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7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185"/>
    <a:srgbClr val="FFC207"/>
    <a:srgbClr val="FD7FA6"/>
    <a:srgbClr val="FFD85B"/>
    <a:srgbClr val="FFC105"/>
    <a:srgbClr val="FFC30A"/>
    <a:srgbClr val="E6E6E6"/>
    <a:srgbClr val="FD99B8"/>
    <a:srgbClr val="B0DD7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701" y="58"/>
      </p:cViewPr>
      <p:guideLst>
        <p:guide pos="347"/>
        <p:guide orient="horz" pos="346"/>
        <p:guide pos="7310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FD85B"/>
                </a:gs>
                <a:gs pos="100000">
                  <a:srgbClr val="FFC207"/>
                </a:gs>
              </a:gsLst>
              <a:lin ang="135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0-4D01-B6EB-593F515AFD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FD7FA6"/>
                </a:gs>
                <a:gs pos="100000">
                  <a:srgbClr val="FC518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0-4D01-B6EB-593F515AFD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B0DD7F"/>
                </a:gs>
                <a:gs pos="100000">
                  <a:srgbClr val="92D05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0-4D01-B6EB-593F515AF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10662912"/>
        <c:axId val="1810666240"/>
      </c:barChart>
      <c:catAx>
        <c:axId val="18106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0666240"/>
        <c:crosses val="autoZero"/>
        <c:auto val="1"/>
        <c:lblAlgn val="ctr"/>
        <c:lblOffset val="100"/>
        <c:noMultiLvlLbl val="0"/>
      </c:catAx>
      <c:valAx>
        <c:axId val="181066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066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C207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A1-4E68-BB4A-6458C314D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FC5185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A1-4E68-BB4A-6458C314D9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A1-4E68-BB4A-6458C314D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509856"/>
        <c:axId val="523563200"/>
      </c:scatterChart>
      <c:valAx>
        <c:axId val="543509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23563200"/>
        <c:crosses val="autoZero"/>
        <c:crossBetween val="midCat"/>
      </c:valAx>
      <c:valAx>
        <c:axId val="52356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43509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gradFill>
                <a:gsLst>
                  <a:gs pos="0">
                    <a:srgbClr val="FFD85B"/>
                  </a:gs>
                  <a:gs pos="100000">
                    <a:srgbClr val="FFC207"/>
                  </a:gs>
                </a:gsLst>
                <a:lin ang="135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8A-477E-A187-A770347868E4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D7FA6"/>
                  </a:gs>
                  <a:gs pos="100000">
                    <a:srgbClr val="FC5185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A-477E-A187-A770347868E4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B0DD7F"/>
                  </a:gs>
                  <a:gs pos="100000">
                    <a:srgbClr val="92D050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8A-477E-A187-A770347868E4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12.2</c:v>
                </c:pt>
                <c:pt idx="1">
                  <c:v>5.2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8A-477E-A187-A7703478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FD85B"/>
                </a:gs>
                <a:gs pos="100000">
                  <a:srgbClr val="FFC207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1-4D8A-94CC-7817A26914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rgbClr val="FD7FA6"/>
                </a:gs>
                <a:gs pos="100000">
                  <a:srgbClr val="FC518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1-4D8A-94CC-7817A26914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B0DD7F"/>
                </a:gs>
                <a:gs pos="100000">
                  <a:srgbClr val="92D05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C1-4D8A-94CC-7817A2691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7049024"/>
        <c:axId val="287049440"/>
      </c:barChart>
      <c:catAx>
        <c:axId val="28704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87049440"/>
        <c:crosses val="autoZero"/>
        <c:auto val="1"/>
        <c:lblAlgn val="ctr"/>
        <c:lblOffset val="100"/>
        <c:noMultiLvlLbl val="0"/>
      </c:catAx>
      <c:valAx>
        <c:axId val="287049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8704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1AA81-D91B-4F9B-BD27-4E4318E9BBE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91385-890B-4F80-BF88-8665D8309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6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1385-890B-4F80-BF88-8665D83093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5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53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4" y="549275"/>
            <a:ext cx="11090274" cy="27549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5460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3449" y="1078647"/>
            <a:ext cx="2166949" cy="21669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4881095-6AE6-4C0F-A868-93F5540ECD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2329" y="1078646"/>
            <a:ext cx="2166950" cy="21669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3448" y="3623727"/>
            <a:ext cx="2166949" cy="21669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B787D29-D000-47AD-A523-54D2EFBAF2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02327" y="3623725"/>
            <a:ext cx="2166951" cy="21669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211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819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2489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11422" cy="6858000"/>
          </a:xfrm>
          <a:custGeom>
            <a:avLst/>
            <a:gdLst>
              <a:gd name="connsiteX0" fmla="*/ 0 w 6111422"/>
              <a:gd name="connsiteY0" fmla="*/ 0 h 6858000"/>
              <a:gd name="connsiteX1" fmla="*/ 4395849 w 6111422"/>
              <a:gd name="connsiteY1" fmla="*/ 0 h 6858000"/>
              <a:gd name="connsiteX2" fmla="*/ 4552297 w 6111422"/>
              <a:gd name="connsiteY2" fmla="*/ 122944 h 6858000"/>
              <a:gd name="connsiteX3" fmla="*/ 6105848 w 6111422"/>
              <a:gd name="connsiteY3" fmla="*/ 3208525 h 6858000"/>
              <a:gd name="connsiteX4" fmla="*/ 6111422 w 6111422"/>
              <a:gd name="connsiteY4" fmla="*/ 3428965 h 6858000"/>
              <a:gd name="connsiteX5" fmla="*/ 6111422 w 6111422"/>
              <a:gd name="connsiteY5" fmla="*/ 3429035 h 6858000"/>
              <a:gd name="connsiteX6" fmla="*/ 6105848 w 6111422"/>
              <a:gd name="connsiteY6" fmla="*/ 3649475 h 6858000"/>
              <a:gd name="connsiteX7" fmla="*/ 4552297 w 6111422"/>
              <a:gd name="connsiteY7" fmla="*/ 6735056 h 6858000"/>
              <a:gd name="connsiteX8" fmla="*/ 4395849 w 6111422"/>
              <a:gd name="connsiteY8" fmla="*/ 6858000 h 6858000"/>
              <a:gd name="connsiteX9" fmla="*/ 0 w 6111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1422" h="6858000">
                <a:moveTo>
                  <a:pt x="0" y="0"/>
                </a:moveTo>
                <a:lnTo>
                  <a:pt x="4395849" y="0"/>
                </a:lnTo>
                <a:lnTo>
                  <a:pt x="4552297" y="122944"/>
                </a:lnTo>
                <a:cubicBezTo>
                  <a:pt x="5451595" y="865111"/>
                  <a:pt x="6042921" y="1967113"/>
                  <a:pt x="6105848" y="3208525"/>
                </a:cubicBezTo>
                <a:lnTo>
                  <a:pt x="6111422" y="3428965"/>
                </a:lnTo>
                <a:lnTo>
                  <a:pt x="6111422" y="3429035"/>
                </a:lnTo>
                <a:lnTo>
                  <a:pt x="6105848" y="3649475"/>
                </a:lnTo>
                <a:cubicBezTo>
                  <a:pt x="6042921" y="4890887"/>
                  <a:pt x="5451595" y="5992890"/>
                  <a:pt x="4552297" y="6735056"/>
                </a:cubicBezTo>
                <a:lnTo>
                  <a:pt x="43958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13964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1" y="2254250"/>
            <a:ext cx="5259387" cy="2349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1750" y="2254250"/>
            <a:ext cx="5259388" cy="2349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8093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09160A8-FC99-4A03-AA42-12BEEB7E583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09351" y="1285225"/>
            <a:ext cx="5195273" cy="4296909"/>
          </a:xfrm>
          <a:custGeom>
            <a:avLst/>
            <a:gdLst>
              <a:gd name="connsiteX0" fmla="*/ 3678524 w 5195273"/>
              <a:gd name="connsiteY0" fmla="*/ 671 h 4296909"/>
              <a:gd name="connsiteX1" fmla="*/ 5188195 w 5195273"/>
              <a:gd name="connsiteY1" fmla="*/ 473691 h 4296909"/>
              <a:gd name="connsiteX2" fmla="*/ 5195273 w 5195273"/>
              <a:gd name="connsiteY2" fmla="*/ 505737 h 4296909"/>
              <a:gd name="connsiteX3" fmla="*/ 5195273 w 5195273"/>
              <a:gd name="connsiteY3" fmla="*/ 817731 h 4296909"/>
              <a:gd name="connsiteX4" fmla="*/ 5193240 w 5195273"/>
              <a:gd name="connsiteY4" fmla="*/ 834823 h 4296909"/>
              <a:gd name="connsiteX5" fmla="*/ 3195269 w 5195273"/>
              <a:gd name="connsiteY5" fmla="*/ 4275747 h 4296909"/>
              <a:gd name="connsiteX6" fmla="*/ 3139992 w 5195273"/>
              <a:gd name="connsiteY6" fmla="*/ 4296909 h 4296909"/>
              <a:gd name="connsiteX7" fmla="*/ 2827185 w 5195273"/>
              <a:gd name="connsiteY7" fmla="*/ 4296909 h 4296909"/>
              <a:gd name="connsiteX8" fmla="*/ 2778441 w 5195273"/>
              <a:gd name="connsiteY8" fmla="*/ 4283713 h 4296909"/>
              <a:gd name="connsiteX9" fmla="*/ 25184 w 5195273"/>
              <a:gd name="connsiteY9" fmla="*/ 1512364 h 4296909"/>
              <a:gd name="connsiteX10" fmla="*/ 0 w 5195273"/>
              <a:gd name="connsiteY10" fmla="*/ 1396670 h 4296909"/>
              <a:gd name="connsiteX11" fmla="*/ 0 w 5195273"/>
              <a:gd name="connsiteY11" fmla="*/ 1250513 h 4296909"/>
              <a:gd name="connsiteX12" fmla="*/ 22064 w 5195273"/>
              <a:gd name="connsiteY12" fmla="*/ 1147246 h 4296909"/>
              <a:gd name="connsiteX13" fmla="*/ 1691413 w 5195273"/>
              <a:gd name="connsiteY13" fmla="*/ 175753 h 4296909"/>
              <a:gd name="connsiteX14" fmla="*/ 3678524 w 5195273"/>
              <a:gd name="connsiteY14" fmla="*/ 671 h 429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95273" h="4296909">
                <a:moveTo>
                  <a:pt x="3678524" y="671"/>
                </a:moveTo>
                <a:cubicBezTo>
                  <a:pt x="4417167" y="10416"/>
                  <a:pt x="5076237" y="128179"/>
                  <a:pt x="5188195" y="473691"/>
                </a:cubicBezTo>
                <a:lnTo>
                  <a:pt x="5195273" y="505737"/>
                </a:lnTo>
                <a:lnTo>
                  <a:pt x="5195273" y="817731"/>
                </a:lnTo>
                <a:lnTo>
                  <a:pt x="5193240" y="834823"/>
                </a:lnTo>
                <a:cubicBezTo>
                  <a:pt x="5043934" y="1815288"/>
                  <a:pt x="3923075" y="3933415"/>
                  <a:pt x="3195269" y="4275747"/>
                </a:cubicBezTo>
                <a:lnTo>
                  <a:pt x="3139992" y="4296909"/>
                </a:lnTo>
                <a:lnTo>
                  <a:pt x="2827185" y="4296909"/>
                </a:lnTo>
                <a:lnTo>
                  <a:pt x="2778441" y="4283713"/>
                </a:lnTo>
                <a:cubicBezTo>
                  <a:pt x="1868695" y="3989678"/>
                  <a:pt x="228108" y="2138605"/>
                  <a:pt x="25184" y="1512364"/>
                </a:cubicBezTo>
                <a:lnTo>
                  <a:pt x="0" y="1396670"/>
                </a:lnTo>
                <a:lnTo>
                  <a:pt x="0" y="1250513"/>
                </a:lnTo>
                <a:lnTo>
                  <a:pt x="22064" y="1147246"/>
                </a:lnTo>
                <a:cubicBezTo>
                  <a:pt x="181437" y="654687"/>
                  <a:pt x="992255" y="316407"/>
                  <a:pt x="1691413" y="175753"/>
                </a:cubicBezTo>
                <a:cubicBezTo>
                  <a:pt x="2121664" y="89197"/>
                  <a:pt x="2939881" y="-9074"/>
                  <a:pt x="3678524" y="6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1489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40785" y="98742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24861" y="98742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8937" y="98742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6881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4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7837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328" y="96837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08778" y="2759075"/>
            <a:ext cx="3188552" cy="318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75912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0142" y="857251"/>
            <a:ext cx="3535158" cy="35351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8142" y="3905250"/>
            <a:ext cx="2030208" cy="20302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2486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8248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820" y="926249"/>
            <a:ext cx="10400359" cy="2502752"/>
          </a:xfrm>
          <a:prstGeom prst="round2Same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7127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3628" y="930299"/>
            <a:ext cx="2292350" cy="4989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88627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9028" y="930299"/>
            <a:ext cx="2292350" cy="4989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2218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54356" y="1403710"/>
            <a:ext cx="5109598" cy="2795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98714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4C7B555-29AE-4A0D-AA09-65069067F5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44702" y="1065398"/>
            <a:ext cx="4577506" cy="2868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8003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6410" y="921027"/>
            <a:ext cx="3655831" cy="50159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4674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2350" y="0"/>
            <a:ext cx="4819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0285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0238" y="921027"/>
            <a:ext cx="3655831" cy="50159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6327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9900" y="891338"/>
            <a:ext cx="4521144" cy="23508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900" y="3661336"/>
            <a:ext cx="4521144" cy="23508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3254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9522" y="880747"/>
            <a:ext cx="5552478" cy="5096507"/>
          </a:xfrm>
          <a:custGeom>
            <a:avLst/>
            <a:gdLst>
              <a:gd name="connsiteX0" fmla="*/ 849435 w 5552478"/>
              <a:gd name="connsiteY0" fmla="*/ 0 h 5096507"/>
              <a:gd name="connsiteX1" fmla="*/ 5552478 w 5552478"/>
              <a:gd name="connsiteY1" fmla="*/ 0 h 5096507"/>
              <a:gd name="connsiteX2" fmla="*/ 5552478 w 5552478"/>
              <a:gd name="connsiteY2" fmla="*/ 5096507 h 5096507"/>
              <a:gd name="connsiteX3" fmla="*/ 849435 w 5552478"/>
              <a:gd name="connsiteY3" fmla="*/ 5096507 h 5096507"/>
              <a:gd name="connsiteX4" fmla="*/ 0 w 5552478"/>
              <a:gd name="connsiteY4" fmla="*/ 4247072 h 5096507"/>
              <a:gd name="connsiteX5" fmla="*/ 0 w 5552478"/>
              <a:gd name="connsiteY5" fmla="*/ 849435 h 5096507"/>
              <a:gd name="connsiteX6" fmla="*/ 849435 w 5552478"/>
              <a:gd name="connsiteY6" fmla="*/ 0 h 509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2478" h="5096507">
                <a:moveTo>
                  <a:pt x="849435" y="0"/>
                </a:moveTo>
                <a:lnTo>
                  <a:pt x="5552478" y="0"/>
                </a:lnTo>
                <a:lnTo>
                  <a:pt x="5552478" y="5096507"/>
                </a:lnTo>
                <a:lnTo>
                  <a:pt x="849435" y="5096507"/>
                </a:lnTo>
                <a:cubicBezTo>
                  <a:pt x="380305" y="5096507"/>
                  <a:pt x="0" y="4716202"/>
                  <a:pt x="0" y="4247072"/>
                </a:cubicBezTo>
                <a:lnTo>
                  <a:pt x="0" y="849435"/>
                </a:lnTo>
                <a:cubicBezTo>
                  <a:pt x="0" y="380305"/>
                  <a:pt x="380305" y="0"/>
                  <a:pt x="8494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12986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8250" y="921027"/>
            <a:ext cx="3024570" cy="50159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9EAD92-3FB6-4CD9-AF3F-6A7D2246C4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2950" y="921027"/>
            <a:ext cx="3024570" cy="50159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66530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2A6D0-3858-4A1E-AF7D-E5D343F1FA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3" y="788400"/>
            <a:ext cx="5281082" cy="528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5246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7B969-41BE-401B-8400-FFFCD4FFDD76}"/>
              </a:ext>
            </a:extLst>
          </p:cNvPr>
          <p:cNvSpPr/>
          <p:nvPr/>
        </p:nvSpPr>
        <p:spPr>
          <a:xfrm>
            <a:off x="4718995" y="0"/>
            <a:ext cx="7473005" cy="6858001"/>
          </a:xfrm>
          <a:prstGeom prst="rect">
            <a:avLst/>
          </a:prstGeom>
          <a:gradFill>
            <a:gsLst>
              <a:gs pos="0">
                <a:srgbClr val="FFD85B">
                  <a:alpha val="55000"/>
                </a:srgbClr>
              </a:gs>
              <a:gs pos="79000">
                <a:schemeClr val="accent4">
                  <a:alpha val="90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0" y="0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4968839 w 6096000"/>
              <a:gd name="connsiteY1" fmla="*/ 0 h 6858001"/>
              <a:gd name="connsiteX2" fmla="*/ 5108633 w 6096000"/>
              <a:gd name="connsiteY2" fmla="*/ 196585 h 6858001"/>
              <a:gd name="connsiteX3" fmla="*/ 6096000 w 6096000"/>
              <a:gd name="connsiteY3" fmla="*/ 3429000 h 6858001"/>
              <a:gd name="connsiteX4" fmla="*/ 5108633 w 6096000"/>
              <a:gd name="connsiteY4" fmla="*/ 6661416 h 6858001"/>
              <a:gd name="connsiteX5" fmla="*/ 4968838 w 6096000"/>
              <a:gd name="connsiteY5" fmla="*/ 6858001 h 6858001"/>
              <a:gd name="connsiteX6" fmla="*/ 0 w 6096000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4968839" y="0"/>
                </a:lnTo>
                <a:lnTo>
                  <a:pt x="5108633" y="196585"/>
                </a:lnTo>
                <a:cubicBezTo>
                  <a:pt x="5732006" y="1119296"/>
                  <a:pt x="6096000" y="2231641"/>
                  <a:pt x="6096000" y="3429000"/>
                </a:cubicBezTo>
                <a:cubicBezTo>
                  <a:pt x="6096000" y="4626360"/>
                  <a:pt x="5732006" y="5738704"/>
                  <a:pt x="5108633" y="6661416"/>
                </a:cubicBezTo>
                <a:lnTo>
                  <a:pt x="496883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863" y="2321004"/>
            <a:ext cx="42691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138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855" y="4198442"/>
            <a:ext cx="4067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Kids Education Presentation Template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17727931">
            <a:off x="5260640" y="788883"/>
            <a:ext cx="716400" cy="715840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0700000">
            <a:off x="5367088" y="5006900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9493862">
            <a:off x="9965116" y="6016258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2222836">
            <a:off x="10699989" y="61064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2421835">
            <a:off x="-81575" y="-78278"/>
            <a:ext cx="283889" cy="437320"/>
          </a:xfrm>
          <a:custGeom>
            <a:avLst/>
            <a:gdLst>
              <a:gd name="connsiteX0" fmla="*/ 0 w 283889"/>
              <a:gd name="connsiteY0" fmla="*/ 155070 h 437320"/>
              <a:gd name="connsiteX1" fmla="*/ 177601 w 283889"/>
              <a:gd name="connsiteY1" fmla="*/ 4111 h 437320"/>
              <a:gd name="connsiteX2" fmla="*/ 211888 w 283889"/>
              <a:gd name="connsiteY2" fmla="*/ 0 h 437320"/>
              <a:gd name="connsiteX3" fmla="*/ 237483 w 283889"/>
              <a:gd name="connsiteY3" fmla="*/ 9728 h 437320"/>
              <a:gd name="connsiteX4" fmla="*/ 241593 w 283889"/>
              <a:gd name="connsiteY4" fmla="*/ 436775 h 437320"/>
              <a:gd name="connsiteX5" fmla="*/ 239907 w 283889"/>
              <a:gd name="connsiteY5" fmla="*/ 437320 h 43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889" h="437320">
                <a:moveTo>
                  <a:pt x="0" y="155070"/>
                </a:moveTo>
                <a:lnTo>
                  <a:pt x="177601" y="4111"/>
                </a:lnTo>
                <a:lnTo>
                  <a:pt x="211888" y="0"/>
                </a:lnTo>
                <a:cubicBezTo>
                  <a:pt x="222262" y="741"/>
                  <a:pt x="230968" y="3814"/>
                  <a:pt x="237483" y="9728"/>
                </a:cubicBezTo>
                <a:cubicBezTo>
                  <a:pt x="289599" y="57043"/>
                  <a:pt x="306793" y="392377"/>
                  <a:pt x="241593" y="436775"/>
                </a:cubicBezTo>
                <a:lnTo>
                  <a:pt x="239907" y="437320"/>
                </a:ln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7727931">
            <a:off x="1654553" y="6559968"/>
            <a:ext cx="264811" cy="518609"/>
          </a:xfrm>
          <a:custGeom>
            <a:avLst/>
            <a:gdLst>
              <a:gd name="connsiteX0" fmla="*/ 230956 w 264811"/>
              <a:gd name="connsiteY0" fmla="*/ 47447 h 518609"/>
              <a:gd name="connsiteX1" fmla="*/ 214731 w 264811"/>
              <a:gd name="connsiteY1" fmla="*/ 518048 h 518609"/>
              <a:gd name="connsiteX2" fmla="*/ 213000 w 264811"/>
              <a:gd name="connsiteY2" fmla="*/ 518609 h 518609"/>
              <a:gd name="connsiteX3" fmla="*/ 0 w 264811"/>
              <a:gd name="connsiteY3" fmla="*/ 71352 h 518609"/>
              <a:gd name="connsiteX4" fmla="*/ 32490 w 264811"/>
              <a:gd name="connsiteY4" fmla="*/ 50700 h 518609"/>
              <a:gd name="connsiteX5" fmla="*/ 209865 w 264811"/>
              <a:gd name="connsiteY5" fmla="*/ 11745 h 518609"/>
              <a:gd name="connsiteX6" fmla="*/ 230956 w 264811"/>
              <a:gd name="connsiteY6" fmla="*/ 47447 h 5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11" h="518609">
                <a:moveTo>
                  <a:pt x="230956" y="47447"/>
                </a:moveTo>
                <a:cubicBezTo>
                  <a:pt x="275136" y="161844"/>
                  <a:pt x="282279" y="471990"/>
                  <a:pt x="214731" y="518048"/>
                </a:cubicBezTo>
                <a:lnTo>
                  <a:pt x="213000" y="518609"/>
                </a:lnTo>
                <a:lnTo>
                  <a:pt x="0" y="71352"/>
                </a:lnTo>
                <a:lnTo>
                  <a:pt x="32490" y="50700"/>
                </a:lnTo>
                <a:cubicBezTo>
                  <a:pt x="106636" y="9547"/>
                  <a:pt x="179012" y="-16303"/>
                  <a:pt x="209865" y="11745"/>
                </a:cubicBezTo>
                <a:cubicBezTo>
                  <a:pt x="217578" y="18757"/>
                  <a:pt x="224645" y="31104"/>
                  <a:pt x="230956" y="47447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0" name="Freeform 39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9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9"/>
                </a:lnTo>
                <a:cubicBezTo>
                  <a:pt x="3801007" y="1019351"/>
                  <a:pt x="3595508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V="1">
            <a:off x="5305251" y="1"/>
            <a:ext cx="6886749" cy="3861991"/>
          </a:xfrm>
          <a:custGeom>
            <a:avLst/>
            <a:gdLst>
              <a:gd name="connsiteX0" fmla="*/ 0 w 6886749"/>
              <a:gd name="connsiteY0" fmla="*/ 3861991 h 3861991"/>
              <a:gd name="connsiteX1" fmla="*/ 6886749 w 6886749"/>
              <a:gd name="connsiteY1" fmla="*/ 3861991 h 3861991"/>
              <a:gd name="connsiteX2" fmla="*/ 6886749 w 6886749"/>
              <a:gd name="connsiteY2" fmla="*/ 0 h 3861991"/>
              <a:gd name="connsiteX3" fmla="*/ 6761399 w 6886749"/>
              <a:gd name="connsiteY3" fmla="*/ 160901 h 3861991"/>
              <a:gd name="connsiteX4" fmla="*/ 6244185 w 6886749"/>
              <a:gd name="connsiteY4" fmla="*/ 3029377 h 3861991"/>
              <a:gd name="connsiteX5" fmla="*/ 2117579 w 6886749"/>
              <a:gd name="connsiteY5" fmla="*/ 3125496 h 3861991"/>
              <a:gd name="connsiteX6" fmla="*/ 103297 w 6886749"/>
              <a:gd name="connsiteY6" fmla="*/ 3733510 h 386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6749" h="3861991">
                <a:moveTo>
                  <a:pt x="0" y="3861991"/>
                </a:moveTo>
                <a:lnTo>
                  <a:pt x="6886749" y="3861991"/>
                </a:lnTo>
                <a:lnTo>
                  <a:pt x="6886749" y="0"/>
                </a:lnTo>
                <a:lnTo>
                  <a:pt x="6761399" y="160901"/>
                </a:lnTo>
                <a:cubicBezTo>
                  <a:pt x="6253056" y="987049"/>
                  <a:pt x="6965206" y="2552787"/>
                  <a:pt x="6244185" y="3029377"/>
                </a:cubicBezTo>
                <a:cubicBezTo>
                  <a:pt x="5420161" y="3574052"/>
                  <a:pt x="4044626" y="3609295"/>
                  <a:pt x="2117579" y="3125496"/>
                </a:cubicBezTo>
                <a:cubicBezTo>
                  <a:pt x="1274495" y="2913834"/>
                  <a:pt x="546289" y="3252266"/>
                  <a:pt x="103297" y="3733510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1786815">
            <a:off x="871769" y="2524556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786815">
            <a:off x="3305875" y="2524556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786815">
            <a:off x="871770" y="506963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786815">
            <a:off x="3305876" y="506963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6153" y="2722377"/>
            <a:ext cx="4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2330" y="2722377"/>
            <a:ext cx="4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153" y="5271772"/>
            <a:ext cx="4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02330" y="5271772"/>
            <a:ext cx="48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9394" y="1377248"/>
            <a:ext cx="5031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Partnership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Discovery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44416" y="3548739"/>
            <a:ext cx="4944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44416" y="4834422"/>
            <a:ext cx="4944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</a:t>
            </a:r>
          </a:p>
        </p:txBody>
      </p:sp>
      <p:sp>
        <p:nvSpPr>
          <p:cNvPr id="31" name="Freeform 30"/>
          <p:cNvSpPr/>
          <p:nvPr/>
        </p:nvSpPr>
        <p:spPr>
          <a:xfrm rot="9900000">
            <a:off x="363945" y="353575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4984828">
            <a:off x="10034978" y="201516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20700000">
            <a:off x="6367832" y="605335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9493862">
            <a:off x="11448313" y="5590554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4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85B"/>
            </a:gs>
            <a:gs pos="100000">
              <a:srgbClr val="FFC2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TextBox 12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4521" y="953209"/>
            <a:ext cx="5920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 Child Yearns To Learn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84520" y="2967060"/>
            <a:ext cx="5593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]v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13409" y="4551130"/>
            <a:ext cx="5335301" cy="13536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51995" y="4750907"/>
            <a:ext cx="954106" cy="954106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2"/>
          <p:cNvSpPr>
            <a:spLocks noEditPoints="1"/>
          </p:cNvSpPr>
          <p:nvPr/>
        </p:nvSpPr>
        <p:spPr bwMode="auto">
          <a:xfrm>
            <a:off x="6256767" y="4954442"/>
            <a:ext cx="544562" cy="547038"/>
          </a:xfrm>
          <a:custGeom>
            <a:avLst/>
            <a:gdLst>
              <a:gd name="T0" fmla="*/ 1472 w 1540"/>
              <a:gd name="T1" fmla="*/ 90 h 1554"/>
              <a:gd name="T2" fmla="*/ 1091 w 1540"/>
              <a:gd name="T3" fmla="*/ 144 h 1554"/>
              <a:gd name="T4" fmla="*/ 972 w 1540"/>
              <a:gd name="T5" fmla="*/ 163 h 1554"/>
              <a:gd name="T6" fmla="*/ 952 w 1540"/>
              <a:gd name="T7" fmla="*/ 282 h 1554"/>
              <a:gd name="T8" fmla="*/ 694 w 1540"/>
              <a:gd name="T9" fmla="*/ 584 h 1554"/>
              <a:gd name="T10" fmla="*/ 736 w 1540"/>
              <a:gd name="T11" fmla="*/ 584 h 1554"/>
              <a:gd name="T12" fmla="*/ 1043 w 1540"/>
              <a:gd name="T13" fmla="*/ 381 h 1554"/>
              <a:gd name="T14" fmla="*/ 288 w 1540"/>
              <a:gd name="T15" fmla="*/ 1032 h 1554"/>
              <a:gd name="T16" fmla="*/ 546 w 1540"/>
              <a:gd name="T17" fmla="*/ 731 h 1554"/>
              <a:gd name="T18" fmla="*/ 224 w 1540"/>
              <a:gd name="T19" fmla="*/ 1011 h 1554"/>
              <a:gd name="T20" fmla="*/ 9 w 1540"/>
              <a:gd name="T21" fmla="*/ 1477 h 1554"/>
              <a:gd name="T22" fmla="*/ 58 w 1540"/>
              <a:gd name="T23" fmla="*/ 1554 h 1554"/>
              <a:gd name="T24" fmla="*/ 542 w 1540"/>
              <a:gd name="T25" fmla="*/ 1344 h 1554"/>
              <a:gd name="T26" fmla="*/ 1281 w 1540"/>
              <a:gd name="T27" fmla="*/ 608 h 1554"/>
              <a:gd name="T28" fmla="*/ 1394 w 1540"/>
              <a:gd name="T29" fmla="*/ 585 h 1554"/>
              <a:gd name="T30" fmla="*/ 1472 w 1540"/>
              <a:gd name="T31" fmla="*/ 417 h 1554"/>
              <a:gd name="T32" fmla="*/ 1086 w 1540"/>
              <a:gd name="T33" fmla="*/ 424 h 1554"/>
              <a:gd name="T34" fmla="*/ 435 w 1540"/>
              <a:gd name="T35" fmla="*/ 1179 h 1554"/>
              <a:gd name="T36" fmla="*/ 1086 w 1540"/>
              <a:gd name="T37" fmla="*/ 424 h 1554"/>
              <a:gd name="T38" fmla="*/ 478 w 1540"/>
              <a:gd name="T39" fmla="*/ 1222 h 1554"/>
              <a:gd name="T40" fmla="*/ 1233 w 1540"/>
              <a:gd name="T41" fmla="*/ 571 h 1554"/>
              <a:gd name="T42" fmla="*/ 255 w 1540"/>
              <a:gd name="T43" fmla="*/ 1084 h 1554"/>
              <a:gd name="T44" fmla="*/ 258 w 1540"/>
              <a:gd name="T45" fmla="*/ 1405 h 1554"/>
              <a:gd name="T46" fmla="*/ 255 w 1540"/>
              <a:gd name="T47" fmla="*/ 1084 h 1554"/>
              <a:gd name="T48" fmla="*/ 128 w 1540"/>
              <a:gd name="T49" fmla="*/ 1360 h 1554"/>
              <a:gd name="T50" fmla="*/ 70 w 1540"/>
              <a:gd name="T51" fmla="*/ 1488 h 1554"/>
              <a:gd name="T52" fmla="*/ 1290 w 1540"/>
              <a:gd name="T53" fmla="*/ 543 h 1554"/>
              <a:gd name="T54" fmla="*/ 1002 w 1540"/>
              <a:gd name="T55" fmla="*/ 237 h 1554"/>
              <a:gd name="T56" fmla="*/ 1046 w 1540"/>
              <a:gd name="T57" fmla="*/ 193 h 1554"/>
              <a:gd name="T58" fmla="*/ 1352 w 1540"/>
              <a:gd name="T59" fmla="*/ 481 h 1554"/>
              <a:gd name="T60" fmla="*/ 1380 w 1540"/>
              <a:gd name="T61" fmla="*/ 424 h 1554"/>
              <a:gd name="T62" fmla="*/ 1188 w 1540"/>
              <a:gd name="T63" fmla="*/ 132 h 1554"/>
              <a:gd name="T64" fmla="*/ 1480 w 1540"/>
              <a:gd name="T65" fmla="*/ 253 h 1554"/>
              <a:gd name="T66" fmla="*/ 1380 w 1540"/>
              <a:gd name="T67" fmla="*/ 424 h 1554"/>
              <a:gd name="T68" fmla="*/ 1380 w 1540"/>
              <a:gd name="T69" fmla="*/ 424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40" h="1554">
                <a:moveTo>
                  <a:pt x="1540" y="253"/>
                </a:moveTo>
                <a:cubicBezTo>
                  <a:pt x="1540" y="191"/>
                  <a:pt x="1516" y="133"/>
                  <a:pt x="1472" y="90"/>
                </a:cubicBezTo>
                <a:cubicBezTo>
                  <a:pt x="1382" y="0"/>
                  <a:pt x="1235" y="0"/>
                  <a:pt x="1145" y="90"/>
                </a:cubicBezTo>
                <a:cubicBezTo>
                  <a:pt x="1091" y="144"/>
                  <a:pt x="1091" y="144"/>
                  <a:pt x="1091" y="144"/>
                </a:cubicBezTo>
                <a:cubicBezTo>
                  <a:pt x="1077" y="137"/>
                  <a:pt x="1062" y="133"/>
                  <a:pt x="1046" y="133"/>
                </a:cubicBezTo>
                <a:cubicBezTo>
                  <a:pt x="1018" y="133"/>
                  <a:pt x="992" y="144"/>
                  <a:pt x="972" y="163"/>
                </a:cubicBezTo>
                <a:cubicBezTo>
                  <a:pt x="953" y="183"/>
                  <a:pt x="942" y="209"/>
                  <a:pt x="942" y="237"/>
                </a:cubicBezTo>
                <a:cubicBezTo>
                  <a:pt x="942" y="253"/>
                  <a:pt x="946" y="268"/>
                  <a:pt x="952" y="282"/>
                </a:cubicBezTo>
                <a:cubicBezTo>
                  <a:pt x="694" y="541"/>
                  <a:pt x="694" y="541"/>
                  <a:pt x="694" y="541"/>
                </a:cubicBezTo>
                <a:cubicBezTo>
                  <a:pt x="682" y="553"/>
                  <a:pt x="682" y="572"/>
                  <a:pt x="694" y="584"/>
                </a:cubicBezTo>
                <a:cubicBezTo>
                  <a:pt x="700" y="589"/>
                  <a:pt x="707" y="592"/>
                  <a:pt x="715" y="592"/>
                </a:cubicBezTo>
                <a:cubicBezTo>
                  <a:pt x="723" y="592"/>
                  <a:pt x="730" y="589"/>
                  <a:pt x="736" y="584"/>
                </a:cubicBezTo>
                <a:cubicBezTo>
                  <a:pt x="991" y="329"/>
                  <a:pt x="991" y="329"/>
                  <a:pt x="991" y="329"/>
                </a:cubicBezTo>
                <a:cubicBezTo>
                  <a:pt x="1043" y="381"/>
                  <a:pt x="1043" y="381"/>
                  <a:pt x="1043" y="381"/>
                </a:cubicBezTo>
                <a:cubicBezTo>
                  <a:pt x="340" y="1084"/>
                  <a:pt x="340" y="1084"/>
                  <a:pt x="340" y="1084"/>
                </a:cubicBezTo>
                <a:cubicBezTo>
                  <a:pt x="288" y="1032"/>
                  <a:pt x="288" y="1032"/>
                  <a:pt x="288" y="1032"/>
                </a:cubicBezTo>
                <a:cubicBezTo>
                  <a:pt x="546" y="774"/>
                  <a:pt x="546" y="774"/>
                  <a:pt x="546" y="774"/>
                </a:cubicBezTo>
                <a:cubicBezTo>
                  <a:pt x="558" y="762"/>
                  <a:pt x="558" y="743"/>
                  <a:pt x="546" y="731"/>
                </a:cubicBezTo>
                <a:cubicBezTo>
                  <a:pt x="535" y="719"/>
                  <a:pt x="516" y="719"/>
                  <a:pt x="504" y="731"/>
                </a:cubicBezTo>
                <a:cubicBezTo>
                  <a:pt x="224" y="1011"/>
                  <a:pt x="224" y="1011"/>
                  <a:pt x="224" y="1011"/>
                </a:cubicBezTo>
                <a:cubicBezTo>
                  <a:pt x="222" y="1013"/>
                  <a:pt x="220" y="1016"/>
                  <a:pt x="218" y="1020"/>
                </a:cubicBezTo>
                <a:cubicBezTo>
                  <a:pt x="9" y="1477"/>
                  <a:pt x="9" y="1477"/>
                  <a:pt x="9" y="1477"/>
                </a:cubicBezTo>
                <a:cubicBezTo>
                  <a:pt x="0" y="1498"/>
                  <a:pt x="4" y="1522"/>
                  <a:pt x="20" y="1538"/>
                </a:cubicBezTo>
                <a:cubicBezTo>
                  <a:pt x="30" y="1548"/>
                  <a:pt x="44" y="1554"/>
                  <a:pt x="58" y="1554"/>
                </a:cubicBezTo>
                <a:cubicBezTo>
                  <a:pt x="66" y="1554"/>
                  <a:pt x="73" y="1552"/>
                  <a:pt x="81" y="1549"/>
                </a:cubicBezTo>
                <a:cubicBezTo>
                  <a:pt x="542" y="1344"/>
                  <a:pt x="542" y="1344"/>
                  <a:pt x="542" y="1344"/>
                </a:cubicBezTo>
                <a:cubicBezTo>
                  <a:pt x="546" y="1342"/>
                  <a:pt x="549" y="1340"/>
                  <a:pt x="551" y="1338"/>
                </a:cubicBezTo>
                <a:cubicBezTo>
                  <a:pt x="1281" y="608"/>
                  <a:pt x="1281" y="608"/>
                  <a:pt x="1281" y="608"/>
                </a:cubicBezTo>
                <a:cubicBezTo>
                  <a:pt x="1294" y="613"/>
                  <a:pt x="1307" y="616"/>
                  <a:pt x="1321" y="616"/>
                </a:cubicBezTo>
                <a:cubicBezTo>
                  <a:pt x="1347" y="616"/>
                  <a:pt x="1374" y="605"/>
                  <a:pt x="1394" y="585"/>
                </a:cubicBezTo>
                <a:cubicBezTo>
                  <a:pt x="1425" y="555"/>
                  <a:pt x="1432" y="510"/>
                  <a:pt x="1417" y="472"/>
                </a:cubicBezTo>
                <a:cubicBezTo>
                  <a:pt x="1472" y="417"/>
                  <a:pt x="1472" y="417"/>
                  <a:pt x="1472" y="417"/>
                </a:cubicBezTo>
                <a:cubicBezTo>
                  <a:pt x="1516" y="373"/>
                  <a:pt x="1540" y="315"/>
                  <a:pt x="1540" y="253"/>
                </a:cubicBezTo>
                <a:close/>
                <a:moveTo>
                  <a:pt x="1086" y="424"/>
                </a:moveTo>
                <a:cubicBezTo>
                  <a:pt x="1138" y="476"/>
                  <a:pt x="1138" y="476"/>
                  <a:pt x="1138" y="476"/>
                </a:cubicBezTo>
                <a:cubicBezTo>
                  <a:pt x="435" y="1179"/>
                  <a:pt x="435" y="1179"/>
                  <a:pt x="435" y="1179"/>
                </a:cubicBezTo>
                <a:cubicBezTo>
                  <a:pt x="383" y="1127"/>
                  <a:pt x="383" y="1127"/>
                  <a:pt x="383" y="1127"/>
                </a:cubicBezTo>
                <a:lnTo>
                  <a:pt x="1086" y="424"/>
                </a:lnTo>
                <a:close/>
                <a:moveTo>
                  <a:pt x="530" y="1274"/>
                </a:moveTo>
                <a:cubicBezTo>
                  <a:pt x="478" y="1222"/>
                  <a:pt x="478" y="1222"/>
                  <a:pt x="478" y="1222"/>
                </a:cubicBezTo>
                <a:cubicBezTo>
                  <a:pt x="1181" y="519"/>
                  <a:pt x="1181" y="519"/>
                  <a:pt x="1181" y="519"/>
                </a:cubicBezTo>
                <a:cubicBezTo>
                  <a:pt x="1233" y="571"/>
                  <a:pt x="1233" y="571"/>
                  <a:pt x="1233" y="571"/>
                </a:cubicBezTo>
                <a:lnTo>
                  <a:pt x="530" y="1274"/>
                </a:lnTo>
                <a:close/>
                <a:moveTo>
                  <a:pt x="255" y="1084"/>
                </a:moveTo>
                <a:cubicBezTo>
                  <a:pt x="478" y="1307"/>
                  <a:pt x="478" y="1307"/>
                  <a:pt x="478" y="1307"/>
                </a:cubicBezTo>
                <a:cubicBezTo>
                  <a:pt x="258" y="1405"/>
                  <a:pt x="258" y="1405"/>
                  <a:pt x="258" y="1405"/>
                </a:cubicBezTo>
                <a:cubicBezTo>
                  <a:pt x="155" y="1302"/>
                  <a:pt x="155" y="1302"/>
                  <a:pt x="155" y="1302"/>
                </a:cubicBezTo>
                <a:lnTo>
                  <a:pt x="255" y="1084"/>
                </a:lnTo>
                <a:close/>
                <a:moveTo>
                  <a:pt x="70" y="1488"/>
                </a:moveTo>
                <a:cubicBezTo>
                  <a:pt x="128" y="1360"/>
                  <a:pt x="128" y="1360"/>
                  <a:pt x="128" y="1360"/>
                </a:cubicBezTo>
                <a:cubicBezTo>
                  <a:pt x="199" y="1431"/>
                  <a:pt x="199" y="1431"/>
                  <a:pt x="199" y="1431"/>
                </a:cubicBezTo>
                <a:lnTo>
                  <a:pt x="70" y="1488"/>
                </a:lnTo>
                <a:close/>
                <a:moveTo>
                  <a:pt x="1352" y="543"/>
                </a:moveTo>
                <a:cubicBezTo>
                  <a:pt x="1335" y="560"/>
                  <a:pt x="1307" y="560"/>
                  <a:pt x="1290" y="543"/>
                </a:cubicBezTo>
                <a:cubicBezTo>
                  <a:pt x="1015" y="268"/>
                  <a:pt x="1015" y="268"/>
                  <a:pt x="1015" y="268"/>
                </a:cubicBezTo>
                <a:cubicBezTo>
                  <a:pt x="1006" y="259"/>
                  <a:pt x="1002" y="248"/>
                  <a:pt x="1002" y="237"/>
                </a:cubicBezTo>
                <a:cubicBezTo>
                  <a:pt x="1002" y="225"/>
                  <a:pt x="1006" y="214"/>
                  <a:pt x="1015" y="206"/>
                </a:cubicBezTo>
                <a:cubicBezTo>
                  <a:pt x="1023" y="197"/>
                  <a:pt x="1034" y="193"/>
                  <a:pt x="1046" y="193"/>
                </a:cubicBezTo>
                <a:cubicBezTo>
                  <a:pt x="1057" y="193"/>
                  <a:pt x="1068" y="197"/>
                  <a:pt x="1077" y="206"/>
                </a:cubicBezTo>
                <a:cubicBezTo>
                  <a:pt x="1352" y="481"/>
                  <a:pt x="1352" y="481"/>
                  <a:pt x="1352" y="481"/>
                </a:cubicBezTo>
                <a:cubicBezTo>
                  <a:pt x="1369" y="498"/>
                  <a:pt x="1369" y="526"/>
                  <a:pt x="1352" y="543"/>
                </a:cubicBezTo>
                <a:close/>
                <a:moveTo>
                  <a:pt x="1380" y="424"/>
                </a:moveTo>
                <a:cubicBezTo>
                  <a:pt x="1138" y="182"/>
                  <a:pt x="1138" y="182"/>
                  <a:pt x="1138" y="182"/>
                </a:cubicBezTo>
                <a:cubicBezTo>
                  <a:pt x="1188" y="132"/>
                  <a:pt x="1188" y="132"/>
                  <a:pt x="1188" y="132"/>
                </a:cubicBezTo>
                <a:cubicBezTo>
                  <a:pt x="1254" y="65"/>
                  <a:pt x="1363" y="65"/>
                  <a:pt x="1430" y="132"/>
                </a:cubicBezTo>
                <a:cubicBezTo>
                  <a:pt x="1462" y="164"/>
                  <a:pt x="1480" y="207"/>
                  <a:pt x="1480" y="253"/>
                </a:cubicBezTo>
                <a:cubicBezTo>
                  <a:pt x="1480" y="299"/>
                  <a:pt x="1462" y="342"/>
                  <a:pt x="1430" y="374"/>
                </a:cubicBezTo>
                <a:lnTo>
                  <a:pt x="1380" y="424"/>
                </a:lnTo>
                <a:close/>
                <a:moveTo>
                  <a:pt x="1380" y="424"/>
                </a:moveTo>
                <a:cubicBezTo>
                  <a:pt x="1380" y="424"/>
                  <a:pt x="1380" y="424"/>
                  <a:pt x="1380" y="42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44687" y="4750907"/>
            <a:ext cx="3715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28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Learners Today,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Leaders Tomorrow</a:t>
            </a:r>
          </a:p>
        </p:txBody>
      </p:sp>
      <p:sp>
        <p:nvSpPr>
          <p:cNvPr id="24" name="Freeform 23"/>
          <p:cNvSpPr/>
          <p:nvPr/>
        </p:nvSpPr>
        <p:spPr>
          <a:xfrm rot="1786815">
            <a:off x="11160073" y="797301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20700000">
            <a:off x="4350966" y="3419345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9493862">
            <a:off x="7414714" y="6320307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900000">
            <a:off x="6659976" y="-58599"/>
            <a:ext cx="413856" cy="307789"/>
          </a:xfrm>
          <a:custGeom>
            <a:avLst/>
            <a:gdLst>
              <a:gd name="connsiteX0" fmla="*/ 413078 w 413856"/>
              <a:gd name="connsiteY0" fmla="*/ 307789 h 307789"/>
              <a:gd name="connsiteX1" fmla="*/ 0 w 413856"/>
              <a:gd name="connsiteY1" fmla="*/ 197105 h 307789"/>
              <a:gd name="connsiteX2" fmla="*/ 30850 w 413856"/>
              <a:gd name="connsiteY2" fmla="*/ 165646 h 307789"/>
              <a:gd name="connsiteX3" fmla="*/ 364123 w 413856"/>
              <a:gd name="connsiteY3" fmla="*/ 10720 h 307789"/>
              <a:gd name="connsiteX4" fmla="*/ 413856 w 413856"/>
              <a:gd name="connsiteY4" fmla="*/ 242981 h 30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856" h="307789">
                <a:moveTo>
                  <a:pt x="413078" y="307789"/>
                </a:moveTo>
                <a:lnTo>
                  <a:pt x="0" y="197105"/>
                </a:lnTo>
                <a:lnTo>
                  <a:pt x="30850" y="165646"/>
                </a:lnTo>
                <a:cubicBezTo>
                  <a:pt x="100048" y="105105"/>
                  <a:pt x="307838" y="-40484"/>
                  <a:pt x="364123" y="10720"/>
                </a:cubicBezTo>
                <a:cubicBezTo>
                  <a:pt x="392266" y="36323"/>
                  <a:pt x="410980" y="139849"/>
                  <a:pt x="413856" y="24298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12070359" flipV="1">
            <a:off x="9204037" y="-384216"/>
            <a:ext cx="3542161" cy="2406802"/>
          </a:xfrm>
          <a:custGeom>
            <a:avLst/>
            <a:gdLst>
              <a:gd name="connsiteX0" fmla="*/ 3542161 w 3542161"/>
              <a:gd name="connsiteY0" fmla="*/ 1010898 h 2406802"/>
              <a:gd name="connsiteX1" fmla="*/ 932215 w 3542161"/>
              <a:gd name="connsiteY1" fmla="*/ 0 h 2406802"/>
              <a:gd name="connsiteX2" fmla="*/ 0 w 3542161"/>
              <a:gd name="connsiteY2" fmla="*/ 2406802 h 2406802"/>
              <a:gd name="connsiteX3" fmla="*/ 77570 w 3542161"/>
              <a:gd name="connsiteY3" fmla="*/ 2402146 h 2406802"/>
              <a:gd name="connsiteX4" fmla="*/ 1358368 w 3542161"/>
              <a:gd name="connsiteY4" fmla="*/ 812439 h 2406802"/>
              <a:gd name="connsiteX5" fmla="*/ 3364148 w 3542161"/>
              <a:gd name="connsiteY5" fmla="*/ 1037878 h 2406802"/>
              <a:gd name="connsiteX6" fmla="*/ 3468787 w 3542161"/>
              <a:gd name="connsiteY6" fmla="*/ 1026308 h 240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2161" h="2406802">
                <a:moveTo>
                  <a:pt x="3542161" y="1010898"/>
                </a:moveTo>
                <a:lnTo>
                  <a:pt x="932215" y="0"/>
                </a:lnTo>
                <a:lnTo>
                  <a:pt x="0" y="2406802"/>
                </a:lnTo>
                <a:lnTo>
                  <a:pt x="77570" y="2402146"/>
                </a:lnTo>
                <a:cubicBezTo>
                  <a:pt x="1104016" y="2259350"/>
                  <a:pt x="809913" y="1027702"/>
                  <a:pt x="1358368" y="812439"/>
                </a:cubicBezTo>
                <a:cubicBezTo>
                  <a:pt x="1943387" y="582825"/>
                  <a:pt x="2243270" y="1104675"/>
                  <a:pt x="3364148" y="1037878"/>
                </a:cubicBezTo>
                <a:cubicBezTo>
                  <a:pt x="3399175" y="1035791"/>
                  <a:pt x="3434073" y="1031897"/>
                  <a:pt x="3468787" y="1026308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786815">
            <a:off x="4691113" y="164472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0700000">
            <a:off x="8890853" y="-66202"/>
            <a:ext cx="653631" cy="389800"/>
          </a:xfrm>
          <a:custGeom>
            <a:avLst/>
            <a:gdLst>
              <a:gd name="connsiteX0" fmla="*/ 96689 w 653631"/>
              <a:gd name="connsiteY0" fmla="*/ 0 h 389800"/>
              <a:gd name="connsiteX1" fmla="*/ 653631 w 653631"/>
              <a:gd name="connsiteY1" fmla="*/ 149232 h 389800"/>
              <a:gd name="connsiteX2" fmla="*/ 653447 w 653631"/>
              <a:gd name="connsiteY2" fmla="*/ 164494 h 389800"/>
              <a:gd name="connsiteX3" fmla="*/ 593615 w 653631"/>
              <a:gd name="connsiteY3" fmla="*/ 372112 h 389800"/>
              <a:gd name="connsiteX4" fmla="*/ 27899 w 653631"/>
              <a:gd name="connsiteY4" fmla="*/ 238638 h 389800"/>
              <a:gd name="connsiteX5" fmla="*/ 71048 w 653631"/>
              <a:gd name="connsiteY5" fmla="*/ 26172 h 3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631" h="389800">
                <a:moveTo>
                  <a:pt x="96689" y="0"/>
                </a:moveTo>
                <a:lnTo>
                  <a:pt x="653631" y="149232"/>
                </a:lnTo>
                <a:lnTo>
                  <a:pt x="653447" y="164494"/>
                </a:lnTo>
                <a:cubicBezTo>
                  <a:pt x="647944" y="263726"/>
                  <a:pt x="629215" y="347796"/>
                  <a:pt x="593615" y="372112"/>
                </a:cubicBezTo>
                <a:cubicBezTo>
                  <a:pt x="498684" y="436956"/>
                  <a:pt x="103780" y="307742"/>
                  <a:pt x="27899" y="238638"/>
                </a:cubicBezTo>
                <a:cubicBezTo>
                  <a:pt x="-29012" y="186811"/>
                  <a:pt x="9086" y="100538"/>
                  <a:pt x="71048" y="26172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9900000">
            <a:off x="5358765" y="5381184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75350" y="1233825"/>
            <a:ext cx="4173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Child Should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Left Behind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75350" y="4423846"/>
            <a:ext cx="4173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 rot="14984828">
            <a:off x="11825117" y="2306381"/>
            <a:ext cx="488407" cy="432981"/>
          </a:xfrm>
          <a:custGeom>
            <a:avLst/>
            <a:gdLst>
              <a:gd name="connsiteX0" fmla="*/ 476540 w 488407"/>
              <a:gd name="connsiteY0" fmla="*/ 432981 h 432981"/>
              <a:gd name="connsiteX1" fmla="*/ 0 w 488407"/>
              <a:gd name="connsiteY1" fmla="*/ 257150 h 432981"/>
              <a:gd name="connsiteX2" fmla="*/ 13383 w 488407"/>
              <a:gd name="connsiteY2" fmla="*/ 237224 h 432981"/>
              <a:gd name="connsiteX3" fmla="*/ 68096 w 488407"/>
              <a:gd name="connsiteY3" fmla="*/ 181471 h 432981"/>
              <a:gd name="connsiteX4" fmla="*/ 433462 w 488407"/>
              <a:gd name="connsiteY4" fmla="*/ 11745 h 432981"/>
              <a:gd name="connsiteX5" fmla="*/ 478813 w 488407"/>
              <a:gd name="connsiteY5" fmla="*/ 424620 h 43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407" h="432981">
                <a:moveTo>
                  <a:pt x="476540" y="432981"/>
                </a:moveTo>
                <a:lnTo>
                  <a:pt x="0" y="257150"/>
                </a:lnTo>
                <a:lnTo>
                  <a:pt x="13383" y="237224"/>
                </a:lnTo>
                <a:cubicBezTo>
                  <a:pt x="30179" y="217101"/>
                  <a:pt x="49131" y="198052"/>
                  <a:pt x="68096" y="181471"/>
                </a:cubicBezTo>
                <a:cubicBezTo>
                  <a:pt x="143957" y="115145"/>
                  <a:pt x="371756" y="-44351"/>
                  <a:pt x="433462" y="11745"/>
                </a:cubicBezTo>
                <a:cubicBezTo>
                  <a:pt x="479741" y="53817"/>
                  <a:pt x="502762" y="287968"/>
                  <a:pt x="478813" y="42462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20700000">
            <a:off x="11261721" y="409591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113679" y="6677174"/>
            <a:ext cx="261185" cy="180826"/>
          </a:xfrm>
          <a:custGeom>
            <a:avLst/>
            <a:gdLst>
              <a:gd name="connsiteX0" fmla="*/ 107199 w 261185"/>
              <a:gd name="connsiteY0" fmla="*/ 168 h 180826"/>
              <a:gd name="connsiteX1" fmla="*/ 257640 w 261185"/>
              <a:gd name="connsiteY1" fmla="*/ 171044 h 180826"/>
              <a:gd name="connsiteX2" fmla="*/ 261185 w 261185"/>
              <a:gd name="connsiteY2" fmla="*/ 180826 h 180826"/>
              <a:gd name="connsiteX3" fmla="*/ 0 w 261185"/>
              <a:gd name="connsiteY3" fmla="*/ 180826 h 180826"/>
              <a:gd name="connsiteX4" fmla="*/ 3722 w 261185"/>
              <a:gd name="connsiteY4" fmla="*/ 167426 h 180826"/>
              <a:gd name="connsiteX5" fmla="*/ 107199 w 261185"/>
              <a:gd name="connsiteY5" fmla="*/ 168 h 1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185" h="180826">
                <a:moveTo>
                  <a:pt x="107199" y="168"/>
                </a:moveTo>
                <a:cubicBezTo>
                  <a:pt x="141182" y="4470"/>
                  <a:pt x="225292" y="102227"/>
                  <a:pt x="257640" y="171044"/>
                </a:cubicBezTo>
                <a:lnTo>
                  <a:pt x="261185" y="180826"/>
                </a:lnTo>
                <a:lnTo>
                  <a:pt x="0" y="180826"/>
                </a:lnTo>
                <a:lnTo>
                  <a:pt x="3722" y="167426"/>
                </a:lnTo>
                <a:cubicBezTo>
                  <a:pt x="22993" y="104172"/>
                  <a:pt x="67553" y="-4850"/>
                  <a:pt x="10719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Box 14"/>
          <p:cNvSpPr txBox="1"/>
          <p:nvPr/>
        </p:nvSpPr>
        <p:spPr>
          <a:xfrm>
            <a:off x="2324101" y="877009"/>
            <a:ext cx="78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Putting</a:t>
            </a:r>
            <a:r>
              <a:rPr lang="en-GB" sz="5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Children First</a:t>
            </a:r>
          </a:p>
        </p:txBody>
      </p:sp>
      <p:sp>
        <p:nvSpPr>
          <p:cNvPr id="32" name="Freeform 31"/>
          <p:cNvSpPr/>
          <p:nvPr/>
        </p:nvSpPr>
        <p:spPr>
          <a:xfrm>
            <a:off x="0" y="0"/>
            <a:ext cx="4067650" cy="2060960"/>
          </a:xfrm>
          <a:custGeom>
            <a:avLst/>
            <a:gdLst>
              <a:gd name="connsiteX0" fmla="*/ 0 w 4067650"/>
              <a:gd name="connsiteY0" fmla="*/ 0 h 2060960"/>
              <a:gd name="connsiteX1" fmla="*/ 4067650 w 4067650"/>
              <a:gd name="connsiteY1" fmla="*/ 0 h 2060960"/>
              <a:gd name="connsiteX2" fmla="*/ 4003035 w 4067650"/>
              <a:gd name="connsiteY2" fmla="*/ 68950 h 2060960"/>
              <a:gd name="connsiteX3" fmla="*/ 3215148 w 4067650"/>
              <a:gd name="connsiteY3" fmla="*/ 469691 h 2060960"/>
              <a:gd name="connsiteX4" fmla="*/ 1209368 w 4067650"/>
              <a:gd name="connsiteY4" fmla="*/ 204220 h 2060960"/>
              <a:gd name="connsiteX5" fmla="*/ 26893 w 4067650"/>
              <a:gd name="connsiteY5" fmla="*/ 2055217 h 2060960"/>
              <a:gd name="connsiteX6" fmla="*/ 0 w 4067650"/>
              <a:gd name="connsiteY6" fmla="*/ 2060960 h 20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650" h="2060960">
                <a:moveTo>
                  <a:pt x="0" y="0"/>
                </a:moveTo>
                <a:lnTo>
                  <a:pt x="4067650" y="0"/>
                </a:lnTo>
                <a:lnTo>
                  <a:pt x="4003035" y="68950"/>
                </a:lnTo>
                <a:cubicBezTo>
                  <a:pt x="3767291" y="294247"/>
                  <a:pt x="3495368" y="450027"/>
                  <a:pt x="3215148" y="469691"/>
                </a:cubicBezTo>
                <a:cubicBezTo>
                  <a:pt x="2094270" y="548349"/>
                  <a:pt x="1794387" y="-66167"/>
                  <a:pt x="1209368" y="204220"/>
                </a:cubicBezTo>
                <a:cubicBezTo>
                  <a:pt x="679195" y="449258"/>
                  <a:pt x="936345" y="1812702"/>
                  <a:pt x="26893" y="2055217"/>
                </a:cubicBezTo>
                <a:lnTo>
                  <a:pt x="0" y="206096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1902" y="5245330"/>
            <a:ext cx="5045504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1202" y="4963034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80375" y="5245330"/>
            <a:ext cx="5045504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99675" y="4963034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6" name="Freeform 25"/>
          <p:cNvSpPr/>
          <p:nvPr/>
        </p:nvSpPr>
        <p:spPr>
          <a:xfrm rot="1786815">
            <a:off x="165663" y="85586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20700000">
            <a:off x="10249819" y="266329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9493862">
            <a:off x="6654595" y="2105689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9900000">
            <a:off x="1976937" y="4345451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9900000">
            <a:off x="11398137" y="3619319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4984828">
            <a:off x="3960694" y="6175870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8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6691527" y="997477"/>
            <a:ext cx="4504535" cy="449989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0800000" flipH="1">
            <a:off x="10758048" y="0"/>
            <a:ext cx="1433952" cy="998911"/>
          </a:xfrm>
          <a:custGeom>
            <a:avLst/>
            <a:gdLst>
              <a:gd name="connsiteX0" fmla="*/ 0 w 1433952"/>
              <a:gd name="connsiteY0" fmla="*/ 998911 h 998911"/>
              <a:gd name="connsiteX1" fmla="*/ 1433952 w 1433952"/>
              <a:gd name="connsiteY1" fmla="*/ 998911 h 998911"/>
              <a:gd name="connsiteX2" fmla="*/ 1433952 w 1433952"/>
              <a:gd name="connsiteY2" fmla="*/ 0 h 998911"/>
              <a:gd name="connsiteX3" fmla="*/ 1391294 w 1433952"/>
              <a:gd name="connsiteY3" fmla="*/ 5731 h 998911"/>
              <a:gd name="connsiteX4" fmla="*/ 85165 w 1433952"/>
              <a:gd name="connsiteY4" fmla="*/ 854642 h 99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952" h="998911">
                <a:moveTo>
                  <a:pt x="0" y="998911"/>
                </a:moveTo>
                <a:lnTo>
                  <a:pt x="1433952" y="998911"/>
                </a:lnTo>
                <a:lnTo>
                  <a:pt x="1433952" y="0"/>
                </a:lnTo>
                <a:lnTo>
                  <a:pt x="1391294" y="5731"/>
                </a:lnTo>
                <a:cubicBezTo>
                  <a:pt x="822802" y="106415"/>
                  <a:pt x="360472" y="454642"/>
                  <a:pt x="85165" y="854642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9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9"/>
                </a:lnTo>
                <a:cubicBezTo>
                  <a:pt x="3801007" y="1019351"/>
                  <a:pt x="3595508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665" y="1688233"/>
            <a:ext cx="5277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Preparing Children For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Success In Life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665" y="1128439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8369" y="4529232"/>
            <a:ext cx="499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am,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rot="1786815">
            <a:off x="26632" y="3619126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9900000">
            <a:off x="4967788" y="306285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9493862">
            <a:off x="12039382" y="4399401"/>
            <a:ext cx="247571" cy="254179"/>
          </a:xfrm>
          <a:custGeom>
            <a:avLst/>
            <a:gdLst>
              <a:gd name="connsiteX0" fmla="*/ 247571 w 247571"/>
              <a:gd name="connsiteY0" fmla="*/ 1117 h 254179"/>
              <a:gd name="connsiteX1" fmla="*/ 69701 w 247571"/>
              <a:gd name="connsiteY1" fmla="*/ 254179 h 254179"/>
              <a:gd name="connsiteX2" fmla="*/ 60062 w 247571"/>
              <a:gd name="connsiteY2" fmla="*/ 250874 h 254179"/>
              <a:gd name="connsiteX3" fmla="*/ 12417 w 247571"/>
              <a:gd name="connsiteY3" fmla="*/ 224565 h 254179"/>
              <a:gd name="connsiteX4" fmla="*/ 61565 w 247571"/>
              <a:gd name="connsiteY4" fmla="*/ 99469 h 254179"/>
              <a:gd name="connsiteX5" fmla="*/ 244943 w 247571"/>
              <a:gd name="connsiteY5" fmla="*/ 116 h 25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71" h="254179">
                <a:moveTo>
                  <a:pt x="247571" y="1117"/>
                </a:moveTo>
                <a:lnTo>
                  <a:pt x="69701" y="254179"/>
                </a:lnTo>
                <a:lnTo>
                  <a:pt x="60062" y="250874"/>
                </a:lnTo>
                <a:cubicBezTo>
                  <a:pt x="38176" y="241611"/>
                  <a:pt x="20859" y="232252"/>
                  <a:pt x="12417" y="224565"/>
                </a:cubicBezTo>
                <a:cubicBezTo>
                  <a:pt x="-21354" y="193818"/>
                  <a:pt x="20046" y="135823"/>
                  <a:pt x="61565" y="99469"/>
                </a:cubicBezTo>
                <a:cubicBezTo>
                  <a:pt x="97893" y="67658"/>
                  <a:pt x="197888" y="-3252"/>
                  <a:pt x="244943" y="116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20700000">
            <a:off x="6087072" y="6508774"/>
            <a:ext cx="569378" cy="429918"/>
          </a:xfrm>
          <a:custGeom>
            <a:avLst/>
            <a:gdLst>
              <a:gd name="connsiteX0" fmla="*/ 465065 w 569378"/>
              <a:gd name="connsiteY0" fmla="*/ 260 h 429918"/>
              <a:gd name="connsiteX1" fmla="*/ 502331 w 569378"/>
              <a:gd name="connsiteY1" fmla="*/ 14468 h 429918"/>
              <a:gd name="connsiteX2" fmla="*/ 569378 w 569378"/>
              <a:gd name="connsiteY2" fmla="*/ 327916 h 429918"/>
              <a:gd name="connsiteX3" fmla="*/ 568155 w 569378"/>
              <a:gd name="connsiteY3" fmla="*/ 429918 h 429918"/>
              <a:gd name="connsiteX4" fmla="*/ 0 w 569378"/>
              <a:gd name="connsiteY4" fmla="*/ 277681 h 429918"/>
              <a:gd name="connsiteX5" fmla="*/ 53030 w 569378"/>
              <a:gd name="connsiteY5" fmla="*/ 223549 h 429918"/>
              <a:gd name="connsiteX6" fmla="*/ 465065 w 569378"/>
              <a:gd name="connsiteY6" fmla="*/ 260 h 42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378" h="429918">
                <a:moveTo>
                  <a:pt x="465065" y="260"/>
                </a:moveTo>
                <a:cubicBezTo>
                  <a:pt x="480169" y="1342"/>
                  <a:pt x="492846" y="5830"/>
                  <a:pt x="502331" y="14468"/>
                </a:cubicBezTo>
                <a:cubicBezTo>
                  <a:pt x="540271" y="49019"/>
                  <a:pt x="565500" y="188734"/>
                  <a:pt x="569378" y="327916"/>
                </a:cubicBezTo>
                <a:lnTo>
                  <a:pt x="568155" y="429918"/>
                </a:lnTo>
                <a:lnTo>
                  <a:pt x="0" y="277681"/>
                </a:lnTo>
                <a:lnTo>
                  <a:pt x="53030" y="223549"/>
                </a:lnTo>
                <a:cubicBezTo>
                  <a:pt x="134658" y="152057"/>
                  <a:pt x="359337" y="-7309"/>
                  <a:pt x="465065" y="26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86663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85B"/>
            </a:gs>
            <a:gs pos="100000">
              <a:srgbClr val="FFC2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Freeform 15"/>
          <p:cNvSpPr/>
          <p:nvPr/>
        </p:nvSpPr>
        <p:spPr>
          <a:xfrm rot="1800000">
            <a:off x="4319276" y="3191504"/>
            <a:ext cx="1213574" cy="121232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 rot="1800000">
            <a:off x="603351" y="3191505"/>
            <a:ext cx="1213574" cy="121232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800000">
            <a:off x="8035200" y="3191504"/>
            <a:ext cx="1213574" cy="121232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4244" y="3544291"/>
            <a:ext cx="48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0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4677" y="3544291"/>
            <a:ext cx="48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0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60602" y="3544291"/>
            <a:ext cx="48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0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8937" y="5151878"/>
            <a:ext cx="318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74677" y="4817408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 Game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24861" y="5151878"/>
            <a:ext cx="318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61133" y="4817408"/>
            <a:ext cx="1116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Outbond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40785" y="5151878"/>
            <a:ext cx="318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10533" y="4817408"/>
            <a:ext cx="1249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Education</a:t>
            </a:r>
          </a:p>
        </p:txBody>
      </p:sp>
      <p:sp>
        <p:nvSpPr>
          <p:cNvPr id="38" name="Freeform 37"/>
          <p:cNvSpPr/>
          <p:nvPr/>
        </p:nvSpPr>
        <p:spPr>
          <a:xfrm rot="9900000">
            <a:off x="3607299" y="6533340"/>
            <a:ext cx="486000" cy="355618"/>
          </a:xfrm>
          <a:custGeom>
            <a:avLst/>
            <a:gdLst>
              <a:gd name="connsiteX0" fmla="*/ 225207 w 486000"/>
              <a:gd name="connsiteY0" fmla="*/ 330280 h 355618"/>
              <a:gd name="connsiteX1" fmla="*/ 20694 w 486000"/>
              <a:gd name="connsiteY1" fmla="*/ 243609 h 355618"/>
              <a:gd name="connsiteX2" fmla="*/ 102607 w 486000"/>
              <a:gd name="connsiteY2" fmla="*/ 35283 h 355618"/>
              <a:gd name="connsiteX3" fmla="*/ 134486 w 486000"/>
              <a:gd name="connsiteY3" fmla="*/ 9144 h 355618"/>
              <a:gd name="connsiteX4" fmla="*/ 146794 w 486000"/>
              <a:gd name="connsiteY4" fmla="*/ 0 h 355618"/>
              <a:gd name="connsiteX5" fmla="*/ 484147 w 486000"/>
              <a:gd name="connsiteY5" fmla="*/ 90394 h 355618"/>
              <a:gd name="connsiteX6" fmla="*/ 485613 w 486000"/>
              <a:gd name="connsiteY6" fmla="*/ 112618 h 355618"/>
              <a:gd name="connsiteX7" fmla="*/ 440319 w 486000"/>
              <a:gd name="connsiteY7" fmla="*/ 342511 h 355618"/>
              <a:gd name="connsiteX8" fmla="*/ 225207 w 486000"/>
              <a:gd name="connsiteY8" fmla="*/ 330280 h 35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000" h="355618">
                <a:moveTo>
                  <a:pt x="225207" y="330280"/>
                </a:moveTo>
                <a:cubicBezTo>
                  <a:pt x="136139" y="305949"/>
                  <a:pt x="48837" y="269212"/>
                  <a:pt x="20694" y="243609"/>
                </a:cubicBezTo>
                <a:cubicBezTo>
                  <a:pt x="-35591" y="192405"/>
                  <a:pt x="33409" y="95825"/>
                  <a:pt x="102607" y="35283"/>
                </a:cubicBezTo>
                <a:cubicBezTo>
                  <a:pt x="111257" y="27716"/>
                  <a:pt x="122072" y="18819"/>
                  <a:pt x="134486" y="9144"/>
                </a:cubicBezTo>
                <a:lnTo>
                  <a:pt x="146794" y="0"/>
                </a:lnTo>
                <a:lnTo>
                  <a:pt x="484147" y="90394"/>
                </a:lnTo>
                <a:lnTo>
                  <a:pt x="485613" y="112618"/>
                </a:lnTo>
                <a:cubicBezTo>
                  <a:pt x="488489" y="215750"/>
                  <a:pt x="475527" y="318487"/>
                  <a:pt x="440319" y="342511"/>
                </a:cubicBezTo>
                <a:cubicBezTo>
                  <a:pt x="405111" y="366536"/>
                  <a:pt x="314276" y="354611"/>
                  <a:pt x="225207" y="33028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0700000">
            <a:off x="7336841" y="275935"/>
            <a:ext cx="1173163" cy="1174339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786815">
            <a:off x="1291798" y="-189523"/>
            <a:ext cx="647805" cy="491475"/>
          </a:xfrm>
          <a:custGeom>
            <a:avLst/>
            <a:gdLst>
              <a:gd name="connsiteX0" fmla="*/ 0 w 647805"/>
              <a:gd name="connsiteY0" fmla="*/ 366324 h 491475"/>
              <a:gd name="connsiteX1" fmla="*/ 640150 w 647805"/>
              <a:gd name="connsiteY1" fmla="*/ 0 h 491475"/>
              <a:gd name="connsiteX2" fmla="*/ 647192 w 647805"/>
              <a:gd name="connsiteY2" fmla="*/ 106658 h 491475"/>
              <a:gd name="connsiteX3" fmla="*/ 575393 w 647805"/>
              <a:gd name="connsiteY3" fmla="*/ 470720 h 491475"/>
              <a:gd name="connsiteX4" fmla="*/ 36089 w 647805"/>
              <a:gd name="connsiteY4" fmla="*/ 383479 h 49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805" h="491475">
                <a:moveTo>
                  <a:pt x="0" y="366324"/>
                </a:moveTo>
                <a:lnTo>
                  <a:pt x="640150" y="0"/>
                </a:lnTo>
                <a:lnTo>
                  <a:pt x="647192" y="106658"/>
                </a:lnTo>
                <a:cubicBezTo>
                  <a:pt x="651751" y="269979"/>
                  <a:pt x="631205" y="432675"/>
                  <a:pt x="575393" y="470720"/>
                </a:cubicBezTo>
                <a:cubicBezTo>
                  <a:pt x="491676" y="527787"/>
                  <a:pt x="209557" y="456766"/>
                  <a:pt x="36089" y="383479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4984828">
            <a:off x="6741723" y="3873542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9493862">
            <a:off x="11383538" y="2200163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786815">
            <a:off x="-149497" y="3077787"/>
            <a:ext cx="417032" cy="740769"/>
          </a:xfrm>
          <a:custGeom>
            <a:avLst/>
            <a:gdLst>
              <a:gd name="connsiteX0" fmla="*/ 81110 w 417032"/>
              <a:gd name="connsiteY0" fmla="*/ 73287 h 740769"/>
              <a:gd name="connsiteX1" fmla="*/ 337584 w 417032"/>
              <a:gd name="connsiteY1" fmla="*/ 16977 h 740769"/>
              <a:gd name="connsiteX2" fmla="*/ 363916 w 417032"/>
              <a:gd name="connsiteY2" fmla="*/ 728982 h 740769"/>
              <a:gd name="connsiteX3" fmla="*/ 352469 w 417032"/>
              <a:gd name="connsiteY3" fmla="*/ 740769 h 740769"/>
              <a:gd name="connsiteX4" fmla="*/ 0 w 417032"/>
              <a:gd name="connsiteY4" fmla="*/ 124831 h 7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032" h="740769">
                <a:moveTo>
                  <a:pt x="81110" y="73287"/>
                </a:moveTo>
                <a:cubicBezTo>
                  <a:pt x="188321" y="13800"/>
                  <a:pt x="292973" y="-23567"/>
                  <a:pt x="337584" y="16977"/>
                </a:cubicBezTo>
                <a:cubicBezTo>
                  <a:pt x="421230" y="92998"/>
                  <a:pt x="452330" y="602852"/>
                  <a:pt x="363916" y="728982"/>
                </a:cubicBezTo>
                <a:lnTo>
                  <a:pt x="352469" y="740769"/>
                </a:lnTo>
                <a:lnTo>
                  <a:pt x="0" y="124831"/>
                </a:ln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2421835">
            <a:off x="11647107" y="5767393"/>
            <a:ext cx="450000" cy="44906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0700000">
            <a:off x="3710542" y="2341348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8" name="Freeform 27"/>
          <p:cNvSpPr/>
          <p:nvPr/>
        </p:nvSpPr>
        <p:spPr>
          <a:xfrm>
            <a:off x="0" y="0"/>
            <a:ext cx="4067650" cy="2060960"/>
          </a:xfrm>
          <a:custGeom>
            <a:avLst/>
            <a:gdLst>
              <a:gd name="connsiteX0" fmla="*/ 0 w 4067650"/>
              <a:gd name="connsiteY0" fmla="*/ 0 h 2060960"/>
              <a:gd name="connsiteX1" fmla="*/ 4067650 w 4067650"/>
              <a:gd name="connsiteY1" fmla="*/ 0 h 2060960"/>
              <a:gd name="connsiteX2" fmla="*/ 4003035 w 4067650"/>
              <a:gd name="connsiteY2" fmla="*/ 68950 h 2060960"/>
              <a:gd name="connsiteX3" fmla="*/ 3215148 w 4067650"/>
              <a:gd name="connsiteY3" fmla="*/ 469691 h 2060960"/>
              <a:gd name="connsiteX4" fmla="*/ 1209368 w 4067650"/>
              <a:gd name="connsiteY4" fmla="*/ 204220 h 2060960"/>
              <a:gd name="connsiteX5" fmla="*/ 26893 w 4067650"/>
              <a:gd name="connsiteY5" fmla="*/ 2055217 h 2060960"/>
              <a:gd name="connsiteX6" fmla="*/ 0 w 4067650"/>
              <a:gd name="connsiteY6" fmla="*/ 2060960 h 20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650" h="2060960">
                <a:moveTo>
                  <a:pt x="0" y="0"/>
                </a:moveTo>
                <a:lnTo>
                  <a:pt x="4067650" y="0"/>
                </a:lnTo>
                <a:lnTo>
                  <a:pt x="4003035" y="68950"/>
                </a:lnTo>
                <a:cubicBezTo>
                  <a:pt x="3767291" y="294247"/>
                  <a:pt x="3495368" y="450027"/>
                  <a:pt x="3215148" y="469691"/>
                </a:cubicBezTo>
                <a:cubicBezTo>
                  <a:pt x="2094270" y="548349"/>
                  <a:pt x="1794387" y="-66167"/>
                  <a:pt x="1209368" y="204220"/>
                </a:cubicBezTo>
                <a:cubicBezTo>
                  <a:pt x="679195" y="449258"/>
                  <a:pt x="936345" y="1812702"/>
                  <a:pt x="26893" y="2055217"/>
                </a:cubicBezTo>
                <a:lnTo>
                  <a:pt x="0" y="206096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9915" y="4147156"/>
            <a:ext cx="6328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Creating Our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Children’s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786815">
            <a:off x="8821383" y="288749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20700000">
            <a:off x="11123050" y="5213905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4984828">
            <a:off x="1312472" y="625151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9900000">
            <a:off x="1355862" y="6618214"/>
            <a:ext cx="484835" cy="288876"/>
          </a:xfrm>
          <a:custGeom>
            <a:avLst/>
            <a:gdLst>
              <a:gd name="connsiteX0" fmla="*/ 225207 w 484835"/>
              <a:gd name="connsiteY0" fmla="*/ 263538 h 288876"/>
              <a:gd name="connsiteX1" fmla="*/ 20694 w 484835"/>
              <a:gd name="connsiteY1" fmla="*/ 176867 h 288876"/>
              <a:gd name="connsiteX2" fmla="*/ 52700 w 484835"/>
              <a:gd name="connsiteY2" fmla="*/ 19433 h 288876"/>
              <a:gd name="connsiteX3" fmla="*/ 71758 w 484835"/>
              <a:gd name="connsiteY3" fmla="*/ 0 h 288876"/>
              <a:gd name="connsiteX4" fmla="*/ 484835 w 484835"/>
              <a:gd name="connsiteY4" fmla="*/ 110683 h 288876"/>
              <a:gd name="connsiteX5" fmla="*/ 484700 w 484835"/>
              <a:gd name="connsiteY5" fmla="*/ 121927 h 288876"/>
              <a:gd name="connsiteX6" fmla="*/ 440319 w 484835"/>
              <a:gd name="connsiteY6" fmla="*/ 275769 h 288876"/>
              <a:gd name="connsiteX7" fmla="*/ 225207 w 484835"/>
              <a:gd name="connsiteY7" fmla="*/ 263538 h 28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835" h="288876">
                <a:moveTo>
                  <a:pt x="225207" y="263538"/>
                </a:moveTo>
                <a:cubicBezTo>
                  <a:pt x="136139" y="239207"/>
                  <a:pt x="48837" y="202469"/>
                  <a:pt x="20694" y="176867"/>
                </a:cubicBezTo>
                <a:cubicBezTo>
                  <a:pt x="-21520" y="138464"/>
                  <a:pt x="6740" y="74537"/>
                  <a:pt x="52700" y="19433"/>
                </a:cubicBezTo>
                <a:lnTo>
                  <a:pt x="71758" y="0"/>
                </a:lnTo>
                <a:lnTo>
                  <a:pt x="484835" y="110683"/>
                </a:lnTo>
                <a:lnTo>
                  <a:pt x="484700" y="121927"/>
                </a:lnTo>
                <a:cubicBezTo>
                  <a:pt x="480618" y="195457"/>
                  <a:pt x="466725" y="257751"/>
                  <a:pt x="440319" y="275769"/>
                </a:cubicBezTo>
                <a:cubicBezTo>
                  <a:pt x="405111" y="299794"/>
                  <a:pt x="314276" y="287869"/>
                  <a:pt x="225207" y="263538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786815">
            <a:off x="7111755" y="-163816"/>
            <a:ext cx="555998" cy="403912"/>
          </a:xfrm>
          <a:custGeom>
            <a:avLst/>
            <a:gdLst>
              <a:gd name="connsiteX0" fmla="*/ 0 w 555998"/>
              <a:gd name="connsiteY0" fmla="*/ 317097 h 403912"/>
              <a:gd name="connsiteX1" fmla="*/ 554124 w 555998"/>
              <a:gd name="connsiteY1" fmla="*/ 0 h 403912"/>
              <a:gd name="connsiteX2" fmla="*/ 555385 w 555998"/>
              <a:gd name="connsiteY2" fmla="*/ 19095 h 403912"/>
              <a:gd name="connsiteX3" fmla="*/ 483586 w 555998"/>
              <a:gd name="connsiteY3" fmla="*/ 383157 h 403912"/>
              <a:gd name="connsiteX4" fmla="*/ 38649 w 555998"/>
              <a:gd name="connsiteY4" fmla="*/ 331788 h 4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998" h="403912">
                <a:moveTo>
                  <a:pt x="0" y="317097"/>
                </a:moveTo>
                <a:lnTo>
                  <a:pt x="554124" y="0"/>
                </a:lnTo>
                <a:lnTo>
                  <a:pt x="555385" y="19095"/>
                </a:lnTo>
                <a:cubicBezTo>
                  <a:pt x="559944" y="182416"/>
                  <a:pt x="539398" y="345112"/>
                  <a:pt x="483586" y="383157"/>
                </a:cubicBezTo>
                <a:cubicBezTo>
                  <a:pt x="413822" y="430713"/>
                  <a:pt x="206278" y="389319"/>
                  <a:pt x="38649" y="331788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76661" y="4289512"/>
            <a:ext cx="4173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2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 rot="10800000" flipH="1">
            <a:off x="7834036" y="0"/>
            <a:ext cx="4357964" cy="779331"/>
          </a:xfrm>
          <a:custGeom>
            <a:avLst/>
            <a:gdLst>
              <a:gd name="connsiteX0" fmla="*/ 0 w 4357964"/>
              <a:gd name="connsiteY0" fmla="*/ 779331 h 779331"/>
              <a:gd name="connsiteX1" fmla="*/ 4357964 w 4357964"/>
              <a:gd name="connsiteY1" fmla="*/ 779331 h 779331"/>
              <a:gd name="connsiteX2" fmla="*/ 4357964 w 4357964"/>
              <a:gd name="connsiteY2" fmla="*/ 398392 h 779331"/>
              <a:gd name="connsiteX3" fmla="*/ 4226462 w 4357964"/>
              <a:gd name="connsiteY3" fmla="*/ 398457 h 779331"/>
              <a:gd name="connsiteX4" fmla="*/ 2061087 w 4357964"/>
              <a:gd name="connsiteY4" fmla="*/ 63764 h 779331"/>
              <a:gd name="connsiteX5" fmla="*/ 89764 w 4357964"/>
              <a:gd name="connsiteY5" fmla="*/ 666281 h 7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964" h="779331">
                <a:moveTo>
                  <a:pt x="0" y="779331"/>
                </a:moveTo>
                <a:lnTo>
                  <a:pt x="4357964" y="779331"/>
                </a:lnTo>
                <a:lnTo>
                  <a:pt x="4357964" y="398392"/>
                </a:lnTo>
                <a:lnTo>
                  <a:pt x="4226462" y="398457"/>
                </a:lnTo>
                <a:cubicBezTo>
                  <a:pt x="3607982" y="384811"/>
                  <a:pt x="2886190" y="273512"/>
                  <a:pt x="2061087" y="63764"/>
                </a:cubicBezTo>
                <a:cubicBezTo>
                  <a:pt x="1235984" y="-145985"/>
                  <a:pt x="523308" y="189387"/>
                  <a:pt x="89764" y="666281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10800000" flipH="1">
            <a:off x="0" y="5126423"/>
            <a:ext cx="6967320" cy="1731576"/>
          </a:xfrm>
          <a:custGeom>
            <a:avLst/>
            <a:gdLst>
              <a:gd name="connsiteX0" fmla="*/ 0 w 6967320"/>
              <a:gd name="connsiteY0" fmla="*/ 1731576 h 1731576"/>
              <a:gd name="connsiteX1" fmla="*/ 97505 w 6967320"/>
              <a:gd name="connsiteY1" fmla="*/ 1679972 h 1731576"/>
              <a:gd name="connsiteX2" fmla="*/ 2356155 w 6967320"/>
              <a:gd name="connsiteY2" fmla="*/ 453475 h 1731576"/>
              <a:gd name="connsiteX3" fmla="*/ 6059035 w 6967320"/>
              <a:gd name="connsiteY3" fmla="*/ 708882 h 1731576"/>
              <a:gd name="connsiteX4" fmla="*/ 6919479 w 6967320"/>
              <a:gd name="connsiteY4" fmla="*/ 136590 h 1731576"/>
              <a:gd name="connsiteX5" fmla="*/ 6967320 w 6967320"/>
              <a:gd name="connsiteY5" fmla="*/ 0 h 1731576"/>
              <a:gd name="connsiteX6" fmla="*/ 0 w 6967320"/>
              <a:gd name="connsiteY6" fmla="*/ 0 h 17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7320" h="1731576">
                <a:moveTo>
                  <a:pt x="0" y="1731576"/>
                </a:moveTo>
                <a:lnTo>
                  <a:pt x="97505" y="1679972"/>
                </a:lnTo>
                <a:cubicBezTo>
                  <a:pt x="865000" y="1246715"/>
                  <a:pt x="1583407" y="594871"/>
                  <a:pt x="2356155" y="453475"/>
                </a:cubicBezTo>
                <a:cubicBezTo>
                  <a:pt x="3592550" y="227240"/>
                  <a:pt x="4966737" y="708424"/>
                  <a:pt x="6059035" y="708882"/>
                </a:cubicBezTo>
                <a:cubicBezTo>
                  <a:pt x="6468647" y="709054"/>
                  <a:pt x="6776135" y="456565"/>
                  <a:pt x="6919479" y="136590"/>
                </a:cubicBezTo>
                <a:lnTo>
                  <a:pt x="696732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5536" y="1350288"/>
            <a:ext cx="504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Children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First</a:t>
            </a:r>
          </a:p>
        </p:txBody>
      </p:sp>
      <p:sp>
        <p:nvSpPr>
          <p:cNvPr id="18" name="Freeform 17"/>
          <p:cNvSpPr/>
          <p:nvPr/>
        </p:nvSpPr>
        <p:spPr>
          <a:xfrm rot="1786815">
            <a:off x="4313322" y="1363511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58550" y="2327418"/>
            <a:ext cx="4741275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60149" y="3364068"/>
            <a:ext cx="4739675" cy="9323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60149" y="4664944"/>
            <a:ext cx="4739675" cy="9323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6946732" y="3616033"/>
            <a:ext cx="466725" cy="428422"/>
            <a:chOff x="2526" y="950"/>
            <a:chExt cx="2632" cy="2416"/>
          </a:xfrm>
          <a:solidFill>
            <a:schemeClr val="bg1"/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112" y="1462"/>
              <a:ext cx="1460" cy="1659"/>
            </a:xfrm>
            <a:custGeom>
              <a:avLst/>
              <a:gdLst>
                <a:gd name="T0" fmla="*/ 852 w 852"/>
                <a:gd name="T1" fmla="*/ 430 h 972"/>
                <a:gd name="T2" fmla="*/ 426 w 852"/>
                <a:gd name="T3" fmla="*/ 0 h 972"/>
                <a:gd name="T4" fmla="*/ 426 w 852"/>
                <a:gd name="T5" fmla="*/ 0 h 972"/>
                <a:gd name="T6" fmla="*/ 126 w 852"/>
                <a:gd name="T7" fmla="*/ 124 h 972"/>
                <a:gd name="T8" fmla="*/ 0 w 852"/>
                <a:gd name="T9" fmla="*/ 426 h 972"/>
                <a:gd name="T10" fmla="*/ 0 w 852"/>
                <a:gd name="T11" fmla="*/ 798 h 972"/>
                <a:gd name="T12" fmla="*/ 174 w 852"/>
                <a:gd name="T13" fmla="*/ 972 h 972"/>
                <a:gd name="T14" fmla="*/ 291 w 852"/>
                <a:gd name="T15" fmla="*/ 972 h 972"/>
                <a:gd name="T16" fmla="*/ 321 w 852"/>
                <a:gd name="T17" fmla="*/ 942 h 972"/>
                <a:gd name="T18" fmla="*/ 291 w 852"/>
                <a:gd name="T19" fmla="*/ 912 h 972"/>
                <a:gd name="T20" fmla="*/ 174 w 852"/>
                <a:gd name="T21" fmla="*/ 912 h 972"/>
                <a:gd name="T22" fmla="*/ 60 w 852"/>
                <a:gd name="T23" fmla="*/ 798 h 972"/>
                <a:gd name="T24" fmla="*/ 60 w 852"/>
                <a:gd name="T25" fmla="*/ 711 h 972"/>
                <a:gd name="T26" fmla="*/ 570 w 852"/>
                <a:gd name="T27" fmla="*/ 711 h 972"/>
                <a:gd name="T28" fmla="*/ 570 w 852"/>
                <a:gd name="T29" fmla="*/ 765 h 972"/>
                <a:gd name="T30" fmla="*/ 600 w 852"/>
                <a:gd name="T31" fmla="*/ 795 h 972"/>
                <a:gd name="T32" fmla="*/ 630 w 852"/>
                <a:gd name="T33" fmla="*/ 765 h 972"/>
                <a:gd name="T34" fmla="*/ 630 w 852"/>
                <a:gd name="T35" fmla="*/ 711 h 972"/>
                <a:gd name="T36" fmla="*/ 792 w 852"/>
                <a:gd name="T37" fmla="*/ 711 h 972"/>
                <a:gd name="T38" fmla="*/ 792 w 852"/>
                <a:gd name="T39" fmla="*/ 798 h 972"/>
                <a:gd name="T40" fmla="*/ 678 w 852"/>
                <a:gd name="T41" fmla="*/ 912 h 972"/>
                <a:gd name="T42" fmla="*/ 561 w 852"/>
                <a:gd name="T43" fmla="*/ 912 h 972"/>
                <a:gd name="T44" fmla="*/ 531 w 852"/>
                <a:gd name="T45" fmla="*/ 942 h 972"/>
                <a:gd name="T46" fmla="*/ 561 w 852"/>
                <a:gd name="T47" fmla="*/ 972 h 972"/>
                <a:gd name="T48" fmla="*/ 678 w 852"/>
                <a:gd name="T49" fmla="*/ 972 h 972"/>
                <a:gd name="T50" fmla="*/ 852 w 852"/>
                <a:gd name="T51" fmla="*/ 798 h 972"/>
                <a:gd name="T52" fmla="*/ 852 w 852"/>
                <a:gd name="T53" fmla="*/ 430 h 972"/>
                <a:gd name="T54" fmla="*/ 60 w 852"/>
                <a:gd name="T55" fmla="*/ 651 h 972"/>
                <a:gd name="T56" fmla="*/ 60 w 852"/>
                <a:gd name="T57" fmla="*/ 426 h 972"/>
                <a:gd name="T58" fmla="*/ 168 w 852"/>
                <a:gd name="T59" fmla="*/ 167 h 972"/>
                <a:gd name="T60" fmla="*/ 426 w 852"/>
                <a:gd name="T61" fmla="*/ 60 h 972"/>
                <a:gd name="T62" fmla="*/ 426 w 852"/>
                <a:gd name="T63" fmla="*/ 60 h 972"/>
                <a:gd name="T64" fmla="*/ 792 w 852"/>
                <a:gd name="T65" fmla="*/ 430 h 972"/>
                <a:gd name="T66" fmla="*/ 792 w 852"/>
                <a:gd name="T67" fmla="*/ 651 h 972"/>
                <a:gd name="T68" fmla="*/ 60 w 852"/>
                <a:gd name="T69" fmla="*/ 651 h 972"/>
                <a:gd name="T70" fmla="*/ 60 w 852"/>
                <a:gd name="T71" fmla="*/ 651 h 972"/>
                <a:gd name="T72" fmla="*/ 60 w 852"/>
                <a:gd name="T73" fmla="*/ 65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2" h="972">
                  <a:moveTo>
                    <a:pt x="852" y="430"/>
                  </a:moveTo>
                  <a:cubicBezTo>
                    <a:pt x="852" y="194"/>
                    <a:pt x="660" y="1"/>
                    <a:pt x="426" y="0"/>
                  </a:cubicBezTo>
                  <a:cubicBezTo>
                    <a:pt x="425" y="0"/>
                    <a:pt x="427" y="0"/>
                    <a:pt x="426" y="0"/>
                  </a:cubicBezTo>
                  <a:cubicBezTo>
                    <a:pt x="313" y="0"/>
                    <a:pt x="206" y="44"/>
                    <a:pt x="126" y="124"/>
                  </a:cubicBezTo>
                  <a:cubicBezTo>
                    <a:pt x="45" y="205"/>
                    <a:pt x="0" y="312"/>
                    <a:pt x="0" y="426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0" y="894"/>
                    <a:pt x="78" y="972"/>
                    <a:pt x="174" y="972"/>
                  </a:cubicBezTo>
                  <a:cubicBezTo>
                    <a:pt x="291" y="972"/>
                    <a:pt x="291" y="972"/>
                    <a:pt x="291" y="972"/>
                  </a:cubicBezTo>
                  <a:cubicBezTo>
                    <a:pt x="308" y="972"/>
                    <a:pt x="321" y="959"/>
                    <a:pt x="321" y="942"/>
                  </a:cubicBezTo>
                  <a:cubicBezTo>
                    <a:pt x="321" y="925"/>
                    <a:pt x="308" y="912"/>
                    <a:pt x="291" y="912"/>
                  </a:cubicBezTo>
                  <a:cubicBezTo>
                    <a:pt x="174" y="912"/>
                    <a:pt x="174" y="912"/>
                    <a:pt x="174" y="912"/>
                  </a:cubicBezTo>
                  <a:cubicBezTo>
                    <a:pt x="111" y="912"/>
                    <a:pt x="60" y="861"/>
                    <a:pt x="60" y="798"/>
                  </a:cubicBezTo>
                  <a:cubicBezTo>
                    <a:pt x="60" y="711"/>
                    <a:pt x="60" y="711"/>
                    <a:pt x="60" y="711"/>
                  </a:cubicBezTo>
                  <a:cubicBezTo>
                    <a:pt x="570" y="711"/>
                    <a:pt x="570" y="711"/>
                    <a:pt x="570" y="711"/>
                  </a:cubicBezTo>
                  <a:cubicBezTo>
                    <a:pt x="570" y="765"/>
                    <a:pt x="570" y="765"/>
                    <a:pt x="570" y="765"/>
                  </a:cubicBezTo>
                  <a:cubicBezTo>
                    <a:pt x="570" y="782"/>
                    <a:pt x="584" y="795"/>
                    <a:pt x="600" y="795"/>
                  </a:cubicBezTo>
                  <a:cubicBezTo>
                    <a:pt x="617" y="795"/>
                    <a:pt x="630" y="782"/>
                    <a:pt x="630" y="765"/>
                  </a:cubicBezTo>
                  <a:cubicBezTo>
                    <a:pt x="630" y="711"/>
                    <a:pt x="630" y="711"/>
                    <a:pt x="630" y="711"/>
                  </a:cubicBezTo>
                  <a:cubicBezTo>
                    <a:pt x="792" y="711"/>
                    <a:pt x="792" y="711"/>
                    <a:pt x="792" y="711"/>
                  </a:cubicBezTo>
                  <a:cubicBezTo>
                    <a:pt x="792" y="798"/>
                    <a:pt x="792" y="798"/>
                    <a:pt x="792" y="798"/>
                  </a:cubicBezTo>
                  <a:cubicBezTo>
                    <a:pt x="792" y="861"/>
                    <a:pt x="741" y="912"/>
                    <a:pt x="678" y="912"/>
                  </a:cubicBezTo>
                  <a:cubicBezTo>
                    <a:pt x="561" y="912"/>
                    <a:pt x="561" y="912"/>
                    <a:pt x="561" y="912"/>
                  </a:cubicBezTo>
                  <a:cubicBezTo>
                    <a:pt x="544" y="912"/>
                    <a:pt x="531" y="925"/>
                    <a:pt x="531" y="942"/>
                  </a:cubicBezTo>
                  <a:cubicBezTo>
                    <a:pt x="531" y="959"/>
                    <a:pt x="544" y="972"/>
                    <a:pt x="561" y="972"/>
                  </a:cubicBezTo>
                  <a:cubicBezTo>
                    <a:pt x="678" y="972"/>
                    <a:pt x="678" y="972"/>
                    <a:pt x="678" y="972"/>
                  </a:cubicBezTo>
                  <a:cubicBezTo>
                    <a:pt x="774" y="972"/>
                    <a:pt x="852" y="894"/>
                    <a:pt x="852" y="798"/>
                  </a:cubicBezTo>
                  <a:lnTo>
                    <a:pt x="852" y="430"/>
                  </a:lnTo>
                  <a:close/>
                  <a:moveTo>
                    <a:pt x="60" y="651"/>
                  </a:moveTo>
                  <a:cubicBezTo>
                    <a:pt x="60" y="426"/>
                    <a:pt x="60" y="426"/>
                    <a:pt x="60" y="426"/>
                  </a:cubicBezTo>
                  <a:cubicBezTo>
                    <a:pt x="60" y="328"/>
                    <a:pt x="98" y="236"/>
                    <a:pt x="168" y="167"/>
                  </a:cubicBezTo>
                  <a:cubicBezTo>
                    <a:pt x="237" y="98"/>
                    <a:pt x="329" y="60"/>
                    <a:pt x="426" y="60"/>
                  </a:cubicBezTo>
                  <a:cubicBezTo>
                    <a:pt x="427" y="60"/>
                    <a:pt x="425" y="60"/>
                    <a:pt x="426" y="60"/>
                  </a:cubicBezTo>
                  <a:cubicBezTo>
                    <a:pt x="627" y="61"/>
                    <a:pt x="792" y="227"/>
                    <a:pt x="792" y="430"/>
                  </a:cubicBezTo>
                  <a:cubicBezTo>
                    <a:pt x="792" y="651"/>
                    <a:pt x="792" y="651"/>
                    <a:pt x="792" y="651"/>
                  </a:cubicBezTo>
                  <a:lnTo>
                    <a:pt x="60" y="651"/>
                  </a:lnTo>
                  <a:close/>
                  <a:moveTo>
                    <a:pt x="60" y="651"/>
                  </a:moveTo>
                  <a:cubicBezTo>
                    <a:pt x="60" y="651"/>
                    <a:pt x="60" y="651"/>
                    <a:pt x="60" y="6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526" y="950"/>
              <a:ext cx="2632" cy="2416"/>
            </a:xfrm>
            <a:custGeom>
              <a:avLst/>
              <a:gdLst>
                <a:gd name="T0" fmla="*/ 1338 w 1536"/>
                <a:gd name="T1" fmla="*/ 726 h 1416"/>
                <a:gd name="T2" fmla="*/ 1290 w 1536"/>
                <a:gd name="T3" fmla="*/ 496 h 1416"/>
                <a:gd name="T4" fmla="*/ 1210 w 1536"/>
                <a:gd name="T5" fmla="*/ 0 h 1416"/>
                <a:gd name="T6" fmla="*/ 1014 w 1536"/>
                <a:gd name="T7" fmla="*/ 80 h 1416"/>
                <a:gd name="T8" fmla="*/ 894 w 1536"/>
                <a:gd name="T9" fmla="*/ 170 h 1416"/>
                <a:gd name="T10" fmla="*/ 818 w 1536"/>
                <a:gd name="T11" fmla="*/ 0 h 1416"/>
                <a:gd name="T12" fmla="*/ 642 w 1536"/>
                <a:gd name="T13" fmla="*/ 76 h 1416"/>
                <a:gd name="T14" fmla="*/ 522 w 1536"/>
                <a:gd name="T15" fmla="*/ 212 h 1416"/>
                <a:gd name="T16" fmla="*/ 442 w 1536"/>
                <a:gd name="T17" fmla="*/ 0 h 1416"/>
                <a:gd name="T18" fmla="*/ 246 w 1536"/>
                <a:gd name="T19" fmla="*/ 80 h 1416"/>
                <a:gd name="T20" fmla="*/ 246 w 1536"/>
                <a:gd name="T21" fmla="*/ 497 h 1416"/>
                <a:gd name="T22" fmla="*/ 198 w 1536"/>
                <a:gd name="T23" fmla="*/ 772 h 1416"/>
                <a:gd name="T24" fmla="*/ 0 w 1536"/>
                <a:gd name="T25" fmla="*/ 1241 h 1416"/>
                <a:gd name="T26" fmla="*/ 1361 w 1536"/>
                <a:gd name="T27" fmla="*/ 1416 h 1416"/>
                <a:gd name="T28" fmla="*/ 1536 w 1536"/>
                <a:gd name="T29" fmla="*/ 998 h 1416"/>
                <a:gd name="T30" fmla="*/ 1074 w 1536"/>
                <a:gd name="T31" fmla="*/ 80 h 1416"/>
                <a:gd name="T32" fmla="*/ 1210 w 1536"/>
                <a:gd name="T33" fmla="*/ 60 h 1416"/>
                <a:gd name="T34" fmla="*/ 1230 w 1536"/>
                <a:gd name="T35" fmla="*/ 393 h 1416"/>
                <a:gd name="T36" fmla="*/ 1074 w 1536"/>
                <a:gd name="T37" fmla="*/ 80 h 1416"/>
                <a:gd name="T38" fmla="*/ 718 w 1536"/>
                <a:gd name="T39" fmla="*/ 60 h 1416"/>
                <a:gd name="T40" fmla="*/ 834 w 1536"/>
                <a:gd name="T41" fmla="*/ 76 h 1416"/>
                <a:gd name="T42" fmla="*/ 768 w 1536"/>
                <a:gd name="T43" fmla="*/ 156 h 1416"/>
                <a:gd name="T44" fmla="*/ 702 w 1536"/>
                <a:gd name="T45" fmla="*/ 76 h 1416"/>
                <a:gd name="T46" fmla="*/ 326 w 1536"/>
                <a:gd name="T47" fmla="*/ 60 h 1416"/>
                <a:gd name="T48" fmla="*/ 462 w 1536"/>
                <a:gd name="T49" fmla="*/ 80 h 1416"/>
                <a:gd name="T50" fmla="*/ 306 w 1536"/>
                <a:gd name="T51" fmla="*/ 393 h 1416"/>
                <a:gd name="T52" fmla="*/ 60 w 1536"/>
                <a:gd name="T53" fmla="*/ 1241 h 1416"/>
                <a:gd name="T54" fmla="*/ 198 w 1536"/>
                <a:gd name="T55" fmla="*/ 833 h 1416"/>
                <a:gd name="T56" fmla="*/ 230 w 1536"/>
                <a:gd name="T57" fmla="*/ 1356 h 1416"/>
                <a:gd name="T58" fmla="*/ 60 w 1536"/>
                <a:gd name="T59" fmla="*/ 1241 h 1416"/>
                <a:gd name="T60" fmla="*/ 258 w 1536"/>
                <a:gd name="T61" fmla="*/ 1263 h 1416"/>
                <a:gd name="T62" fmla="*/ 768 w 1536"/>
                <a:gd name="T63" fmla="*/ 216 h 1416"/>
                <a:gd name="T64" fmla="*/ 1278 w 1536"/>
                <a:gd name="T65" fmla="*/ 1263 h 1416"/>
                <a:gd name="T66" fmla="*/ 351 w 1536"/>
                <a:gd name="T67" fmla="*/ 1356 h 1416"/>
                <a:gd name="T68" fmla="*/ 1361 w 1536"/>
                <a:gd name="T69" fmla="*/ 1356 h 1416"/>
                <a:gd name="T70" fmla="*/ 1338 w 1536"/>
                <a:gd name="T71" fmla="*/ 1263 h 1416"/>
                <a:gd name="T72" fmla="*/ 1476 w 1536"/>
                <a:gd name="T73" fmla="*/ 998 h 1416"/>
                <a:gd name="T74" fmla="*/ 1476 w 1536"/>
                <a:gd name="T75" fmla="*/ 1241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6" h="1416">
                  <a:moveTo>
                    <a:pt x="1338" y="772"/>
                  </a:moveTo>
                  <a:cubicBezTo>
                    <a:pt x="1338" y="726"/>
                    <a:pt x="1338" y="726"/>
                    <a:pt x="1338" y="726"/>
                  </a:cubicBezTo>
                  <a:cubicBezTo>
                    <a:pt x="1338" y="645"/>
                    <a:pt x="1321" y="567"/>
                    <a:pt x="1290" y="497"/>
                  </a:cubicBezTo>
                  <a:cubicBezTo>
                    <a:pt x="1290" y="497"/>
                    <a:pt x="1290" y="497"/>
                    <a:pt x="1290" y="496"/>
                  </a:cubicBezTo>
                  <a:cubicBezTo>
                    <a:pt x="1290" y="80"/>
                    <a:pt x="1290" y="80"/>
                    <a:pt x="1290" y="80"/>
                  </a:cubicBezTo>
                  <a:cubicBezTo>
                    <a:pt x="1290" y="36"/>
                    <a:pt x="1254" y="0"/>
                    <a:pt x="1210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50" y="0"/>
                    <a:pt x="1014" y="36"/>
                    <a:pt x="1014" y="80"/>
                  </a:cubicBezTo>
                  <a:cubicBezTo>
                    <a:pt x="1014" y="212"/>
                    <a:pt x="1014" y="212"/>
                    <a:pt x="1014" y="212"/>
                  </a:cubicBezTo>
                  <a:cubicBezTo>
                    <a:pt x="976" y="194"/>
                    <a:pt x="936" y="180"/>
                    <a:pt x="894" y="170"/>
                  </a:cubicBezTo>
                  <a:cubicBezTo>
                    <a:pt x="894" y="76"/>
                    <a:pt x="894" y="76"/>
                    <a:pt x="894" y="76"/>
                  </a:cubicBezTo>
                  <a:cubicBezTo>
                    <a:pt x="894" y="34"/>
                    <a:pt x="860" y="0"/>
                    <a:pt x="818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676" y="0"/>
                    <a:pt x="642" y="34"/>
                    <a:pt x="642" y="76"/>
                  </a:cubicBezTo>
                  <a:cubicBezTo>
                    <a:pt x="642" y="170"/>
                    <a:pt x="642" y="170"/>
                    <a:pt x="642" y="170"/>
                  </a:cubicBezTo>
                  <a:cubicBezTo>
                    <a:pt x="600" y="180"/>
                    <a:pt x="560" y="194"/>
                    <a:pt x="522" y="21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22" y="36"/>
                    <a:pt x="486" y="0"/>
                    <a:pt x="442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82" y="0"/>
                    <a:pt x="246" y="36"/>
                    <a:pt x="246" y="80"/>
                  </a:cubicBezTo>
                  <a:cubicBezTo>
                    <a:pt x="246" y="496"/>
                    <a:pt x="246" y="496"/>
                    <a:pt x="246" y="496"/>
                  </a:cubicBezTo>
                  <a:cubicBezTo>
                    <a:pt x="246" y="497"/>
                    <a:pt x="246" y="497"/>
                    <a:pt x="246" y="497"/>
                  </a:cubicBezTo>
                  <a:cubicBezTo>
                    <a:pt x="215" y="567"/>
                    <a:pt x="198" y="645"/>
                    <a:pt x="198" y="726"/>
                  </a:cubicBezTo>
                  <a:cubicBezTo>
                    <a:pt x="198" y="772"/>
                    <a:pt x="198" y="772"/>
                    <a:pt x="198" y="772"/>
                  </a:cubicBezTo>
                  <a:cubicBezTo>
                    <a:pt x="86" y="787"/>
                    <a:pt x="0" y="882"/>
                    <a:pt x="0" y="998"/>
                  </a:cubicBezTo>
                  <a:cubicBezTo>
                    <a:pt x="0" y="1241"/>
                    <a:pt x="0" y="1241"/>
                    <a:pt x="0" y="1241"/>
                  </a:cubicBezTo>
                  <a:cubicBezTo>
                    <a:pt x="0" y="1338"/>
                    <a:pt x="78" y="1416"/>
                    <a:pt x="175" y="1416"/>
                  </a:cubicBezTo>
                  <a:cubicBezTo>
                    <a:pt x="1361" y="1416"/>
                    <a:pt x="1361" y="1416"/>
                    <a:pt x="1361" y="1416"/>
                  </a:cubicBezTo>
                  <a:cubicBezTo>
                    <a:pt x="1458" y="1416"/>
                    <a:pt x="1536" y="1338"/>
                    <a:pt x="1536" y="1241"/>
                  </a:cubicBezTo>
                  <a:cubicBezTo>
                    <a:pt x="1536" y="998"/>
                    <a:pt x="1536" y="998"/>
                    <a:pt x="1536" y="998"/>
                  </a:cubicBezTo>
                  <a:cubicBezTo>
                    <a:pt x="1536" y="882"/>
                    <a:pt x="1450" y="787"/>
                    <a:pt x="1338" y="772"/>
                  </a:cubicBezTo>
                  <a:close/>
                  <a:moveTo>
                    <a:pt x="1074" y="80"/>
                  </a:moveTo>
                  <a:cubicBezTo>
                    <a:pt x="1074" y="69"/>
                    <a:pt x="1083" y="60"/>
                    <a:pt x="1094" y="60"/>
                  </a:cubicBezTo>
                  <a:cubicBezTo>
                    <a:pt x="1210" y="60"/>
                    <a:pt x="1210" y="60"/>
                    <a:pt x="1210" y="60"/>
                  </a:cubicBezTo>
                  <a:cubicBezTo>
                    <a:pt x="1221" y="60"/>
                    <a:pt x="1230" y="69"/>
                    <a:pt x="1230" y="80"/>
                  </a:cubicBezTo>
                  <a:cubicBezTo>
                    <a:pt x="1230" y="393"/>
                    <a:pt x="1230" y="393"/>
                    <a:pt x="1230" y="393"/>
                  </a:cubicBezTo>
                  <a:cubicBezTo>
                    <a:pt x="1188" y="334"/>
                    <a:pt x="1135" y="284"/>
                    <a:pt x="1074" y="245"/>
                  </a:cubicBezTo>
                  <a:lnTo>
                    <a:pt x="1074" y="80"/>
                  </a:lnTo>
                  <a:close/>
                  <a:moveTo>
                    <a:pt x="702" y="76"/>
                  </a:moveTo>
                  <a:cubicBezTo>
                    <a:pt x="702" y="67"/>
                    <a:pt x="709" y="60"/>
                    <a:pt x="718" y="60"/>
                  </a:cubicBezTo>
                  <a:cubicBezTo>
                    <a:pt x="818" y="60"/>
                    <a:pt x="818" y="60"/>
                    <a:pt x="818" y="60"/>
                  </a:cubicBezTo>
                  <a:cubicBezTo>
                    <a:pt x="827" y="60"/>
                    <a:pt x="834" y="67"/>
                    <a:pt x="834" y="76"/>
                  </a:cubicBezTo>
                  <a:cubicBezTo>
                    <a:pt x="834" y="160"/>
                    <a:pt x="834" y="160"/>
                    <a:pt x="834" y="160"/>
                  </a:cubicBezTo>
                  <a:cubicBezTo>
                    <a:pt x="812" y="157"/>
                    <a:pt x="790" y="156"/>
                    <a:pt x="768" y="156"/>
                  </a:cubicBezTo>
                  <a:cubicBezTo>
                    <a:pt x="746" y="156"/>
                    <a:pt x="724" y="157"/>
                    <a:pt x="702" y="160"/>
                  </a:cubicBezTo>
                  <a:lnTo>
                    <a:pt x="702" y="76"/>
                  </a:lnTo>
                  <a:close/>
                  <a:moveTo>
                    <a:pt x="306" y="80"/>
                  </a:moveTo>
                  <a:cubicBezTo>
                    <a:pt x="306" y="69"/>
                    <a:pt x="315" y="60"/>
                    <a:pt x="326" y="60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53" y="60"/>
                    <a:pt x="462" y="69"/>
                    <a:pt x="462" y="80"/>
                  </a:cubicBezTo>
                  <a:cubicBezTo>
                    <a:pt x="462" y="245"/>
                    <a:pt x="462" y="245"/>
                    <a:pt x="462" y="245"/>
                  </a:cubicBezTo>
                  <a:cubicBezTo>
                    <a:pt x="401" y="284"/>
                    <a:pt x="348" y="334"/>
                    <a:pt x="306" y="393"/>
                  </a:cubicBezTo>
                  <a:lnTo>
                    <a:pt x="306" y="80"/>
                  </a:lnTo>
                  <a:close/>
                  <a:moveTo>
                    <a:pt x="60" y="1241"/>
                  </a:moveTo>
                  <a:cubicBezTo>
                    <a:pt x="60" y="998"/>
                    <a:pt x="60" y="998"/>
                    <a:pt x="60" y="998"/>
                  </a:cubicBezTo>
                  <a:cubicBezTo>
                    <a:pt x="60" y="915"/>
                    <a:pt x="120" y="847"/>
                    <a:pt x="198" y="833"/>
                  </a:cubicBezTo>
                  <a:cubicBezTo>
                    <a:pt x="198" y="1263"/>
                    <a:pt x="198" y="1263"/>
                    <a:pt x="198" y="1263"/>
                  </a:cubicBezTo>
                  <a:cubicBezTo>
                    <a:pt x="198" y="1298"/>
                    <a:pt x="210" y="1330"/>
                    <a:pt x="230" y="1356"/>
                  </a:cubicBezTo>
                  <a:cubicBezTo>
                    <a:pt x="175" y="1356"/>
                    <a:pt x="175" y="1356"/>
                    <a:pt x="175" y="1356"/>
                  </a:cubicBezTo>
                  <a:cubicBezTo>
                    <a:pt x="111" y="1356"/>
                    <a:pt x="60" y="1305"/>
                    <a:pt x="60" y="1241"/>
                  </a:cubicBezTo>
                  <a:close/>
                  <a:moveTo>
                    <a:pt x="351" y="1356"/>
                  </a:moveTo>
                  <a:cubicBezTo>
                    <a:pt x="300" y="1356"/>
                    <a:pt x="258" y="1314"/>
                    <a:pt x="258" y="1263"/>
                  </a:cubicBezTo>
                  <a:cubicBezTo>
                    <a:pt x="258" y="726"/>
                    <a:pt x="258" y="726"/>
                    <a:pt x="258" y="726"/>
                  </a:cubicBezTo>
                  <a:cubicBezTo>
                    <a:pt x="258" y="445"/>
                    <a:pt x="487" y="216"/>
                    <a:pt x="768" y="216"/>
                  </a:cubicBezTo>
                  <a:cubicBezTo>
                    <a:pt x="1049" y="216"/>
                    <a:pt x="1278" y="445"/>
                    <a:pt x="1278" y="726"/>
                  </a:cubicBezTo>
                  <a:cubicBezTo>
                    <a:pt x="1278" y="1263"/>
                    <a:pt x="1278" y="1263"/>
                    <a:pt x="1278" y="1263"/>
                  </a:cubicBezTo>
                  <a:cubicBezTo>
                    <a:pt x="1278" y="1314"/>
                    <a:pt x="1236" y="1356"/>
                    <a:pt x="1185" y="1356"/>
                  </a:cubicBezTo>
                  <a:lnTo>
                    <a:pt x="351" y="1356"/>
                  </a:lnTo>
                  <a:close/>
                  <a:moveTo>
                    <a:pt x="1476" y="1241"/>
                  </a:moveTo>
                  <a:cubicBezTo>
                    <a:pt x="1476" y="1305"/>
                    <a:pt x="1425" y="1356"/>
                    <a:pt x="1361" y="1356"/>
                  </a:cubicBezTo>
                  <a:cubicBezTo>
                    <a:pt x="1306" y="1356"/>
                    <a:pt x="1306" y="1356"/>
                    <a:pt x="1306" y="1356"/>
                  </a:cubicBezTo>
                  <a:cubicBezTo>
                    <a:pt x="1326" y="1330"/>
                    <a:pt x="1338" y="1298"/>
                    <a:pt x="1338" y="1263"/>
                  </a:cubicBezTo>
                  <a:cubicBezTo>
                    <a:pt x="1338" y="833"/>
                    <a:pt x="1338" y="833"/>
                    <a:pt x="1338" y="833"/>
                  </a:cubicBezTo>
                  <a:cubicBezTo>
                    <a:pt x="1416" y="847"/>
                    <a:pt x="1476" y="915"/>
                    <a:pt x="1476" y="998"/>
                  </a:cubicBezTo>
                  <a:lnTo>
                    <a:pt x="1476" y="1241"/>
                  </a:lnTo>
                  <a:close/>
                  <a:moveTo>
                    <a:pt x="1476" y="1241"/>
                  </a:moveTo>
                  <a:cubicBezTo>
                    <a:pt x="1476" y="1241"/>
                    <a:pt x="1476" y="1241"/>
                    <a:pt x="1476" y="1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3485" y="1733"/>
              <a:ext cx="715" cy="678"/>
            </a:xfrm>
            <a:custGeom>
              <a:avLst/>
              <a:gdLst>
                <a:gd name="T0" fmla="*/ 356 w 417"/>
                <a:gd name="T1" fmla="*/ 107 h 397"/>
                <a:gd name="T2" fmla="*/ 284 w 417"/>
                <a:gd name="T3" fmla="*/ 107 h 397"/>
                <a:gd name="T4" fmla="*/ 262 w 417"/>
                <a:gd name="T5" fmla="*/ 39 h 397"/>
                <a:gd name="T6" fmla="*/ 208 w 417"/>
                <a:gd name="T7" fmla="*/ 0 h 397"/>
                <a:gd name="T8" fmla="*/ 155 w 417"/>
                <a:gd name="T9" fmla="*/ 39 h 397"/>
                <a:gd name="T10" fmla="*/ 133 w 417"/>
                <a:gd name="T11" fmla="*/ 107 h 397"/>
                <a:gd name="T12" fmla="*/ 61 w 417"/>
                <a:gd name="T13" fmla="*/ 107 h 397"/>
                <a:gd name="T14" fmla="*/ 7 w 417"/>
                <a:gd name="T15" fmla="*/ 146 h 397"/>
                <a:gd name="T16" fmla="*/ 28 w 417"/>
                <a:gd name="T17" fmla="*/ 209 h 397"/>
                <a:gd name="T18" fmla="*/ 86 w 417"/>
                <a:gd name="T19" fmla="*/ 251 h 397"/>
                <a:gd name="T20" fmla="*/ 64 w 417"/>
                <a:gd name="T21" fmla="*/ 319 h 397"/>
                <a:gd name="T22" fmla="*/ 84 w 417"/>
                <a:gd name="T23" fmla="*/ 382 h 397"/>
                <a:gd name="T24" fmla="*/ 117 w 417"/>
                <a:gd name="T25" fmla="*/ 393 h 397"/>
                <a:gd name="T26" fmla="*/ 150 w 417"/>
                <a:gd name="T27" fmla="*/ 382 h 397"/>
                <a:gd name="T28" fmla="*/ 208 w 417"/>
                <a:gd name="T29" fmla="*/ 340 h 397"/>
                <a:gd name="T30" fmla="*/ 267 w 417"/>
                <a:gd name="T31" fmla="*/ 382 h 397"/>
                <a:gd name="T32" fmla="*/ 333 w 417"/>
                <a:gd name="T33" fmla="*/ 382 h 397"/>
                <a:gd name="T34" fmla="*/ 353 w 417"/>
                <a:gd name="T35" fmla="*/ 319 h 397"/>
                <a:gd name="T36" fmla="*/ 330 w 417"/>
                <a:gd name="T37" fmla="*/ 251 h 397"/>
                <a:gd name="T38" fmla="*/ 389 w 417"/>
                <a:gd name="T39" fmla="*/ 209 h 397"/>
                <a:gd name="T40" fmla="*/ 409 w 417"/>
                <a:gd name="T41" fmla="*/ 146 h 397"/>
                <a:gd name="T42" fmla="*/ 356 w 417"/>
                <a:gd name="T43" fmla="*/ 107 h 397"/>
                <a:gd name="T44" fmla="*/ 278 w 417"/>
                <a:gd name="T45" fmla="*/ 215 h 397"/>
                <a:gd name="T46" fmla="*/ 267 w 417"/>
                <a:gd name="T47" fmla="*/ 249 h 397"/>
                <a:gd name="T48" fmla="*/ 292 w 417"/>
                <a:gd name="T49" fmla="*/ 326 h 397"/>
                <a:gd name="T50" fmla="*/ 226 w 417"/>
                <a:gd name="T51" fmla="*/ 278 h 397"/>
                <a:gd name="T52" fmla="*/ 208 w 417"/>
                <a:gd name="T53" fmla="*/ 273 h 397"/>
                <a:gd name="T54" fmla="*/ 191 w 417"/>
                <a:gd name="T55" fmla="*/ 278 h 397"/>
                <a:gd name="T56" fmla="*/ 125 w 417"/>
                <a:gd name="T57" fmla="*/ 326 h 397"/>
                <a:gd name="T58" fmla="*/ 150 w 417"/>
                <a:gd name="T59" fmla="*/ 249 h 397"/>
                <a:gd name="T60" fmla="*/ 139 w 417"/>
                <a:gd name="T61" fmla="*/ 215 h 397"/>
                <a:gd name="T62" fmla="*/ 73 w 417"/>
                <a:gd name="T63" fmla="*/ 167 h 397"/>
                <a:gd name="T64" fmla="*/ 155 w 417"/>
                <a:gd name="T65" fmla="*/ 167 h 397"/>
                <a:gd name="T66" fmla="*/ 183 w 417"/>
                <a:gd name="T67" fmla="*/ 146 h 397"/>
                <a:gd name="T68" fmla="*/ 208 w 417"/>
                <a:gd name="T69" fmla="*/ 69 h 397"/>
                <a:gd name="T70" fmla="*/ 233 w 417"/>
                <a:gd name="T71" fmla="*/ 146 h 397"/>
                <a:gd name="T72" fmla="*/ 262 w 417"/>
                <a:gd name="T73" fmla="*/ 167 h 397"/>
                <a:gd name="T74" fmla="*/ 344 w 417"/>
                <a:gd name="T75" fmla="*/ 167 h 397"/>
                <a:gd name="T76" fmla="*/ 278 w 417"/>
                <a:gd name="T77" fmla="*/ 215 h 397"/>
                <a:gd name="T78" fmla="*/ 278 w 417"/>
                <a:gd name="T79" fmla="*/ 215 h 397"/>
                <a:gd name="T80" fmla="*/ 278 w 417"/>
                <a:gd name="T81" fmla="*/ 21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7" h="397">
                  <a:moveTo>
                    <a:pt x="356" y="107"/>
                  </a:moveTo>
                  <a:cubicBezTo>
                    <a:pt x="284" y="107"/>
                    <a:pt x="284" y="107"/>
                    <a:pt x="284" y="107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54" y="16"/>
                    <a:pt x="233" y="0"/>
                    <a:pt x="208" y="0"/>
                  </a:cubicBezTo>
                  <a:cubicBezTo>
                    <a:pt x="184" y="0"/>
                    <a:pt x="163" y="16"/>
                    <a:pt x="155" y="39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36" y="107"/>
                    <a:pt x="15" y="123"/>
                    <a:pt x="7" y="146"/>
                  </a:cubicBezTo>
                  <a:cubicBezTo>
                    <a:pt x="0" y="169"/>
                    <a:pt x="8" y="194"/>
                    <a:pt x="28" y="209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64" y="319"/>
                    <a:pt x="64" y="319"/>
                    <a:pt x="64" y="319"/>
                  </a:cubicBezTo>
                  <a:cubicBezTo>
                    <a:pt x="56" y="343"/>
                    <a:pt x="65" y="368"/>
                    <a:pt x="84" y="382"/>
                  </a:cubicBezTo>
                  <a:cubicBezTo>
                    <a:pt x="94" y="389"/>
                    <a:pt x="106" y="393"/>
                    <a:pt x="117" y="393"/>
                  </a:cubicBezTo>
                  <a:cubicBezTo>
                    <a:pt x="129" y="393"/>
                    <a:pt x="140" y="389"/>
                    <a:pt x="150" y="382"/>
                  </a:cubicBezTo>
                  <a:cubicBezTo>
                    <a:pt x="208" y="340"/>
                    <a:pt x="208" y="340"/>
                    <a:pt x="208" y="340"/>
                  </a:cubicBezTo>
                  <a:cubicBezTo>
                    <a:pt x="267" y="382"/>
                    <a:pt x="267" y="382"/>
                    <a:pt x="267" y="382"/>
                  </a:cubicBezTo>
                  <a:cubicBezTo>
                    <a:pt x="286" y="396"/>
                    <a:pt x="313" y="397"/>
                    <a:pt x="333" y="382"/>
                  </a:cubicBezTo>
                  <a:cubicBezTo>
                    <a:pt x="352" y="368"/>
                    <a:pt x="360" y="343"/>
                    <a:pt x="353" y="319"/>
                  </a:cubicBezTo>
                  <a:cubicBezTo>
                    <a:pt x="330" y="251"/>
                    <a:pt x="330" y="251"/>
                    <a:pt x="330" y="251"/>
                  </a:cubicBezTo>
                  <a:cubicBezTo>
                    <a:pt x="389" y="209"/>
                    <a:pt x="389" y="209"/>
                    <a:pt x="389" y="209"/>
                  </a:cubicBezTo>
                  <a:cubicBezTo>
                    <a:pt x="409" y="194"/>
                    <a:pt x="417" y="169"/>
                    <a:pt x="409" y="146"/>
                  </a:cubicBezTo>
                  <a:cubicBezTo>
                    <a:pt x="402" y="123"/>
                    <a:pt x="381" y="107"/>
                    <a:pt x="356" y="107"/>
                  </a:cubicBezTo>
                  <a:close/>
                  <a:moveTo>
                    <a:pt x="278" y="215"/>
                  </a:moveTo>
                  <a:cubicBezTo>
                    <a:pt x="267" y="223"/>
                    <a:pt x="263" y="236"/>
                    <a:pt x="267" y="249"/>
                  </a:cubicBezTo>
                  <a:cubicBezTo>
                    <a:pt x="292" y="326"/>
                    <a:pt x="292" y="326"/>
                    <a:pt x="292" y="326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1" y="274"/>
                    <a:pt x="215" y="273"/>
                    <a:pt x="208" y="273"/>
                  </a:cubicBezTo>
                  <a:cubicBezTo>
                    <a:pt x="202" y="273"/>
                    <a:pt x="196" y="274"/>
                    <a:pt x="191" y="278"/>
                  </a:cubicBezTo>
                  <a:cubicBezTo>
                    <a:pt x="125" y="326"/>
                    <a:pt x="125" y="326"/>
                    <a:pt x="125" y="326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54" y="236"/>
                    <a:pt x="150" y="223"/>
                    <a:pt x="139" y="215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68" y="167"/>
                    <a:pt x="179" y="159"/>
                    <a:pt x="183" y="146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7" y="159"/>
                    <a:pt x="249" y="167"/>
                    <a:pt x="262" y="167"/>
                  </a:cubicBezTo>
                  <a:cubicBezTo>
                    <a:pt x="344" y="167"/>
                    <a:pt x="344" y="167"/>
                    <a:pt x="344" y="167"/>
                  </a:cubicBezTo>
                  <a:lnTo>
                    <a:pt x="278" y="215"/>
                  </a:lnTo>
                  <a:close/>
                  <a:moveTo>
                    <a:pt x="278" y="215"/>
                  </a:moveTo>
                  <a:cubicBezTo>
                    <a:pt x="278" y="215"/>
                    <a:pt x="278" y="215"/>
                    <a:pt x="278" y="2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790" y="3018"/>
              <a:ext cx="103" cy="103"/>
            </a:xfrm>
            <a:custGeom>
              <a:avLst/>
              <a:gdLst>
                <a:gd name="T0" fmla="*/ 30 w 60"/>
                <a:gd name="T1" fmla="*/ 0 h 60"/>
                <a:gd name="T2" fmla="*/ 9 w 60"/>
                <a:gd name="T3" fmla="*/ 9 h 60"/>
                <a:gd name="T4" fmla="*/ 0 w 60"/>
                <a:gd name="T5" fmla="*/ 30 h 60"/>
                <a:gd name="T6" fmla="*/ 9 w 60"/>
                <a:gd name="T7" fmla="*/ 51 h 60"/>
                <a:gd name="T8" fmla="*/ 30 w 60"/>
                <a:gd name="T9" fmla="*/ 60 h 60"/>
                <a:gd name="T10" fmla="*/ 51 w 60"/>
                <a:gd name="T11" fmla="*/ 51 h 60"/>
                <a:gd name="T12" fmla="*/ 60 w 60"/>
                <a:gd name="T13" fmla="*/ 30 h 60"/>
                <a:gd name="T14" fmla="*/ 51 w 60"/>
                <a:gd name="T15" fmla="*/ 9 h 60"/>
                <a:gd name="T16" fmla="*/ 30 w 60"/>
                <a:gd name="T17" fmla="*/ 0 h 60"/>
                <a:gd name="T18" fmla="*/ 30 w 60"/>
                <a:gd name="T19" fmla="*/ 0 h 60"/>
                <a:gd name="T20" fmla="*/ 30 w 60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16"/>
          <p:cNvGrpSpPr>
            <a:grpSpLocks noChangeAspect="1"/>
          </p:cNvGrpSpPr>
          <p:nvPr/>
        </p:nvGrpSpPr>
        <p:grpSpPr bwMode="auto">
          <a:xfrm>
            <a:off x="7014341" y="4916807"/>
            <a:ext cx="363538" cy="428625"/>
            <a:chOff x="5356" y="2173"/>
            <a:chExt cx="229" cy="270"/>
          </a:xfrm>
          <a:solidFill>
            <a:schemeClr val="bg1"/>
          </a:solidFill>
        </p:grpSpPr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5356" y="2173"/>
              <a:ext cx="229" cy="270"/>
            </a:xfrm>
            <a:custGeom>
              <a:avLst/>
              <a:gdLst>
                <a:gd name="T0" fmla="*/ 1206 w 1296"/>
                <a:gd name="T1" fmla="*/ 0 h 1536"/>
                <a:gd name="T2" fmla="*/ 174 w 1296"/>
                <a:gd name="T3" fmla="*/ 0 h 1536"/>
                <a:gd name="T4" fmla="*/ 0 w 1296"/>
                <a:gd name="T5" fmla="*/ 174 h 1536"/>
                <a:gd name="T6" fmla="*/ 0 w 1296"/>
                <a:gd name="T7" fmla="*/ 1362 h 1536"/>
                <a:gd name="T8" fmla="*/ 174 w 1296"/>
                <a:gd name="T9" fmla="*/ 1536 h 1536"/>
                <a:gd name="T10" fmla="*/ 1206 w 1296"/>
                <a:gd name="T11" fmla="*/ 1536 h 1536"/>
                <a:gd name="T12" fmla="*/ 1296 w 1296"/>
                <a:gd name="T13" fmla="*/ 1446 h 1536"/>
                <a:gd name="T14" fmla="*/ 1296 w 1296"/>
                <a:gd name="T15" fmla="*/ 1233 h 1536"/>
                <a:gd name="T16" fmla="*/ 1266 w 1296"/>
                <a:gd name="T17" fmla="*/ 1203 h 1536"/>
                <a:gd name="T18" fmla="*/ 1236 w 1296"/>
                <a:gd name="T19" fmla="*/ 1233 h 1536"/>
                <a:gd name="T20" fmla="*/ 1236 w 1296"/>
                <a:gd name="T21" fmla="*/ 1446 h 1536"/>
                <a:gd name="T22" fmla="*/ 1206 w 1296"/>
                <a:gd name="T23" fmla="*/ 1476 h 1536"/>
                <a:gd name="T24" fmla="*/ 294 w 1296"/>
                <a:gd name="T25" fmla="*/ 1476 h 1536"/>
                <a:gd name="T26" fmla="*/ 294 w 1296"/>
                <a:gd name="T27" fmla="*/ 60 h 1536"/>
                <a:gd name="T28" fmla="*/ 894 w 1296"/>
                <a:gd name="T29" fmla="*/ 60 h 1536"/>
                <a:gd name="T30" fmla="*/ 894 w 1296"/>
                <a:gd name="T31" fmla="*/ 336 h 1536"/>
                <a:gd name="T32" fmla="*/ 912 w 1296"/>
                <a:gd name="T33" fmla="*/ 364 h 1536"/>
                <a:gd name="T34" fmla="*/ 945 w 1296"/>
                <a:gd name="T35" fmla="*/ 358 h 1536"/>
                <a:gd name="T36" fmla="*/ 1020 w 1296"/>
                <a:gd name="T37" fmla="*/ 284 h 1536"/>
                <a:gd name="T38" fmla="*/ 1095 w 1296"/>
                <a:gd name="T39" fmla="*/ 358 h 1536"/>
                <a:gd name="T40" fmla="*/ 1116 w 1296"/>
                <a:gd name="T41" fmla="*/ 366 h 1536"/>
                <a:gd name="T42" fmla="*/ 1128 w 1296"/>
                <a:gd name="T43" fmla="*/ 364 h 1536"/>
                <a:gd name="T44" fmla="*/ 1146 w 1296"/>
                <a:gd name="T45" fmla="*/ 336 h 1536"/>
                <a:gd name="T46" fmla="*/ 1146 w 1296"/>
                <a:gd name="T47" fmla="*/ 60 h 1536"/>
                <a:gd name="T48" fmla="*/ 1206 w 1296"/>
                <a:gd name="T49" fmla="*/ 60 h 1536"/>
                <a:gd name="T50" fmla="*/ 1236 w 1296"/>
                <a:gd name="T51" fmla="*/ 90 h 1536"/>
                <a:gd name="T52" fmla="*/ 1236 w 1296"/>
                <a:gd name="T53" fmla="*/ 963 h 1536"/>
                <a:gd name="T54" fmla="*/ 1266 w 1296"/>
                <a:gd name="T55" fmla="*/ 993 h 1536"/>
                <a:gd name="T56" fmla="*/ 1296 w 1296"/>
                <a:gd name="T57" fmla="*/ 963 h 1536"/>
                <a:gd name="T58" fmla="*/ 1296 w 1296"/>
                <a:gd name="T59" fmla="*/ 90 h 1536"/>
                <a:gd name="T60" fmla="*/ 1206 w 1296"/>
                <a:gd name="T61" fmla="*/ 0 h 1536"/>
                <a:gd name="T62" fmla="*/ 234 w 1296"/>
                <a:gd name="T63" fmla="*/ 1476 h 1536"/>
                <a:gd name="T64" fmla="*/ 174 w 1296"/>
                <a:gd name="T65" fmla="*/ 1476 h 1536"/>
                <a:gd name="T66" fmla="*/ 60 w 1296"/>
                <a:gd name="T67" fmla="*/ 1362 h 1536"/>
                <a:gd name="T68" fmla="*/ 60 w 1296"/>
                <a:gd name="T69" fmla="*/ 174 h 1536"/>
                <a:gd name="T70" fmla="*/ 174 w 1296"/>
                <a:gd name="T71" fmla="*/ 60 h 1536"/>
                <a:gd name="T72" fmla="*/ 234 w 1296"/>
                <a:gd name="T73" fmla="*/ 60 h 1536"/>
                <a:gd name="T74" fmla="*/ 234 w 1296"/>
                <a:gd name="T75" fmla="*/ 1476 h 1536"/>
                <a:gd name="T76" fmla="*/ 1086 w 1296"/>
                <a:gd name="T77" fmla="*/ 264 h 1536"/>
                <a:gd name="T78" fmla="*/ 1041 w 1296"/>
                <a:gd name="T79" fmla="*/ 220 h 1536"/>
                <a:gd name="T80" fmla="*/ 999 w 1296"/>
                <a:gd name="T81" fmla="*/ 220 h 1536"/>
                <a:gd name="T82" fmla="*/ 954 w 1296"/>
                <a:gd name="T83" fmla="*/ 264 h 1536"/>
                <a:gd name="T84" fmla="*/ 954 w 1296"/>
                <a:gd name="T85" fmla="*/ 60 h 1536"/>
                <a:gd name="T86" fmla="*/ 1086 w 1296"/>
                <a:gd name="T87" fmla="*/ 60 h 1536"/>
                <a:gd name="T88" fmla="*/ 1086 w 1296"/>
                <a:gd name="T89" fmla="*/ 264 h 1536"/>
                <a:gd name="T90" fmla="*/ 1086 w 1296"/>
                <a:gd name="T91" fmla="*/ 264 h 1536"/>
                <a:gd name="T92" fmla="*/ 1086 w 1296"/>
                <a:gd name="T93" fmla="*/ 26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96" h="1536">
                  <a:moveTo>
                    <a:pt x="1206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ubicBezTo>
                    <a:pt x="0" y="1362"/>
                    <a:pt x="0" y="1362"/>
                    <a:pt x="0" y="1362"/>
                  </a:cubicBezTo>
                  <a:cubicBezTo>
                    <a:pt x="0" y="1458"/>
                    <a:pt x="78" y="1536"/>
                    <a:pt x="174" y="1536"/>
                  </a:cubicBezTo>
                  <a:cubicBezTo>
                    <a:pt x="1206" y="1536"/>
                    <a:pt x="1206" y="1536"/>
                    <a:pt x="1206" y="1536"/>
                  </a:cubicBezTo>
                  <a:cubicBezTo>
                    <a:pt x="1256" y="1536"/>
                    <a:pt x="1296" y="1496"/>
                    <a:pt x="1296" y="1446"/>
                  </a:cubicBezTo>
                  <a:cubicBezTo>
                    <a:pt x="1296" y="1233"/>
                    <a:pt x="1296" y="1233"/>
                    <a:pt x="1296" y="1233"/>
                  </a:cubicBezTo>
                  <a:cubicBezTo>
                    <a:pt x="1296" y="1216"/>
                    <a:pt x="1283" y="1203"/>
                    <a:pt x="1266" y="1203"/>
                  </a:cubicBezTo>
                  <a:cubicBezTo>
                    <a:pt x="1249" y="1203"/>
                    <a:pt x="1236" y="1216"/>
                    <a:pt x="1236" y="1233"/>
                  </a:cubicBezTo>
                  <a:cubicBezTo>
                    <a:pt x="1236" y="1446"/>
                    <a:pt x="1236" y="1446"/>
                    <a:pt x="1236" y="1446"/>
                  </a:cubicBezTo>
                  <a:cubicBezTo>
                    <a:pt x="1236" y="1463"/>
                    <a:pt x="1223" y="1476"/>
                    <a:pt x="1206" y="1476"/>
                  </a:cubicBezTo>
                  <a:cubicBezTo>
                    <a:pt x="294" y="1476"/>
                    <a:pt x="294" y="1476"/>
                    <a:pt x="294" y="1476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894" y="60"/>
                    <a:pt x="894" y="60"/>
                    <a:pt x="894" y="60"/>
                  </a:cubicBezTo>
                  <a:cubicBezTo>
                    <a:pt x="894" y="336"/>
                    <a:pt x="894" y="336"/>
                    <a:pt x="894" y="336"/>
                  </a:cubicBezTo>
                  <a:cubicBezTo>
                    <a:pt x="894" y="348"/>
                    <a:pt x="901" y="359"/>
                    <a:pt x="912" y="364"/>
                  </a:cubicBezTo>
                  <a:cubicBezTo>
                    <a:pt x="924" y="369"/>
                    <a:pt x="936" y="366"/>
                    <a:pt x="945" y="358"/>
                  </a:cubicBezTo>
                  <a:cubicBezTo>
                    <a:pt x="1020" y="284"/>
                    <a:pt x="1020" y="284"/>
                    <a:pt x="1020" y="284"/>
                  </a:cubicBezTo>
                  <a:cubicBezTo>
                    <a:pt x="1095" y="358"/>
                    <a:pt x="1095" y="358"/>
                    <a:pt x="1095" y="358"/>
                  </a:cubicBezTo>
                  <a:cubicBezTo>
                    <a:pt x="1101" y="363"/>
                    <a:pt x="1108" y="366"/>
                    <a:pt x="1116" y="366"/>
                  </a:cubicBezTo>
                  <a:cubicBezTo>
                    <a:pt x="1120" y="366"/>
                    <a:pt x="1124" y="365"/>
                    <a:pt x="1128" y="364"/>
                  </a:cubicBezTo>
                  <a:cubicBezTo>
                    <a:pt x="1139" y="359"/>
                    <a:pt x="1146" y="348"/>
                    <a:pt x="1146" y="336"/>
                  </a:cubicBezTo>
                  <a:cubicBezTo>
                    <a:pt x="1146" y="60"/>
                    <a:pt x="1146" y="60"/>
                    <a:pt x="1146" y="60"/>
                  </a:cubicBezTo>
                  <a:cubicBezTo>
                    <a:pt x="1206" y="60"/>
                    <a:pt x="1206" y="60"/>
                    <a:pt x="1206" y="60"/>
                  </a:cubicBezTo>
                  <a:cubicBezTo>
                    <a:pt x="1223" y="60"/>
                    <a:pt x="1236" y="73"/>
                    <a:pt x="1236" y="90"/>
                  </a:cubicBezTo>
                  <a:cubicBezTo>
                    <a:pt x="1236" y="963"/>
                    <a:pt x="1236" y="963"/>
                    <a:pt x="1236" y="963"/>
                  </a:cubicBezTo>
                  <a:cubicBezTo>
                    <a:pt x="1236" y="980"/>
                    <a:pt x="1249" y="993"/>
                    <a:pt x="1266" y="993"/>
                  </a:cubicBezTo>
                  <a:cubicBezTo>
                    <a:pt x="1283" y="993"/>
                    <a:pt x="1296" y="980"/>
                    <a:pt x="1296" y="963"/>
                  </a:cubicBezTo>
                  <a:cubicBezTo>
                    <a:pt x="1296" y="90"/>
                    <a:pt x="1296" y="90"/>
                    <a:pt x="1296" y="90"/>
                  </a:cubicBezTo>
                  <a:cubicBezTo>
                    <a:pt x="1296" y="40"/>
                    <a:pt x="1256" y="0"/>
                    <a:pt x="1206" y="0"/>
                  </a:cubicBezTo>
                  <a:close/>
                  <a:moveTo>
                    <a:pt x="234" y="1476"/>
                  </a:moveTo>
                  <a:cubicBezTo>
                    <a:pt x="174" y="1476"/>
                    <a:pt x="174" y="1476"/>
                    <a:pt x="174" y="1476"/>
                  </a:cubicBezTo>
                  <a:cubicBezTo>
                    <a:pt x="111" y="1476"/>
                    <a:pt x="60" y="1425"/>
                    <a:pt x="60" y="1362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60" y="111"/>
                    <a:pt x="111" y="60"/>
                    <a:pt x="174" y="60"/>
                  </a:cubicBezTo>
                  <a:cubicBezTo>
                    <a:pt x="234" y="60"/>
                    <a:pt x="234" y="60"/>
                    <a:pt x="234" y="60"/>
                  </a:cubicBezTo>
                  <a:lnTo>
                    <a:pt x="234" y="1476"/>
                  </a:lnTo>
                  <a:close/>
                  <a:moveTo>
                    <a:pt x="1086" y="264"/>
                  </a:moveTo>
                  <a:cubicBezTo>
                    <a:pt x="1041" y="220"/>
                    <a:pt x="1041" y="220"/>
                    <a:pt x="1041" y="220"/>
                  </a:cubicBezTo>
                  <a:cubicBezTo>
                    <a:pt x="1029" y="209"/>
                    <a:pt x="1011" y="209"/>
                    <a:pt x="999" y="220"/>
                  </a:cubicBezTo>
                  <a:cubicBezTo>
                    <a:pt x="954" y="264"/>
                    <a:pt x="954" y="264"/>
                    <a:pt x="954" y="264"/>
                  </a:cubicBezTo>
                  <a:cubicBezTo>
                    <a:pt x="954" y="60"/>
                    <a:pt x="954" y="60"/>
                    <a:pt x="954" y="60"/>
                  </a:cubicBezTo>
                  <a:cubicBezTo>
                    <a:pt x="1086" y="60"/>
                    <a:pt x="1086" y="60"/>
                    <a:pt x="1086" y="60"/>
                  </a:cubicBezTo>
                  <a:lnTo>
                    <a:pt x="1086" y="264"/>
                  </a:lnTo>
                  <a:close/>
                  <a:moveTo>
                    <a:pt x="1086" y="264"/>
                  </a:moveTo>
                  <a:cubicBezTo>
                    <a:pt x="1086" y="264"/>
                    <a:pt x="1086" y="264"/>
                    <a:pt x="1086" y="2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5431" y="2226"/>
              <a:ext cx="52" cy="62"/>
            </a:xfrm>
            <a:custGeom>
              <a:avLst/>
              <a:gdLst>
                <a:gd name="T0" fmla="*/ 233 w 295"/>
                <a:gd name="T1" fmla="*/ 328 h 351"/>
                <a:gd name="T2" fmla="*/ 261 w 295"/>
                <a:gd name="T3" fmla="*/ 347 h 351"/>
                <a:gd name="T4" fmla="*/ 272 w 295"/>
                <a:gd name="T5" fmla="*/ 345 h 351"/>
                <a:gd name="T6" fmla="*/ 289 w 295"/>
                <a:gd name="T7" fmla="*/ 306 h 351"/>
                <a:gd name="T8" fmla="*/ 182 w 295"/>
                <a:gd name="T9" fmla="*/ 23 h 351"/>
                <a:gd name="T10" fmla="*/ 182 w 295"/>
                <a:gd name="T11" fmla="*/ 23 h 351"/>
                <a:gd name="T12" fmla="*/ 148 w 295"/>
                <a:gd name="T13" fmla="*/ 0 h 351"/>
                <a:gd name="T14" fmla="*/ 148 w 295"/>
                <a:gd name="T15" fmla="*/ 0 h 351"/>
                <a:gd name="T16" fmla="*/ 114 w 295"/>
                <a:gd name="T17" fmla="*/ 23 h 351"/>
                <a:gd name="T18" fmla="*/ 114 w 295"/>
                <a:gd name="T19" fmla="*/ 23 h 351"/>
                <a:gd name="T20" fmla="*/ 6 w 295"/>
                <a:gd name="T21" fmla="*/ 306 h 351"/>
                <a:gd name="T22" fmla="*/ 24 w 295"/>
                <a:gd name="T23" fmla="*/ 345 h 351"/>
                <a:gd name="T24" fmla="*/ 62 w 295"/>
                <a:gd name="T25" fmla="*/ 328 h 351"/>
                <a:gd name="T26" fmla="*/ 82 w 295"/>
                <a:gd name="T27" fmla="*/ 277 h 351"/>
                <a:gd name="T28" fmla="*/ 214 w 295"/>
                <a:gd name="T29" fmla="*/ 277 h 351"/>
                <a:gd name="T30" fmla="*/ 233 w 295"/>
                <a:gd name="T31" fmla="*/ 328 h 351"/>
                <a:gd name="T32" fmla="*/ 105 w 295"/>
                <a:gd name="T33" fmla="*/ 217 h 351"/>
                <a:gd name="T34" fmla="*/ 148 w 295"/>
                <a:gd name="T35" fmla="*/ 103 h 351"/>
                <a:gd name="T36" fmla="*/ 191 w 295"/>
                <a:gd name="T37" fmla="*/ 217 h 351"/>
                <a:gd name="T38" fmla="*/ 105 w 295"/>
                <a:gd name="T39" fmla="*/ 217 h 351"/>
                <a:gd name="T40" fmla="*/ 105 w 295"/>
                <a:gd name="T41" fmla="*/ 217 h 351"/>
                <a:gd name="T42" fmla="*/ 105 w 295"/>
                <a:gd name="T43" fmla="*/ 21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5" h="351">
                  <a:moveTo>
                    <a:pt x="233" y="328"/>
                  </a:moveTo>
                  <a:cubicBezTo>
                    <a:pt x="238" y="340"/>
                    <a:pt x="249" y="347"/>
                    <a:pt x="261" y="347"/>
                  </a:cubicBezTo>
                  <a:cubicBezTo>
                    <a:pt x="265" y="347"/>
                    <a:pt x="268" y="346"/>
                    <a:pt x="272" y="345"/>
                  </a:cubicBezTo>
                  <a:cubicBezTo>
                    <a:pt x="287" y="339"/>
                    <a:pt x="295" y="322"/>
                    <a:pt x="289" y="306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76" y="9"/>
                    <a:pt x="163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3" y="0"/>
                    <a:pt x="120" y="9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6" y="306"/>
                    <a:pt x="6" y="306"/>
                    <a:pt x="6" y="306"/>
                  </a:cubicBezTo>
                  <a:cubicBezTo>
                    <a:pt x="0" y="322"/>
                    <a:pt x="8" y="339"/>
                    <a:pt x="24" y="345"/>
                  </a:cubicBezTo>
                  <a:cubicBezTo>
                    <a:pt x="39" y="351"/>
                    <a:pt x="56" y="343"/>
                    <a:pt x="62" y="328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214" y="277"/>
                    <a:pt x="214" y="277"/>
                    <a:pt x="214" y="277"/>
                  </a:cubicBezTo>
                  <a:lnTo>
                    <a:pt x="233" y="328"/>
                  </a:lnTo>
                  <a:close/>
                  <a:moveTo>
                    <a:pt x="105" y="217"/>
                  </a:moveTo>
                  <a:cubicBezTo>
                    <a:pt x="148" y="103"/>
                    <a:pt x="148" y="103"/>
                    <a:pt x="148" y="103"/>
                  </a:cubicBezTo>
                  <a:cubicBezTo>
                    <a:pt x="191" y="217"/>
                    <a:pt x="191" y="217"/>
                    <a:pt x="191" y="217"/>
                  </a:cubicBezTo>
                  <a:lnTo>
                    <a:pt x="105" y="217"/>
                  </a:lnTo>
                  <a:close/>
                  <a:moveTo>
                    <a:pt x="105" y="217"/>
                  </a:moveTo>
                  <a:cubicBezTo>
                    <a:pt x="105" y="217"/>
                    <a:pt x="105" y="217"/>
                    <a:pt x="105" y="2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5446" y="2331"/>
              <a:ext cx="45" cy="67"/>
            </a:xfrm>
            <a:custGeom>
              <a:avLst/>
              <a:gdLst>
                <a:gd name="T0" fmla="*/ 30 w 259"/>
                <a:gd name="T1" fmla="*/ 385 h 385"/>
                <a:gd name="T2" fmla="*/ 141 w 259"/>
                <a:gd name="T3" fmla="*/ 385 h 385"/>
                <a:gd name="T4" fmla="*/ 259 w 259"/>
                <a:gd name="T5" fmla="*/ 267 h 385"/>
                <a:gd name="T6" fmla="*/ 207 w 259"/>
                <a:gd name="T7" fmla="*/ 170 h 385"/>
                <a:gd name="T8" fmla="*/ 229 w 259"/>
                <a:gd name="T9" fmla="*/ 105 h 385"/>
                <a:gd name="T10" fmla="*/ 125 w 259"/>
                <a:gd name="T11" fmla="*/ 0 h 385"/>
                <a:gd name="T12" fmla="*/ 30 w 259"/>
                <a:gd name="T13" fmla="*/ 0 h 385"/>
                <a:gd name="T14" fmla="*/ 0 w 259"/>
                <a:gd name="T15" fmla="*/ 30 h 385"/>
                <a:gd name="T16" fmla="*/ 0 w 259"/>
                <a:gd name="T17" fmla="*/ 355 h 385"/>
                <a:gd name="T18" fmla="*/ 30 w 259"/>
                <a:gd name="T19" fmla="*/ 385 h 385"/>
                <a:gd name="T20" fmla="*/ 141 w 259"/>
                <a:gd name="T21" fmla="*/ 325 h 385"/>
                <a:gd name="T22" fmla="*/ 60 w 259"/>
                <a:gd name="T23" fmla="*/ 325 h 385"/>
                <a:gd name="T24" fmla="*/ 60 w 259"/>
                <a:gd name="T25" fmla="*/ 210 h 385"/>
                <a:gd name="T26" fmla="*/ 90 w 259"/>
                <a:gd name="T27" fmla="*/ 210 h 385"/>
                <a:gd name="T28" fmla="*/ 141 w 259"/>
                <a:gd name="T29" fmla="*/ 210 h 385"/>
                <a:gd name="T30" fmla="*/ 199 w 259"/>
                <a:gd name="T31" fmla="*/ 267 h 385"/>
                <a:gd name="T32" fmla="*/ 141 w 259"/>
                <a:gd name="T33" fmla="*/ 325 h 385"/>
                <a:gd name="T34" fmla="*/ 125 w 259"/>
                <a:gd name="T35" fmla="*/ 60 h 385"/>
                <a:gd name="T36" fmla="*/ 169 w 259"/>
                <a:gd name="T37" fmla="*/ 105 h 385"/>
                <a:gd name="T38" fmla="*/ 125 w 259"/>
                <a:gd name="T39" fmla="*/ 150 h 385"/>
                <a:gd name="T40" fmla="*/ 90 w 259"/>
                <a:gd name="T41" fmla="*/ 150 h 385"/>
                <a:gd name="T42" fmla="*/ 60 w 259"/>
                <a:gd name="T43" fmla="*/ 150 h 385"/>
                <a:gd name="T44" fmla="*/ 60 w 259"/>
                <a:gd name="T45" fmla="*/ 60 h 385"/>
                <a:gd name="T46" fmla="*/ 125 w 259"/>
                <a:gd name="T47" fmla="*/ 60 h 385"/>
                <a:gd name="T48" fmla="*/ 125 w 259"/>
                <a:gd name="T49" fmla="*/ 60 h 385"/>
                <a:gd name="T50" fmla="*/ 125 w 259"/>
                <a:gd name="T51" fmla="*/ 6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9" h="385">
                  <a:moveTo>
                    <a:pt x="30" y="385"/>
                  </a:moveTo>
                  <a:cubicBezTo>
                    <a:pt x="141" y="385"/>
                    <a:pt x="141" y="385"/>
                    <a:pt x="141" y="385"/>
                  </a:cubicBezTo>
                  <a:cubicBezTo>
                    <a:pt x="206" y="385"/>
                    <a:pt x="259" y="332"/>
                    <a:pt x="259" y="267"/>
                  </a:cubicBezTo>
                  <a:cubicBezTo>
                    <a:pt x="259" y="227"/>
                    <a:pt x="238" y="191"/>
                    <a:pt x="207" y="170"/>
                  </a:cubicBezTo>
                  <a:cubicBezTo>
                    <a:pt x="221" y="152"/>
                    <a:pt x="229" y="129"/>
                    <a:pt x="229" y="105"/>
                  </a:cubicBezTo>
                  <a:cubicBezTo>
                    <a:pt x="229" y="47"/>
                    <a:pt x="182" y="0"/>
                    <a:pt x="12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71"/>
                    <a:pt x="14" y="385"/>
                    <a:pt x="30" y="385"/>
                  </a:cubicBezTo>
                  <a:close/>
                  <a:moveTo>
                    <a:pt x="141" y="325"/>
                  </a:moveTo>
                  <a:cubicBezTo>
                    <a:pt x="60" y="325"/>
                    <a:pt x="60" y="325"/>
                    <a:pt x="60" y="325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70" y="210"/>
                    <a:pt x="80" y="210"/>
                    <a:pt x="90" y="210"/>
                  </a:cubicBezTo>
                  <a:cubicBezTo>
                    <a:pt x="141" y="210"/>
                    <a:pt x="141" y="210"/>
                    <a:pt x="141" y="210"/>
                  </a:cubicBezTo>
                  <a:cubicBezTo>
                    <a:pt x="173" y="210"/>
                    <a:pt x="199" y="235"/>
                    <a:pt x="199" y="267"/>
                  </a:cubicBezTo>
                  <a:cubicBezTo>
                    <a:pt x="199" y="299"/>
                    <a:pt x="173" y="325"/>
                    <a:pt x="141" y="325"/>
                  </a:cubicBezTo>
                  <a:close/>
                  <a:moveTo>
                    <a:pt x="125" y="60"/>
                  </a:moveTo>
                  <a:cubicBezTo>
                    <a:pt x="149" y="60"/>
                    <a:pt x="169" y="80"/>
                    <a:pt x="169" y="105"/>
                  </a:cubicBezTo>
                  <a:cubicBezTo>
                    <a:pt x="169" y="129"/>
                    <a:pt x="149" y="150"/>
                    <a:pt x="125" y="150"/>
                  </a:cubicBezTo>
                  <a:cubicBezTo>
                    <a:pt x="118" y="150"/>
                    <a:pt x="105" y="150"/>
                    <a:pt x="9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125" y="60"/>
                  </a:lnTo>
                  <a:close/>
                  <a:moveTo>
                    <a:pt x="125" y="60"/>
                  </a:moveTo>
                  <a:cubicBezTo>
                    <a:pt x="125" y="60"/>
                    <a:pt x="125" y="60"/>
                    <a:pt x="125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5493" y="2276"/>
              <a:ext cx="60" cy="70"/>
            </a:xfrm>
            <a:custGeom>
              <a:avLst/>
              <a:gdLst>
                <a:gd name="T0" fmla="*/ 198 w 337"/>
                <a:gd name="T1" fmla="*/ 60 h 396"/>
                <a:gd name="T2" fmla="*/ 275 w 337"/>
                <a:gd name="T3" fmla="*/ 83 h 396"/>
                <a:gd name="T4" fmla="*/ 317 w 337"/>
                <a:gd name="T5" fmla="*/ 75 h 396"/>
                <a:gd name="T6" fmla="*/ 309 w 337"/>
                <a:gd name="T7" fmla="*/ 34 h 396"/>
                <a:gd name="T8" fmla="*/ 198 w 337"/>
                <a:gd name="T9" fmla="*/ 0 h 396"/>
                <a:gd name="T10" fmla="*/ 0 w 337"/>
                <a:gd name="T11" fmla="*/ 198 h 396"/>
                <a:gd name="T12" fmla="*/ 198 w 337"/>
                <a:gd name="T13" fmla="*/ 396 h 396"/>
                <a:gd name="T14" fmla="*/ 310 w 337"/>
                <a:gd name="T15" fmla="*/ 355 h 396"/>
                <a:gd name="T16" fmla="*/ 327 w 337"/>
                <a:gd name="T17" fmla="*/ 338 h 396"/>
                <a:gd name="T18" fmla="*/ 323 w 337"/>
                <a:gd name="T19" fmla="*/ 296 h 396"/>
                <a:gd name="T20" fmla="*/ 281 w 337"/>
                <a:gd name="T21" fmla="*/ 299 h 396"/>
                <a:gd name="T22" fmla="*/ 270 w 337"/>
                <a:gd name="T23" fmla="*/ 310 h 396"/>
                <a:gd name="T24" fmla="*/ 198 w 337"/>
                <a:gd name="T25" fmla="*/ 336 h 396"/>
                <a:gd name="T26" fmla="*/ 60 w 337"/>
                <a:gd name="T27" fmla="*/ 198 h 396"/>
                <a:gd name="T28" fmla="*/ 198 w 337"/>
                <a:gd name="T29" fmla="*/ 60 h 396"/>
                <a:gd name="T30" fmla="*/ 198 w 337"/>
                <a:gd name="T31" fmla="*/ 60 h 396"/>
                <a:gd name="T32" fmla="*/ 198 w 337"/>
                <a:gd name="T33" fmla="*/ 6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7" h="396">
                  <a:moveTo>
                    <a:pt x="198" y="60"/>
                  </a:moveTo>
                  <a:cubicBezTo>
                    <a:pt x="225" y="60"/>
                    <a:pt x="252" y="68"/>
                    <a:pt x="275" y="83"/>
                  </a:cubicBezTo>
                  <a:cubicBezTo>
                    <a:pt x="289" y="93"/>
                    <a:pt x="307" y="89"/>
                    <a:pt x="317" y="75"/>
                  </a:cubicBezTo>
                  <a:cubicBezTo>
                    <a:pt x="326" y="62"/>
                    <a:pt x="322" y="43"/>
                    <a:pt x="309" y="34"/>
                  </a:cubicBezTo>
                  <a:cubicBezTo>
                    <a:pt x="276" y="12"/>
                    <a:pt x="237" y="0"/>
                    <a:pt x="198" y="0"/>
                  </a:cubicBezTo>
                  <a:cubicBezTo>
                    <a:pt x="89" y="0"/>
                    <a:pt x="0" y="89"/>
                    <a:pt x="0" y="198"/>
                  </a:cubicBezTo>
                  <a:cubicBezTo>
                    <a:pt x="0" y="307"/>
                    <a:pt x="89" y="396"/>
                    <a:pt x="198" y="396"/>
                  </a:cubicBezTo>
                  <a:cubicBezTo>
                    <a:pt x="241" y="396"/>
                    <a:pt x="280" y="382"/>
                    <a:pt x="310" y="355"/>
                  </a:cubicBezTo>
                  <a:cubicBezTo>
                    <a:pt x="316" y="350"/>
                    <a:pt x="321" y="344"/>
                    <a:pt x="327" y="338"/>
                  </a:cubicBezTo>
                  <a:cubicBezTo>
                    <a:pt x="337" y="325"/>
                    <a:pt x="336" y="306"/>
                    <a:pt x="323" y="296"/>
                  </a:cubicBezTo>
                  <a:cubicBezTo>
                    <a:pt x="310" y="285"/>
                    <a:pt x="291" y="287"/>
                    <a:pt x="281" y="299"/>
                  </a:cubicBezTo>
                  <a:cubicBezTo>
                    <a:pt x="277" y="303"/>
                    <a:pt x="274" y="307"/>
                    <a:pt x="270" y="310"/>
                  </a:cubicBezTo>
                  <a:cubicBezTo>
                    <a:pt x="251" y="327"/>
                    <a:pt x="227" y="336"/>
                    <a:pt x="198" y="336"/>
                  </a:cubicBezTo>
                  <a:cubicBezTo>
                    <a:pt x="122" y="336"/>
                    <a:pt x="60" y="274"/>
                    <a:pt x="60" y="198"/>
                  </a:cubicBezTo>
                  <a:cubicBezTo>
                    <a:pt x="60" y="122"/>
                    <a:pt x="122" y="60"/>
                    <a:pt x="198" y="60"/>
                  </a:cubicBezTo>
                  <a:close/>
                  <a:moveTo>
                    <a:pt x="198" y="60"/>
                  </a:moveTo>
                  <a:cubicBezTo>
                    <a:pt x="198" y="60"/>
                    <a:pt x="198" y="60"/>
                    <a:pt x="198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5575" y="2361"/>
              <a:ext cx="10" cy="10"/>
            </a:xfrm>
            <a:custGeom>
              <a:avLst/>
              <a:gdLst>
                <a:gd name="T0" fmla="*/ 30 w 60"/>
                <a:gd name="T1" fmla="*/ 0 h 60"/>
                <a:gd name="T2" fmla="*/ 9 w 60"/>
                <a:gd name="T3" fmla="*/ 9 h 60"/>
                <a:gd name="T4" fmla="*/ 0 w 60"/>
                <a:gd name="T5" fmla="*/ 30 h 60"/>
                <a:gd name="T6" fmla="*/ 9 w 60"/>
                <a:gd name="T7" fmla="*/ 51 h 60"/>
                <a:gd name="T8" fmla="*/ 30 w 60"/>
                <a:gd name="T9" fmla="*/ 60 h 60"/>
                <a:gd name="T10" fmla="*/ 51 w 60"/>
                <a:gd name="T11" fmla="*/ 51 h 60"/>
                <a:gd name="T12" fmla="*/ 60 w 60"/>
                <a:gd name="T13" fmla="*/ 30 h 60"/>
                <a:gd name="T14" fmla="*/ 51 w 60"/>
                <a:gd name="T15" fmla="*/ 9 h 60"/>
                <a:gd name="T16" fmla="*/ 30 w 60"/>
                <a:gd name="T17" fmla="*/ 0 h 60"/>
                <a:gd name="T18" fmla="*/ 30 w 60"/>
                <a:gd name="T19" fmla="*/ 0 h 60"/>
                <a:gd name="T20" fmla="*/ 30 w 60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635451" y="3507079"/>
            <a:ext cx="3337349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35451" y="4807955"/>
            <a:ext cx="3337349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7" name="Freeform 36"/>
          <p:cNvSpPr/>
          <p:nvPr/>
        </p:nvSpPr>
        <p:spPr>
          <a:xfrm rot="9900000">
            <a:off x="8149139" y="192366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9493862">
            <a:off x="6803963" y="6667127"/>
            <a:ext cx="246405" cy="274702"/>
          </a:xfrm>
          <a:custGeom>
            <a:avLst/>
            <a:gdLst>
              <a:gd name="connsiteX0" fmla="*/ 216334 w 246405"/>
              <a:gd name="connsiteY0" fmla="*/ 6437 h 274702"/>
              <a:gd name="connsiteX1" fmla="*/ 232398 w 246405"/>
              <a:gd name="connsiteY1" fmla="*/ 265007 h 274702"/>
              <a:gd name="connsiteX2" fmla="*/ 225542 w 246405"/>
              <a:gd name="connsiteY2" fmla="*/ 274702 h 274702"/>
              <a:gd name="connsiteX3" fmla="*/ 0 w 246405"/>
              <a:gd name="connsiteY3" fmla="*/ 116175 h 274702"/>
              <a:gd name="connsiteX4" fmla="*/ 16370 w 246405"/>
              <a:gd name="connsiteY4" fmla="*/ 99468 h 274702"/>
              <a:gd name="connsiteX5" fmla="*/ 216334 w 246405"/>
              <a:gd name="connsiteY5" fmla="*/ 6437 h 27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405" h="274702">
                <a:moveTo>
                  <a:pt x="216334" y="6437"/>
                </a:moveTo>
                <a:cubicBezTo>
                  <a:pt x="245884" y="33342"/>
                  <a:pt x="258108" y="203547"/>
                  <a:pt x="232398" y="265007"/>
                </a:cubicBezTo>
                <a:lnTo>
                  <a:pt x="225542" y="274702"/>
                </a:lnTo>
                <a:lnTo>
                  <a:pt x="0" y="116175"/>
                </a:lnTo>
                <a:lnTo>
                  <a:pt x="16370" y="99468"/>
                </a:lnTo>
                <a:cubicBezTo>
                  <a:pt x="57889" y="63114"/>
                  <a:pt x="182563" y="-24310"/>
                  <a:pt x="216334" y="6437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20700000">
            <a:off x="-74351" y="300652"/>
            <a:ext cx="465864" cy="655857"/>
          </a:xfrm>
          <a:custGeom>
            <a:avLst/>
            <a:gdLst>
              <a:gd name="connsiteX0" fmla="*/ 361031 w 465864"/>
              <a:gd name="connsiteY0" fmla="*/ 261 h 655857"/>
              <a:gd name="connsiteX1" fmla="*/ 398296 w 465864"/>
              <a:gd name="connsiteY1" fmla="*/ 14468 h 655857"/>
              <a:gd name="connsiteX2" fmla="*/ 404280 w 465864"/>
              <a:gd name="connsiteY2" fmla="*/ 638169 h 655857"/>
              <a:gd name="connsiteX3" fmla="*/ 25875 w 465864"/>
              <a:gd name="connsiteY3" fmla="*/ 594392 h 655857"/>
              <a:gd name="connsiteX4" fmla="*/ 0 w 465864"/>
              <a:gd name="connsiteY4" fmla="*/ 584536 h 655857"/>
              <a:gd name="connsiteX5" fmla="*/ 131604 w 465864"/>
              <a:gd name="connsiteY5" fmla="*/ 93383 h 655857"/>
              <a:gd name="connsiteX6" fmla="*/ 180174 w 465864"/>
              <a:gd name="connsiteY6" fmla="*/ 62455 h 655857"/>
              <a:gd name="connsiteX7" fmla="*/ 361031 w 465864"/>
              <a:gd name="connsiteY7" fmla="*/ 261 h 65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864" h="655857">
                <a:moveTo>
                  <a:pt x="361031" y="261"/>
                </a:moveTo>
                <a:cubicBezTo>
                  <a:pt x="376135" y="1342"/>
                  <a:pt x="388811" y="5830"/>
                  <a:pt x="398296" y="14468"/>
                </a:cubicBezTo>
                <a:cubicBezTo>
                  <a:pt x="474177" y="83571"/>
                  <a:pt x="499212" y="573325"/>
                  <a:pt x="404280" y="638169"/>
                </a:cubicBezTo>
                <a:cubicBezTo>
                  <a:pt x="344948" y="678696"/>
                  <a:pt x="168439" y="643420"/>
                  <a:pt x="25875" y="594392"/>
                </a:cubicBezTo>
                <a:lnTo>
                  <a:pt x="0" y="584536"/>
                </a:lnTo>
                <a:lnTo>
                  <a:pt x="131604" y="93383"/>
                </a:lnTo>
                <a:lnTo>
                  <a:pt x="180174" y="62455"/>
                </a:lnTo>
                <a:cubicBezTo>
                  <a:pt x="248558" y="24434"/>
                  <a:pt x="315718" y="-2983"/>
                  <a:pt x="361031" y="26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4984828">
            <a:off x="11375388" y="5718581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Freeform 18"/>
          <p:cNvSpPr/>
          <p:nvPr/>
        </p:nvSpPr>
        <p:spPr>
          <a:xfrm rot="20700000">
            <a:off x="2154372" y="4389507"/>
            <a:ext cx="1173163" cy="1174339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5400000">
            <a:off x="-1013207" y="1013208"/>
            <a:ext cx="6858000" cy="4831587"/>
          </a:xfrm>
          <a:custGeom>
            <a:avLst/>
            <a:gdLst>
              <a:gd name="connsiteX0" fmla="*/ 0 w 6858000"/>
              <a:gd name="connsiteY0" fmla="*/ 4831587 h 4831587"/>
              <a:gd name="connsiteX1" fmla="*/ 0 w 6858000"/>
              <a:gd name="connsiteY1" fmla="*/ 3624657 h 4831587"/>
              <a:gd name="connsiteX2" fmla="*/ 1909 w 6858000"/>
              <a:gd name="connsiteY2" fmla="*/ 3622154 h 4831587"/>
              <a:gd name="connsiteX3" fmla="*/ 1855114 w 6858000"/>
              <a:gd name="connsiteY3" fmla="*/ 3178966 h 4831587"/>
              <a:gd name="connsiteX4" fmla="*/ 5402760 w 6858000"/>
              <a:gd name="connsiteY4" fmla="*/ 3089003 h 4831587"/>
              <a:gd name="connsiteX5" fmla="*/ 6299610 w 6858000"/>
              <a:gd name="connsiteY5" fmla="*/ 120233 h 4831587"/>
              <a:gd name="connsiteX6" fmla="*/ 6832943 w 6858000"/>
              <a:gd name="connsiteY6" fmla="*/ 0 h 4831587"/>
              <a:gd name="connsiteX7" fmla="*/ 6858000 w 6858000"/>
              <a:gd name="connsiteY7" fmla="*/ 253 h 4831587"/>
              <a:gd name="connsiteX8" fmla="*/ 6858000 w 6858000"/>
              <a:gd name="connsiteY8" fmla="*/ 4831587 h 483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831587">
                <a:moveTo>
                  <a:pt x="0" y="4831587"/>
                </a:moveTo>
                <a:lnTo>
                  <a:pt x="0" y="3624657"/>
                </a:lnTo>
                <a:lnTo>
                  <a:pt x="1909" y="3622154"/>
                </a:lnTo>
                <a:cubicBezTo>
                  <a:pt x="339104" y="3218192"/>
                  <a:pt x="977380" y="2992012"/>
                  <a:pt x="1855114" y="3178966"/>
                </a:cubicBezTo>
                <a:cubicBezTo>
                  <a:pt x="3727612" y="3577800"/>
                  <a:pt x="4640420" y="3994628"/>
                  <a:pt x="5402760" y="3089003"/>
                </a:cubicBezTo>
                <a:cubicBezTo>
                  <a:pt x="6165099" y="2183378"/>
                  <a:pt x="5302521" y="514869"/>
                  <a:pt x="6299610" y="120233"/>
                </a:cubicBezTo>
                <a:cubicBezTo>
                  <a:pt x="6486564" y="46239"/>
                  <a:pt x="6664209" y="8110"/>
                  <a:pt x="6832943" y="0"/>
                </a:cubicBezTo>
                <a:lnTo>
                  <a:pt x="6858000" y="253"/>
                </a:lnTo>
                <a:lnTo>
                  <a:pt x="6858000" y="4831587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44249" y="1026438"/>
            <a:ext cx="4925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Committed To Excellence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Education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44251" y="4289512"/>
            <a:ext cx="4771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1786815">
            <a:off x="1820206" y="4718416"/>
            <a:ext cx="1168224" cy="1167020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0700000">
            <a:off x="4508526" y="29696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9493862">
            <a:off x="7967951" y="6224895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786815">
            <a:off x="10389004" y="-212272"/>
            <a:ext cx="740570" cy="592809"/>
          </a:xfrm>
          <a:custGeom>
            <a:avLst/>
            <a:gdLst>
              <a:gd name="connsiteX0" fmla="*/ 0 w 740570"/>
              <a:gd name="connsiteY0" fmla="*/ 411366 h 592809"/>
              <a:gd name="connsiteX1" fmla="*/ 718860 w 740570"/>
              <a:gd name="connsiteY1" fmla="*/ 0 h 592809"/>
              <a:gd name="connsiteX2" fmla="*/ 731989 w 740570"/>
              <a:gd name="connsiteY2" fmla="*/ 87321 h 592809"/>
              <a:gd name="connsiteX3" fmla="*/ 668158 w 740570"/>
              <a:gd name="connsiteY3" fmla="*/ 572053 h 592809"/>
              <a:gd name="connsiteX4" fmla="*/ 2975 w 740570"/>
              <a:gd name="connsiteY4" fmla="*/ 415431 h 59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570" h="592809">
                <a:moveTo>
                  <a:pt x="0" y="411366"/>
                </a:moveTo>
                <a:lnTo>
                  <a:pt x="718860" y="0"/>
                </a:lnTo>
                <a:lnTo>
                  <a:pt x="731989" y="87321"/>
                </a:lnTo>
                <a:cubicBezTo>
                  <a:pt x="752586" y="282173"/>
                  <a:pt x="737922" y="524497"/>
                  <a:pt x="668158" y="572053"/>
                </a:cubicBezTo>
                <a:cubicBezTo>
                  <a:pt x="556535" y="648143"/>
                  <a:pt x="92198" y="496519"/>
                  <a:pt x="2975" y="41543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Freeform 18"/>
          <p:cNvSpPr/>
          <p:nvPr/>
        </p:nvSpPr>
        <p:spPr>
          <a:xfrm rot="14984828">
            <a:off x="999167" y="1208025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9900000">
            <a:off x="5097798" y="3748917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91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85B"/>
            </a:gs>
            <a:gs pos="100000">
              <a:srgbClr val="FFC2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895821" y="3429001"/>
            <a:ext cx="10400359" cy="2502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17526" y="3803214"/>
            <a:ext cx="6126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Educated, Be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Good Achiever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65710" y="4080212"/>
            <a:ext cx="3008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 rot="1786815">
            <a:off x="9211608" y="202892"/>
            <a:ext cx="1168224" cy="1167020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0700000">
            <a:off x="504728" y="1753814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9493862">
            <a:off x="3319749" y="5785840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9900000">
            <a:off x="11103949" y="3657430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786815">
            <a:off x="6590707" y="6280610"/>
            <a:ext cx="769786" cy="693664"/>
          </a:xfrm>
          <a:custGeom>
            <a:avLst/>
            <a:gdLst>
              <a:gd name="connsiteX0" fmla="*/ 434477 w 769786"/>
              <a:gd name="connsiteY0" fmla="*/ 73287 h 693664"/>
              <a:gd name="connsiteX1" fmla="*/ 690951 w 769786"/>
              <a:gd name="connsiteY1" fmla="*/ 16977 h 693664"/>
              <a:gd name="connsiteX2" fmla="*/ 769786 w 769786"/>
              <a:gd name="connsiteY2" fmla="*/ 384788 h 693664"/>
              <a:gd name="connsiteX3" fmla="*/ 769696 w 769786"/>
              <a:gd name="connsiteY3" fmla="*/ 392268 h 693664"/>
              <a:gd name="connsiteX4" fmla="*/ 243009 w 769786"/>
              <a:gd name="connsiteY4" fmla="*/ 693664 h 693664"/>
              <a:gd name="connsiteX5" fmla="*/ 158683 w 769786"/>
              <a:gd name="connsiteY5" fmla="*/ 661609 h 693664"/>
              <a:gd name="connsiteX6" fmla="*/ 32804 w 769786"/>
              <a:gd name="connsiteY6" fmla="*/ 592227 h 693664"/>
              <a:gd name="connsiteX7" fmla="*/ 162652 w 769786"/>
              <a:gd name="connsiteY7" fmla="*/ 262320 h 693664"/>
              <a:gd name="connsiteX8" fmla="*/ 434477 w 769786"/>
              <a:gd name="connsiteY8" fmla="*/ 73287 h 69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786" h="693664">
                <a:moveTo>
                  <a:pt x="434477" y="73287"/>
                </a:moveTo>
                <a:cubicBezTo>
                  <a:pt x="541687" y="13800"/>
                  <a:pt x="646339" y="-23567"/>
                  <a:pt x="690951" y="16977"/>
                </a:cubicBezTo>
                <a:cubicBezTo>
                  <a:pt x="735562" y="57521"/>
                  <a:pt x="765227" y="221467"/>
                  <a:pt x="769786" y="384788"/>
                </a:cubicBezTo>
                <a:lnTo>
                  <a:pt x="769696" y="392268"/>
                </a:lnTo>
                <a:lnTo>
                  <a:pt x="243009" y="693664"/>
                </a:lnTo>
                <a:lnTo>
                  <a:pt x="158683" y="661609"/>
                </a:lnTo>
                <a:cubicBezTo>
                  <a:pt x="100860" y="637180"/>
                  <a:pt x="55110" y="612499"/>
                  <a:pt x="32804" y="592227"/>
                </a:cubicBezTo>
                <a:cubicBezTo>
                  <a:pt x="-56418" y="511139"/>
                  <a:pt x="52960" y="358195"/>
                  <a:pt x="162652" y="262320"/>
                </a:cubicBezTo>
                <a:cubicBezTo>
                  <a:pt x="217497" y="214383"/>
                  <a:pt x="327266" y="132774"/>
                  <a:pt x="434477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4984828">
            <a:off x="2995960" y="232468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TextBox 18"/>
          <p:cNvSpPr txBox="1"/>
          <p:nvPr/>
        </p:nvSpPr>
        <p:spPr>
          <a:xfrm>
            <a:off x="5448300" y="2007567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 Child Has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Big Dreams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9260" y="1534264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9260" y="4123407"/>
            <a:ext cx="5634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 rot="1786815">
            <a:off x="731643" y="5429484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0700000">
            <a:off x="4057238" y="1719135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9900000">
            <a:off x="7705009" y="6588653"/>
            <a:ext cx="485196" cy="312816"/>
          </a:xfrm>
          <a:custGeom>
            <a:avLst/>
            <a:gdLst>
              <a:gd name="connsiteX0" fmla="*/ 225208 w 485196"/>
              <a:gd name="connsiteY0" fmla="*/ 287478 h 312816"/>
              <a:gd name="connsiteX1" fmla="*/ 20694 w 485196"/>
              <a:gd name="connsiteY1" fmla="*/ 200807 h 312816"/>
              <a:gd name="connsiteX2" fmla="*/ 52701 w 485196"/>
              <a:gd name="connsiteY2" fmla="*/ 43373 h 312816"/>
              <a:gd name="connsiteX3" fmla="*/ 95234 w 485196"/>
              <a:gd name="connsiteY3" fmla="*/ 0 h 312816"/>
              <a:gd name="connsiteX4" fmla="*/ 485196 w 485196"/>
              <a:gd name="connsiteY4" fmla="*/ 104490 h 312816"/>
              <a:gd name="connsiteX5" fmla="*/ 484700 w 485196"/>
              <a:gd name="connsiteY5" fmla="*/ 145867 h 312816"/>
              <a:gd name="connsiteX6" fmla="*/ 440319 w 485196"/>
              <a:gd name="connsiteY6" fmla="*/ 299710 h 312816"/>
              <a:gd name="connsiteX7" fmla="*/ 225208 w 485196"/>
              <a:gd name="connsiteY7" fmla="*/ 287478 h 3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96" h="312816">
                <a:moveTo>
                  <a:pt x="225208" y="287478"/>
                </a:moveTo>
                <a:cubicBezTo>
                  <a:pt x="136139" y="263147"/>
                  <a:pt x="48837" y="226409"/>
                  <a:pt x="20694" y="200807"/>
                </a:cubicBezTo>
                <a:cubicBezTo>
                  <a:pt x="-21520" y="162404"/>
                  <a:pt x="6740" y="98477"/>
                  <a:pt x="52701" y="43373"/>
                </a:cubicBezTo>
                <a:lnTo>
                  <a:pt x="95234" y="0"/>
                </a:lnTo>
                <a:lnTo>
                  <a:pt x="485196" y="104490"/>
                </a:lnTo>
                <a:lnTo>
                  <a:pt x="484700" y="145867"/>
                </a:lnTo>
                <a:cubicBezTo>
                  <a:pt x="480618" y="219397"/>
                  <a:pt x="466725" y="281692"/>
                  <a:pt x="440319" y="299710"/>
                </a:cubicBezTo>
                <a:cubicBezTo>
                  <a:pt x="405111" y="323734"/>
                  <a:pt x="314276" y="311809"/>
                  <a:pt x="225208" y="287478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9493862">
            <a:off x="7535998" y="450981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421835">
            <a:off x="11787931" y="1301497"/>
            <a:ext cx="449606" cy="418580"/>
          </a:xfrm>
          <a:custGeom>
            <a:avLst/>
            <a:gdLst>
              <a:gd name="connsiteX0" fmla="*/ 95007 w 449606"/>
              <a:gd name="connsiteY0" fmla="*/ 122581 h 418580"/>
              <a:gd name="connsiteX1" fmla="*/ 253783 w 449606"/>
              <a:gd name="connsiteY1" fmla="*/ 12280 h 418580"/>
              <a:gd name="connsiteX2" fmla="*/ 282184 w 449606"/>
              <a:gd name="connsiteY2" fmla="*/ 0 h 418580"/>
              <a:gd name="connsiteX3" fmla="*/ 449606 w 449606"/>
              <a:gd name="connsiteY3" fmla="*/ 196972 h 418580"/>
              <a:gd name="connsiteX4" fmla="*/ 448796 w 449606"/>
              <a:gd name="connsiteY4" fmla="*/ 264314 h 418580"/>
              <a:gd name="connsiteX5" fmla="*/ 407703 w 449606"/>
              <a:gd name="connsiteY5" fmla="*/ 406470 h 418580"/>
              <a:gd name="connsiteX6" fmla="*/ 19161 w 449606"/>
              <a:gd name="connsiteY6" fmla="*/ 315081 h 418580"/>
              <a:gd name="connsiteX7" fmla="*/ 95007 w 449606"/>
              <a:gd name="connsiteY7" fmla="*/ 122581 h 41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606" h="418580">
                <a:moveTo>
                  <a:pt x="95007" y="122581"/>
                </a:moveTo>
                <a:cubicBezTo>
                  <a:pt x="127043" y="94609"/>
                  <a:pt x="191161" y="46991"/>
                  <a:pt x="253783" y="12280"/>
                </a:cubicBezTo>
                <a:lnTo>
                  <a:pt x="282184" y="0"/>
                </a:lnTo>
                <a:lnTo>
                  <a:pt x="449606" y="196972"/>
                </a:lnTo>
                <a:lnTo>
                  <a:pt x="448796" y="264314"/>
                </a:lnTo>
                <a:cubicBezTo>
                  <a:pt x="445017" y="332258"/>
                  <a:pt x="432153" y="389821"/>
                  <a:pt x="407703" y="406470"/>
                </a:cubicBezTo>
                <a:cubicBezTo>
                  <a:pt x="342502" y="450868"/>
                  <a:pt x="71277" y="362396"/>
                  <a:pt x="19161" y="315081"/>
                </a:cubicBezTo>
                <a:cubicBezTo>
                  <a:pt x="-32955" y="267766"/>
                  <a:pt x="30935" y="178523"/>
                  <a:pt x="95007" y="12258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7727931">
            <a:off x="11321674" y="5198576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6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Freeform 9"/>
          <p:cNvSpPr/>
          <p:nvPr/>
        </p:nvSpPr>
        <p:spPr>
          <a:xfrm rot="1786815">
            <a:off x="6295245" y="610176"/>
            <a:ext cx="4559823" cy="455512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7199" y="2164463"/>
            <a:ext cx="3309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Nice, Work Hard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7581" y="3690864"/>
            <a:ext cx="2668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</a:t>
            </a:r>
          </a:p>
        </p:txBody>
      </p:sp>
      <p:sp>
        <p:nvSpPr>
          <p:cNvPr id="24" name="Freeform 23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6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20700000">
            <a:off x="624574" y="622890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700000">
            <a:off x="10505979" y="4905802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4984828">
            <a:off x="2627255" y="6117049"/>
            <a:ext cx="728822" cy="1116975"/>
          </a:xfrm>
          <a:custGeom>
            <a:avLst/>
            <a:gdLst>
              <a:gd name="connsiteX0" fmla="*/ 675128 w 728822"/>
              <a:gd name="connsiteY0" fmla="*/ 1014330 h 1116975"/>
              <a:gd name="connsiteX1" fmla="*/ 623757 w 728822"/>
              <a:gd name="connsiteY1" fmla="*/ 1086851 h 1116975"/>
              <a:gd name="connsiteX2" fmla="*/ 129000 w 728822"/>
              <a:gd name="connsiteY2" fmla="*/ 1058739 h 1116975"/>
              <a:gd name="connsiteX3" fmla="*/ 0 w 728822"/>
              <a:gd name="connsiteY3" fmla="*/ 1019015 h 1116975"/>
              <a:gd name="connsiteX4" fmla="*/ 358234 w 728822"/>
              <a:gd name="connsiteY4" fmla="*/ 48128 h 1116975"/>
              <a:gd name="connsiteX5" fmla="*/ 461544 w 728822"/>
              <a:gd name="connsiteY5" fmla="*/ 11060 h 1116975"/>
              <a:gd name="connsiteX6" fmla="*/ 613547 w 728822"/>
              <a:gd name="connsiteY6" fmla="*/ 24640 h 1116975"/>
              <a:gd name="connsiteX7" fmla="*/ 675128 w 728822"/>
              <a:gd name="connsiteY7" fmla="*/ 1014330 h 111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822" h="1116975">
                <a:moveTo>
                  <a:pt x="675128" y="1014330"/>
                </a:moveTo>
                <a:cubicBezTo>
                  <a:pt x="661049" y="1047936"/>
                  <a:pt x="644001" y="1073047"/>
                  <a:pt x="623757" y="1086851"/>
                </a:cubicBezTo>
                <a:cubicBezTo>
                  <a:pt x="542778" y="1142068"/>
                  <a:pt x="333858" y="1114661"/>
                  <a:pt x="129000" y="1058739"/>
                </a:cubicBezTo>
                <a:lnTo>
                  <a:pt x="0" y="1019015"/>
                </a:lnTo>
                <a:lnTo>
                  <a:pt x="358234" y="48128"/>
                </a:lnTo>
                <a:lnTo>
                  <a:pt x="461544" y="11060"/>
                </a:lnTo>
                <a:cubicBezTo>
                  <a:pt x="527040" y="-5935"/>
                  <a:pt x="581183" y="-4782"/>
                  <a:pt x="613547" y="24640"/>
                </a:cubicBezTo>
                <a:cubicBezTo>
                  <a:pt x="726821" y="127617"/>
                  <a:pt x="773682" y="779089"/>
                  <a:pt x="675128" y="10143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1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85B">
                  <a:alpha val="80000"/>
                </a:srgbClr>
              </a:gs>
              <a:gs pos="100000">
                <a:srgbClr val="FFC207">
                  <a:alpha val="8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226" y="1419161"/>
            <a:ext cx="8550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World Of Learners Where Children Gain A Passport To The World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2328" y="4238510"/>
            <a:ext cx="4771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99628" y="4238510"/>
            <a:ext cx="4771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</a:t>
            </a:r>
          </a:p>
        </p:txBody>
      </p:sp>
      <p:sp>
        <p:nvSpPr>
          <p:cNvPr id="18" name="Freeform 17"/>
          <p:cNvSpPr/>
          <p:nvPr/>
        </p:nvSpPr>
        <p:spPr>
          <a:xfrm rot="14984828">
            <a:off x="5644699" y="-272529"/>
            <a:ext cx="949159" cy="1067695"/>
          </a:xfrm>
          <a:custGeom>
            <a:avLst/>
            <a:gdLst>
              <a:gd name="connsiteX0" fmla="*/ 949159 w 949159"/>
              <a:gd name="connsiteY0" fmla="*/ 2543 h 1067695"/>
              <a:gd name="connsiteX1" fmla="*/ 556143 w 949159"/>
              <a:gd name="connsiteY1" fmla="*/ 1067695 h 1067695"/>
              <a:gd name="connsiteX2" fmla="*/ 517977 w 949159"/>
              <a:gd name="connsiteY2" fmla="*/ 1058738 h 1067695"/>
              <a:gd name="connsiteX3" fmla="*/ 47597 w 949159"/>
              <a:gd name="connsiteY3" fmla="*/ 859535 h 1067695"/>
              <a:gd name="connsiteX4" fmla="*/ 235997 w 949159"/>
              <a:gd name="connsiteY4" fmla="*/ 380720 h 1067695"/>
              <a:gd name="connsiteX5" fmla="*/ 938947 w 949159"/>
              <a:gd name="connsiteY5" fmla="*/ 444 h 106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59" h="1067695">
                <a:moveTo>
                  <a:pt x="949159" y="2543"/>
                </a:moveTo>
                <a:lnTo>
                  <a:pt x="556143" y="1067695"/>
                </a:lnTo>
                <a:lnTo>
                  <a:pt x="517977" y="1058738"/>
                </a:lnTo>
                <a:cubicBezTo>
                  <a:pt x="313119" y="1002817"/>
                  <a:pt x="112325" y="918379"/>
                  <a:pt x="47597" y="859535"/>
                </a:cubicBezTo>
                <a:cubicBezTo>
                  <a:pt x="-81859" y="741847"/>
                  <a:pt x="76842" y="519870"/>
                  <a:pt x="235997" y="380720"/>
                </a:cubicBezTo>
                <a:cubicBezTo>
                  <a:pt x="375257" y="258965"/>
                  <a:pt x="758570" y="-12448"/>
                  <a:pt x="938947" y="444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0700000">
            <a:off x="10053387" y="1389782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4984828">
            <a:off x="2609574" y="6042521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786815">
            <a:off x="-74443" y="534475"/>
            <a:ext cx="668032" cy="769605"/>
          </a:xfrm>
          <a:custGeom>
            <a:avLst/>
            <a:gdLst>
              <a:gd name="connsiteX0" fmla="*/ 332110 w 668032"/>
              <a:gd name="connsiteY0" fmla="*/ 73287 h 769605"/>
              <a:gd name="connsiteX1" fmla="*/ 588584 w 668032"/>
              <a:gd name="connsiteY1" fmla="*/ 16977 h 769605"/>
              <a:gd name="connsiteX2" fmla="*/ 595620 w 668032"/>
              <a:gd name="connsiteY2" fmla="*/ 748850 h 769605"/>
              <a:gd name="connsiteX3" fmla="*/ 254629 w 668032"/>
              <a:gd name="connsiteY3" fmla="*/ 729481 h 769605"/>
              <a:gd name="connsiteX4" fmla="*/ 227390 w 668032"/>
              <a:gd name="connsiteY4" fmla="*/ 721095 h 769605"/>
              <a:gd name="connsiteX5" fmla="*/ 0 w 668032"/>
              <a:gd name="connsiteY5" fmla="*/ 323733 h 769605"/>
              <a:gd name="connsiteX6" fmla="*/ 60285 w 668032"/>
              <a:gd name="connsiteY6" fmla="*/ 262320 h 769605"/>
              <a:gd name="connsiteX7" fmla="*/ 332110 w 668032"/>
              <a:gd name="connsiteY7" fmla="*/ 73287 h 7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032" h="769605">
                <a:moveTo>
                  <a:pt x="332110" y="73287"/>
                </a:moveTo>
                <a:cubicBezTo>
                  <a:pt x="439321" y="13800"/>
                  <a:pt x="543973" y="-23567"/>
                  <a:pt x="588584" y="16977"/>
                </a:cubicBezTo>
                <a:cubicBezTo>
                  <a:pt x="677806" y="98066"/>
                  <a:pt x="707244" y="672760"/>
                  <a:pt x="595620" y="748850"/>
                </a:cubicBezTo>
                <a:cubicBezTo>
                  <a:pt x="539809" y="786895"/>
                  <a:pt x="395819" y="768011"/>
                  <a:pt x="254629" y="729481"/>
                </a:cubicBezTo>
                <a:lnTo>
                  <a:pt x="227390" y="721095"/>
                </a:lnTo>
                <a:lnTo>
                  <a:pt x="0" y="323733"/>
                </a:lnTo>
                <a:lnTo>
                  <a:pt x="60285" y="262320"/>
                </a:lnTo>
                <a:cubicBezTo>
                  <a:pt x="115130" y="214383"/>
                  <a:pt x="224900" y="132775"/>
                  <a:pt x="332110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9900000">
            <a:off x="6659986" y="6618216"/>
            <a:ext cx="484835" cy="288875"/>
          </a:xfrm>
          <a:custGeom>
            <a:avLst/>
            <a:gdLst>
              <a:gd name="connsiteX0" fmla="*/ 225208 w 484835"/>
              <a:gd name="connsiteY0" fmla="*/ 263537 h 288875"/>
              <a:gd name="connsiteX1" fmla="*/ 20694 w 484835"/>
              <a:gd name="connsiteY1" fmla="*/ 176866 h 288875"/>
              <a:gd name="connsiteX2" fmla="*/ 52701 w 484835"/>
              <a:gd name="connsiteY2" fmla="*/ 19432 h 288875"/>
              <a:gd name="connsiteX3" fmla="*/ 71757 w 484835"/>
              <a:gd name="connsiteY3" fmla="*/ 0 h 288875"/>
              <a:gd name="connsiteX4" fmla="*/ 484835 w 484835"/>
              <a:gd name="connsiteY4" fmla="*/ 110684 h 288875"/>
              <a:gd name="connsiteX5" fmla="*/ 484700 w 484835"/>
              <a:gd name="connsiteY5" fmla="*/ 121926 h 288875"/>
              <a:gd name="connsiteX6" fmla="*/ 440319 w 484835"/>
              <a:gd name="connsiteY6" fmla="*/ 275769 h 288875"/>
              <a:gd name="connsiteX7" fmla="*/ 225208 w 484835"/>
              <a:gd name="connsiteY7" fmla="*/ 263537 h 28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835" h="288875">
                <a:moveTo>
                  <a:pt x="225208" y="263537"/>
                </a:moveTo>
                <a:cubicBezTo>
                  <a:pt x="136139" y="239206"/>
                  <a:pt x="48837" y="202469"/>
                  <a:pt x="20694" y="176866"/>
                </a:cubicBezTo>
                <a:cubicBezTo>
                  <a:pt x="-21520" y="138463"/>
                  <a:pt x="6740" y="74536"/>
                  <a:pt x="52701" y="19432"/>
                </a:cubicBezTo>
                <a:lnTo>
                  <a:pt x="71757" y="0"/>
                </a:lnTo>
                <a:lnTo>
                  <a:pt x="484835" y="110684"/>
                </a:lnTo>
                <a:lnTo>
                  <a:pt x="484700" y="121926"/>
                </a:lnTo>
                <a:cubicBezTo>
                  <a:pt x="480618" y="195456"/>
                  <a:pt x="466725" y="257751"/>
                  <a:pt x="440319" y="275769"/>
                </a:cubicBezTo>
                <a:cubicBezTo>
                  <a:pt x="405111" y="299793"/>
                  <a:pt x="314276" y="287868"/>
                  <a:pt x="225208" y="26353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9493862">
            <a:off x="11106727" y="3813781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674343" y="912528"/>
            <a:ext cx="7665920" cy="5032945"/>
            <a:chOff x="387" y="-106"/>
            <a:chExt cx="6909" cy="4536"/>
          </a:xfr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</p:grpSpPr>
        <p:grpSp>
          <p:nvGrpSpPr>
            <p:cNvPr id="17" name="Group 205"/>
            <p:cNvGrpSpPr>
              <a:grpSpLocks/>
            </p:cNvGrpSpPr>
            <p:nvPr/>
          </p:nvGrpSpPr>
          <p:grpSpPr bwMode="auto">
            <a:xfrm>
              <a:off x="565" y="-106"/>
              <a:ext cx="6727" cy="4536"/>
              <a:chOff x="565" y="-106"/>
              <a:chExt cx="6727" cy="4536"/>
            </a:xfrm>
            <a:grpFill/>
          </p:grpSpPr>
          <p:sp>
            <p:nvSpPr>
              <p:cNvPr id="74" name="Freeform 5"/>
              <p:cNvSpPr>
                <a:spLocks/>
              </p:cNvSpPr>
              <p:nvPr/>
            </p:nvSpPr>
            <p:spPr bwMode="auto">
              <a:xfrm>
                <a:off x="3662" y="2151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3 h 5"/>
                  <a:gd name="T4" fmla="*/ 3 w 7"/>
                  <a:gd name="T5" fmla="*/ 3 h 5"/>
                  <a:gd name="T6" fmla="*/ 3 w 7"/>
                  <a:gd name="T7" fmla="*/ 5 h 5"/>
                  <a:gd name="T8" fmla="*/ 2 w 7"/>
                  <a:gd name="T9" fmla="*/ 5 h 5"/>
                  <a:gd name="T10" fmla="*/ 2 w 7"/>
                  <a:gd name="T11" fmla="*/ 5 h 5"/>
                  <a:gd name="T12" fmla="*/ 2 w 7"/>
                  <a:gd name="T13" fmla="*/ 3 h 5"/>
                  <a:gd name="T14" fmla="*/ 2 w 7"/>
                  <a:gd name="T15" fmla="*/ 3 h 5"/>
                  <a:gd name="T16" fmla="*/ 2 w 7"/>
                  <a:gd name="T17" fmla="*/ 1 h 5"/>
                  <a:gd name="T18" fmla="*/ 0 w 7"/>
                  <a:gd name="T19" fmla="*/ 1 h 5"/>
                  <a:gd name="T20" fmla="*/ 2 w 7"/>
                  <a:gd name="T21" fmla="*/ 0 h 5"/>
                  <a:gd name="T22" fmla="*/ 2 w 7"/>
                  <a:gd name="T23" fmla="*/ 0 h 5"/>
                  <a:gd name="T24" fmla="*/ 2 w 7"/>
                  <a:gd name="T25" fmla="*/ 0 h 5"/>
                  <a:gd name="T26" fmla="*/ 3 w 7"/>
                  <a:gd name="T27" fmla="*/ 0 h 5"/>
                  <a:gd name="T28" fmla="*/ 7 w 7"/>
                  <a:gd name="T29" fmla="*/ 0 h 5"/>
                  <a:gd name="T30" fmla="*/ 7 w 7"/>
                  <a:gd name="T31" fmla="*/ 1 h 5"/>
                  <a:gd name="T32" fmla="*/ 7 w 7"/>
                  <a:gd name="T33" fmla="*/ 1 h 5"/>
                  <a:gd name="T34" fmla="*/ 7 w 7"/>
                  <a:gd name="T35" fmla="*/ 1 h 5"/>
                  <a:gd name="T36" fmla="*/ 7 w 7"/>
                  <a:gd name="T3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6"/>
              <p:cNvSpPr>
                <a:spLocks noEditPoints="1"/>
              </p:cNvSpPr>
              <p:nvPr/>
            </p:nvSpPr>
            <p:spPr bwMode="auto">
              <a:xfrm>
                <a:off x="4627" y="2534"/>
                <a:ext cx="93" cy="73"/>
              </a:xfrm>
              <a:custGeom>
                <a:avLst/>
                <a:gdLst>
                  <a:gd name="T0" fmla="*/ 91 w 93"/>
                  <a:gd name="T1" fmla="*/ 22 h 73"/>
                  <a:gd name="T2" fmla="*/ 91 w 93"/>
                  <a:gd name="T3" fmla="*/ 24 h 73"/>
                  <a:gd name="T4" fmla="*/ 87 w 93"/>
                  <a:gd name="T5" fmla="*/ 27 h 73"/>
                  <a:gd name="T6" fmla="*/ 84 w 93"/>
                  <a:gd name="T7" fmla="*/ 27 h 73"/>
                  <a:gd name="T8" fmla="*/ 84 w 93"/>
                  <a:gd name="T9" fmla="*/ 26 h 73"/>
                  <a:gd name="T10" fmla="*/ 84 w 93"/>
                  <a:gd name="T11" fmla="*/ 24 h 73"/>
                  <a:gd name="T12" fmla="*/ 81 w 93"/>
                  <a:gd name="T13" fmla="*/ 26 h 73"/>
                  <a:gd name="T14" fmla="*/ 81 w 93"/>
                  <a:gd name="T15" fmla="*/ 31 h 73"/>
                  <a:gd name="T16" fmla="*/ 81 w 93"/>
                  <a:gd name="T17" fmla="*/ 34 h 73"/>
                  <a:gd name="T18" fmla="*/ 81 w 93"/>
                  <a:gd name="T19" fmla="*/ 38 h 73"/>
                  <a:gd name="T20" fmla="*/ 82 w 93"/>
                  <a:gd name="T21" fmla="*/ 39 h 73"/>
                  <a:gd name="T22" fmla="*/ 84 w 93"/>
                  <a:gd name="T23" fmla="*/ 43 h 73"/>
                  <a:gd name="T24" fmla="*/ 79 w 93"/>
                  <a:gd name="T25" fmla="*/ 44 h 73"/>
                  <a:gd name="T26" fmla="*/ 75 w 93"/>
                  <a:gd name="T27" fmla="*/ 46 h 73"/>
                  <a:gd name="T28" fmla="*/ 75 w 93"/>
                  <a:gd name="T29" fmla="*/ 50 h 73"/>
                  <a:gd name="T30" fmla="*/ 72 w 93"/>
                  <a:gd name="T31" fmla="*/ 56 h 73"/>
                  <a:gd name="T32" fmla="*/ 69 w 93"/>
                  <a:gd name="T33" fmla="*/ 67 h 73"/>
                  <a:gd name="T34" fmla="*/ 67 w 93"/>
                  <a:gd name="T35" fmla="*/ 73 h 73"/>
                  <a:gd name="T36" fmla="*/ 65 w 93"/>
                  <a:gd name="T37" fmla="*/ 73 h 73"/>
                  <a:gd name="T38" fmla="*/ 58 w 93"/>
                  <a:gd name="T39" fmla="*/ 72 h 73"/>
                  <a:gd name="T40" fmla="*/ 46 w 93"/>
                  <a:gd name="T41" fmla="*/ 70 h 73"/>
                  <a:gd name="T42" fmla="*/ 34 w 93"/>
                  <a:gd name="T43" fmla="*/ 68 h 73"/>
                  <a:gd name="T44" fmla="*/ 24 w 93"/>
                  <a:gd name="T45" fmla="*/ 67 h 73"/>
                  <a:gd name="T46" fmla="*/ 21 w 93"/>
                  <a:gd name="T47" fmla="*/ 67 h 73"/>
                  <a:gd name="T48" fmla="*/ 16 w 93"/>
                  <a:gd name="T49" fmla="*/ 63 h 73"/>
                  <a:gd name="T50" fmla="*/ 14 w 93"/>
                  <a:gd name="T51" fmla="*/ 60 h 73"/>
                  <a:gd name="T52" fmla="*/ 10 w 93"/>
                  <a:gd name="T53" fmla="*/ 56 h 73"/>
                  <a:gd name="T54" fmla="*/ 7 w 93"/>
                  <a:gd name="T55" fmla="*/ 51 h 73"/>
                  <a:gd name="T56" fmla="*/ 4 w 93"/>
                  <a:gd name="T57" fmla="*/ 48 h 73"/>
                  <a:gd name="T58" fmla="*/ 0 w 93"/>
                  <a:gd name="T59" fmla="*/ 44 h 73"/>
                  <a:gd name="T60" fmla="*/ 0 w 93"/>
                  <a:gd name="T61" fmla="*/ 39 h 73"/>
                  <a:gd name="T62" fmla="*/ 0 w 93"/>
                  <a:gd name="T63" fmla="*/ 38 h 73"/>
                  <a:gd name="T64" fmla="*/ 4 w 93"/>
                  <a:gd name="T65" fmla="*/ 39 h 73"/>
                  <a:gd name="T66" fmla="*/ 5 w 93"/>
                  <a:gd name="T67" fmla="*/ 44 h 73"/>
                  <a:gd name="T68" fmla="*/ 17 w 93"/>
                  <a:gd name="T69" fmla="*/ 43 h 73"/>
                  <a:gd name="T70" fmla="*/ 33 w 93"/>
                  <a:gd name="T71" fmla="*/ 43 h 73"/>
                  <a:gd name="T72" fmla="*/ 48 w 93"/>
                  <a:gd name="T73" fmla="*/ 41 h 73"/>
                  <a:gd name="T74" fmla="*/ 55 w 93"/>
                  <a:gd name="T75" fmla="*/ 38 h 73"/>
                  <a:gd name="T76" fmla="*/ 57 w 93"/>
                  <a:gd name="T77" fmla="*/ 33 h 73"/>
                  <a:gd name="T78" fmla="*/ 60 w 93"/>
                  <a:gd name="T79" fmla="*/ 27 h 73"/>
                  <a:gd name="T80" fmla="*/ 72 w 93"/>
                  <a:gd name="T81" fmla="*/ 17 h 73"/>
                  <a:gd name="T82" fmla="*/ 84 w 93"/>
                  <a:gd name="T83" fmla="*/ 7 h 73"/>
                  <a:gd name="T84" fmla="*/ 86 w 93"/>
                  <a:gd name="T85" fmla="*/ 2 h 73"/>
                  <a:gd name="T86" fmla="*/ 87 w 93"/>
                  <a:gd name="T87" fmla="*/ 4 h 73"/>
                  <a:gd name="T88" fmla="*/ 87 w 93"/>
                  <a:gd name="T89" fmla="*/ 9 h 73"/>
                  <a:gd name="T90" fmla="*/ 89 w 93"/>
                  <a:gd name="T91" fmla="*/ 10 h 73"/>
                  <a:gd name="T92" fmla="*/ 89 w 93"/>
                  <a:gd name="T93" fmla="*/ 19 h 73"/>
                  <a:gd name="T94" fmla="*/ 89 w 93"/>
                  <a:gd name="T95" fmla="*/ 17 h 73"/>
                  <a:gd name="T96" fmla="*/ 89 w 93"/>
                  <a:gd name="T97" fmla="*/ 19 h 73"/>
                  <a:gd name="T98" fmla="*/ 55 w 93"/>
                  <a:gd name="T99" fmla="*/ 36 h 73"/>
                  <a:gd name="T100" fmla="*/ 53 w 93"/>
                  <a:gd name="T101" fmla="*/ 36 h 73"/>
                  <a:gd name="T102" fmla="*/ 53 w 93"/>
                  <a:gd name="T103" fmla="*/ 34 h 73"/>
                  <a:gd name="T104" fmla="*/ 55 w 93"/>
                  <a:gd name="T105" fmla="*/ 36 h 73"/>
                  <a:gd name="T106" fmla="*/ 31 w 93"/>
                  <a:gd name="T107" fmla="*/ 38 h 73"/>
                  <a:gd name="T108" fmla="*/ 34 w 93"/>
                  <a:gd name="T109" fmla="*/ 36 h 73"/>
                  <a:gd name="T110" fmla="*/ 34 w 93"/>
                  <a:gd name="T111" fmla="*/ 38 h 73"/>
                  <a:gd name="T112" fmla="*/ 19 w 93"/>
                  <a:gd name="T113" fmla="*/ 38 h 73"/>
                  <a:gd name="T114" fmla="*/ 19 w 93"/>
                  <a:gd name="T115" fmla="*/ 38 h 73"/>
                  <a:gd name="T116" fmla="*/ 19 w 93"/>
                  <a:gd name="T117" fmla="*/ 38 h 73"/>
                  <a:gd name="T118" fmla="*/ 43 w 93"/>
                  <a:gd name="T119" fmla="*/ 41 h 73"/>
                  <a:gd name="T120" fmla="*/ 40 w 93"/>
                  <a:gd name="T121" fmla="*/ 41 h 73"/>
                  <a:gd name="T122" fmla="*/ 45 w 93"/>
                  <a:gd name="T123" fmla="*/ 3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" h="73">
                    <a:moveTo>
                      <a:pt x="91" y="10"/>
                    </a:moveTo>
                    <a:lnTo>
                      <a:pt x="91" y="12"/>
                    </a:lnTo>
                    <a:lnTo>
                      <a:pt x="91" y="22"/>
                    </a:lnTo>
                    <a:lnTo>
                      <a:pt x="93" y="24"/>
                    </a:lnTo>
                    <a:lnTo>
                      <a:pt x="91" y="24"/>
                    </a:lnTo>
                    <a:lnTo>
                      <a:pt x="91" y="24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4" y="27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1" y="27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39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4" y="41"/>
                    </a:lnTo>
                    <a:lnTo>
                      <a:pt x="84" y="43"/>
                    </a:lnTo>
                    <a:lnTo>
                      <a:pt x="84" y="43"/>
                    </a:lnTo>
                    <a:lnTo>
                      <a:pt x="82" y="43"/>
                    </a:lnTo>
                    <a:lnTo>
                      <a:pt x="81" y="44"/>
                    </a:lnTo>
                    <a:lnTo>
                      <a:pt x="79" y="44"/>
                    </a:lnTo>
                    <a:lnTo>
                      <a:pt x="75" y="44"/>
                    </a:lnTo>
                    <a:lnTo>
                      <a:pt x="74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8"/>
                    </a:lnTo>
                    <a:lnTo>
                      <a:pt x="75" y="50"/>
                    </a:lnTo>
                    <a:lnTo>
                      <a:pt x="74" y="51"/>
                    </a:lnTo>
                    <a:lnTo>
                      <a:pt x="74" y="55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9" y="65"/>
                    </a:lnTo>
                    <a:lnTo>
                      <a:pt x="69" y="67"/>
                    </a:lnTo>
                    <a:lnTo>
                      <a:pt x="69" y="68"/>
                    </a:lnTo>
                    <a:lnTo>
                      <a:pt x="69" y="72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63" y="72"/>
                    </a:lnTo>
                    <a:lnTo>
                      <a:pt x="62" y="72"/>
                    </a:lnTo>
                    <a:lnTo>
                      <a:pt x="58" y="72"/>
                    </a:lnTo>
                    <a:lnTo>
                      <a:pt x="55" y="72"/>
                    </a:lnTo>
                    <a:lnTo>
                      <a:pt x="51" y="70"/>
                    </a:lnTo>
                    <a:lnTo>
                      <a:pt x="46" y="70"/>
                    </a:lnTo>
                    <a:lnTo>
                      <a:pt x="43" y="70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1" y="68"/>
                    </a:lnTo>
                    <a:lnTo>
                      <a:pt x="28" y="68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7" y="65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7" y="51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4" y="39"/>
                    </a:lnTo>
                    <a:lnTo>
                      <a:pt x="4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7" y="43"/>
                    </a:lnTo>
                    <a:lnTo>
                      <a:pt x="21" y="41"/>
                    </a:lnTo>
                    <a:lnTo>
                      <a:pt x="28" y="41"/>
                    </a:lnTo>
                    <a:lnTo>
                      <a:pt x="33" y="43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8" y="41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5" y="38"/>
                    </a:lnTo>
                    <a:lnTo>
                      <a:pt x="55" y="34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0" y="27"/>
                    </a:lnTo>
                    <a:lnTo>
                      <a:pt x="67" y="22"/>
                    </a:lnTo>
                    <a:lnTo>
                      <a:pt x="70" y="19"/>
                    </a:lnTo>
                    <a:lnTo>
                      <a:pt x="72" y="17"/>
                    </a:lnTo>
                    <a:lnTo>
                      <a:pt x="74" y="16"/>
                    </a:lnTo>
                    <a:lnTo>
                      <a:pt x="75" y="14"/>
                    </a:lnTo>
                    <a:lnTo>
                      <a:pt x="84" y="7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7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1" y="10"/>
                    </a:lnTo>
                    <a:close/>
                    <a:moveTo>
                      <a:pt x="89" y="19"/>
                    </a:moveTo>
                    <a:lnTo>
                      <a:pt x="89" y="17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close/>
                    <a:moveTo>
                      <a:pt x="55" y="36"/>
                    </a:moveTo>
                    <a:lnTo>
                      <a:pt x="55" y="36"/>
                    </a:lnTo>
                    <a:lnTo>
                      <a:pt x="55" y="36"/>
                    </a:lnTo>
                    <a:lnTo>
                      <a:pt x="53" y="36"/>
                    </a:lnTo>
                    <a:lnTo>
                      <a:pt x="53" y="34"/>
                    </a:lnTo>
                    <a:lnTo>
                      <a:pt x="53" y="34"/>
                    </a:lnTo>
                    <a:lnTo>
                      <a:pt x="53" y="34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5" y="36"/>
                    </a:lnTo>
                    <a:close/>
                    <a:moveTo>
                      <a:pt x="33" y="39"/>
                    </a:moveTo>
                    <a:lnTo>
                      <a:pt x="31" y="39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9"/>
                    </a:lnTo>
                    <a:lnTo>
                      <a:pt x="33" y="39"/>
                    </a:lnTo>
                    <a:close/>
                    <a:moveTo>
                      <a:pt x="19" y="38"/>
                    </a:move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21" y="38"/>
                    </a:lnTo>
                    <a:lnTo>
                      <a:pt x="19" y="38"/>
                    </a:lnTo>
                    <a:close/>
                    <a:moveTo>
                      <a:pt x="45" y="41"/>
                    </a:moveTo>
                    <a:lnTo>
                      <a:pt x="45" y="41"/>
                    </a:lnTo>
                    <a:lnTo>
                      <a:pt x="43" y="41"/>
                    </a:lnTo>
                    <a:lnTo>
                      <a:pt x="43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40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5" y="41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4798" y="2255"/>
                <a:ext cx="276" cy="208"/>
              </a:xfrm>
              <a:custGeom>
                <a:avLst/>
                <a:gdLst>
                  <a:gd name="T0" fmla="*/ 271 w 276"/>
                  <a:gd name="T1" fmla="*/ 29 h 208"/>
                  <a:gd name="T2" fmla="*/ 262 w 276"/>
                  <a:gd name="T3" fmla="*/ 37 h 208"/>
                  <a:gd name="T4" fmla="*/ 242 w 276"/>
                  <a:gd name="T5" fmla="*/ 39 h 208"/>
                  <a:gd name="T6" fmla="*/ 226 w 276"/>
                  <a:gd name="T7" fmla="*/ 41 h 208"/>
                  <a:gd name="T8" fmla="*/ 214 w 276"/>
                  <a:gd name="T9" fmla="*/ 49 h 208"/>
                  <a:gd name="T10" fmla="*/ 207 w 276"/>
                  <a:gd name="T11" fmla="*/ 61 h 208"/>
                  <a:gd name="T12" fmla="*/ 212 w 276"/>
                  <a:gd name="T13" fmla="*/ 73 h 208"/>
                  <a:gd name="T14" fmla="*/ 212 w 276"/>
                  <a:gd name="T15" fmla="*/ 78 h 208"/>
                  <a:gd name="T16" fmla="*/ 204 w 276"/>
                  <a:gd name="T17" fmla="*/ 90 h 208"/>
                  <a:gd name="T18" fmla="*/ 204 w 276"/>
                  <a:gd name="T19" fmla="*/ 98 h 208"/>
                  <a:gd name="T20" fmla="*/ 189 w 276"/>
                  <a:gd name="T21" fmla="*/ 105 h 208"/>
                  <a:gd name="T22" fmla="*/ 187 w 276"/>
                  <a:gd name="T23" fmla="*/ 117 h 208"/>
                  <a:gd name="T24" fmla="*/ 173 w 276"/>
                  <a:gd name="T25" fmla="*/ 127 h 208"/>
                  <a:gd name="T26" fmla="*/ 168 w 276"/>
                  <a:gd name="T27" fmla="*/ 144 h 208"/>
                  <a:gd name="T28" fmla="*/ 158 w 276"/>
                  <a:gd name="T29" fmla="*/ 156 h 208"/>
                  <a:gd name="T30" fmla="*/ 147 w 276"/>
                  <a:gd name="T31" fmla="*/ 155 h 208"/>
                  <a:gd name="T32" fmla="*/ 137 w 276"/>
                  <a:gd name="T33" fmla="*/ 163 h 208"/>
                  <a:gd name="T34" fmla="*/ 127 w 276"/>
                  <a:gd name="T35" fmla="*/ 168 h 208"/>
                  <a:gd name="T36" fmla="*/ 117 w 276"/>
                  <a:gd name="T37" fmla="*/ 173 h 208"/>
                  <a:gd name="T38" fmla="*/ 112 w 276"/>
                  <a:gd name="T39" fmla="*/ 191 h 208"/>
                  <a:gd name="T40" fmla="*/ 105 w 276"/>
                  <a:gd name="T41" fmla="*/ 201 h 208"/>
                  <a:gd name="T42" fmla="*/ 81 w 276"/>
                  <a:gd name="T43" fmla="*/ 204 h 208"/>
                  <a:gd name="T44" fmla="*/ 67 w 276"/>
                  <a:gd name="T45" fmla="*/ 208 h 208"/>
                  <a:gd name="T46" fmla="*/ 7 w 276"/>
                  <a:gd name="T47" fmla="*/ 197 h 208"/>
                  <a:gd name="T48" fmla="*/ 24 w 276"/>
                  <a:gd name="T49" fmla="*/ 167 h 208"/>
                  <a:gd name="T50" fmla="*/ 5 w 276"/>
                  <a:gd name="T51" fmla="*/ 156 h 208"/>
                  <a:gd name="T52" fmla="*/ 2 w 276"/>
                  <a:gd name="T53" fmla="*/ 127 h 208"/>
                  <a:gd name="T54" fmla="*/ 7 w 276"/>
                  <a:gd name="T55" fmla="*/ 116 h 208"/>
                  <a:gd name="T56" fmla="*/ 0 w 276"/>
                  <a:gd name="T57" fmla="*/ 104 h 208"/>
                  <a:gd name="T58" fmla="*/ 4 w 276"/>
                  <a:gd name="T59" fmla="*/ 93 h 208"/>
                  <a:gd name="T60" fmla="*/ 9 w 276"/>
                  <a:gd name="T61" fmla="*/ 88 h 208"/>
                  <a:gd name="T62" fmla="*/ 12 w 276"/>
                  <a:gd name="T63" fmla="*/ 78 h 208"/>
                  <a:gd name="T64" fmla="*/ 14 w 276"/>
                  <a:gd name="T65" fmla="*/ 71 h 208"/>
                  <a:gd name="T66" fmla="*/ 19 w 276"/>
                  <a:gd name="T67" fmla="*/ 71 h 208"/>
                  <a:gd name="T68" fmla="*/ 33 w 276"/>
                  <a:gd name="T69" fmla="*/ 75 h 208"/>
                  <a:gd name="T70" fmla="*/ 40 w 276"/>
                  <a:gd name="T71" fmla="*/ 76 h 208"/>
                  <a:gd name="T72" fmla="*/ 50 w 276"/>
                  <a:gd name="T73" fmla="*/ 68 h 208"/>
                  <a:gd name="T74" fmla="*/ 53 w 276"/>
                  <a:gd name="T75" fmla="*/ 63 h 208"/>
                  <a:gd name="T76" fmla="*/ 69 w 276"/>
                  <a:gd name="T77" fmla="*/ 58 h 208"/>
                  <a:gd name="T78" fmla="*/ 81 w 276"/>
                  <a:gd name="T79" fmla="*/ 41 h 208"/>
                  <a:gd name="T80" fmla="*/ 98 w 276"/>
                  <a:gd name="T81" fmla="*/ 29 h 208"/>
                  <a:gd name="T82" fmla="*/ 108 w 276"/>
                  <a:gd name="T83" fmla="*/ 25 h 208"/>
                  <a:gd name="T84" fmla="*/ 130 w 276"/>
                  <a:gd name="T85" fmla="*/ 30 h 208"/>
                  <a:gd name="T86" fmla="*/ 139 w 276"/>
                  <a:gd name="T87" fmla="*/ 30 h 208"/>
                  <a:gd name="T88" fmla="*/ 149 w 276"/>
                  <a:gd name="T89" fmla="*/ 34 h 208"/>
                  <a:gd name="T90" fmla="*/ 159 w 276"/>
                  <a:gd name="T91" fmla="*/ 29 h 208"/>
                  <a:gd name="T92" fmla="*/ 165 w 276"/>
                  <a:gd name="T93" fmla="*/ 29 h 208"/>
                  <a:gd name="T94" fmla="*/ 171 w 276"/>
                  <a:gd name="T95" fmla="*/ 25 h 208"/>
                  <a:gd name="T96" fmla="*/ 183 w 276"/>
                  <a:gd name="T97" fmla="*/ 22 h 208"/>
                  <a:gd name="T98" fmla="*/ 187 w 276"/>
                  <a:gd name="T99" fmla="*/ 13 h 208"/>
                  <a:gd name="T100" fmla="*/ 202 w 276"/>
                  <a:gd name="T101" fmla="*/ 1 h 208"/>
                  <a:gd name="T102" fmla="*/ 211 w 276"/>
                  <a:gd name="T103" fmla="*/ 13 h 208"/>
                  <a:gd name="T104" fmla="*/ 211 w 276"/>
                  <a:gd name="T105" fmla="*/ 29 h 208"/>
                  <a:gd name="T106" fmla="*/ 218 w 276"/>
                  <a:gd name="T107" fmla="*/ 42 h 208"/>
                  <a:gd name="T108" fmla="*/ 243 w 276"/>
                  <a:gd name="T109" fmla="*/ 25 h 208"/>
                  <a:gd name="T110" fmla="*/ 254 w 276"/>
                  <a:gd name="T111" fmla="*/ 25 h 208"/>
                  <a:gd name="T112" fmla="*/ 260 w 276"/>
                  <a:gd name="T113" fmla="*/ 27 h 208"/>
                  <a:gd name="T114" fmla="*/ 272 w 276"/>
                  <a:gd name="T115" fmla="*/ 2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6" h="208">
                    <a:moveTo>
                      <a:pt x="276" y="30"/>
                    </a:moveTo>
                    <a:lnTo>
                      <a:pt x="276" y="30"/>
                    </a:lnTo>
                    <a:lnTo>
                      <a:pt x="274" y="29"/>
                    </a:lnTo>
                    <a:lnTo>
                      <a:pt x="274" y="29"/>
                    </a:lnTo>
                    <a:lnTo>
                      <a:pt x="272" y="29"/>
                    </a:lnTo>
                    <a:lnTo>
                      <a:pt x="272" y="29"/>
                    </a:lnTo>
                    <a:lnTo>
                      <a:pt x="271" y="29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9" y="34"/>
                    </a:lnTo>
                    <a:lnTo>
                      <a:pt x="269" y="34"/>
                    </a:lnTo>
                    <a:lnTo>
                      <a:pt x="269" y="34"/>
                    </a:lnTo>
                    <a:lnTo>
                      <a:pt x="267" y="35"/>
                    </a:lnTo>
                    <a:lnTo>
                      <a:pt x="262" y="37"/>
                    </a:lnTo>
                    <a:lnTo>
                      <a:pt x="260" y="39"/>
                    </a:lnTo>
                    <a:lnTo>
                      <a:pt x="259" y="39"/>
                    </a:lnTo>
                    <a:lnTo>
                      <a:pt x="257" y="39"/>
                    </a:lnTo>
                    <a:lnTo>
                      <a:pt x="255" y="37"/>
                    </a:lnTo>
                    <a:lnTo>
                      <a:pt x="254" y="37"/>
                    </a:lnTo>
                    <a:lnTo>
                      <a:pt x="248" y="37"/>
                    </a:lnTo>
                    <a:lnTo>
                      <a:pt x="242" y="39"/>
                    </a:lnTo>
                    <a:lnTo>
                      <a:pt x="240" y="39"/>
                    </a:lnTo>
                    <a:lnTo>
                      <a:pt x="235" y="39"/>
                    </a:lnTo>
                    <a:lnTo>
                      <a:pt x="233" y="39"/>
                    </a:lnTo>
                    <a:lnTo>
                      <a:pt x="231" y="41"/>
                    </a:lnTo>
                    <a:lnTo>
                      <a:pt x="230" y="41"/>
                    </a:lnTo>
                    <a:lnTo>
                      <a:pt x="228" y="41"/>
                    </a:lnTo>
                    <a:lnTo>
                      <a:pt x="226" y="41"/>
                    </a:lnTo>
                    <a:lnTo>
                      <a:pt x="224" y="42"/>
                    </a:lnTo>
                    <a:lnTo>
                      <a:pt x="223" y="44"/>
                    </a:lnTo>
                    <a:lnTo>
                      <a:pt x="219" y="46"/>
                    </a:lnTo>
                    <a:lnTo>
                      <a:pt x="218" y="47"/>
                    </a:lnTo>
                    <a:lnTo>
                      <a:pt x="216" y="49"/>
                    </a:lnTo>
                    <a:lnTo>
                      <a:pt x="216" y="49"/>
                    </a:lnTo>
                    <a:lnTo>
                      <a:pt x="214" y="49"/>
                    </a:lnTo>
                    <a:lnTo>
                      <a:pt x="212" y="49"/>
                    </a:lnTo>
                    <a:lnTo>
                      <a:pt x="211" y="52"/>
                    </a:lnTo>
                    <a:lnTo>
                      <a:pt x="207" y="54"/>
                    </a:lnTo>
                    <a:lnTo>
                      <a:pt x="206" y="56"/>
                    </a:lnTo>
                    <a:lnTo>
                      <a:pt x="206" y="58"/>
                    </a:lnTo>
                    <a:lnTo>
                      <a:pt x="206" y="59"/>
                    </a:lnTo>
                    <a:lnTo>
                      <a:pt x="207" y="61"/>
                    </a:lnTo>
                    <a:lnTo>
                      <a:pt x="209" y="61"/>
                    </a:lnTo>
                    <a:lnTo>
                      <a:pt x="209" y="63"/>
                    </a:lnTo>
                    <a:lnTo>
                      <a:pt x="211" y="66"/>
                    </a:lnTo>
                    <a:lnTo>
                      <a:pt x="211" y="68"/>
                    </a:lnTo>
                    <a:lnTo>
                      <a:pt x="212" y="69"/>
                    </a:lnTo>
                    <a:lnTo>
                      <a:pt x="212" y="71"/>
                    </a:lnTo>
                    <a:lnTo>
                      <a:pt x="212" y="73"/>
                    </a:lnTo>
                    <a:lnTo>
                      <a:pt x="212" y="73"/>
                    </a:lnTo>
                    <a:lnTo>
                      <a:pt x="212" y="75"/>
                    </a:lnTo>
                    <a:lnTo>
                      <a:pt x="212" y="75"/>
                    </a:lnTo>
                    <a:lnTo>
                      <a:pt x="212" y="76"/>
                    </a:lnTo>
                    <a:lnTo>
                      <a:pt x="212" y="78"/>
                    </a:lnTo>
                    <a:lnTo>
                      <a:pt x="214" y="78"/>
                    </a:lnTo>
                    <a:lnTo>
                      <a:pt x="212" y="78"/>
                    </a:lnTo>
                    <a:lnTo>
                      <a:pt x="212" y="80"/>
                    </a:lnTo>
                    <a:lnTo>
                      <a:pt x="211" y="81"/>
                    </a:lnTo>
                    <a:lnTo>
                      <a:pt x="211" y="83"/>
                    </a:lnTo>
                    <a:lnTo>
                      <a:pt x="209" y="85"/>
                    </a:lnTo>
                    <a:lnTo>
                      <a:pt x="207" y="85"/>
                    </a:lnTo>
                    <a:lnTo>
                      <a:pt x="206" y="87"/>
                    </a:lnTo>
                    <a:lnTo>
                      <a:pt x="204" y="90"/>
                    </a:lnTo>
                    <a:lnTo>
                      <a:pt x="202" y="92"/>
                    </a:lnTo>
                    <a:lnTo>
                      <a:pt x="202" y="92"/>
                    </a:lnTo>
                    <a:lnTo>
                      <a:pt x="200" y="93"/>
                    </a:lnTo>
                    <a:lnTo>
                      <a:pt x="200" y="93"/>
                    </a:lnTo>
                    <a:lnTo>
                      <a:pt x="202" y="95"/>
                    </a:lnTo>
                    <a:lnTo>
                      <a:pt x="204" y="97"/>
                    </a:lnTo>
                    <a:lnTo>
                      <a:pt x="204" y="98"/>
                    </a:lnTo>
                    <a:lnTo>
                      <a:pt x="204" y="100"/>
                    </a:lnTo>
                    <a:lnTo>
                      <a:pt x="204" y="102"/>
                    </a:lnTo>
                    <a:lnTo>
                      <a:pt x="202" y="104"/>
                    </a:lnTo>
                    <a:lnTo>
                      <a:pt x="199" y="105"/>
                    </a:lnTo>
                    <a:lnTo>
                      <a:pt x="195" y="107"/>
                    </a:lnTo>
                    <a:lnTo>
                      <a:pt x="190" y="107"/>
                    </a:lnTo>
                    <a:lnTo>
                      <a:pt x="189" y="105"/>
                    </a:lnTo>
                    <a:lnTo>
                      <a:pt x="187" y="105"/>
                    </a:lnTo>
                    <a:lnTo>
                      <a:pt x="182" y="104"/>
                    </a:lnTo>
                    <a:lnTo>
                      <a:pt x="180" y="105"/>
                    </a:lnTo>
                    <a:lnTo>
                      <a:pt x="180" y="107"/>
                    </a:lnTo>
                    <a:lnTo>
                      <a:pt x="183" y="112"/>
                    </a:lnTo>
                    <a:lnTo>
                      <a:pt x="185" y="114"/>
                    </a:lnTo>
                    <a:lnTo>
                      <a:pt x="187" y="117"/>
                    </a:lnTo>
                    <a:lnTo>
                      <a:pt x="189" y="119"/>
                    </a:lnTo>
                    <a:lnTo>
                      <a:pt x="187" y="122"/>
                    </a:lnTo>
                    <a:lnTo>
                      <a:pt x="183" y="124"/>
                    </a:lnTo>
                    <a:lnTo>
                      <a:pt x="182" y="126"/>
                    </a:lnTo>
                    <a:lnTo>
                      <a:pt x="177" y="126"/>
                    </a:lnTo>
                    <a:lnTo>
                      <a:pt x="175" y="127"/>
                    </a:lnTo>
                    <a:lnTo>
                      <a:pt x="173" y="127"/>
                    </a:lnTo>
                    <a:lnTo>
                      <a:pt x="171" y="133"/>
                    </a:lnTo>
                    <a:lnTo>
                      <a:pt x="171" y="133"/>
                    </a:lnTo>
                    <a:lnTo>
                      <a:pt x="171" y="136"/>
                    </a:lnTo>
                    <a:lnTo>
                      <a:pt x="170" y="138"/>
                    </a:lnTo>
                    <a:lnTo>
                      <a:pt x="168" y="139"/>
                    </a:lnTo>
                    <a:lnTo>
                      <a:pt x="168" y="141"/>
                    </a:lnTo>
                    <a:lnTo>
                      <a:pt x="168" y="144"/>
                    </a:lnTo>
                    <a:lnTo>
                      <a:pt x="168" y="151"/>
                    </a:lnTo>
                    <a:lnTo>
                      <a:pt x="166" y="155"/>
                    </a:lnTo>
                    <a:lnTo>
                      <a:pt x="165" y="156"/>
                    </a:lnTo>
                    <a:lnTo>
                      <a:pt x="163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8" y="156"/>
                    </a:lnTo>
                    <a:lnTo>
                      <a:pt x="158" y="156"/>
                    </a:lnTo>
                    <a:lnTo>
                      <a:pt x="156" y="155"/>
                    </a:lnTo>
                    <a:lnTo>
                      <a:pt x="154" y="155"/>
                    </a:lnTo>
                    <a:lnTo>
                      <a:pt x="153" y="156"/>
                    </a:lnTo>
                    <a:lnTo>
                      <a:pt x="151" y="156"/>
                    </a:lnTo>
                    <a:lnTo>
                      <a:pt x="147" y="155"/>
                    </a:lnTo>
                    <a:lnTo>
                      <a:pt x="147" y="155"/>
                    </a:lnTo>
                    <a:lnTo>
                      <a:pt x="146" y="156"/>
                    </a:lnTo>
                    <a:lnTo>
                      <a:pt x="144" y="158"/>
                    </a:lnTo>
                    <a:lnTo>
                      <a:pt x="139" y="162"/>
                    </a:lnTo>
                    <a:lnTo>
                      <a:pt x="137" y="162"/>
                    </a:lnTo>
                    <a:lnTo>
                      <a:pt x="135" y="162"/>
                    </a:lnTo>
                    <a:lnTo>
                      <a:pt x="135" y="163"/>
                    </a:lnTo>
                    <a:lnTo>
                      <a:pt x="137" y="163"/>
                    </a:lnTo>
                    <a:lnTo>
                      <a:pt x="139" y="165"/>
                    </a:lnTo>
                    <a:lnTo>
                      <a:pt x="139" y="165"/>
                    </a:lnTo>
                    <a:lnTo>
                      <a:pt x="137" y="167"/>
                    </a:lnTo>
                    <a:lnTo>
                      <a:pt x="135" y="167"/>
                    </a:lnTo>
                    <a:lnTo>
                      <a:pt x="134" y="168"/>
                    </a:lnTo>
                    <a:lnTo>
                      <a:pt x="130" y="168"/>
                    </a:lnTo>
                    <a:lnTo>
                      <a:pt x="127" y="168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0" y="168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7" y="173"/>
                    </a:lnTo>
                    <a:lnTo>
                      <a:pt x="115" y="173"/>
                    </a:lnTo>
                    <a:lnTo>
                      <a:pt x="113" y="175"/>
                    </a:lnTo>
                    <a:lnTo>
                      <a:pt x="112" y="177"/>
                    </a:lnTo>
                    <a:lnTo>
                      <a:pt x="112" y="182"/>
                    </a:lnTo>
                    <a:lnTo>
                      <a:pt x="112" y="184"/>
                    </a:lnTo>
                    <a:lnTo>
                      <a:pt x="112" y="189"/>
                    </a:lnTo>
                    <a:lnTo>
                      <a:pt x="112" y="191"/>
                    </a:lnTo>
                    <a:lnTo>
                      <a:pt x="110" y="192"/>
                    </a:lnTo>
                    <a:lnTo>
                      <a:pt x="110" y="194"/>
                    </a:lnTo>
                    <a:lnTo>
                      <a:pt x="112" y="196"/>
                    </a:lnTo>
                    <a:lnTo>
                      <a:pt x="112" y="197"/>
                    </a:lnTo>
                    <a:lnTo>
                      <a:pt x="110" y="197"/>
                    </a:lnTo>
                    <a:lnTo>
                      <a:pt x="108" y="199"/>
                    </a:lnTo>
                    <a:lnTo>
                      <a:pt x="105" y="201"/>
                    </a:lnTo>
                    <a:lnTo>
                      <a:pt x="100" y="202"/>
                    </a:lnTo>
                    <a:lnTo>
                      <a:pt x="96" y="202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4" y="204"/>
                    </a:lnTo>
                    <a:lnTo>
                      <a:pt x="82" y="204"/>
                    </a:lnTo>
                    <a:lnTo>
                      <a:pt x="81" y="204"/>
                    </a:lnTo>
                    <a:lnTo>
                      <a:pt x="77" y="204"/>
                    </a:lnTo>
                    <a:lnTo>
                      <a:pt x="74" y="206"/>
                    </a:lnTo>
                    <a:lnTo>
                      <a:pt x="72" y="206"/>
                    </a:lnTo>
                    <a:lnTo>
                      <a:pt x="70" y="208"/>
                    </a:lnTo>
                    <a:lnTo>
                      <a:pt x="69" y="208"/>
                    </a:lnTo>
                    <a:lnTo>
                      <a:pt x="69" y="208"/>
                    </a:lnTo>
                    <a:lnTo>
                      <a:pt x="67" y="208"/>
                    </a:lnTo>
                    <a:lnTo>
                      <a:pt x="58" y="206"/>
                    </a:lnTo>
                    <a:lnTo>
                      <a:pt x="38" y="208"/>
                    </a:lnTo>
                    <a:lnTo>
                      <a:pt x="36" y="208"/>
                    </a:lnTo>
                    <a:lnTo>
                      <a:pt x="29" y="206"/>
                    </a:lnTo>
                    <a:lnTo>
                      <a:pt x="19" y="202"/>
                    </a:lnTo>
                    <a:lnTo>
                      <a:pt x="14" y="201"/>
                    </a:lnTo>
                    <a:lnTo>
                      <a:pt x="7" y="197"/>
                    </a:lnTo>
                    <a:lnTo>
                      <a:pt x="12" y="192"/>
                    </a:lnTo>
                    <a:lnTo>
                      <a:pt x="16" y="187"/>
                    </a:lnTo>
                    <a:lnTo>
                      <a:pt x="21" y="182"/>
                    </a:lnTo>
                    <a:lnTo>
                      <a:pt x="24" y="177"/>
                    </a:lnTo>
                    <a:lnTo>
                      <a:pt x="24" y="175"/>
                    </a:lnTo>
                    <a:lnTo>
                      <a:pt x="26" y="172"/>
                    </a:lnTo>
                    <a:lnTo>
                      <a:pt x="24" y="167"/>
                    </a:lnTo>
                    <a:lnTo>
                      <a:pt x="23" y="165"/>
                    </a:lnTo>
                    <a:lnTo>
                      <a:pt x="16" y="163"/>
                    </a:lnTo>
                    <a:lnTo>
                      <a:pt x="12" y="163"/>
                    </a:lnTo>
                    <a:lnTo>
                      <a:pt x="7" y="162"/>
                    </a:lnTo>
                    <a:lnTo>
                      <a:pt x="5" y="162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5" y="153"/>
                    </a:lnTo>
                    <a:lnTo>
                      <a:pt x="5" y="151"/>
                    </a:lnTo>
                    <a:lnTo>
                      <a:pt x="5" y="146"/>
                    </a:lnTo>
                    <a:lnTo>
                      <a:pt x="5" y="144"/>
                    </a:lnTo>
                    <a:lnTo>
                      <a:pt x="4" y="138"/>
                    </a:lnTo>
                    <a:lnTo>
                      <a:pt x="2" y="133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6"/>
                    </a:lnTo>
                    <a:lnTo>
                      <a:pt x="5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09"/>
                    </a:lnTo>
                    <a:lnTo>
                      <a:pt x="0" y="104"/>
                    </a:lnTo>
                    <a:lnTo>
                      <a:pt x="2" y="100"/>
                    </a:lnTo>
                    <a:lnTo>
                      <a:pt x="2" y="98"/>
                    </a:lnTo>
                    <a:lnTo>
                      <a:pt x="7" y="98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1" y="87"/>
                    </a:lnTo>
                    <a:lnTo>
                      <a:pt x="11" y="85"/>
                    </a:lnTo>
                    <a:lnTo>
                      <a:pt x="11" y="83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1" y="76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6" y="69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9"/>
                    </a:lnTo>
                    <a:lnTo>
                      <a:pt x="19" y="71"/>
                    </a:lnTo>
                    <a:lnTo>
                      <a:pt x="21" y="71"/>
                    </a:lnTo>
                    <a:lnTo>
                      <a:pt x="23" y="73"/>
                    </a:lnTo>
                    <a:lnTo>
                      <a:pt x="26" y="73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3" y="76"/>
                    </a:lnTo>
                    <a:lnTo>
                      <a:pt x="34" y="78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8" y="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5" y="75"/>
                    </a:lnTo>
                    <a:lnTo>
                      <a:pt x="48" y="73"/>
                    </a:lnTo>
                    <a:lnTo>
                      <a:pt x="48" y="71"/>
                    </a:lnTo>
                    <a:lnTo>
                      <a:pt x="50" y="69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0" y="64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3" y="63"/>
                    </a:lnTo>
                    <a:lnTo>
                      <a:pt x="58" y="61"/>
                    </a:lnTo>
                    <a:lnTo>
                      <a:pt x="62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7" y="59"/>
                    </a:lnTo>
                    <a:lnTo>
                      <a:pt x="69" y="58"/>
                    </a:lnTo>
                    <a:lnTo>
                      <a:pt x="69" y="58"/>
                    </a:lnTo>
                    <a:lnTo>
                      <a:pt x="69" y="56"/>
                    </a:lnTo>
                    <a:lnTo>
                      <a:pt x="70" y="56"/>
                    </a:lnTo>
                    <a:lnTo>
                      <a:pt x="74" y="54"/>
                    </a:lnTo>
                    <a:lnTo>
                      <a:pt x="77" y="51"/>
                    </a:lnTo>
                    <a:lnTo>
                      <a:pt x="77" y="49"/>
                    </a:lnTo>
                    <a:lnTo>
                      <a:pt x="79" y="46"/>
                    </a:lnTo>
                    <a:lnTo>
                      <a:pt x="81" y="41"/>
                    </a:lnTo>
                    <a:lnTo>
                      <a:pt x="82" y="3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86" y="30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8" y="23"/>
                    </a:lnTo>
                    <a:lnTo>
                      <a:pt x="100" y="22"/>
                    </a:lnTo>
                    <a:lnTo>
                      <a:pt x="101" y="22"/>
                    </a:lnTo>
                    <a:lnTo>
                      <a:pt x="101" y="22"/>
                    </a:lnTo>
                    <a:lnTo>
                      <a:pt x="103" y="23"/>
                    </a:lnTo>
                    <a:lnTo>
                      <a:pt x="108" y="25"/>
                    </a:lnTo>
                    <a:lnTo>
                      <a:pt x="112" y="27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22" y="27"/>
                    </a:lnTo>
                    <a:lnTo>
                      <a:pt x="125" y="27"/>
                    </a:lnTo>
                    <a:lnTo>
                      <a:pt x="129" y="29"/>
                    </a:lnTo>
                    <a:lnTo>
                      <a:pt x="130" y="30"/>
                    </a:lnTo>
                    <a:lnTo>
                      <a:pt x="134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7" y="30"/>
                    </a:lnTo>
                    <a:lnTo>
                      <a:pt x="139" y="30"/>
                    </a:lnTo>
                    <a:lnTo>
                      <a:pt x="139" y="30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41" y="34"/>
                    </a:lnTo>
                    <a:lnTo>
                      <a:pt x="142" y="35"/>
                    </a:lnTo>
                    <a:lnTo>
                      <a:pt x="146" y="35"/>
                    </a:lnTo>
                    <a:lnTo>
                      <a:pt x="147" y="34"/>
                    </a:lnTo>
                    <a:lnTo>
                      <a:pt x="149" y="35"/>
                    </a:lnTo>
                    <a:lnTo>
                      <a:pt x="149" y="34"/>
                    </a:lnTo>
                    <a:lnTo>
                      <a:pt x="149" y="34"/>
                    </a:lnTo>
                    <a:lnTo>
                      <a:pt x="151" y="32"/>
                    </a:lnTo>
                    <a:lnTo>
                      <a:pt x="154" y="30"/>
                    </a:lnTo>
                    <a:lnTo>
                      <a:pt x="156" y="30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9" y="29"/>
                    </a:lnTo>
                    <a:lnTo>
                      <a:pt x="159" y="29"/>
                    </a:lnTo>
                    <a:lnTo>
                      <a:pt x="159" y="29"/>
                    </a:lnTo>
                    <a:lnTo>
                      <a:pt x="161" y="27"/>
                    </a:lnTo>
                    <a:lnTo>
                      <a:pt x="161" y="27"/>
                    </a:lnTo>
                    <a:lnTo>
                      <a:pt x="161" y="27"/>
                    </a:lnTo>
                    <a:lnTo>
                      <a:pt x="163" y="27"/>
                    </a:lnTo>
                    <a:lnTo>
                      <a:pt x="165" y="29"/>
                    </a:lnTo>
                    <a:lnTo>
                      <a:pt x="166" y="32"/>
                    </a:lnTo>
                    <a:lnTo>
                      <a:pt x="168" y="32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71" y="30"/>
                    </a:lnTo>
                    <a:lnTo>
                      <a:pt x="171" y="29"/>
                    </a:lnTo>
                    <a:lnTo>
                      <a:pt x="171" y="25"/>
                    </a:lnTo>
                    <a:lnTo>
                      <a:pt x="171" y="23"/>
                    </a:lnTo>
                    <a:lnTo>
                      <a:pt x="173" y="22"/>
                    </a:lnTo>
                    <a:lnTo>
                      <a:pt x="175" y="20"/>
                    </a:lnTo>
                    <a:lnTo>
                      <a:pt x="178" y="20"/>
                    </a:lnTo>
                    <a:lnTo>
                      <a:pt x="182" y="20"/>
                    </a:lnTo>
                    <a:lnTo>
                      <a:pt x="182" y="22"/>
                    </a:lnTo>
                    <a:lnTo>
                      <a:pt x="183" y="22"/>
                    </a:lnTo>
                    <a:lnTo>
                      <a:pt x="185" y="22"/>
                    </a:lnTo>
                    <a:lnTo>
                      <a:pt x="187" y="22"/>
                    </a:lnTo>
                    <a:lnTo>
                      <a:pt x="187" y="18"/>
                    </a:lnTo>
                    <a:lnTo>
                      <a:pt x="187" y="17"/>
                    </a:lnTo>
                    <a:lnTo>
                      <a:pt x="187" y="13"/>
                    </a:lnTo>
                    <a:lnTo>
                      <a:pt x="187" y="13"/>
                    </a:lnTo>
                    <a:lnTo>
                      <a:pt x="187" y="13"/>
                    </a:lnTo>
                    <a:lnTo>
                      <a:pt x="189" y="12"/>
                    </a:lnTo>
                    <a:lnTo>
                      <a:pt x="190" y="10"/>
                    </a:lnTo>
                    <a:lnTo>
                      <a:pt x="192" y="6"/>
                    </a:lnTo>
                    <a:lnTo>
                      <a:pt x="194" y="3"/>
                    </a:lnTo>
                    <a:lnTo>
                      <a:pt x="197" y="1"/>
                    </a:lnTo>
                    <a:lnTo>
                      <a:pt x="199" y="0"/>
                    </a:lnTo>
                    <a:lnTo>
                      <a:pt x="202" y="1"/>
                    </a:lnTo>
                    <a:lnTo>
                      <a:pt x="207" y="3"/>
                    </a:lnTo>
                    <a:lnTo>
                      <a:pt x="207" y="6"/>
                    </a:lnTo>
                    <a:lnTo>
                      <a:pt x="207" y="12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9" y="13"/>
                    </a:lnTo>
                    <a:lnTo>
                      <a:pt x="211" y="13"/>
                    </a:lnTo>
                    <a:lnTo>
                      <a:pt x="212" y="13"/>
                    </a:lnTo>
                    <a:lnTo>
                      <a:pt x="212" y="13"/>
                    </a:lnTo>
                    <a:lnTo>
                      <a:pt x="212" y="15"/>
                    </a:lnTo>
                    <a:lnTo>
                      <a:pt x="212" y="17"/>
                    </a:lnTo>
                    <a:lnTo>
                      <a:pt x="211" y="20"/>
                    </a:lnTo>
                    <a:lnTo>
                      <a:pt x="211" y="25"/>
                    </a:lnTo>
                    <a:lnTo>
                      <a:pt x="211" y="29"/>
                    </a:lnTo>
                    <a:lnTo>
                      <a:pt x="209" y="32"/>
                    </a:lnTo>
                    <a:lnTo>
                      <a:pt x="211" y="35"/>
                    </a:lnTo>
                    <a:lnTo>
                      <a:pt x="212" y="39"/>
                    </a:lnTo>
                    <a:lnTo>
                      <a:pt x="212" y="42"/>
                    </a:lnTo>
                    <a:lnTo>
                      <a:pt x="214" y="42"/>
                    </a:lnTo>
                    <a:lnTo>
                      <a:pt x="216" y="42"/>
                    </a:lnTo>
                    <a:lnTo>
                      <a:pt x="218" y="42"/>
                    </a:lnTo>
                    <a:lnTo>
                      <a:pt x="219" y="41"/>
                    </a:lnTo>
                    <a:lnTo>
                      <a:pt x="224" y="37"/>
                    </a:lnTo>
                    <a:lnTo>
                      <a:pt x="228" y="35"/>
                    </a:lnTo>
                    <a:lnTo>
                      <a:pt x="233" y="34"/>
                    </a:lnTo>
                    <a:lnTo>
                      <a:pt x="235" y="30"/>
                    </a:lnTo>
                    <a:lnTo>
                      <a:pt x="238" y="29"/>
                    </a:lnTo>
                    <a:lnTo>
                      <a:pt x="243" y="25"/>
                    </a:lnTo>
                    <a:lnTo>
                      <a:pt x="247" y="23"/>
                    </a:lnTo>
                    <a:lnTo>
                      <a:pt x="248" y="23"/>
                    </a:lnTo>
                    <a:lnTo>
                      <a:pt x="252" y="25"/>
                    </a:lnTo>
                    <a:lnTo>
                      <a:pt x="252" y="25"/>
                    </a:lnTo>
                    <a:lnTo>
                      <a:pt x="252" y="25"/>
                    </a:lnTo>
                    <a:lnTo>
                      <a:pt x="254" y="25"/>
                    </a:lnTo>
                    <a:lnTo>
                      <a:pt x="254" y="25"/>
                    </a:lnTo>
                    <a:lnTo>
                      <a:pt x="254" y="27"/>
                    </a:lnTo>
                    <a:lnTo>
                      <a:pt x="252" y="29"/>
                    </a:lnTo>
                    <a:lnTo>
                      <a:pt x="252" y="29"/>
                    </a:lnTo>
                    <a:lnTo>
                      <a:pt x="252" y="29"/>
                    </a:lnTo>
                    <a:lnTo>
                      <a:pt x="254" y="30"/>
                    </a:lnTo>
                    <a:lnTo>
                      <a:pt x="259" y="29"/>
                    </a:lnTo>
                    <a:lnTo>
                      <a:pt x="260" y="27"/>
                    </a:lnTo>
                    <a:lnTo>
                      <a:pt x="262" y="27"/>
                    </a:lnTo>
                    <a:lnTo>
                      <a:pt x="264" y="27"/>
                    </a:lnTo>
                    <a:lnTo>
                      <a:pt x="264" y="25"/>
                    </a:lnTo>
                    <a:lnTo>
                      <a:pt x="266" y="25"/>
                    </a:lnTo>
                    <a:lnTo>
                      <a:pt x="267" y="25"/>
                    </a:lnTo>
                    <a:lnTo>
                      <a:pt x="269" y="25"/>
                    </a:lnTo>
                    <a:lnTo>
                      <a:pt x="272" y="25"/>
                    </a:lnTo>
                    <a:lnTo>
                      <a:pt x="274" y="27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"/>
              <p:cNvSpPr>
                <a:spLocks noEditPoints="1"/>
              </p:cNvSpPr>
              <p:nvPr/>
            </p:nvSpPr>
            <p:spPr bwMode="auto">
              <a:xfrm>
                <a:off x="2447" y="2706"/>
                <a:ext cx="3" cy="14"/>
              </a:xfrm>
              <a:custGeom>
                <a:avLst/>
                <a:gdLst>
                  <a:gd name="T0" fmla="*/ 3 w 3"/>
                  <a:gd name="T1" fmla="*/ 14 h 14"/>
                  <a:gd name="T2" fmla="*/ 2 w 3"/>
                  <a:gd name="T3" fmla="*/ 14 h 14"/>
                  <a:gd name="T4" fmla="*/ 0 w 3"/>
                  <a:gd name="T5" fmla="*/ 14 h 14"/>
                  <a:gd name="T6" fmla="*/ 0 w 3"/>
                  <a:gd name="T7" fmla="*/ 14 h 14"/>
                  <a:gd name="T8" fmla="*/ 0 w 3"/>
                  <a:gd name="T9" fmla="*/ 12 h 14"/>
                  <a:gd name="T10" fmla="*/ 2 w 3"/>
                  <a:gd name="T11" fmla="*/ 11 h 14"/>
                  <a:gd name="T12" fmla="*/ 3 w 3"/>
                  <a:gd name="T13" fmla="*/ 12 h 14"/>
                  <a:gd name="T14" fmla="*/ 3 w 3"/>
                  <a:gd name="T15" fmla="*/ 12 h 14"/>
                  <a:gd name="T16" fmla="*/ 3 w 3"/>
                  <a:gd name="T17" fmla="*/ 12 h 14"/>
                  <a:gd name="T18" fmla="*/ 3 w 3"/>
                  <a:gd name="T19" fmla="*/ 14 h 14"/>
                  <a:gd name="T20" fmla="*/ 3 w 3"/>
                  <a:gd name="T21" fmla="*/ 14 h 14"/>
                  <a:gd name="T22" fmla="*/ 3 w 3"/>
                  <a:gd name="T23" fmla="*/ 14 h 14"/>
                  <a:gd name="T24" fmla="*/ 3 w 3"/>
                  <a:gd name="T25" fmla="*/ 14 h 14"/>
                  <a:gd name="T26" fmla="*/ 2 w 3"/>
                  <a:gd name="T27" fmla="*/ 4 h 14"/>
                  <a:gd name="T28" fmla="*/ 2 w 3"/>
                  <a:gd name="T29" fmla="*/ 4 h 14"/>
                  <a:gd name="T30" fmla="*/ 0 w 3"/>
                  <a:gd name="T31" fmla="*/ 2 h 14"/>
                  <a:gd name="T32" fmla="*/ 0 w 3"/>
                  <a:gd name="T33" fmla="*/ 0 h 14"/>
                  <a:gd name="T34" fmla="*/ 0 w 3"/>
                  <a:gd name="T35" fmla="*/ 0 h 14"/>
                  <a:gd name="T36" fmla="*/ 0 w 3"/>
                  <a:gd name="T37" fmla="*/ 0 h 14"/>
                  <a:gd name="T38" fmla="*/ 2 w 3"/>
                  <a:gd name="T39" fmla="*/ 0 h 14"/>
                  <a:gd name="T40" fmla="*/ 2 w 3"/>
                  <a:gd name="T41" fmla="*/ 0 h 14"/>
                  <a:gd name="T42" fmla="*/ 2 w 3"/>
                  <a:gd name="T43" fmla="*/ 2 h 14"/>
                  <a:gd name="T44" fmla="*/ 2 w 3"/>
                  <a:gd name="T4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14">
                    <a:moveTo>
                      <a:pt x="3" y="14"/>
                    </a:move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  <a:moveTo>
                      <a:pt x="2" y="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>
                <a:off x="2423" y="2696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0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2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0"/>
              <p:cNvSpPr>
                <a:spLocks/>
              </p:cNvSpPr>
              <p:nvPr/>
            </p:nvSpPr>
            <p:spPr bwMode="auto">
              <a:xfrm>
                <a:off x="4006" y="2149"/>
                <a:ext cx="34" cy="77"/>
              </a:xfrm>
              <a:custGeom>
                <a:avLst/>
                <a:gdLst>
                  <a:gd name="T0" fmla="*/ 15 w 34"/>
                  <a:gd name="T1" fmla="*/ 3 h 77"/>
                  <a:gd name="T2" fmla="*/ 19 w 34"/>
                  <a:gd name="T3" fmla="*/ 8 h 77"/>
                  <a:gd name="T4" fmla="*/ 22 w 34"/>
                  <a:gd name="T5" fmla="*/ 10 h 77"/>
                  <a:gd name="T6" fmla="*/ 24 w 34"/>
                  <a:gd name="T7" fmla="*/ 14 h 77"/>
                  <a:gd name="T8" fmla="*/ 26 w 34"/>
                  <a:gd name="T9" fmla="*/ 20 h 77"/>
                  <a:gd name="T10" fmla="*/ 24 w 34"/>
                  <a:gd name="T11" fmla="*/ 20 h 77"/>
                  <a:gd name="T12" fmla="*/ 24 w 34"/>
                  <a:gd name="T13" fmla="*/ 27 h 77"/>
                  <a:gd name="T14" fmla="*/ 22 w 34"/>
                  <a:gd name="T15" fmla="*/ 29 h 77"/>
                  <a:gd name="T16" fmla="*/ 24 w 34"/>
                  <a:gd name="T17" fmla="*/ 32 h 77"/>
                  <a:gd name="T18" fmla="*/ 24 w 34"/>
                  <a:gd name="T19" fmla="*/ 36 h 77"/>
                  <a:gd name="T20" fmla="*/ 26 w 34"/>
                  <a:gd name="T21" fmla="*/ 41 h 77"/>
                  <a:gd name="T22" fmla="*/ 27 w 34"/>
                  <a:gd name="T23" fmla="*/ 44 h 77"/>
                  <a:gd name="T24" fmla="*/ 31 w 34"/>
                  <a:gd name="T25" fmla="*/ 44 h 77"/>
                  <a:gd name="T26" fmla="*/ 32 w 34"/>
                  <a:gd name="T27" fmla="*/ 46 h 77"/>
                  <a:gd name="T28" fmla="*/ 32 w 34"/>
                  <a:gd name="T29" fmla="*/ 49 h 77"/>
                  <a:gd name="T30" fmla="*/ 34 w 34"/>
                  <a:gd name="T31" fmla="*/ 51 h 77"/>
                  <a:gd name="T32" fmla="*/ 32 w 34"/>
                  <a:gd name="T33" fmla="*/ 54 h 77"/>
                  <a:gd name="T34" fmla="*/ 31 w 34"/>
                  <a:gd name="T35" fmla="*/ 56 h 77"/>
                  <a:gd name="T36" fmla="*/ 29 w 34"/>
                  <a:gd name="T37" fmla="*/ 58 h 77"/>
                  <a:gd name="T38" fmla="*/ 27 w 34"/>
                  <a:gd name="T39" fmla="*/ 61 h 77"/>
                  <a:gd name="T40" fmla="*/ 27 w 34"/>
                  <a:gd name="T41" fmla="*/ 65 h 77"/>
                  <a:gd name="T42" fmla="*/ 26 w 34"/>
                  <a:gd name="T43" fmla="*/ 66 h 77"/>
                  <a:gd name="T44" fmla="*/ 22 w 34"/>
                  <a:gd name="T45" fmla="*/ 66 h 77"/>
                  <a:gd name="T46" fmla="*/ 21 w 34"/>
                  <a:gd name="T47" fmla="*/ 68 h 77"/>
                  <a:gd name="T48" fmla="*/ 21 w 34"/>
                  <a:gd name="T49" fmla="*/ 68 h 77"/>
                  <a:gd name="T50" fmla="*/ 21 w 34"/>
                  <a:gd name="T51" fmla="*/ 70 h 77"/>
                  <a:gd name="T52" fmla="*/ 21 w 34"/>
                  <a:gd name="T53" fmla="*/ 73 h 77"/>
                  <a:gd name="T54" fmla="*/ 21 w 34"/>
                  <a:gd name="T55" fmla="*/ 73 h 77"/>
                  <a:gd name="T56" fmla="*/ 19 w 34"/>
                  <a:gd name="T57" fmla="*/ 75 h 77"/>
                  <a:gd name="T58" fmla="*/ 19 w 34"/>
                  <a:gd name="T59" fmla="*/ 77 h 77"/>
                  <a:gd name="T60" fmla="*/ 17 w 34"/>
                  <a:gd name="T61" fmla="*/ 77 h 77"/>
                  <a:gd name="T62" fmla="*/ 14 w 34"/>
                  <a:gd name="T63" fmla="*/ 75 h 77"/>
                  <a:gd name="T64" fmla="*/ 14 w 34"/>
                  <a:gd name="T65" fmla="*/ 73 h 77"/>
                  <a:gd name="T66" fmla="*/ 10 w 34"/>
                  <a:gd name="T67" fmla="*/ 66 h 77"/>
                  <a:gd name="T68" fmla="*/ 2 w 34"/>
                  <a:gd name="T69" fmla="*/ 61 h 77"/>
                  <a:gd name="T70" fmla="*/ 0 w 34"/>
                  <a:gd name="T71" fmla="*/ 58 h 77"/>
                  <a:gd name="T72" fmla="*/ 2 w 34"/>
                  <a:gd name="T73" fmla="*/ 58 h 77"/>
                  <a:gd name="T74" fmla="*/ 3 w 34"/>
                  <a:gd name="T75" fmla="*/ 58 h 77"/>
                  <a:gd name="T76" fmla="*/ 2 w 34"/>
                  <a:gd name="T77" fmla="*/ 53 h 77"/>
                  <a:gd name="T78" fmla="*/ 2 w 34"/>
                  <a:gd name="T79" fmla="*/ 48 h 77"/>
                  <a:gd name="T80" fmla="*/ 3 w 34"/>
                  <a:gd name="T81" fmla="*/ 41 h 77"/>
                  <a:gd name="T82" fmla="*/ 3 w 34"/>
                  <a:gd name="T83" fmla="*/ 34 h 77"/>
                  <a:gd name="T84" fmla="*/ 3 w 34"/>
                  <a:gd name="T85" fmla="*/ 29 h 77"/>
                  <a:gd name="T86" fmla="*/ 5 w 34"/>
                  <a:gd name="T87" fmla="*/ 27 h 77"/>
                  <a:gd name="T88" fmla="*/ 3 w 34"/>
                  <a:gd name="T89" fmla="*/ 20 h 77"/>
                  <a:gd name="T90" fmla="*/ 2 w 34"/>
                  <a:gd name="T91" fmla="*/ 19 h 77"/>
                  <a:gd name="T92" fmla="*/ 2 w 34"/>
                  <a:gd name="T93" fmla="*/ 17 h 77"/>
                  <a:gd name="T94" fmla="*/ 2 w 34"/>
                  <a:gd name="T95" fmla="*/ 14 h 77"/>
                  <a:gd name="T96" fmla="*/ 2 w 34"/>
                  <a:gd name="T97" fmla="*/ 12 h 77"/>
                  <a:gd name="T98" fmla="*/ 3 w 34"/>
                  <a:gd name="T99" fmla="*/ 7 h 77"/>
                  <a:gd name="T100" fmla="*/ 7 w 34"/>
                  <a:gd name="T101" fmla="*/ 3 h 77"/>
                  <a:gd name="T102" fmla="*/ 9 w 34"/>
                  <a:gd name="T103" fmla="*/ 0 h 77"/>
                  <a:gd name="T104" fmla="*/ 9 w 34"/>
                  <a:gd name="T105" fmla="*/ 2 h 77"/>
                  <a:gd name="T106" fmla="*/ 9 w 34"/>
                  <a:gd name="T107" fmla="*/ 5 h 77"/>
                  <a:gd name="T108" fmla="*/ 12 w 34"/>
                  <a:gd name="T109" fmla="*/ 5 h 77"/>
                  <a:gd name="T110" fmla="*/ 15 w 34"/>
                  <a:gd name="T111" fmla="*/ 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" h="77">
                    <a:moveTo>
                      <a:pt x="15" y="3"/>
                    </a:moveTo>
                    <a:lnTo>
                      <a:pt x="15" y="3"/>
                    </a:lnTo>
                    <a:lnTo>
                      <a:pt x="17" y="7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4" y="39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31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4" y="51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29" y="60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21" y="70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5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0" y="66"/>
                    </a:lnTo>
                    <a:lnTo>
                      <a:pt x="3" y="63"/>
                    </a:lnTo>
                    <a:lnTo>
                      <a:pt x="2" y="61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48"/>
                    </a:lnTo>
                    <a:lnTo>
                      <a:pt x="3" y="44"/>
                    </a:lnTo>
                    <a:lnTo>
                      <a:pt x="3" y="41"/>
                    </a:lnTo>
                    <a:lnTo>
                      <a:pt x="3" y="37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1"/>
              <p:cNvSpPr>
                <a:spLocks noEditPoints="1"/>
              </p:cNvSpPr>
              <p:nvPr/>
            </p:nvSpPr>
            <p:spPr bwMode="auto">
              <a:xfrm>
                <a:off x="4470" y="2185"/>
                <a:ext cx="61" cy="59"/>
              </a:xfrm>
              <a:custGeom>
                <a:avLst/>
                <a:gdLst>
                  <a:gd name="T0" fmla="*/ 53 w 61"/>
                  <a:gd name="T1" fmla="*/ 59 h 59"/>
                  <a:gd name="T2" fmla="*/ 49 w 61"/>
                  <a:gd name="T3" fmla="*/ 56 h 59"/>
                  <a:gd name="T4" fmla="*/ 48 w 61"/>
                  <a:gd name="T5" fmla="*/ 49 h 59"/>
                  <a:gd name="T6" fmla="*/ 46 w 61"/>
                  <a:gd name="T7" fmla="*/ 46 h 59"/>
                  <a:gd name="T8" fmla="*/ 44 w 61"/>
                  <a:gd name="T9" fmla="*/ 42 h 59"/>
                  <a:gd name="T10" fmla="*/ 39 w 61"/>
                  <a:gd name="T11" fmla="*/ 44 h 59"/>
                  <a:gd name="T12" fmla="*/ 36 w 61"/>
                  <a:gd name="T13" fmla="*/ 42 h 59"/>
                  <a:gd name="T14" fmla="*/ 32 w 61"/>
                  <a:gd name="T15" fmla="*/ 41 h 59"/>
                  <a:gd name="T16" fmla="*/ 31 w 61"/>
                  <a:gd name="T17" fmla="*/ 37 h 59"/>
                  <a:gd name="T18" fmla="*/ 25 w 61"/>
                  <a:gd name="T19" fmla="*/ 39 h 59"/>
                  <a:gd name="T20" fmla="*/ 17 w 61"/>
                  <a:gd name="T21" fmla="*/ 30 h 59"/>
                  <a:gd name="T22" fmla="*/ 10 w 61"/>
                  <a:gd name="T23" fmla="*/ 32 h 59"/>
                  <a:gd name="T24" fmla="*/ 5 w 61"/>
                  <a:gd name="T25" fmla="*/ 29 h 59"/>
                  <a:gd name="T26" fmla="*/ 3 w 61"/>
                  <a:gd name="T27" fmla="*/ 24 h 59"/>
                  <a:gd name="T28" fmla="*/ 3 w 61"/>
                  <a:gd name="T29" fmla="*/ 20 h 59"/>
                  <a:gd name="T30" fmla="*/ 5 w 61"/>
                  <a:gd name="T31" fmla="*/ 13 h 59"/>
                  <a:gd name="T32" fmla="*/ 3 w 61"/>
                  <a:gd name="T33" fmla="*/ 8 h 59"/>
                  <a:gd name="T34" fmla="*/ 0 w 61"/>
                  <a:gd name="T35" fmla="*/ 5 h 59"/>
                  <a:gd name="T36" fmla="*/ 7 w 61"/>
                  <a:gd name="T37" fmla="*/ 3 h 59"/>
                  <a:gd name="T38" fmla="*/ 13 w 61"/>
                  <a:gd name="T39" fmla="*/ 1 h 59"/>
                  <a:gd name="T40" fmla="*/ 22 w 61"/>
                  <a:gd name="T41" fmla="*/ 1 h 59"/>
                  <a:gd name="T42" fmla="*/ 27 w 61"/>
                  <a:gd name="T43" fmla="*/ 1 h 59"/>
                  <a:gd name="T44" fmla="*/ 31 w 61"/>
                  <a:gd name="T45" fmla="*/ 0 h 59"/>
                  <a:gd name="T46" fmla="*/ 32 w 61"/>
                  <a:gd name="T47" fmla="*/ 3 h 59"/>
                  <a:gd name="T48" fmla="*/ 32 w 61"/>
                  <a:gd name="T49" fmla="*/ 5 h 59"/>
                  <a:gd name="T50" fmla="*/ 32 w 61"/>
                  <a:gd name="T51" fmla="*/ 5 h 59"/>
                  <a:gd name="T52" fmla="*/ 37 w 61"/>
                  <a:gd name="T53" fmla="*/ 7 h 59"/>
                  <a:gd name="T54" fmla="*/ 41 w 61"/>
                  <a:gd name="T55" fmla="*/ 10 h 59"/>
                  <a:gd name="T56" fmla="*/ 37 w 61"/>
                  <a:gd name="T57" fmla="*/ 15 h 59"/>
                  <a:gd name="T58" fmla="*/ 39 w 61"/>
                  <a:gd name="T59" fmla="*/ 18 h 59"/>
                  <a:gd name="T60" fmla="*/ 49 w 61"/>
                  <a:gd name="T61" fmla="*/ 25 h 59"/>
                  <a:gd name="T62" fmla="*/ 48 w 61"/>
                  <a:gd name="T63" fmla="*/ 30 h 59"/>
                  <a:gd name="T64" fmla="*/ 43 w 61"/>
                  <a:gd name="T65" fmla="*/ 32 h 59"/>
                  <a:gd name="T66" fmla="*/ 41 w 61"/>
                  <a:gd name="T67" fmla="*/ 32 h 59"/>
                  <a:gd name="T68" fmla="*/ 46 w 61"/>
                  <a:gd name="T69" fmla="*/ 37 h 59"/>
                  <a:gd name="T70" fmla="*/ 51 w 61"/>
                  <a:gd name="T71" fmla="*/ 41 h 59"/>
                  <a:gd name="T72" fmla="*/ 58 w 61"/>
                  <a:gd name="T73" fmla="*/ 42 h 59"/>
                  <a:gd name="T74" fmla="*/ 56 w 61"/>
                  <a:gd name="T75" fmla="*/ 46 h 59"/>
                  <a:gd name="T76" fmla="*/ 56 w 61"/>
                  <a:gd name="T77" fmla="*/ 47 h 59"/>
                  <a:gd name="T78" fmla="*/ 61 w 61"/>
                  <a:gd name="T79" fmla="*/ 51 h 59"/>
                  <a:gd name="T80" fmla="*/ 58 w 61"/>
                  <a:gd name="T81" fmla="*/ 51 h 59"/>
                  <a:gd name="T82" fmla="*/ 58 w 61"/>
                  <a:gd name="T83" fmla="*/ 54 h 59"/>
                  <a:gd name="T84" fmla="*/ 58 w 61"/>
                  <a:gd name="T85" fmla="*/ 59 h 59"/>
                  <a:gd name="T86" fmla="*/ 31 w 61"/>
                  <a:gd name="T87" fmla="*/ 5 h 59"/>
                  <a:gd name="T88" fmla="*/ 29 w 61"/>
                  <a:gd name="T89" fmla="*/ 5 h 59"/>
                  <a:gd name="T90" fmla="*/ 31 w 61"/>
                  <a:gd name="T91" fmla="*/ 7 h 59"/>
                  <a:gd name="T92" fmla="*/ 41 w 61"/>
                  <a:gd name="T93" fmla="*/ 17 h 59"/>
                  <a:gd name="T94" fmla="*/ 39 w 61"/>
                  <a:gd name="T95" fmla="*/ 15 h 59"/>
                  <a:gd name="T96" fmla="*/ 41 w 61"/>
                  <a:gd name="T97" fmla="*/ 1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" h="59">
                    <a:moveTo>
                      <a:pt x="58" y="59"/>
                    </a:moveTo>
                    <a:lnTo>
                      <a:pt x="56" y="59"/>
                    </a:lnTo>
                    <a:lnTo>
                      <a:pt x="53" y="59"/>
                    </a:lnTo>
                    <a:lnTo>
                      <a:pt x="51" y="59"/>
                    </a:lnTo>
                    <a:lnTo>
                      <a:pt x="51" y="58"/>
                    </a:lnTo>
                    <a:lnTo>
                      <a:pt x="49" y="56"/>
                    </a:lnTo>
                    <a:lnTo>
                      <a:pt x="48" y="53"/>
                    </a:lnTo>
                    <a:lnTo>
                      <a:pt x="49" y="51"/>
                    </a:lnTo>
                    <a:lnTo>
                      <a:pt x="48" y="49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1" y="37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2" y="36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41" y="22"/>
                    </a:lnTo>
                    <a:lnTo>
                      <a:pt x="44" y="24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3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3" y="34"/>
                    </a:lnTo>
                    <a:lnTo>
                      <a:pt x="46" y="36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9" y="39"/>
                    </a:lnTo>
                    <a:lnTo>
                      <a:pt x="51" y="41"/>
                    </a:lnTo>
                    <a:lnTo>
                      <a:pt x="53" y="42"/>
                    </a:lnTo>
                    <a:lnTo>
                      <a:pt x="56" y="41"/>
                    </a:lnTo>
                    <a:lnTo>
                      <a:pt x="58" y="42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8" y="47"/>
                    </a:lnTo>
                    <a:lnTo>
                      <a:pt x="60" y="49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58" y="53"/>
                    </a:lnTo>
                    <a:lnTo>
                      <a:pt x="58" y="51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8" y="56"/>
                    </a:lnTo>
                    <a:lnTo>
                      <a:pt x="58" y="59"/>
                    </a:lnTo>
                    <a:lnTo>
                      <a:pt x="58" y="59"/>
                    </a:lnTo>
                    <a:close/>
                    <a:moveTo>
                      <a:pt x="31" y="7"/>
                    </a:move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7"/>
                    </a:lnTo>
                    <a:close/>
                    <a:moveTo>
                      <a:pt x="41" y="17"/>
                    </a:moveTo>
                    <a:lnTo>
                      <a:pt x="41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1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2"/>
              <p:cNvSpPr>
                <a:spLocks noEditPoints="1"/>
              </p:cNvSpPr>
              <p:nvPr/>
            </p:nvSpPr>
            <p:spPr bwMode="auto">
              <a:xfrm>
                <a:off x="3861" y="3132"/>
                <a:ext cx="237" cy="265"/>
              </a:xfrm>
              <a:custGeom>
                <a:avLst/>
                <a:gdLst>
                  <a:gd name="T0" fmla="*/ 17 w 237"/>
                  <a:gd name="T1" fmla="*/ 11 h 265"/>
                  <a:gd name="T2" fmla="*/ 15 w 237"/>
                  <a:gd name="T3" fmla="*/ 14 h 265"/>
                  <a:gd name="T4" fmla="*/ 10 w 237"/>
                  <a:gd name="T5" fmla="*/ 26 h 265"/>
                  <a:gd name="T6" fmla="*/ 8 w 237"/>
                  <a:gd name="T7" fmla="*/ 16 h 265"/>
                  <a:gd name="T8" fmla="*/ 12 w 237"/>
                  <a:gd name="T9" fmla="*/ 7 h 265"/>
                  <a:gd name="T10" fmla="*/ 18 w 237"/>
                  <a:gd name="T11" fmla="*/ 2 h 265"/>
                  <a:gd name="T12" fmla="*/ 25 w 237"/>
                  <a:gd name="T13" fmla="*/ 6 h 265"/>
                  <a:gd name="T14" fmla="*/ 236 w 237"/>
                  <a:gd name="T15" fmla="*/ 135 h 265"/>
                  <a:gd name="T16" fmla="*/ 236 w 237"/>
                  <a:gd name="T17" fmla="*/ 142 h 265"/>
                  <a:gd name="T18" fmla="*/ 234 w 237"/>
                  <a:gd name="T19" fmla="*/ 157 h 265"/>
                  <a:gd name="T20" fmla="*/ 234 w 237"/>
                  <a:gd name="T21" fmla="*/ 166 h 265"/>
                  <a:gd name="T22" fmla="*/ 207 w 237"/>
                  <a:gd name="T23" fmla="*/ 166 h 265"/>
                  <a:gd name="T24" fmla="*/ 196 w 237"/>
                  <a:gd name="T25" fmla="*/ 188 h 265"/>
                  <a:gd name="T26" fmla="*/ 196 w 237"/>
                  <a:gd name="T27" fmla="*/ 224 h 265"/>
                  <a:gd name="T28" fmla="*/ 208 w 237"/>
                  <a:gd name="T29" fmla="*/ 243 h 265"/>
                  <a:gd name="T30" fmla="*/ 210 w 237"/>
                  <a:gd name="T31" fmla="*/ 260 h 265"/>
                  <a:gd name="T32" fmla="*/ 184 w 237"/>
                  <a:gd name="T33" fmla="*/ 265 h 265"/>
                  <a:gd name="T34" fmla="*/ 166 w 237"/>
                  <a:gd name="T35" fmla="*/ 263 h 265"/>
                  <a:gd name="T36" fmla="*/ 142 w 237"/>
                  <a:gd name="T37" fmla="*/ 261 h 265"/>
                  <a:gd name="T38" fmla="*/ 130 w 237"/>
                  <a:gd name="T39" fmla="*/ 253 h 265"/>
                  <a:gd name="T40" fmla="*/ 107 w 237"/>
                  <a:gd name="T41" fmla="*/ 253 h 265"/>
                  <a:gd name="T42" fmla="*/ 63 w 237"/>
                  <a:gd name="T43" fmla="*/ 253 h 265"/>
                  <a:gd name="T44" fmla="*/ 42 w 237"/>
                  <a:gd name="T45" fmla="*/ 253 h 265"/>
                  <a:gd name="T46" fmla="*/ 32 w 237"/>
                  <a:gd name="T47" fmla="*/ 244 h 265"/>
                  <a:gd name="T48" fmla="*/ 20 w 237"/>
                  <a:gd name="T49" fmla="*/ 248 h 265"/>
                  <a:gd name="T50" fmla="*/ 8 w 237"/>
                  <a:gd name="T51" fmla="*/ 248 h 265"/>
                  <a:gd name="T52" fmla="*/ 1 w 237"/>
                  <a:gd name="T53" fmla="*/ 236 h 265"/>
                  <a:gd name="T54" fmla="*/ 5 w 237"/>
                  <a:gd name="T55" fmla="*/ 217 h 265"/>
                  <a:gd name="T56" fmla="*/ 15 w 237"/>
                  <a:gd name="T57" fmla="*/ 174 h 265"/>
                  <a:gd name="T58" fmla="*/ 37 w 237"/>
                  <a:gd name="T59" fmla="*/ 149 h 265"/>
                  <a:gd name="T60" fmla="*/ 39 w 237"/>
                  <a:gd name="T61" fmla="*/ 120 h 265"/>
                  <a:gd name="T62" fmla="*/ 29 w 237"/>
                  <a:gd name="T63" fmla="*/ 103 h 265"/>
                  <a:gd name="T64" fmla="*/ 25 w 237"/>
                  <a:gd name="T65" fmla="*/ 87 h 265"/>
                  <a:gd name="T66" fmla="*/ 32 w 237"/>
                  <a:gd name="T67" fmla="*/ 81 h 265"/>
                  <a:gd name="T68" fmla="*/ 22 w 237"/>
                  <a:gd name="T69" fmla="*/ 50 h 265"/>
                  <a:gd name="T70" fmla="*/ 13 w 237"/>
                  <a:gd name="T71" fmla="*/ 33 h 265"/>
                  <a:gd name="T72" fmla="*/ 30 w 237"/>
                  <a:gd name="T73" fmla="*/ 29 h 265"/>
                  <a:gd name="T74" fmla="*/ 46 w 237"/>
                  <a:gd name="T75" fmla="*/ 28 h 265"/>
                  <a:gd name="T76" fmla="*/ 71 w 237"/>
                  <a:gd name="T77" fmla="*/ 28 h 265"/>
                  <a:gd name="T78" fmla="*/ 94 w 237"/>
                  <a:gd name="T79" fmla="*/ 31 h 265"/>
                  <a:gd name="T80" fmla="*/ 95 w 237"/>
                  <a:gd name="T81" fmla="*/ 40 h 265"/>
                  <a:gd name="T82" fmla="*/ 100 w 237"/>
                  <a:gd name="T83" fmla="*/ 55 h 265"/>
                  <a:gd name="T84" fmla="*/ 111 w 237"/>
                  <a:gd name="T85" fmla="*/ 70 h 265"/>
                  <a:gd name="T86" fmla="*/ 121 w 237"/>
                  <a:gd name="T87" fmla="*/ 70 h 265"/>
                  <a:gd name="T88" fmla="*/ 138 w 237"/>
                  <a:gd name="T89" fmla="*/ 69 h 265"/>
                  <a:gd name="T90" fmla="*/ 148 w 237"/>
                  <a:gd name="T91" fmla="*/ 60 h 265"/>
                  <a:gd name="T92" fmla="*/ 157 w 237"/>
                  <a:gd name="T93" fmla="*/ 50 h 265"/>
                  <a:gd name="T94" fmla="*/ 169 w 237"/>
                  <a:gd name="T95" fmla="*/ 52 h 265"/>
                  <a:gd name="T96" fmla="*/ 188 w 237"/>
                  <a:gd name="T97" fmla="*/ 55 h 265"/>
                  <a:gd name="T98" fmla="*/ 193 w 237"/>
                  <a:gd name="T99" fmla="*/ 67 h 265"/>
                  <a:gd name="T100" fmla="*/ 193 w 237"/>
                  <a:gd name="T101" fmla="*/ 98 h 265"/>
                  <a:gd name="T102" fmla="*/ 203 w 237"/>
                  <a:gd name="T103" fmla="*/ 115 h 265"/>
                  <a:gd name="T104" fmla="*/ 201 w 237"/>
                  <a:gd name="T105" fmla="*/ 125 h 265"/>
                  <a:gd name="T106" fmla="*/ 205 w 237"/>
                  <a:gd name="T107" fmla="*/ 130 h 265"/>
                  <a:gd name="T108" fmla="*/ 220 w 237"/>
                  <a:gd name="T109" fmla="*/ 128 h 265"/>
                  <a:gd name="T110" fmla="*/ 234 w 237"/>
                  <a:gd name="T111" fmla="*/ 12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7" h="265">
                    <a:moveTo>
                      <a:pt x="25" y="6"/>
                    </a:moveTo>
                    <a:lnTo>
                      <a:pt x="25" y="6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9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  <a:moveTo>
                      <a:pt x="236" y="125"/>
                    </a:moveTo>
                    <a:lnTo>
                      <a:pt x="236" y="127"/>
                    </a:lnTo>
                    <a:lnTo>
                      <a:pt x="236" y="130"/>
                    </a:lnTo>
                    <a:lnTo>
                      <a:pt x="236" y="133"/>
                    </a:lnTo>
                    <a:lnTo>
                      <a:pt x="236" y="135"/>
                    </a:lnTo>
                    <a:lnTo>
                      <a:pt x="237" y="135"/>
                    </a:lnTo>
                    <a:lnTo>
                      <a:pt x="236" y="135"/>
                    </a:lnTo>
                    <a:lnTo>
                      <a:pt x="236" y="137"/>
                    </a:lnTo>
                    <a:lnTo>
                      <a:pt x="236" y="139"/>
                    </a:lnTo>
                    <a:lnTo>
                      <a:pt x="236" y="139"/>
                    </a:lnTo>
                    <a:lnTo>
                      <a:pt x="236" y="142"/>
                    </a:lnTo>
                    <a:lnTo>
                      <a:pt x="236" y="144"/>
                    </a:lnTo>
                    <a:lnTo>
                      <a:pt x="236" y="147"/>
                    </a:lnTo>
                    <a:lnTo>
                      <a:pt x="236" y="149"/>
                    </a:lnTo>
                    <a:lnTo>
                      <a:pt x="236" y="154"/>
                    </a:lnTo>
                    <a:lnTo>
                      <a:pt x="236" y="154"/>
                    </a:lnTo>
                    <a:lnTo>
                      <a:pt x="234" y="157"/>
                    </a:lnTo>
                    <a:lnTo>
                      <a:pt x="234" y="159"/>
                    </a:lnTo>
                    <a:lnTo>
                      <a:pt x="234" y="161"/>
                    </a:lnTo>
                    <a:lnTo>
                      <a:pt x="234" y="162"/>
                    </a:lnTo>
                    <a:lnTo>
                      <a:pt x="236" y="166"/>
                    </a:lnTo>
                    <a:lnTo>
                      <a:pt x="236" y="166"/>
                    </a:lnTo>
                    <a:lnTo>
                      <a:pt x="234" y="166"/>
                    </a:lnTo>
                    <a:lnTo>
                      <a:pt x="232" y="166"/>
                    </a:lnTo>
                    <a:lnTo>
                      <a:pt x="229" y="166"/>
                    </a:lnTo>
                    <a:lnTo>
                      <a:pt x="224" y="166"/>
                    </a:lnTo>
                    <a:lnTo>
                      <a:pt x="217" y="166"/>
                    </a:lnTo>
                    <a:lnTo>
                      <a:pt x="212" y="166"/>
                    </a:lnTo>
                    <a:lnTo>
                      <a:pt x="207" y="166"/>
                    </a:lnTo>
                    <a:lnTo>
                      <a:pt x="201" y="166"/>
                    </a:lnTo>
                    <a:lnTo>
                      <a:pt x="196" y="166"/>
                    </a:lnTo>
                    <a:lnTo>
                      <a:pt x="196" y="169"/>
                    </a:lnTo>
                    <a:lnTo>
                      <a:pt x="196" y="176"/>
                    </a:lnTo>
                    <a:lnTo>
                      <a:pt x="196" y="181"/>
                    </a:lnTo>
                    <a:lnTo>
                      <a:pt x="196" y="188"/>
                    </a:lnTo>
                    <a:lnTo>
                      <a:pt x="196" y="195"/>
                    </a:lnTo>
                    <a:lnTo>
                      <a:pt x="196" y="200"/>
                    </a:lnTo>
                    <a:lnTo>
                      <a:pt x="196" y="207"/>
                    </a:lnTo>
                    <a:lnTo>
                      <a:pt x="196" y="214"/>
                    </a:lnTo>
                    <a:lnTo>
                      <a:pt x="196" y="219"/>
                    </a:lnTo>
                    <a:lnTo>
                      <a:pt x="196" y="224"/>
                    </a:lnTo>
                    <a:lnTo>
                      <a:pt x="198" y="231"/>
                    </a:lnTo>
                    <a:lnTo>
                      <a:pt x="200" y="237"/>
                    </a:lnTo>
                    <a:lnTo>
                      <a:pt x="201" y="237"/>
                    </a:lnTo>
                    <a:lnTo>
                      <a:pt x="203" y="239"/>
                    </a:lnTo>
                    <a:lnTo>
                      <a:pt x="207" y="241"/>
                    </a:lnTo>
                    <a:lnTo>
                      <a:pt x="208" y="243"/>
                    </a:lnTo>
                    <a:lnTo>
                      <a:pt x="212" y="246"/>
                    </a:lnTo>
                    <a:lnTo>
                      <a:pt x="215" y="251"/>
                    </a:lnTo>
                    <a:lnTo>
                      <a:pt x="220" y="254"/>
                    </a:lnTo>
                    <a:lnTo>
                      <a:pt x="224" y="258"/>
                    </a:lnTo>
                    <a:lnTo>
                      <a:pt x="219" y="258"/>
                    </a:lnTo>
                    <a:lnTo>
                      <a:pt x="210" y="260"/>
                    </a:lnTo>
                    <a:lnTo>
                      <a:pt x="203" y="261"/>
                    </a:lnTo>
                    <a:lnTo>
                      <a:pt x="196" y="263"/>
                    </a:lnTo>
                    <a:lnTo>
                      <a:pt x="191" y="263"/>
                    </a:lnTo>
                    <a:lnTo>
                      <a:pt x="186" y="265"/>
                    </a:lnTo>
                    <a:lnTo>
                      <a:pt x="184" y="265"/>
                    </a:lnTo>
                    <a:lnTo>
                      <a:pt x="184" y="265"/>
                    </a:lnTo>
                    <a:lnTo>
                      <a:pt x="181" y="263"/>
                    </a:lnTo>
                    <a:lnTo>
                      <a:pt x="176" y="265"/>
                    </a:lnTo>
                    <a:lnTo>
                      <a:pt x="172" y="265"/>
                    </a:lnTo>
                    <a:lnTo>
                      <a:pt x="171" y="265"/>
                    </a:lnTo>
                    <a:lnTo>
                      <a:pt x="169" y="263"/>
                    </a:lnTo>
                    <a:lnTo>
                      <a:pt x="166" y="263"/>
                    </a:lnTo>
                    <a:lnTo>
                      <a:pt x="162" y="261"/>
                    </a:lnTo>
                    <a:lnTo>
                      <a:pt x="157" y="263"/>
                    </a:lnTo>
                    <a:lnTo>
                      <a:pt x="152" y="261"/>
                    </a:lnTo>
                    <a:lnTo>
                      <a:pt x="147" y="261"/>
                    </a:lnTo>
                    <a:lnTo>
                      <a:pt x="143" y="261"/>
                    </a:lnTo>
                    <a:lnTo>
                      <a:pt x="142" y="261"/>
                    </a:lnTo>
                    <a:lnTo>
                      <a:pt x="138" y="261"/>
                    </a:lnTo>
                    <a:lnTo>
                      <a:pt x="136" y="260"/>
                    </a:lnTo>
                    <a:lnTo>
                      <a:pt x="135" y="260"/>
                    </a:lnTo>
                    <a:lnTo>
                      <a:pt x="131" y="256"/>
                    </a:lnTo>
                    <a:lnTo>
                      <a:pt x="130" y="253"/>
                    </a:lnTo>
                    <a:lnTo>
                      <a:pt x="130" y="253"/>
                    </a:lnTo>
                    <a:lnTo>
                      <a:pt x="128" y="253"/>
                    </a:lnTo>
                    <a:lnTo>
                      <a:pt x="128" y="253"/>
                    </a:lnTo>
                    <a:lnTo>
                      <a:pt x="123" y="253"/>
                    </a:lnTo>
                    <a:lnTo>
                      <a:pt x="118" y="253"/>
                    </a:lnTo>
                    <a:lnTo>
                      <a:pt x="114" y="253"/>
                    </a:lnTo>
                    <a:lnTo>
                      <a:pt x="107" y="253"/>
                    </a:lnTo>
                    <a:lnTo>
                      <a:pt x="99" y="253"/>
                    </a:lnTo>
                    <a:lnTo>
                      <a:pt x="92" y="253"/>
                    </a:lnTo>
                    <a:lnTo>
                      <a:pt x="85" y="253"/>
                    </a:lnTo>
                    <a:lnTo>
                      <a:pt x="78" y="253"/>
                    </a:lnTo>
                    <a:lnTo>
                      <a:pt x="70" y="253"/>
                    </a:lnTo>
                    <a:lnTo>
                      <a:pt x="63" y="253"/>
                    </a:lnTo>
                    <a:lnTo>
                      <a:pt x="56" y="253"/>
                    </a:lnTo>
                    <a:lnTo>
                      <a:pt x="51" y="253"/>
                    </a:lnTo>
                    <a:lnTo>
                      <a:pt x="47" y="253"/>
                    </a:lnTo>
                    <a:lnTo>
                      <a:pt x="44" y="253"/>
                    </a:lnTo>
                    <a:lnTo>
                      <a:pt x="44" y="253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39" y="251"/>
                    </a:lnTo>
                    <a:lnTo>
                      <a:pt x="37" y="249"/>
                    </a:lnTo>
                    <a:lnTo>
                      <a:pt x="35" y="248"/>
                    </a:lnTo>
                    <a:lnTo>
                      <a:pt x="34" y="246"/>
                    </a:lnTo>
                    <a:lnTo>
                      <a:pt x="32" y="244"/>
                    </a:lnTo>
                    <a:lnTo>
                      <a:pt x="30" y="244"/>
                    </a:lnTo>
                    <a:lnTo>
                      <a:pt x="29" y="244"/>
                    </a:lnTo>
                    <a:lnTo>
                      <a:pt x="27" y="244"/>
                    </a:lnTo>
                    <a:lnTo>
                      <a:pt x="23" y="244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18" y="248"/>
                    </a:lnTo>
                    <a:lnTo>
                      <a:pt x="15" y="249"/>
                    </a:lnTo>
                    <a:lnTo>
                      <a:pt x="12" y="249"/>
                    </a:lnTo>
                    <a:lnTo>
                      <a:pt x="12" y="249"/>
                    </a:lnTo>
                    <a:lnTo>
                      <a:pt x="10" y="249"/>
                    </a:lnTo>
                    <a:lnTo>
                      <a:pt x="8" y="248"/>
                    </a:lnTo>
                    <a:lnTo>
                      <a:pt x="5" y="248"/>
                    </a:lnTo>
                    <a:lnTo>
                      <a:pt x="3" y="249"/>
                    </a:lnTo>
                    <a:lnTo>
                      <a:pt x="0" y="249"/>
                    </a:lnTo>
                    <a:lnTo>
                      <a:pt x="1" y="243"/>
                    </a:lnTo>
                    <a:lnTo>
                      <a:pt x="1" y="239"/>
                    </a:lnTo>
                    <a:lnTo>
                      <a:pt x="1" y="236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2"/>
                    </a:lnTo>
                    <a:lnTo>
                      <a:pt x="3" y="220"/>
                    </a:lnTo>
                    <a:lnTo>
                      <a:pt x="3" y="219"/>
                    </a:lnTo>
                    <a:lnTo>
                      <a:pt x="5" y="217"/>
                    </a:lnTo>
                    <a:lnTo>
                      <a:pt x="5" y="215"/>
                    </a:lnTo>
                    <a:lnTo>
                      <a:pt x="6" y="210"/>
                    </a:lnTo>
                    <a:lnTo>
                      <a:pt x="10" y="198"/>
                    </a:lnTo>
                    <a:lnTo>
                      <a:pt x="13" y="186"/>
                    </a:lnTo>
                    <a:lnTo>
                      <a:pt x="15" y="181"/>
                    </a:lnTo>
                    <a:lnTo>
                      <a:pt x="15" y="174"/>
                    </a:lnTo>
                    <a:lnTo>
                      <a:pt x="22" y="166"/>
                    </a:lnTo>
                    <a:lnTo>
                      <a:pt x="23" y="162"/>
                    </a:lnTo>
                    <a:lnTo>
                      <a:pt x="27" y="159"/>
                    </a:lnTo>
                    <a:lnTo>
                      <a:pt x="32" y="157"/>
                    </a:lnTo>
                    <a:lnTo>
                      <a:pt x="35" y="152"/>
                    </a:lnTo>
                    <a:lnTo>
                      <a:pt x="37" y="149"/>
                    </a:lnTo>
                    <a:lnTo>
                      <a:pt x="39" y="144"/>
                    </a:lnTo>
                    <a:lnTo>
                      <a:pt x="39" y="137"/>
                    </a:lnTo>
                    <a:lnTo>
                      <a:pt x="41" y="128"/>
                    </a:lnTo>
                    <a:lnTo>
                      <a:pt x="41" y="125"/>
                    </a:lnTo>
                    <a:lnTo>
                      <a:pt x="39" y="123"/>
                    </a:lnTo>
                    <a:lnTo>
                      <a:pt x="39" y="120"/>
                    </a:lnTo>
                    <a:lnTo>
                      <a:pt x="37" y="118"/>
                    </a:lnTo>
                    <a:lnTo>
                      <a:pt x="35" y="116"/>
                    </a:lnTo>
                    <a:lnTo>
                      <a:pt x="34" y="113"/>
                    </a:lnTo>
                    <a:lnTo>
                      <a:pt x="30" y="108"/>
                    </a:lnTo>
                    <a:lnTo>
                      <a:pt x="30" y="104"/>
                    </a:lnTo>
                    <a:lnTo>
                      <a:pt x="29" y="103"/>
                    </a:lnTo>
                    <a:lnTo>
                      <a:pt x="29" y="99"/>
                    </a:lnTo>
                    <a:lnTo>
                      <a:pt x="27" y="96"/>
                    </a:lnTo>
                    <a:lnTo>
                      <a:pt x="25" y="93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7"/>
                    </a:lnTo>
                    <a:lnTo>
                      <a:pt x="27" y="86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89"/>
                    </a:lnTo>
                    <a:lnTo>
                      <a:pt x="32" y="82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27" y="65"/>
                    </a:lnTo>
                    <a:lnTo>
                      <a:pt x="22" y="55"/>
                    </a:lnTo>
                    <a:lnTo>
                      <a:pt x="22" y="50"/>
                    </a:lnTo>
                    <a:lnTo>
                      <a:pt x="15" y="41"/>
                    </a:lnTo>
                    <a:lnTo>
                      <a:pt x="13" y="38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39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51" y="29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65" y="28"/>
                    </a:lnTo>
                    <a:lnTo>
                      <a:pt x="71" y="28"/>
                    </a:lnTo>
                    <a:lnTo>
                      <a:pt x="77" y="28"/>
                    </a:lnTo>
                    <a:lnTo>
                      <a:pt x="83" y="28"/>
                    </a:lnTo>
                    <a:lnTo>
                      <a:pt x="89" y="28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3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7" y="43"/>
                    </a:lnTo>
                    <a:lnTo>
                      <a:pt x="97" y="47"/>
                    </a:lnTo>
                    <a:lnTo>
                      <a:pt x="100" y="48"/>
                    </a:lnTo>
                    <a:lnTo>
                      <a:pt x="100" y="52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102" y="57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6" y="62"/>
                    </a:lnTo>
                    <a:lnTo>
                      <a:pt x="109" y="67"/>
                    </a:lnTo>
                    <a:lnTo>
                      <a:pt x="111" y="70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6" y="70"/>
                    </a:lnTo>
                    <a:lnTo>
                      <a:pt x="119" y="70"/>
                    </a:lnTo>
                    <a:lnTo>
                      <a:pt x="121" y="72"/>
                    </a:lnTo>
                    <a:lnTo>
                      <a:pt x="121" y="70"/>
                    </a:lnTo>
                    <a:lnTo>
                      <a:pt x="124" y="70"/>
                    </a:lnTo>
                    <a:lnTo>
                      <a:pt x="126" y="69"/>
                    </a:lnTo>
                    <a:lnTo>
                      <a:pt x="130" y="69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8" y="69"/>
                    </a:lnTo>
                    <a:lnTo>
                      <a:pt x="138" y="69"/>
                    </a:lnTo>
                    <a:lnTo>
                      <a:pt x="142" y="69"/>
                    </a:lnTo>
                    <a:lnTo>
                      <a:pt x="147" y="69"/>
                    </a:lnTo>
                    <a:lnTo>
                      <a:pt x="147" y="64"/>
                    </a:lnTo>
                    <a:lnTo>
                      <a:pt x="147" y="62"/>
                    </a:lnTo>
                    <a:lnTo>
                      <a:pt x="148" y="60"/>
                    </a:lnTo>
                    <a:lnTo>
                      <a:pt x="148" y="58"/>
                    </a:lnTo>
                    <a:lnTo>
                      <a:pt x="148" y="57"/>
                    </a:lnTo>
                    <a:lnTo>
                      <a:pt x="148" y="55"/>
                    </a:lnTo>
                    <a:lnTo>
                      <a:pt x="150" y="53"/>
                    </a:lnTo>
                    <a:lnTo>
                      <a:pt x="152" y="50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2" y="48"/>
                    </a:lnTo>
                    <a:lnTo>
                      <a:pt x="169" y="48"/>
                    </a:lnTo>
                    <a:lnTo>
                      <a:pt x="171" y="48"/>
                    </a:lnTo>
                    <a:lnTo>
                      <a:pt x="171" y="48"/>
                    </a:lnTo>
                    <a:lnTo>
                      <a:pt x="169" y="52"/>
                    </a:lnTo>
                    <a:lnTo>
                      <a:pt x="169" y="53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6" y="55"/>
                    </a:lnTo>
                    <a:lnTo>
                      <a:pt x="181" y="55"/>
                    </a:lnTo>
                    <a:lnTo>
                      <a:pt x="188" y="55"/>
                    </a:lnTo>
                    <a:lnTo>
                      <a:pt x="193" y="57"/>
                    </a:lnTo>
                    <a:lnTo>
                      <a:pt x="193" y="57"/>
                    </a:lnTo>
                    <a:lnTo>
                      <a:pt x="193" y="57"/>
                    </a:lnTo>
                    <a:lnTo>
                      <a:pt x="195" y="58"/>
                    </a:lnTo>
                    <a:lnTo>
                      <a:pt x="195" y="62"/>
                    </a:lnTo>
                    <a:lnTo>
                      <a:pt x="193" y="67"/>
                    </a:lnTo>
                    <a:lnTo>
                      <a:pt x="193" y="72"/>
                    </a:lnTo>
                    <a:lnTo>
                      <a:pt x="195" y="75"/>
                    </a:lnTo>
                    <a:lnTo>
                      <a:pt x="195" y="82"/>
                    </a:lnTo>
                    <a:lnTo>
                      <a:pt x="195" y="87"/>
                    </a:lnTo>
                    <a:lnTo>
                      <a:pt x="195" y="93"/>
                    </a:lnTo>
                    <a:lnTo>
                      <a:pt x="193" y="98"/>
                    </a:lnTo>
                    <a:lnTo>
                      <a:pt x="195" y="99"/>
                    </a:lnTo>
                    <a:lnTo>
                      <a:pt x="196" y="103"/>
                    </a:lnTo>
                    <a:lnTo>
                      <a:pt x="200" y="104"/>
                    </a:lnTo>
                    <a:lnTo>
                      <a:pt x="201" y="108"/>
                    </a:lnTo>
                    <a:lnTo>
                      <a:pt x="203" y="113"/>
                    </a:lnTo>
                    <a:lnTo>
                      <a:pt x="203" y="115"/>
                    </a:lnTo>
                    <a:lnTo>
                      <a:pt x="203" y="116"/>
                    </a:lnTo>
                    <a:lnTo>
                      <a:pt x="203" y="118"/>
                    </a:lnTo>
                    <a:lnTo>
                      <a:pt x="203" y="122"/>
                    </a:lnTo>
                    <a:lnTo>
                      <a:pt x="203" y="123"/>
                    </a:lnTo>
                    <a:lnTo>
                      <a:pt x="201" y="123"/>
                    </a:lnTo>
                    <a:lnTo>
                      <a:pt x="201" y="125"/>
                    </a:lnTo>
                    <a:lnTo>
                      <a:pt x="201" y="127"/>
                    </a:lnTo>
                    <a:lnTo>
                      <a:pt x="201" y="130"/>
                    </a:lnTo>
                    <a:lnTo>
                      <a:pt x="201" y="130"/>
                    </a:lnTo>
                    <a:lnTo>
                      <a:pt x="203" y="130"/>
                    </a:lnTo>
                    <a:lnTo>
                      <a:pt x="203" y="132"/>
                    </a:lnTo>
                    <a:lnTo>
                      <a:pt x="205" y="130"/>
                    </a:lnTo>
                    <a:lnTo>
                      <a:pt x="207" y="128"/>
                    </a:lnTo>
                    <a:lnTo>
                      <a:pt x="208" y="128"/>
                    </a:lnTo>
                    <a:lnTo>
                      <a:pt x="210" y="128"/>
                    </a:lnTo>
                    <a:lnTo>
                      <a:pt x="213" y="128"/>
                    </a:lnTo>
                    <a:lnTo>
                      <a:pt x="219" y="128"/>
                    </a:lnTo>
                    <a:lnTo>
                      <a:pt x="220" y="128"/>
                    </a:lnTo>
                    <a:lnTo>
                      <a:pt x="224" y="127"/>
                    </a:lnTo>
                    <a:lnTo>
                      <a:pt x="225" y="127"/>
                    </a:lnTo>
                    <a:lnTo>
                      <a:pt x="227" y="127"/>
                    </a:lnTo>
                    <a:lnTo>
                      <a:pt x="231" y="127"/>
                    </a:lnTo>
                    <a:lnTo>
                      <a:pt x="232" y="127"/>
                    </a:lnTo>
                    <a:lnTo>
                      <a:pt x="234" y="127"/>
                    </a:lnTo>
                    <a:lnTo>
                      <a:pt x="234" y="127"/>
                    </a:lnTo>
                    <a:lnTo>
                      <a:pt x="234" y="125"/>
                    </a:lnTo>
                    <a:lnTo>
                      <a:pt x="236" y="125"/>
                    </a:lnTo>
                    <a:lnTo>
                      <a:pt x="236" y="1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3"/>
              <p:cNvSpPr>
                <a:spLocks noEditPoints="1"/>
              </p:cNvSpPr>
              <p:nvPr/>
            </p:nvSpPr>
            <p:spPr bwMode="auto">
              <a:xfrm>
                <a:off x="2223" y="3473"/>
                <a:ext cx="381" cy="836"/>
              </a:xfrm>
              <a:custGeom>
                <a:avLst/>
                <a:gdLst>
                  <a:gd name="T0" fmla="*/ 239 w 381"/>
                  <a:gd name="T1" fmla="*/ 41 h 836"/>
                  <a:gd name="T2" fmla="*/ 299 w 381"/>
                  <a:gd name="T3" fmla="*/ 69 h 836"/>
                  <a:gd name="T4" fmla="*/ 296 w 381"/>
                  <a:gd name="T5" fmla="*/ 92 h 836"/>
                  <a:gd name="T6" fmla="*/ 289 w 381"/>
                  <a:gd name="T7" fmla="*/ 108 h 836"/>
                  <a:gd name="T8" fmla="*/ 330 w 381"/>
                  <a:gd name="T9" fmla="*/ 121 h 836"/>
                  <a:gd name="T10" fmla="*/ 352 w 381"/>
                  <a:gd name="T11" fmla="*/ 108 h 836"/>
                  <a:gd name="T12" fmla="*/ 370 w 381"/>
                  <a:gd name="T13" fmla="*/ 79 h 836"/>
                  <a:gd name="T14" fmla="*/ 380 w 381"/>
                  <a:gd name="T15" fmla="*/ 104 h 836"/>
                  <a:gd name="T16" fmla="*/ 363 w 381"/>
                  <a:gd name="T17" fmla="*/ 120 h 836"/>
                  <a:gd name="T18" fmla="*/ 342 w 381"/>
                  <a:gd name="T19" fmla="*/ 135 h 836"/>
                  <a:gd name="T20" fmla="*/ 330 w 381"/>
                  <a:gd name="T21" fmla="*/ 149 h 836"/>
                  <a:gd name="T22" fmla="*/ 304 w 381"/>
                  <a:gd name="T23" fmla="*/ 183 h 836"/>
                  <a:gd name="T24" fmla="*/ 298 w 381"/>
                  <a:gd name="T25" fmla="*/ 212 h 836"/>
                  <a:gd name="T26" fmla="*/ 291 w 381"/>
                  <a:gd name="T27" fmla="*/ 242 h 836"/>
                  <a:gd name="T28" fmla="*/ 311 w 381"/>
                  <a:gd name="T29" fmla="*/ 292 h 836"/>
                  <a:gd name="T30" fmla="*/ 308 w 381"/>
                  <a:gd name="T31" fmla="*/ 357 h 836"/>
                  <a:gd name="T32" fmla="*/ 215 w 381"/>
                  <a:gd name="T33" fmla="*/ 386 h 836"/>
                  <a:gd name="T34" fmla="*/ 215 w 381"/>
                  <a:gd name="T35" fmla="*/ 428 h 836"/>
                  <a:gd name="T36" fmla="*/ 161 w 381"/>
                  <a:gd name="T37" fmla="*/ 432 h 836"/>
                  <a:gd name="T38" fmla="*/ 181 w 381"/>
                  <a:gd name="T39" fmla="*/ 467 h 836"/>
                  <a:gd name="T40" fmla="*/ 181 w 381"/>
                  <a:gd name="T41" fmla="*/ 479 h 836"/>
                  <a:gd name="T42" fmla="*/ 164 w 381"/>
                  <a:gd name="T43" fmla="*/ 491 h 836"/>
                  <a:gd name="T44" fmla="*/ 138 w 381"/>
                  <a:gd name="T45" fmla="*/ 537 h 836"/>
                  <a:gd name="T46" fmla="*/ 145 w 381"/>
                  <a:gd name="T47" fmla="*/ 594 h 836"/>
                  <a:gd name="T48" fmla="*/ 137 w 381"/>
                  <a:gd name="T49" fmla="*/ 629 h 836"/>
                  <a:gd name="T50" fmla="*/ 96 w 381"/>
                  <a:gd name="T51" fmla="*/ 674 h 836"/>
                  <a:gd name="T52" fmla="*/ 85 w 381"/>
                  <a:gd name="T53" fmla="*/ 696 h 836"/>
                  <a:gd name="T54" fmla="*/ 80 w 381"/>
                  <a:gd name="T55" fmla="*/ 727 h 836"/>
                  <a:gd name="T56" fmla="*/ 58 w 381"/>
                  <a:gd name="T57" fmla="*/ 738 h 836"/>
                  <a:gd name="T58" fmla="*/ 22 w 381"/>
                  <a:gd name="T59" fmla="*/ 710 h 836"/>
                  <a:gd name="T60" fmla="*/ 5 w 381"/>
                  <a:gd name="T61" fmla="*/ 692 h 836"/>
                  <a:gd name="T62" fmla="*/ 14 w 381"/>
                  <a:gd name="T63" fmla="*/ 646 h 836"/>
                  <a:gd name="T64" fmla="*/ 22 w 381"/>
                  <a:gd name="T65" fmla="*/ 607 h 836"/>
                  <a:gd name="T66" fmla="*/ 34 w 381"/>
                  <a:gd name="T67" fmla="*/ 573 h 836"/>
                  <a:gd name="T68" fmla="*/ 39 w 381"/>
                  <a:gd name="T69" fmla="*/ 539 h 836"/>
                  <a:gd name="T70" fmla="*/ 43 w 381"/>
                  <a:gd name="T71" fmla="*/ 522 h 836"/>
                  <a:gd name="T72" fmla="*/ 32 w 381"/>
                  <a:gd name="T73" fmla="*/ 493 h 836"/>
                  <a:gd name="T74" fmla="*/ 29 w 381"/>
                  <a:gd name="T75" fmla="*/ 462 h 836"/>
                  <a:gd name="T76" fmla="*/ 32 w 381"/>
                  <a:gd name="T77" fmla="*/ 423 h 836"/>
                  <a:gd name="T78" fmla="*/ 34 w 381"/>
                  <a:gd name="T79" fmla="*/ 398 h 836"/>
                  <a:gd name="T80" fmla="*/ 50 w 381"/>
                  <a:gd name="T81" fmla="*/ 377 h 836"/>
                  <a:gd name="T82" fmla="*/ 46 w 381"/>
                  <a:gd name="T83" fmla="*/ 338 h 836"/>
                  <a:gd name="T84" fmla="*/ 56 w 381"/>
                  <a:gd name="T85" fmla="*/ 314 h 836"/>
                  <a:gd name="T86" fmla="*/ 61 w 381"/>
                  <a:gd name="T87" fmla="*/ 283 h 836"/>
                  <a:gd name="T88" fmla="*/ 70 w 381"/>
                  <a:gd name="T89" fmla="*/ 254 h 836"/>
                  <a:gd name="T90" fmla="*/ 63 w 381"/>
                  <a:gd name="T91" fmla="*/ 229 h 836"/>
                  <a:gd name="T92" fmla="*/ 58 w 381"/>
                  <a:gd name="T93" fmla="*/ 200 h 836"/>
                  <a:gd name="T94" fmla="*/ 70 w 381"/>
                  <a:gd name="T95" fmla="*/ 181 h 836"/>
                  <a:gd name="T96" fmla="*/ 73 w 381"/>
                  <a:gd name="T97" fmla="*/ 144 h 836"/>
                  <a:gd name="T98" fmla="*/ 92 w 381"/>
                  <a:gd name="T99" fmla="*/ 111 h 836"/>
                  <a:gd name="T100" fmla="*/ 96 w 381"/>
                  <a:gd name="T101" fmla="*/ 82 h 836"/>
                  <a:gd name="T102" fmla="*/ 97 w 381"/>
                  <a:gd name="T103" fmla="*/ 57 h 836"/>
                  <a:gd name="T104" fmla="*/ 127 w 381"/>
                  <a:gd name="T105" fmla="*/ 16 h 836"/>
                  <a:gd name="T106" fmla="*/ 150 w 381"/>
                  <a:gd name="T107" fmla="*/ 7 h 836"/>
                  <a:gd name="T108" fmla="*/ 181 w 381"/>
                  <a:gd name="T109" fmla="*/ 12 h 836"/>
                  <a:gd name="T110" fmla="*/ 224 w 381"/>
                  <a:gd name="T111" fmla="*/ 389 h 836"/>
                  <a:gd name="T112" fmla="*/ 94 w 381"/>
                  <a:gd name="T113" fmla="*/ 759 h 836"/>
                  <a:gd name="T114" fmla="*/ 113 w 381"/>
                  <a:gd name="T115" fmla="*/ 795 h 836"/>
                  <a:gd name="T116" fmla="*/ 150 w 381"/>
                  <a:gd name="T117" fmla="*/ 832 h 836"/>
                  <a:gd name="T118" fmla="*/ 94 w 381"/>
                  <a:gd name="T119" fmla="*/ 831 h 836"/>
                  <a:gd name="T120" fmla="*/ 169 w 381"/>
                  <a:gd name="T121" fmla="*/ 831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1" h="836">
                    <a:moveTo>
                      <a:pt x="209" y="9"/>
                    </a:move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12"/>
                    </a:lnTo>
                    <a:lnTo>
                      <a:pt x="214" y="14"/>
                    </a:lnTo>
                    <a:lnTo>
                      <a:pt x="217" y="17"/>
                    </a:lnTo>
                    <a:lnTo>
                      <a:pt x="221" y="23"/>
                    </a:lnTo>
                    <a:lnTo>
                      <a:pt x="222" y="26"/>
                    </a:lnTo>
                    <a:lnTo>
                      <a:pt x="226" y="29"/>
                    </a:lnTo>
                    <a:lnTo>
                      <a:pt x="227" y="31"/>
                    </a:lnTo>
                    <a:lnTo>
                      <a:pt x="229" y="31"/>
                    </a:lnTo>
                    <a:lnTo>
                      <a:pt x="231" y="33"/>
                    </a:lnTo>
                    <a:lnTo>
                      <a:pt x="231" y="33"/>
                    </a:lnTo>
                    <a:lnTo>
                      <a:pt x="233" y="34"/>
                    </a:lnTo>
                    <a:lnTo>
                      <a:pt x="236" y="36"/>
                    </a:lnTo>
                    <a:lnTo>
                      <a:pt x="239" y="40"/>
                    </a:lnTo>
                    <a:lnTo>
                      <a:pt x="239" y="41"/>
                    </a:lnTo>
                    <a:lnTo>
                      <a:pt x="245" y="43"/>
                    </a:lnTo>
                    <a:lnTo>
                      <a:pt x="250" y="45"/>
                    </a:lnTo>
                    <a:lnTo>
                      <a:pt x="255" y="46"/>
                    </a:lnTo>
                    <a:lnTo>
                      <a:pt x="258" y="46"/>
                    </a:lnTo>
                    <a:lnTo>
                      <a:pt x="262" y="48"/>
                    </a:lnTo>
                    <a:lnTo>
                      <a:pt x="267" y="52"/>
                    </a:lnTo>
                    <a:lnTo>
                      <a:pt x="270" y="53"/>
                    </a:lnTo>
                    <a:lnTo>
                      <a:pt x="272" y="55"/>
                    </a:lnTo>
                    <a:lnTo>
                      <a:pt x="275" y="58"/>
                    </a:lnTo>
                    <a:lnTo>
                      <a:pt x="284" y="62"/>
                    </a:lnTo>
                    <a:lnTo>
                      <a:pt x="289" y="63"/>
                    </a:lnTo>
                    <a:lnTo>
                      <a:pt x="291" y="65"/>
                    </a:lnTo>
                    <a:lnTo>
                      <a:pt x="291" y="67"/>
                    </a:lnTo>
                    <a:lnTo>
                      <a:pt x="293" y="67"/>
                    </a:lnTo>
                    <a:lnTo>
                      <a:pt x="294" y="65"/>
                    </a:lnTo>
                    <a:lnTo>
                      <a:pt x="296" y="67"/>
                    </a:lnTo>
                    <a:lnTo>
                      <a:pt x="299" y="69"/>
                    </a:lnTo>
                    <a:lnTo>
                      <a:pt x="301" y="70"/>
                    </a:lnTo>
                    <a:lnTo>
                      <a:pt x="304" y="74"/>
                    </a:lnTo>
                    <a:lnTo>
                      <a:pt x="306" y="75"/>
                    </a:lnTo>
                    <a:lnTo>
                      <a:pt x="306" y="77"/>
                    </a:lnTo>
                    <a:lnTo>
                      <a:pt x="306" y="79"/>
                    </a:lnTo>
                    <a:lnTo>
                      <a:pt x="306" y="79"/>
                    </a:lnTo>
                    <a:lnTo>
                      <a:pt x="304" y="81"/>
                    </a:lnTo>
                    <a:lnTo>
                      <a:pt x="303" y="82"/>
                    </a:lnTo>
                    <a:lnTo>
                      <a:pt x="303" y="82"/>
                    </a:lnTo>
                    <a:lnTo>
                      <a:pt x="303" y="84"/>
                    </a:lnTo>
                    <a:lnTo>
                      <a:pt x="301" y="86"/>
                    </a:lnTo>
                    <a:lnTo>
                      <a:pt x="301" y="87"/>
                    </a:lnTo>
                    <a:lnTo>
                      <a:pt x="301" y="87"/>
                    </a:lnTo>
                    <a:lnTo>
                      <a:pt x="299" y="89"/>
                    </a:lnTo>
                    <a:lnTo>
                      <a:pt x="298" y="91"/>
                    </a:lnTo>
                    <a:lnTo>
                      <a:pt x="296" y="92"/>
                    </a:lnTo>
                    <a:lnTo>
                      <a:pt x="296" y="92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4" y="94"/>
                    </a:lnTo>
                    <a:lnTo>
                      <a:pt x="294" y="96"/>
                    </a:lnTo>
                    <a:lnTo>
                      <a:pt x="294" y="98"/>
                    </a:lnTo>
                    <a:lnTo>
                      <a:pt x="294" y="101"/>
                    </a:lnTo>
                    <a:lnTo>
                      <a:pt x="294" y="101"/>
                    </a:lnTo>
                    <a:lnTo>
                      <a:pt x="294" y="101"/>
                    </a:lnTo>
                    <a:lnTo>
                      <a:pt x="294" y="103"/>
                    </a:lnTo>
                    <a:lnTo>
                      <a:pt x="294" y="104"/>
                    </a:lnTo>
                    <a:lnTo>
                      <a:pt x="293" y="104"/>
                    </a:lnTo>
                    <a:lnTo>
                      <a:pt x="293" y="104"/>
                    </a:lnTo>
                    <a:lnTo>
                      <a:pt x="293" y="106"/>
                    </a:lnTo>
                    <a:lnTo>
                      <a:pt x="293" y="106"/>
                    </a:lnTo>
                    <a:lnTo>
                      <a:pt x="291" y="106"/>
                    </a:lnTo>
                    <a:lnTo>
                      <a:pt x="291" y="108"/>
                    </a:lnTo>
                    <a:lnTo>
                      <a:pt x="289" y="108"/>
                    </a:lnTo>
                    <a:lnTo>
                      <a:pt x="289" y="109"/>
                    </a:lnTo>
                    <a:lnTo>
                      <a:pt x="287" y="111"/>
                    </a:lnTo>
                    <a:lnTo>
                      <a:pt x="287" y="113"/>
                    </a:lnTo>
                    <a:lnTo>
                      <a:pt x="286" y="113"/>
                    </a:lnTo>
                    <a:lnTo>
                      <a:pt x="287" y="116"/>
                    </a:lnTo>
                    <a:lnTo>
                      <a:pt x="296" y="115"/>
                    </a:lnTo>
                    <a:lnTo>
                      <a:pt x="303" y="116"/>
                    </a:lnTo>
                    <a:lnTo>
                      <a:pt x="310" y="118"/>
                    </a:lnTo>
                    <a:lnTo>
                      <a:pt x="315" y="120"/>
                    </a:lnTo>
                    <a:lnTo>
                      <a:pt x="318" y="118"/>
                    </a:lnTo>
                    <a:lnTo>
                      <a:pt x="320" y="118"/>
                    </a:lnTo>
                    <a:lnTo>
                      <a:pt x="322" y="120"/>
                    </a:lnTo>
                    <a:lnTo>
                      <a:pt x="323" y="120"/>
                    </a:lnTo>
                    <a:lnTo>
                      <a:pt x="325" y="120"/>
                    </a:lnTo>
                    <a:lnTo>
                      <a:pt x="327" y="120"/>
                    </a:lnTo>
                    <a:lnTo>
                      <a:pt x="328" y="121"/>
                    </a:lnTo>
                    <a:lnTo>
                      <a:pt x="330" y="121"/>
                    </a:lnTo>
                    <a:lnTo>
                      <a:pt x="330" y="118"/>
                    </a:lnTo>
                    <a:lnTo>
                      <a:pt x="332" y="116"/>
                    </a:lnTo>
                    <a:lnTo>
                      <a:pt x="334" y="116"/>
                    </a:lnTo>
                    <a:lnTo>
                      <a:pt x="335" y="116"/>
                    </a:lnTo>
                    <a:lnTo>
                      <a:pt x="337" y="116"/>
                    </a:lnTo>
                    <a:lnTo>
                      <a:pt x="339" y="116"/>
                    </a:lnTo>
                    <a:lnTo>
                      <a:pt x="340" y="118"/>
                    </a:lnTo>
                    <a:lnTo>
                      <a:pt x="342" y="118"/>
                    </a:lnTo>
                    <a:lnTo>
                      <a:pt x="344" y="116"/>
                    </a:lnTo>
                    <a:lnTo>
                      <a:pt x="344" y="115"/>
                    </a:lnTo>
                    <a:lnTo>
                      <a:pt x="344" y="113"/>
                    </a:lnTo>
                    <a:lnTo>
                      <a:pt x="346" y="113"/>
                    </a:lnTo>
                    <a:lnTo>
                      <a:pt x="347" y="111"/>
                    </a:lnTo>
                    <a:lnTo>
                      <a:pt x="347" y="111"/>
                    </a:lnTo>
                    <a:lnTo>
                      <a:pt x="347" y="109"/>
                    </a:lnTo>
                    <a:lnTo>
                      <a:pt x="349" y="109"/>
                    </a:lnTo>
                    <a:lnTo>
                      <a:pt x="352" y="108"/>
                    </a:lnTo>
                    <a:lnTo>
                      <a:pt x="354" y="108"/>
                    </a:lnTo>
                    <a:lnTo>
                      <a:pt x="354" y="106"/>
                    </a:lnTo>
                    <a:lnTo>
                      <a:pt x="354" y="106"/>
                    </a:lnTo>
                    <a:lnTo>
                      <a:pt x="356" y="104"/>
                    </a:lnTo>
                    <a:lnTo>
                      <a:pt x="358" y="104"/>
                    </a:lnTo>
                    <a:lnTo>
                      <a:pt x="358" y="103"/>
                    </a:lnTo>
                    <a:lnTo>
                      <a:pt x="358" y="103"/>
                    </a:lnTo>
                    <a:lnTo>
                      <a:pt x="359" y="103"/>
                    </a:lnTo>
                    <a:lnTo>
                      <a:pt x="361" y="99"/>
                    </a:lnTo>
                    <a:lnTo>
                      <a:pt x="363" y="94"/>
                    </a:lnTo>
                    <a:lnTo>
                      <a:pt x="363" y="87"/>
                    </a:lnTo>
                    <a:lnTo>
                      <a:pt x="363" y="79"/>
                    </a:lnTo>
                    <a:lnTo>
                      <a:pt x="364" y="79"/>
                    </a:lnTo>
                    <a:lnTo>
                      <a:pt x="366" y="81"/>
                    </a:lnTo>
                    <a:lnTo>
                      <a:pt x="366" y="81"/>
                    </a:lnTo>
                    <a:lnTo>
                      <a:pt x="368" y="79"/>
                    </a:lnTo>
                    <a:lnTo>
                      <a:pt x="370" y="79"/>
                    </a:lnTo>
                    <a:lnTo>
                      <a:pt x="371" y="79"/>
                    </a:lnTo>
                    <a:lnTo>
                      <a:pt x="371" y="79"/>
                    </a:lnTo>
                    <a:lnTo>
                      <a:pt x="373" y="77"/>
                    </a:lnTo>
                    <a:lnTo>
                      <a:pt x="373" y="79"/>
                    </a:lnTo>
                    <a:lnTo>
                      <a:pt x="373" y="79"/>
                    </a:lnTo>
                    <a:lnTo>
                      <a:pt x="375" y="79"/>
                    </a:lnTo>
                    <a:lnTo>
                      <a:pt x="376" y="81"/>
                    </a:lnTo>
                    <a:lnTo>
                      <a:pt x="378" y="81"/>
                    </a:lnTo>
                    <a:lnTo>
                      <a:pt x="378" y="82"/>
                    </a:lnTo>
                    <a:lnTo>
                      <a:pt x="378" y="87"/>
                    </a:lnTo>
                    <a:lnTo>
                      <a:pt x="380" y="89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81" y="96"/>
                    </a:lnTo>
                    <a:lnTo>
                      <a:pt x="381" y="98"/>
                    </a:lnTo>
                    <a:lnTo>
                      <a:pt x="380" y="103"/>
                    </a:lnTo>
                    <a:lnTo>
                      <a:pt x="380" y="104"/>
                    </a:lnTo>
                    <a:lnTo>
                      <a:pt x="380" y="104"/>
                    </a:lnTo>
                    <a:lnTo>
                      <a:pt x="381" y="106"/>
                    </a:lnTo>
                    <a:lnTo>
                      <a:pt x="380" y="109"/>
                    </a:lnTo>
                    <a:lnTo>
                      <a:pt x="378" y="111"/>
                    </a:lnTo>
                    <a:lnTo>
                      <a:pt x="376" y="113"/>
                    </a:lnTo>
                    <a:lnTo>
                      <a:pt x="376" y="113"/>
                    </a:lnTo>
                    <a:lnTo>
                      <a:pt x="375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71" y="116"/>
                    </a:lnTo>
                    <a:lnTo>
                      <a:pt x="370" y="118"/>
                    </a:lnTo>
                    <a:lnTo>
                      <a:pt x="370" y="118"/>
                    </a:lnTo>
                    <a:lnTo>
                      <a:pt x="366" y="118"/>
                    </a:lnTo>
                    <a:lnTo>
                      <a:pt x="366" y="120"/>
                    </a:lnTo>
                    <a:lnTo>
                      <a:pt x="364" y="120"/>
                    </a:lnTo>
                    <a:lnTo>
                      <a:pt x="363" y="120"/>
                    </a:lnTo>
                    <a:lnTo>
                      <a:pt x="363" y="120"/>
                    </a:lnTo>
                    <a:lnTo>
                      <a:pt x="361" y="121"/>
                    </a:lnTo>
                    <a:lnTo>
                      <a:pt x="361" y="121"/>
                    </a:lnTo>
                    <a:lnTo>
                      <a:pt x="359" y="121"/>
                    </a:lnTo>
                    <a:lnTo>
                      <a:pt x="359" y="121"/>
                    </a:lnTo>
                    <a:lnTo>
                      <a:pt x="358" y="123"/>
                    </a:lnTo>
                    <a:lnTo>
                      <a:pt x="358" y="125"/>
                    </a:lnTo>
                    <a:lnTo>
                      <a:pt x="358" y="125"/>
                    </a:lnTo>
                    <a:lnTo>
                      <a:pt x="356" y="127"/>
                    </a:lnTo>
                    <a:lnTo>
                      <a:pt x="354" y="127"/>
                    </a:lnTo>
                    <a:lnTo>
                      <a:pt x="354" y="127"/>
                    </a:lnTo>
                    <a:lnTo>
                      <a:pt x="354" y="128"/>
                    </a:lnTo>
                    <a:lnTo>
                      <a:pt x="351" y="128"/>
                    </a:lnTo>
                    <a:lnTo>
                      <a:pt x="349" y="130"/>
                    </a:lnTo>
                    <a:lnTo>
                      <a:pt x="349" y="132"/>
                    </a:lnTo>
                    <a:lnTo>
                      <a:pt x="347" y="133"/>
                    </a:lnTo>
                    <a:lnTo>
                      <a:pt x="346" y="133"/>
                    </a:lnTo>
                    <a:lnTo>
                      <a:pt x="342" y="135"/>
                    </a:lnTo>
                    <a:lnTo>
                      <a:pt x="342" y="137"/>
                    </a:lnTo>
                    <a:lnTo>
                      <a:pt x="342" y="137"/>
                    </a:lnTo>
                    <a:lnTo>
                      <a:pt x="344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0" y="138"/>
                    </a:lnTo>
                    <a:lnTo>
                      <a:pt x="339" y="138"/>
                    </a:lnTo>
                    <a:lnTo>
                      <a:pt x="339" y="138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7" y="142"/>
                    </a:lnTo>
                    <a:lnTo>
                      <a:pt x="337" y="142"/>
                    </a:lnTo>
                    <a:lnTo>
                      <a:pt x="337" y="144"/>
                    </a:lnTo>
                    <a:lnTo>
                      <a:pt x="335" y="145"/>
                    </a:lnTo>
                    <a:lnTo>
                      <a:pt x="332" y="147"/>
                    </a:lnTo>
                    <a:lnTo>
                      <a:pt x="330" y="149"/>
                    </a:lnTo>
                    <a:lnTo>
                      <a:pt x="328" y="152"/>
                    </a:lnTo>
                    <a:lnTo>
                      <a:pt x="328" y="154"/>
                    </a:lnTo>
                    <a:lnTo>
                      <a:pt x="327" y="156"/>
                    </a:lnTo>
                    <a:lnTo>
                      <a:pt x="325" y="157"/>
                    </a:lnTo>
                    <a:lnTo>
                      <a:pt x="323" y="159"/>
                    </a:lnTo>
                    <a:lnTo>
                      <a:pt x="322" y="162"/>
                    </a:lnTo>
                    <a:lnTo>
                      <a:pt x="318" y="166"/>
                    </a:lnTo>
                    <a:lnTo>
                      <a:pt x="316" y="167"/>
                    </a:lnTo>
                    <a:lnTo>
                      <a:pt x="313" y="169"/>
                    </a:lnTo>
                    <a:lnTo>
                      <a:pt x="311" y="171"/>
                    </a:lnTo>
                    <a:lnTo>
                      <a:pt x="311" y="173"/>
                    </a:lnTo>
                    <a:lnTo>
                      <a:pt x="310" y="174"/>
                    </a:lnTo>
                    <a:lnTo>
                      <a:pt x="306" y="178"/>
                    </a:lnTo>
                    <a:lnTo>
                      <a:pt x="306" y="178"/>
                    </a:lnTo>
                    <a:lnTo>
                      <a:pt x="304" y="179"/>
                    </a:lnTo>
                    <a:lnTo>
                      <a:pt x="304" y="181"/>
                    </a:lnTo>
                    <a:lnTo>
                      <a:pt x="304" y="183"/>
                    </a:lnTo>
                    <a:lnTo>
                      <a:pt x="301" y="184"/>
                    </a:lnTo>
                    <a:lnTo>
                      <a:pt x="301" y="188"/>
                    </a:lnTo>
                    <a:lnTo>
                      <a:pt x="301" y="190"/>
                    </a:lnTo>
                    <a:lnTo>
                      <a:pt x="303" y="193"/>
                    </a:lnTo>
                    <a:lnTo>
                      <a:pt x="301" y="195"/>
                    </a:lnTo>
                    <a:lnTo>
                      <a:pt x="301" y="195"/>
                    </a:lnTo>
                    <a:lnTo>
                      <a:pt x="301" y="196"/>
                    </a:lnTo>
                    <a:lnTo>
                      <a:pt x="301" y="196"/>
                    </a:lnTo>
                    <a:lnTo>
                      <a:pt x="301" y="198"/>
                    </a:lnTo>
                    <a:lnTo>
                      <a:pt x="301" y="202"/>
                    </a:lnTo>
                    <a:lnTo>
                      <a:pt x="299" y="203"/>
                    </a:lnTo>
                    <a:lnTo>
                      <a:pt x="298" y="205"/>
                    </a:lnTo>
                    <a:lnTo>
                      <a:pt x="298" y="207"/>
                    </a:lnTo>
                    <a:lnTo>
                      <a:pt x="298" y="208"/>
                    </a:lnTo>
                    <a:lnTo>
                      <a:pt x="299" y="210"/>
                    </a:lnTo>
                    <a:lnTo>
                      <a:pt x="299" y="210"/>
                    </a:lnTo>
                    <a:lnTo>
                      <a:pt x="298" y="212"/>
                    </a:lnTo>
                    <a:lnTo>
                      <a:pt x="298" y="213"/>
                    </a:lnTo>
                    <a:lnTo>
                      <a:pt x="296" y="215"/>
                    </a:lnTo>
                    <a:lnTo>
                      <a:pt x="296" y="215"/>
                    </a:lnTo>
                    <a:lnTo>
                      <a:pt x="294" y="217"/>
                    </a:lnTo>
                    <a:lnTo>
                      <a:pt x="296" y="219"/>
                    </a:lnTo>
                    <a:lnTo>
                      <a:pt x="296" y="220"/>
                    </a:lnTo>
                    <a:lnTo>
                      <a:pt x="294" y="222"/>
                    </a:lnTo>
                    <a:lnTo>
                      <a:pt x="296" y="224"/>
                    </a:lnTo>
                    <a:lnTo>
                      <a:pt x="296" y="224"/>
                    </a:lnTo>
                    <a:lnTo>
                      <a:pt x="296" y="225"/>
                    </a:lnTo>
                    <a:lnTo>
                      <a:pt x="294" y="229"/>
                    </a:lnTo>
                    <a:lnTo>
                      <a:pt x="294" y="232"/>
                    </a:lnTo>
                    <a:lnTo>
                      <a:pt x="296" y="241"/>
                    </a:lnTo>
                    <a:lnTo>
                      <a:pt x="294" y="242"/>
                    </a:lnTo>
                    <a:lnTo>
                      <a:pt x="294" y="242"/>
                    </a:lnTo>
                    <a:lnTo>
                      <a:pt x="293" y="242"/>
                    </a:lnTo>
                    <a:lnTo>
                      <a:pt x="291" y="242"/>
                    </a:lnTo>
                    <a:lnTo>
                      <a:pt x="291" y="244"/>
                    </a:lnTo>
                    <a:lnTo>
                      <a:pt x="289" y="248"/>
                    </a:lnTo>
                    <a:lnTo>
                      <a:pt x="287" y="256"/>
                    </a:lnTo>
                    <a:lnTo>
                      <a:pt x="287" y="258"/>
                    </a:lnTo>
                    <a:lnTo>
                      <a:pt x="289" y="261"/>
                    </a:lnTo>
                    <a:lnTo>
                      <a:pt x="291" y="265"/>
                    </a:lnTo>
                    <a:lnTo>
                      <a:pt x="291" y="266"/>
                    </a:lnTo>
                    <a:lnTo>
                      <a:pt x="291" y="268"/>
                    </a:lnTo>
                    <a:lnTo>
                      <a:pt x="291" y="270"/>
                    </a:lnTo>
                    <a:lnTo>
                      <a:pt x="289" y="270"/>
                    </a:lnTo>
                    <a:lnTo>
                      <a:pt x="289" y="271"/>
                    </a:lnTo>
                    <a:lnTo>
                      <a:pt x="289" y="275"/>
                    </a:lnTo>
                    <a:lnTo>
                      <a:pt x="291" y="277"/>
                    </a:lnTo>
                    <a:lnTo>
                      <a:pt x="293" y="280"/>
                    </a:lnTo>
                    <a:lnTo>
                      <a:pt x="303" y="285"/>
                    </a:lnTo>
                    <a:lnTo>
                      <a:pt x="308" y="288"/>
                    </a:lnTo>
                    <a:lnTo>
                      <a:pt x="311" y="292"/>
                    </a:lnTo>
                    <a:lnTo>
                      <a:pt x="315" y="295"/>
                    </a:lnTo>
                    <a:lnTo>
                      <a:pt x="315" y="299"/>
                    </a:lnTo>
                    <a:lnTo>
                      <a:pt x="311" y="304"/>
                    </a:lnTo>
                    <a:lnTo>
                      <a:pt x="310" y="309"/>
                    </a:lnTo>
                    <a:lnTo>
                      <a:pt x="311" y="311"/>
                    </a:lnTo>
                    <a:lnTo>
                      <a:pt x="313" y="314"/>
                    </a:lnTo>
                    <a:lnTo>
                      <a:pt x="316" y="317"/>
                    </a:lnTo>
                    <a:lnTo>
                      <a:pt x="318" y="319"/>
                    </a:lnTo>
                    <a:lnTo>
                      <a:pt x="322" y="319"/>
                    </a:lnTo>
                    <a:lnTo>
                      <a:pt x="323" y="319"/>
                    </a:lnTo>
                    <a:lnTo>
                      <a:pt x="323" y="321"/>
                    </a:lnTo>
                    <a:lnTo>
                      <a:pt x="323" y="328"/>
                    </a:lnTo>
                    <a:lnTo>
                      <a:pt x="323" y="331"/>
                    </a:lnTo>
                    <a:lnTo>
                      <a:pt x="323" y="333"/>
                    </a:lnTo>
                    <a:lnTo>
                      <a:pt x="316" y="345"/>
                    </a:lnTo>
                    <a:lnTo>
                      <a:pt x="310" y="352"/>
                    </a:lnTo>
                    <a:lnTo>
                      <a:pt x="308" y="357"/>
                    </a:lnTo>
                    <a:lnTo>
                      <a:pt x="308" y="360"/>
                    </a:lnTo>
                    <a:lnTo>
                      <a:pt x="304" y="362"/>
                    </a:lnTo>
                    <a:lnTo>
                      <a:pt x="294" y="369"/>
                    </a:lnTo>
                    <a:lnTo>
                      <a:pt x="279" y="375"/>
                    </a:lnTo>
                    <a:lnTo>
                      <a:pt x="267" y="377"/>
                    </a:lnTo>
                    <a:lnTo>
                      <a:pt x="263" y="379"/>
                    </a:lnTo>
                    <a:lnTo>
                      <a:pt x="243" y="382"/>
                    </a:lnTo>
                    <a:lnTo>
                      <a:pt x="239" y="382"/>
                    </a:lnTo>
                    <a:lnTo>
                      <a:pt x="233" y="382"/>
                    </a:lnTo>
                    <a:lnTo>
                      <a:pt x="229" y="382"/>
                    </a:lnTo>
                    <a:lnTo>
                      <a:pt x="224" y="382"/>
                    </a:lnTo>
                    <a:lnTo>
                      <a:pt x="221" y="381"/>
                    </a:lnTo>
                    <a:lnTo>
                      <a:pt x="217" y="379"/>
                    </a:lnTo>
                    <a:lnTo>
                      <a:pt x="215" y="377"/>
                    </a:lnTo>
                    <a:lnTo>
                      <a:pt x="214" y="379"/>
                    </a:lnTo>
                    <a:lnTo>
                      <a:pt x="215" y="382"/>
                    </a:lnTo>
                    <a:lnTo>
                      <a:pt x="215" y="386"/>
                    </a:lnTo>
                    <a:lnTo>
                      <a:pt x="215" y="389"/>
                    </a:lnTo>
                    <a:lnTo>
                      <a:pt x="217" y="389"/>
                    </a:lnTo>
                    <a:lnTo>
                      <a:pt x="219" y="391"/>
                    </a:lnTo>
                    <a:lnTo>
                      <a:pt x="221" y="392"/>
                    </a:lnTo>
                    <a:lnTo>
                      <a:pt x="219" y="392"/>
                    </a:lnTo>
                    <a:lnTo>
                      <a:pt x="219" y="394"/>
                    </a:lnTo>
                    <a:lnTo>
                      <a:pt x="221" y="394"/>
                    </a:lnTo>
                    <a:lnTo>
                      <a:pt x="221" y="398"/>
                    </a:lnTo>
                    <a:lnTo>
                      <a:pt x="219" y="403"/>
                    </a:lnTo>
                    <a:lnTo>
                      <a:pt x="217" y="404"/>
                    </a:lnTo>
                    <a:lnTo>
                      <a:pt x="215" y="404"/>
                    </a:lnTo>
                    <a:lnTo>
                      <a:pt x="215" y="406"/>
                    </a:lnTo>
                    <a:lnTo>
                      <a:pt x="214" y="413"/>
                    </a:lnTo>
                    <a:lnTo>
                      <a:pt x="214" y="416"/>
                    </a:lnTo>
                    <a:lnTo>
                      <a:pt x="214" y="420"/>
                    </a:lnTo>
                    <a:lnTo>
                      <a:pt x="217" y="425"/>
                    </a:lnTo>
                    <a:lnTo>
                      <a:pt x="215" y="428"/>
                    </a:lnTo>
                    <a:lnTo>
                      <a:pt x="214" y="430"/>
                    </a:lnTo>
                    <a:lnTo>
                      <a:pt x="207" y="433"/>
                    </a:lnTo>
                    <a:lnTo>
                      <a:pt x="204" y="435"/>
                    </a:lnTo>
                    <a:lnTo>
                      <a:pt x="198" y="437"/>
                    </a:lnTo>
                    <a:lnTo>
                      <a:pt x="190" y="437"/>
                    </a:lnTo>
                    <a:lnTo>
                      <a:pt x="188" y="437"/>
                    </a:lnTo>
                    <a:lnTo>
                      <a:pt x="181" y="433"/>
                    </a:lnTo>
                    <a:lnTo>
                      <a:pt x="176" y="430"/>
                    </a:lnTo>
                    <a:lnTo>
                      <a:pt x="171" y="428"/>
                    </a:lnTo>
                    <a:lnTo>
                      <a:pt x="168" y="428"/>
                    </a:lnTo>
                    <a:lnTo>
                      <a:pt x="168" y="427"/>
                    </a:lnTo>
                    <a:lnTo>
                      <a:pt x="168" y="427"/>
                    </a:lnTo>
                    <a:lnTo>
                      <a:pt x="166" y="427"/>
                    </a:lnTo>
                    <a:lnTo>
                      <a:pt x="166" y="427"/>
                    </a:lnTo>
                    <a:lnTo>
                      <a:pt x="162" y="428"/>
                    </a:lnTo>
                    <a:lnTo>
                      <a:pt x="161" y="430"/>
                    </a:lnTo>
                    <a:lnTo>
                      <a:pt x="161" y="432"/>
                    </a:lnTo>
                    <a:lnTo>
                      <a:pt x="161" y="435"/>
                    </a:lnTo>
                    <a:lnTo>
                      <a:pt x="161" y="438"/>
                    </a:lnTo>
                    <a:lnTo>
                      <a:pt x="164" y="447"/>
                    </a:lnTo>
                    <a:lnTo>
                      <a:pt x="164" y="452"/>
                    </a:lnTo>
                    <a:lnTo>
                      <a:pt x="162" y="457"/>
                    </a:lnTo>
                    <a:lnTo>
                      <a:pt x="164" y="461"/>
                    </a:lnTo>
                    <a:lnTo>
                      <a:pt x="166" y="462"/>
                    </a:lnTo>
                    <a:lnTo>
                      <a:pt x="169" y="464"/>
                    </a:lnTo>
                    <a:lnTo>
                      <a:pt x="171" y="464"/>
                    </a:lnTo>
                    <a:lnTo>
                      <a:pt x="173" y="464"/>
                    </a:lnTo>
                    <a:lnTo>
                      <a:pt x="173" y="466"/>
                    </a:lnTo>
                    <a:lnTo>
                      <a:pt x="173" y="466"/>
                    </a:lnTo>
                    <a:lnTo>
                      <a:pt x="173" y="467"/>
                    </a:lnTo>
                    <a:lnTo>
                      <a:pt x="173" y="469"/>
                    </a:lnTo>
                    <a:lnTo>
                      <a:pt x="174" y="469"/>
                    </a:lnTo>
                    <a:lnTo>
                      <a:pt x="178" y="469"/>
                    </a:lnTo>
                    <a:lnTo>
                      <a:pt x="181" y="467"/>
                    </a:lnTo>
                    <a:lnTo>
                      <a:pt x="181" y="467"/>
                    </a:lnTo>
                    <a:lnTo>
                      <a:pt x="181" y="464"/>
                    </a:lnTo>
                    <a:lnTo>
                      <a:pt x="178" y="464"/>
                    </a:lnTo>
                    <a:lnTo>
                      <a:pt x="180" y="464"/>
                    </a:lnTo>
                    <a:lnTo>
                      <a:pt x="181" y="462"/>
                    </a:lnTo>
                    <a:lnTo>
                      <a:pt x="185" y="461"/>
                    </a:lnTo>
                    <a:lnTo>
                      <a:pt x="186" y="461"/>
                    </a:lnTo>
                    <a:lnTo>
                      <a:pt x="188" y="462"/>
                    </a:lnTo>
                    <a:lnTo>
                      <a:pt x="190" y="462"/>
                    </a:lnTo>
                    <a:lnTo>
                      <a:pt x="190" y="466"/>
                    </a:lnTo>
                    <a:lnTo>
                      <a:pt x="192" y="469"/>
                    </a:lnTo>
                    <a:lnTo>
                      <a:pt x="192" y="473"/>
                    </a:lnTo>
                    <a:lnTo>
                      <a:pt x="190" y="476"/>
                    </a:lnTo>
                    <a:lnTo>
                      <a:pt x="190" y="478"/>
                    </a:lnTo>
                    <a:lnTo>
                      <a:pt x="190" y="479"/>
                    </a:lnTo>
                    <a:lnTo>
                      <a:pt x="183" y="481"/>
                    </a:lnTo>
                    <a:lnTo>
                      <a:pt x="181" y="479"/>
                    </a:lnTo>
                    <a:lnTo>
                      <a:pt x="180" y="478"/>
                    </a:lnTo>
                    <a:lnTo>
                      <a:pt x="178" y="474"/>
                    </a:lnTo>
                    <a:lnTo>
                      <a:pt x="176" y="473"/>
                    </a:lnTo>
                    <a:lnTo>
                      <a:pt x="174" y="471"/>
                    </a:lnTo>
                    <a:lnTo>
                      <a:pt x="171" y="471"/>
                    </a:lnTo>
                    <a:lnTo>
                      <a:pt x="168" y="474"/>
                    </a:lnTo>
                    <a:lnTo>
                      <a:pt x="164" y="476"/>
                    </a:lnTo>
                    <a:lnTo>
                      <a:pt x="164" y="478"/>
                    </a:lnTo>
                    <a:lnTo>
                      <a:pt x="171" y="481"/>
                    </a:lnTo>
                    <a:lnTo>
                      <a:pt x="174" y="483"/>
                    </a:lnTo>
                    <a:lnTo>
                      <a:pt x="176" y="483"/>
                    </a:lnTo>
                    <a:lnTo>
                      <a:pt x="178" y="483"/>
                    </a:lnTo>
                    <a:lnTo>
                      <a:pt x="176" y="485"/>
                    </a:lnTo>
                    <a:lnTo>
                      <a:pt x="174" y="486"/>
                    </a:lnTo>
                    <a:lnTo>
                      <a:pt x="169" y="488"/>
                    </a:lnTo>
                    <a:lnTo>
                      <a:pt x="168" y="488"/>
                    </a:lnTo>
                    <a:lnTo>
                      <a:pt x="164" y="491"/>
                    </a:lnTo>
                    <a:lnTo>
                      <a:pt x="161" y="498"/>
                    </a:lnTo>
                    <a:lnTo>
                      <a:pt x="159" y="498"/>
                    </a:lnTo>
                    <a:lnTo>
                      <a:pt x="159" y="500"/>
                    </a:lnTo>
                    <a:lnTo>
                      <a:pt x="157" y="505"/>
                    </a:lnTo>
                    <a:lnTo>
                      <a:pt x="159" y="512"/>
                    </a:lnTo>
                    <a:lnTo>
                      <a:pt x="157" y="513"/>
                    </a:lnTo>
                    <a:lnTo>
                      <a:pt x="159" y="517"/>
                    </a:lnTo>
                    <a:lnTo>
                      <a:pt x="159" y="520"/>
                    </a:lnTo>
                    <a:lnTo>
                      <a:pt x="157" y="522"/>
                    </a:lnTo>
                    <a:lnTo>
                      <a:pt x="152" y="527"/>
                    </a:lnTo>
                    <a:lnTo>
                      <a:pt x="150" y="531"/>
                    </a:lnTo>
                    <a:lnTo>
                      <a:pt x="152" y="534"/>
                    </a:lnTo>
                    <a:lnTo>
                      <a:pt x="152" y="536"/>
                    </a:lnTo>
                    <a:lnTo>
                      <a:pt x="152" y="537"/>
                    </a:lnTo>
                    <a:lnTo>
                      <a:pt x="149" y="537"/>
                    </a:lnTo>
                    <a:lnTo>
                      <a:pt x="142" y="536"/>
                    </a:lnTo>
                    <a:lnTo>
                      <a:pt x="138" y="537"/>
                    </a:lnTo>
                    <a:lnTo>
                      <a:pt x="135" y="541"/>
                    </a:lnTo>
                    <a:lnTo>
                      <a:pt x="135" y="541"/>
                    </a:lnTo>
                    <a:lnTo>
                      <a:pt x="133" y="542"/>
                    </a:lnTo>
                    <a:lnTo>
                      <a:pt x="128" y="542"/>
                    </a:lnTo>
                    <a:lnTo>
                      <a:pt x="127" y="544"/>
                    </a:lnTo>
                    <a:lnTo>
                      <a:pt x="121" y="553"/>
                    </a:lnTo>
                    <a:lnTo>
                      <a:pt x="118" y="558"/>
                    </a:lnTo>
                    <a:lnTo>
                      <a:pt x="115" y="563"/>
                    </a:lnTo>
                    <a:lnTo>
                      <a:pt x="115" y="566"/>
                    </a:lnTo>
                    <a:lnTo>
                      <a:pt x="115" y="568"/>
                    </a:lnTo>
                    <a:lnTo>
                      <a:pt x="115" y="571"/>
                    </a:lnTo>
                    <a:lnTo>
                      <a:pt x="115" y="573"/>
                    </a:lnTo>
                    <a:lnTo>
                      <a:pt x="116" y="577"/>
                    </a:lnTo>
                    <a:lnTo>
                      <a:pt x="118" y="580"/>
                    </a:lnTo>
                    <a:lnTo>
                      <a:pt x="130" y="592"/>
                    </a:lnTo>
                    <a:lnTo>
                      <a:pt x="132" y="594"/>
                    </a:lnTo>
                    <a:lnTo>
                      <a:pt x="145" y="594"/>
                    </a:lnTo>
                    <a:lnTo>
                      <a:pt x="147" y="597"/>
                    </a:lnTo>
                    <a:lnTo>
                      <a:pt x="149" y="599"/>
                    </a:lnTo>
                    <a:lnTo>
                      <a:pt x="150" y="602"/>
                    </a:lnTo>
                    <a:lnTo>
                      <a:pt x="149" y="607"/>
                    </a:lnTo>
                    <a:lnTo>
                      <a:pt x="149" y="609"/>
                    </a:lnTo>
                    <a:lnTo>
                      <a:pt x="147" y="612"/>
                    </a:lnTo>
                    <a:lnTo>
                      <a:pt x="144" y="614"/>
                    </a:lnTo>
                    <a:lnTo>
                      <a:pt x="140" y="616"/>
                    </a:lnTo>
                    <a:lnTo>
                      <a:pt x="142" y="616"/>
                    </a:lnTo>
                    <a:lnTo>
                      <a:pt x="144" y="616"/>
                    </a:lnTo>
                    <a:lnTo>
                      <a:pt x="145" y="616"/>
                    </a:lnTo>
                    <a:lnTo>
                      <a:pt x="147" y="616"/>
                    </a:lnTo>
                    <a:lnTo>
                      <a:pt x="149" y="619"/>
                    </a:lnTo>
                    <a:lnTo>
                      <a:pt x="147" y="619"/>
                    </a:lnTo>
                    <a:lnTo>
                      <a:pt x="145" y="621"/>
                    </a:lnTo>
                    <a:lnTo>
                      <a:pt x="144" y="623"/>
                    </a:lnTo>
                    <a:lnTo>
                      <a:pt x="137" y="629"/>
                    </a:lnTo>
                    <a:lnTo>
                      <a:pt x="133" y="633"/>
                    </a:lnTo>
                    <a:lnTo>
                      <a:pt x="130" y="635"/>
                    </a:lnTo>
                    <a:lnTo>
                      <a:pt x="125" y="638"/>
                    </a:lnTo>
                    <a:lnTo>
                      <a:pt x="123" y="640"/>
                    </a:lnTo>
                    <a:lnTo>
                      <a:pt x="120" y="643"/>
                    </a:lnTo>
                    <a:lnTo>
                      <a:pt x="116" y="648"/>
                    </a:lnTo>
                    <a:lnTo>
                      <a:pt x="113" y="657"/>
                    </a:lnTo>
                    <a:lnTo>
                      <a:pt x="113" y="658"/>
                    </a:lnTo>
                    <a:lnTo>
                      <a:pt x="113" y="658"/>
                    </a:lnTo>
                    <a:lnTo>
                      <a:pt x="111" y="674"/>
                    </a:lnTo>
                    <a:lnTo>
                      <a:pt x="109" y="675"/>
                    </a:lnTo>
                    <a:lnTo>
                      <a:pt x="108" y="677"/>
                    </a:lnTo>
                    <a:lnTo>
                      <a:pt x="104" y="681"/>
                    </a:lnTo>
                    <a:lnTo>
                      <a:pt x="101" y="681"/>
                    </a:lnTo>
                    <a:lnTo>
                      <a:pt x="99" y="679"/>
                    </a:lnTo>
                    <a:lnTo>
                      <a:pt x="97" y="677"/>
                    </a:lnTo>
                    <a:lnTo>
                      <a:pt x="96" y="674"/>
                    </a:lnTo>
                    <a:lnTo>
                      <a:pt x="94" y="670"/>
                    </a:lnTo>
                    <a:lnTo>
                      <a:pt x="94" y="672"/>
                    </a:lnTo>
                    <a:lnTo>
                      <a:pt x="94" y="674"/>
                    </a:lnTo>
                    <a:lnTo>
                      <a:pt x="94" y="677"/>
                    </a:lnTo>
                    <a:lnTo>
                      <a:pt x="89" y="677"/>
                    </a:lnTo>
                    <a:lnTo>
                      <a:pt x="87" y="679"/>
                    </a:lnTo>
                    <a:lnTo>
                      <a:pt x="92" y="677"/>
                    </a:lnTo>
                    <a:lnTo>
                      <a:pt x="94" y="679"/>
                    </a:lnTo>
                    <a:lnTo>
                      <a:pt x="96" y="679"/>
                    </a:lnTo>
                    <a:lnTo>
                      <a:pt x="97" y="681"/>
                    </a:lnTo>
                    <a:lnTo>
                      <a:pt x="97" y="682"/>
                    </a:lnTo>
                    <a:lnTo>
                      <a:pt x="97" y="684"/>
                    </a:lnTo>
                    <a:lnTo>
                      <a:pt x="96" y="686"/>
                    </a:lnTo>
                    <a:lnTo>
                      <a:pt x="92" y="687"/>
                    </a:lnTo>
                    <a:lnTo>
                      <a:pt x="89" y="689"/>
                    </a:lnTo>
                    <a:lnTo>
                      <a:pt x="85" y="692"/>
                    </a:lnTo>
                    <a:lnTo>
                      <a:pt x="85" y="696"/>
                    </a:lnTo>
                    <a:lnTo>
                      <a:pt x="84" y="701"/>
                    </a:lnTo>
                    <a:lnTo>
                      <a:pt x="84" y="704"/>
                    </a:lnTo>
                    <a:lnTo>
                      <a:pt x="82" y="706"/>
                    </a:lnTo>
                    <a:lnTo>
                      <a:pt x="80" y="710"/>
                    </a:lnTo>
                    <a:lnTo>
                      <a:pt x="80" y="710"/>
                    </a:lnTo>
                    <a:lnTo>
                      <a:pt x="82" y="708"/>
                    </a:lnTo>
                    <a:lnTo>
                      <a:pt x="84" y="708"/>
                    </a:lnTo>
                    <a:lnTo>
                      <a:pt x="84" y="711"/>
                    </a:lnTo>
                    <a:lnTo>
                      <a:pt x="85" y="718"/>
                    </a:lnTo>
                    <a:lnTo>
                      <a:pt x="87" y="721"/>
                    </a:lnTo>
                    <a:lnTo>
                      <a:pt x="87" y="723"/>
                    </a:lnTo>
                    <a:lnTo>
                      <a:pt x="85" y="725"/>
                    </a:lnTo>
                    <a:lnTo>
                      <a:pt x="84" y="725"/>
                    </a:lnTo>
                    <a:lnTo>
                      <a:pt x="80" y="725"/>
                    </a:lnTo>
                    <a:lnTo>
                      <a:pt x="79" y="727"/>
                    </a:lnTo>
                    <a:lnTo>
                      <a:pt x="79" y="727"/>
                    </a:lnTo>
                    <a:lnTo>
                      <a:pt x="80" y="727"/>
                    </a:lnTo>
                    <a:lnTo>
                      <a:pt x="84" y="728"/>
                    </a:lnTo>
                    <a:lnTo>
                      <a:pt x="87" y="728"/>
                    </a:lnTo>
                    <a:lnTo>
                      <a:pt x="87" y="728"/>
                    </a:lnTo>
                    <a:lnTo>
                      <a:pt x="89" y="730"/>
                    </a:lnTo>
                    <a:lnTo>
                      <a:pt x="92" y="738"/>
                    </a:lnTo>
                    <a:lnTo>
                      <a:pt x="97" y="745"/>
                    </a:lnTo>
                    <a:lnTo>
                      <a:pt x="99" y="749"/>
                    </a:lnTo>
                    <a:lnTo>
                      <a:pt x="97" y="750"/>
                    </a:lnTo>
                    <a:lnTo>
                      <a:pt x="97" y="749"/>
                    </a:lnTo>
                    <a:lnTo>
                      <a:pt x="96" y="747"/>
                    </a:lnTo>
                    <a:lnTo>
                      <a:pt x="92" y="747"/>
                    </a:lnTo>
                    <a:lnTo>
                      <a:pt x="89" y="745"/>
                    </a:lnTo>
                    <a:lnTo>
                      <a:pt x="84" y="744"/>
                    </a:lnTo>
                    <a:lnTo>
                      <a:pt x="77" y="744"/>
                    </a:lnTo>
                    <a:lnTo>
                      <a:pt x="73" y="742"/>
                    </a:lnTo>
                    <a:lnTo>
                      <a:pt x="68" y="738"/>
                    </a:lnTo>
                    <a:lnTo>
                      <a:pt x="58" y="738"/>
                    </a:lnTo>
                    <a:lnTo>
                      <a:pt x="50" y="738"/>
                    </a:lnTo>
                    <a:lnTo>
                      <a:pt x="41" y="738"/>
                    </a:lnTo>
                    <a:lnTo>
                      <a:pt x="34" y="738"/>
                    </a:lnTo>
                    <a:lnTo>
                      <a:pt x="31" y="738"/>
                    </a:lnTo>
                    <a:lnTo>
                      <a:pt x="31" y="738"/>
                    </a:lnTo>
                    <a:lnTo>
                      <a:pt x="31" y="735"/>
                    </a:lnTo>
                    <a:lnTo>
                      <a:pt x="29" y="733"/>
                    </a:lnTo>
                    <a:lnTo>
                      <a:pt x="27" y="732"/>
                    </a:lnTo>
                    <a:lnTo>
                      <a:pt x="24" y="730"/>
                    </a:lnTo>
                    <a:lnTo>
                      <a:pt x="24" y="727"/>
                    </a:lnTo>
                    <a:lnTo>
                      <a:pt x="22" y="725"/>
                    </a:lnTo>
                    <a:lnTo>
                      <a:pt x="22" y="723"/>
                    </a:lnTo>
                    <a:lnTo>
                      <a:pt x="24" y="718"/>
                    </a:lnTo>
                    <a:lnTo>
                      <a:pt x="24" y="715"/>
                    </a:lnTo>
                    <a:lnTo>
                      <a:pt x="22" y="713"/>
                    </a:lnTo>
                    <a:lnTo>
                      <a:pt x="22" y="711"/>
                    </a:lnTo>
                    <a:lnTo>
                      <a:pt x="22" y="710"/>
                    </a:lnTo>
                    <a:lnTo>
                      <a:pt x="24" y="710"/>
                    </a:lnTo>
                    <a:lnTo>
                      <a:pt x="24" y="706"/>
                    </a:lnTo>
                    <a:lnTo>
                      <a:pt x="24" y="701"/>
                    </a:lnTo>
                    <a:lnTo>
                      <a:pt x="22" y="699"/>
                    </a:lnTo>
                    <a:lnTo>
                      <a:pt x="22" y="698"/>
                    </a:lnTo>
                    <a:lnTo>
                      <a:pt x="20" y="696"/>
                    </a:lnTo>
                    <a:lnTo>
                      <a:pt x="20" y="696"/>
                    </a:lnTo>
                    <a:lnTo>
                      <a:pt x="17" y="698"/>
                    </a:lnTo>
                    <a:lnTo>
                      <a:pt x="14" y="698"/>
                    </a:lnTo>
                    <a:lnTo>
                      <a:pt x="14" y="698"/>
                    </a:lnTo>
                    <a:lnTo>
                      <a:pt x="12" y="699"/>
                    </a:lnTo>
                    <a:lnTo>
                      <a:pt x="8" y="701"/>
                    </a:lnTo>
                    <a:lnTo>
                      <a:pt x="7" y="701"/>
                    </a:lnTo>
                    <a:lnTo>
                      <a:pt x="7" y="698"/>
                    </a:lnTo>
                    <a:lnTo>
                      <a:pt x="7" y="696"/>
                    </a:lnTo>
                    <a:lnTo>
                      <a:pt x="5" y="694"/>
                    </a:lnTo>
                    <a:lnTo>
                      <a:pt x="5" y="692"/>
                    </a:lnTo>
                    <a:lnTo>
                      <a:pt x="5" y="689"/>
                    </a:lnTo>
                    <a:lnTo>
                      <a:pt x="3" y="686"/>
                    </a:lnTo>
                    <a:lnTo>
                      <a:pt x="0" y="682"/>
                    </a:lnTo>
                    <a:lnTo>
                      <a:pt x="0" y="679"/>
                    </a:lnTo>
                    <a:lnTo>
                      <a:pt x="0" y="675"/>
                    </a:lnTo>
                    <a:lnTo>
                      <a:pt x="2" y="672"/>
                    </a:lnTo>
                    <a:lnTo>
                      <a:pt x="0" y="669"/>
                    </a:lnTo>
                    <a:lnTo>
                      <a:pt x="0" y="665"/>
                    </a:lnTo>
                    <a:lnTo>
                      <a:pt x="0" y="662"/>
                    </a:lnTo>
                    <a:lnTo>
                      <a:pt x="2" y="660"/>
                    </a:lnTo>
                    <a:lnTo>
                      <a:pt x="2" y="658"/>
                    </a:lnTo>
                    <a:lnTo>
                      <a:pt x="8" y="658"/>
                    </a:lnTo>
                    <a:lnTo>
                      <a:pt x="7" y="655"/>
                    </a:lnTo>
                    <a:lnTo>
                      <a:pt x="8" y="652"/>
                    </a:lnTo>
                    <a:lnTo>
                      <a:pt x="10" y="650"/>
                    </a:lnTo>
                    <a:lnTo>
                      <a:pt x="10" y="648"/>
                    </a:lnTo>
                    <a:lnTo>
                      <a:pt x="14" y="646"/>
                    </a:lnTo>
                    <a:lnTo>
                      <a:pt x="15" y="646"/>
                    </a:lnTo>
                    <a:lnTo>
                      <a:pt x="17" y="645"/>
                    </a:lnTo>
                    <a:lnTo>
                      <a:pt x="17" y="643"/>
                    </a:lnTo>
                    <a:lnTo>
                      <a:pt x="19" y="641"/>
                    </a:lnTo>
                    <a:lnTo>
                      <a:pt x="19" y="640"/>
                    </a:lnTo>
                    <a:lnTo>
                      <a:pt x="17" y="635"/>
                    </a:lnTo>
                    <a:lnTo>
                      <a:pt x="19" y="633"/>
                    </a:lnTo>
                    <a:lnTo>
                      <a:pt x="20" y="631"/>
                    </a:lnTo>
                    <a:lnTo>
                      <a:pt x="22" y="631"/>
                    </a:lnTo>
                    <a:lnTo>
                      <a:pt x="24" y="626"/>
                    </a:lnTo>
                    <a:lnTo>
                      <a:pt x="24" y="623"/>
                    </a:lnTo>
                    <a:lnTo>
                      <a:pt x="22" y="621"/>
                    </a:lnTo>
                    <a:lnTo>
                      <a:pt x="20" y="619"/>
                    </a:lnTo>
                    <a:lnTo>
                      <a:pt x="19" y="616"/>
                    </a:lnTo>
                    <a:lnTo>
                      <a:pt x="20" y="614"/>
                    </a:lnTo>
                    <a:lnTo>
                      <a:pt x="22" y="611"/>
                    </a:lnTo>
                    <a:lnTo>
                      <a:pt x="22" y="607"/>
                    </a:lnTo>
                    <a:lnTo>
                      <a:pt x="22" y="606"/>
                    </a:lnTo>
                    <a:lnTo>
                      <a:pt x="24" y="604"/>
                    </a:lnTo>
                    <a:lnTo>
                      <a:pt x="27" y="602"/>
                    </a:lnTo>
                    <a:lnTo>
                      <a:pt x="29" y="599"/>
                    </a:lnTo>
                    <a:lnTo>
                      <a:pt x="31" y="597"/>
                    </a:lnTo>
                    <a:lnTo>
                      <a:pt x="31" y="597"/>
                    </a:lnTo>
                    <a:lnTo>
                      <a:pt x="31" y="595"/>
                    </a:lnTo>
                    <a:lnTo>
                      <a:pt x="31" y="594"/>
                    </a:lnTo>
                    <a:lnTo>
                      <a:pt x="31" y="592"/>
                    </a:lnTo>
                    <a:lnTo>
                      <a:pt x="31" y="590"/>
                    </a:lnTo>
                    <a:lnTo>
                      <a:pt x="31" y="587"/>
                    </a:lnTo>
                    <a:lnTo>
                      <a:pt x="32" y="587"/>
                    </a:lnTo>
                    <a:lnTo>
                      <a:pt x="34" y="583"/>
                    </a:lnTo>
                    <a:lnTo>
                      <a:pt x="36" y="582"/>
                    </a:lnTo>
                    <a:lnTo>
                      <a:pt x="36" y="580"/>
                    </a:lnTo>
                    <a:lnTo>
                      <a:pt x="34" y="577"/>
                    </a:lnTo>
                    <a:lnTo>
                      <a:pt x="34" y="573"/>
                    </a:lnTo>
                    <a:lnTo>
                      <a:pt x="34" y="571"/>
                    </a:lnTo>
                    <a:lnTo>
                      <a:pt x="32" y="570"/>
                    </a:lnTo>
                    <a:lnTo>
                      <a:pt x="32" y="568"/>
                    </a:lnTo>
                    <a:lnTo>
                      <a:pt x="32" y="566"/>
                    </a:lnTo>
                    <a:lnTo>
                      <a:pt x="36" y="565"/>
                    </a:lnTo>
                    <a:lnTo>
                      <a:pt x="36" y="563"/>
                    </a:lnTo>
                    <a:lnTo>
                      <a:pt x="36" y="561"/>
                    </a:lnTo>
                    <a:lnTo>
                      <a:pt x="34" y="560"/>
                    </a:lnTo>
                    <a:lnTo>
                      <a:pt x="34" y="556"/>
                    </a:lnTo>
                    <a:lnTo>
                      <a:pt x="34" y="553"/>
                    </a:lnTo>
                    <a:lnTo>
                      <a:pt x="36" y="551"/>
                    </a:lnTo>
                    <a:lnTo>
                      <a:pt x="39" y="551"/>
                    </a:lnTo>
                    <a:lnTo>
                      <a:pt x="39" y="549"/>
                    </a:lnTo>
                    <a:lnTo>
                      <a:pt x="43" y="546"/>
                    </a:lnTo>
                    <a:lnTo>
                      <a:pt x="43" y="542"/>
                    </a:lnTo>
                    <a:lnTo>
                      <a:pt x="41" y="541"/>
                    </a:lnTo>
                    <a:lnTo>
                      <a:pt x="39" y="539"/>
                    </a:lnTo>
                    <a:lnTo>
                      <a:pt x="38" y="536"/>
                    </a:lnTo>
                    <a:lnTo>
                      <a:pt x="32" y="536"/>
                    </a:lnTo>
                    <a:lnTo>
                      <a:pt x="29" y="534"/>
                    </a:lnTo>
                    <a:lnTo>
                      <a:pt x="27" y="532"/>
                    </a:lnTo>
                    <a:lnTo>
                      <a:pt x="29" y="531"/>
                    </a:lnTo>
                    <a:lnTo>
                      <a:pt x="31" y="531"/>
                    </a:lnTo>
                    <a:lnTo>
                      <a:pt x="34" y="531"/>
                    </a:lnTo>
                    <a:lnTo>
                      <a:pt x="36" y="531"/>
                    </a:lnTo>
                    <a:lnTo>
                      <a:pt x="38" y="531"/>
                    </a:lnTo>
                    <a:lnTo>
                      <a:pt x="39" y="531"/>
                    </a:lnTo>
                    <a:lnTo>
                      <a:pt x="41" y="531"/>
                    </a:lnTo>
                    <a:lnTo>
                      <a:pt x="44" y="531"/>
                    </a:lnTo>
                    <a:lnTo>
                      <a:pt x="44" y="527"/>
                    </a:lnTo>
                    <a:lnTo>
                      <a:pt x="46" y="525"/>
                    </a:lnTo>
                    <a:lnTo>
                      <a:pt x="46" y="524"/>
                    </a:lnTo>
                    <a:lnTo>
                      <a:pt x="44" y="522"/>
                    </a:lnTo>
                    <a:lnTo>
                      <a:pt x="43" y="522"/>
                    </a:lnTo>
                    <a:lnTo>
                      <a:pt x="32" y="520"/>
                    </a:lnTo>
                    <a:lnTo>
                      <a:pt x="32" y="519"/>
                    </a:lnTo>
                    <a:lnTo>
                      <a:pt x="32" y="517"/>
                    </a:lnTo>
                    <a:lnTo>
                      <a:pt x="32" y="513"/>
                    </a:lnTo>
                    <a:lnTo>
                      <a:pt x="32" y="513"/>
                    </a:lnTo>
                    <a:lnTo>
                      <a:pt x="34" y="512"/>
                    </a:lnTo>
                    <a:lnTo>
                      <a:pt x="34" y="510"/>
                    </a:lnTo>
                    <a:lnTo>
                      <a:pt x="36" y="508"/>
                    </a:lnTo>
                    <a:lnTo>
                      <a:pt x="34" y="507"/>
                    </a:lnTo>
                    <a:lnTo>
                      <a:pt x="34" y="503"/>
                    </a:lnTo>
                    <a:lnTo>
                      <a:pt x="34" y="502"/>
                    </a:lnTo>
                    <a:lnTo>
                      <a:pt x="34" y="502"/>
                    </a:lnTo>
                    <a:lnTo>
                      <a:pt x="34" y="500"/>
                    </a:lnTo>
                    <a:lnTo>
                      <a:pt x="32" y="498"/>
                    </a:lnTo>
                    <a:lnTo>
                      <a:pt x="31" y="495"/>
                    </a:lnTo>
                    <a:lnTo>
                      <a:pt x="31" y="493"/>
                    </a:lnTo>
                    <a:lnTo>
                      <a:pt x="32" y="493"/>
                    </a:lnTo>
                    <a:lnTo>
                      <a:pt x="34" y="491"/>
                    </a:lnTo>
                    <a:lnTo>
                      <a:pt x="34" y="490"/>
                    </a:lnTo>
                    <a:lnTo>
                      <a:pt x="34" y="488"/>
                    </a:lnTo>
                    <a:lnTo>
                      <a:pt x="31" y="488"/>
                    </a:lnTo>
                    <a:lnTo>
                      <a:pt x="29" y="486"/>
                    </a:lnTo>
                    <a:lnTo>
                      <a:pt x="27" y="486"/>
                    </a:lnTo>
                    <a:lnTo>
                      <a:pt x="27" y="483"/>
                    </a:lnTo>
                    <a:lnTo>
                      <a:pt x="27" y="478"/>
                    </a:lnTo>
                    <a:lnTo>
                      <a:pt x="27" y="474"/>
                    </a:lnTo>
                    <a:lnTo>
                      <a:pt x="27" y="473"/>
                    </a:lnTo>
                    <a:lnTo>
                      <a:pt x="27" y="471"/>
                    </a:lnTo>
                    <a:lnTo>
                      <a:pt x="29" y="471"/>
                    </a:lnTo>
                    <a:lnTo>
                      <a:pt x="27" y="467"/>
                    </a:lnTo>
                    <a:lnTo>
                      <a:pt x="27" y="466"/>
                    </a:lnTo>
                    <a:lnTo>
                      <a:pt x="27" y="464"/>
                    </a:lnTo>
                    <a:lnTo>
                      <a:pt x="29" y="464"/>
                    </a:lnTo>
                    <a:lnTo>
                      <a:pt x="29" y="462"/>
                    </a:lnTo>
                    <a:lnTo>
                      <a:pt x="29" y="461"/>
                    </a:lnTo>
                    <a:lnTo>
                      <a:pt x="31" y="462"/>
                    </a:lnTo>
                    <a:lnTo>
                      <a:pt x="32" y="462"/>
                    </a:lnTo>
                    <a:lnTo>
                      <a:pt x="34" y="461"/>
                    </a:lnTo>
                    <a:lnTo>
                      <a:pt x="34" y="459"/>
                    </a:lnTo>
                    <a:lnTo>
                      <a:pt x="34" y="457"/>
                    </a:lnTo>
                    <a:lnTo>
                      <a:pt x="32" y="452"/>
                    </a:lnTo>
                    <a:lnTo>
                      <a:pt x="31" y="449"/>
                    </a:lnTo>
                    <a:lnTo>
                      <a:pt x="31" y="449"/>
                    </a:lnTo>
                    <a:lnTo>
                      <a:pt x="32" y="447"/>
                    </a:lnTo>
                    <a:lnTo>
                      <a:pt x="31" y="442"/>
                    </a:lnTo>
                    <a:lnTo>
                      <a:pt x="32" y="440"/>
                    </a:lnTo>
                    <a:lnTo>
                      <a:pt x="32" y="432"/>
                    </a:lnTo>
                    <a:lnTo>
                      <a:pt x="32" y="430"/>
                    </a:lnTo>
                    <a:lnTo>
                      <a:pt x="31" y="427"/>
                    </a:lnTo>
                    <a:lnTo>
                      <a:pt x="31" y="425"/>
                    </a:lnTo>
                    <a:lnTo>
                      <a:pt x="32" y="423"/>
                    </a:lnTo>
                    <a:lnTo>
                      <a:pt x="32" y="420"/>
                    </a:lnTo>
                    <a:lnTo>
                      <a:pt x="32" y="418"/>
                    </a:lnTo>
                    <a:lnTo>
                      <a:pt x="34" y="418"/>
                    </a:lnTo>
                    <a:lnTo>
                      <a:pt x="36" y="416"/>
                    </a:lnTo>
                    <a:lnTo>
                      <a:pt x="36" y="416"/>
                    </a:lnTo>
                    <a:lnTo>
                      <a:pt x="34" y="415"/>
                    </a:lnTo>
                    <a:lnTo>
                      <a:pt x="34" y="413"/>
                    </a:lnTo>
                    <a:lnTo>
                      <a:pt x="32" y="411"/>
                    </a:lnTo>
                    <a:lnTo>
                      <a:pt x="34" y="411"/>
                    </a:lnTo>
                    <a:lnTo>
                      <a:pt x="34" y="410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06"/>
                    </a:lnTo>
                    <a:lnTo>
                      <a:pt x="36" y="404"/>
                    </a:lnTo>
                    <a:lnTo>
                      <a:pt x="36" y="403"/>
                    </a:lnTo>
                    <a:lnTo>
                      <a:pt x="36" y="401"/>
                    </a:lnTo>
                    <a:lnTo>
                      <a:pt x="34" y="398"/>
                    </a:lnTo>
                    <a:lnTo>
                      <a:pt x="36" y="398"/>
                    </a:lnTo>
                    <a:lnTo>
                      <a:pt x="36" y="398"/>
                    </a:lnTo>
                    <a:lnTo>
                      <a:pt x="38" y="398"/>
                    </a:lnTo>
                    <a:lnTo>
                      <a:pt x="38" y="398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39" y="394"/>
                    </a:lnTo>
                    <a:lnTo>
                      <a:pt x="39" y="392"/>
                    </a:lnTo>
                    <a:lnTo>
                      <a:pt x="41" y="389"/>
                    </a:lnTo>
                    <a:lnTo>
                      <a:pt x="41" y="387"/>
                    </a:lnTo>
                    <a:lnTo>
                      <a:pt x="41" y="382"/>
                    </a:lnTo>
                    <a:lnTo>
                      <a:pt x="41" y="381"/>
                    </a:lnTo>
                    <a:lnTo>
                      <a:pt x="43" y="381"/>
                    </a:lnTo>
                    <a:lnTo>
                      <a:pt x="43" y="379"/>
                    </a:lnTo>
                    <a:lnTo>
                      <a:pt x="44" y="379"/>
                    </a:lnTo>
                    <a:lnTo>
                      <a:pt x="48" y="377"/>
                    </a:lnTo>
                    <a:lnTo>
                      <a:pt x="50" y="377"/>
                    </a:lnTo>
                    <a:lnTo>
                      <a:pt x="51" y="375"/>
                    </a:lnTo>
                    <a:lnTo>
                      <a:pt x="51" y="374"/>
                    </a:lnTo>
                    <a:lnTo>
                      <a:pt x="51" y="372"/>
                    </a:lnTo>
                    <a:lnTo>
                      <a:pt x="51" y="370"/>
                    </a:lnTo>
                    <a:lnTo>
                      <a:pt x="50" y="369"/>
                    </a:lnTo>
                    <a:lnTo>
                      <a:pt x="50" y="365"/>
                    </a:lnTo>
                    <a:lnTo>
                      <a:pt x="48" y="363"/>
                    </a:lnTo>
                    <a:lnTo>
                      <a:pt x="48" y="360"/>
                    </a:lnTo>
                    <a:lnTo>
                      <a:pt x="46" y="357"/>
                    </a:lnTo>
                    <a:lnTo>
                      <a:pt x="46" y="353"/>
                    </a:lnTo>
                    <a:lnTo>
                      <a:pt x="44" y="350"/>
                    </a:lnTo>
                    <a:lnTo>
                      <a:pt x="46" y="348"/>
                    </a:lnTo>
                    <a:lnTo>
                      <a:pt x="46" y="345"/>
                    </a:lnTo>
                    <a:lnTo>
                      <a:pt x="46" y="343"/>
                    </a:lnTo>
                    <a:lnTo>
                      <a:pt x="44" y="341"/>
                    </a:lnTo>
                    <a:lnTo>
                      <a:pt x="46" y="340"/>
                    </a:lnTo>
                    <a:lnTo>
                      <a:pt x="46" y="338"/>
                    </a:lnTo>
                    <a:lnTo>
                      <a:pt x="46" y="336"/>
                    </a:lnTo>
                    <a:lnTo>
                      <a:pt x="46" y="333"/>
                    </a:lnTo>
                    <a:lnTo>
                      <a:pt x="44" y="331"/>
                    </a:lnTo>
                    <a:lnTo>
                      <a:pt x="46" y="329"/>
                    </a:lnTo>
                    <a:lnTo>
                      <a:pt x="46" y="328"/>
                    </a:lnTo>
                    <a:lnTo>
                      <a:pt x="48" y="326"/>
                    </a:lnTo>
                    <a:lnTo>
                      <a:pt x="48" y="324"/>
                    </a:lnTo>
                    <a:lnTo>
                      <a:pt x="48" y="323"/>
                    </a:lnTo>
                    <a:lnTo>
                      <a:pt x="50" y="323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3" y="321"/>
                    </a:lnTo>
                    <a:lnTo>
                      <a:pt x="53" y="319"/>
                    </a:lnTo>
                    <a:lnTo>
                      <a:pt x="55" y="319"/>
                    </a:lnTo>
                    <a:lnTo>
                      <a:pt x="55" y="317"/>
                    </a:lnTo>
                    <a:lnTo>
                      <a:pt x="56" y="316"/>
                    </a:lnTo>
                    <a:lnTo>
                      <a:pt x="56" y="314"/>
                    </a:lnTo>
                    <a:lnTo>
                      <a:pt x="60" y="314"/>
                    </a:lnTo>
                    <a:lnTo>
                      <a:pt x="60" y="312"/>
                    </a:lnTo>
                    <a:lnTo>
                      <a:pt x="60" y="311"/>
                    </a:lnTo>
                    <a:lnTo>
                      <a:pt x="60" y="307"/>
                    </a:lnTo>
                    <a:lnTo>
                      <a:pt x="60" y="306"/>
                    </a:lnTo>
                    <a:lnTo>
                      <a:pt x="60" y="302"/>
                    </a:lnTo>
                    <a:lnTo>
                      <a:pt x="60" y="299"/>
                    </a:lnTo>
                    <a:lnTo>
                      <a:pt x="60" y="297"/>
                    </a:lnTo>
                    <a:lnTo>
                      <a:pt x="60" y="295"/>
                    </a:lnTo>
                    <a:lnTo>
                      <a:pt x="58" y="295"/>
                    </a:lnTo>
                    <a:lnTo>
                      <a:pt x="58" y="294"/>
                    </a:lnTo>
                    <a:lnTo>
                      <a:pt x="58" y="294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60" y="290"/>
                    </a:lnTo>
                    <a:lnTo>
                      <a:pt x="61" y="285"/>
                    </a:lnTo>
                    <a:lnTo>
                      <a:pt x="61" y="283"/>
                    </a:lnTo>
                    <a:lnTo>
                      <a:pt x="63" y="282"/>
                    </a:lnTo>
                    <a:lnTo>
                      <a:pt x="61" y="282"/>
                    </a:lnTo>
                    <a:lnTo>
                      <a:pt x="63" y="280"/>
                    </a:lnTo>
                    <a:lnTo>
                      <a:pt x="63" y="278"/>
                    </a:lnTo>
                    <a:lnTo>
                      <a:pt x="65" y="275"/>
                    </a:lnTo>
                    <a:lnTo>
                      <a:pt x="67" y="275"/>
                    </a:lnTo>
                    <a:lnTo>
                      <a:pt x="67" y="271"/>
                    </a:lnTo>
                    <a:lnTo>
                      <a:pt x="67" y="271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70" y="270"/>
                    </a:lnTo>
                    <a:lnTo>
                      <a:pt x="70" y="270"/>
                    </a:lnTo>
                    <a:lnTo>
                      <a:pt x="70" y="268"/>
                    </a:lnTo>
                    <a:lnTo>
                      <a:pt x="70" y="266"/>
                    </a:lnTo>
                    <a:lnTo>
                      <a:pt x="70" y="263"/>
                    </a:lnTo>
                    <a:lnTo>
                      <a:pt x="70" y="258"/>
                    </a:lnTo>
                    <a:lnTo>
                      <a:pt x="70" y="254"/>
                    </a:lnTo>
                    <a:lnTo>
                      <a:pt x="72" y="253"/>
                    </a:lnTo>
                    <a:lnTo>
                      <a:pt x="72" y="251"/>
                    </a:lnTo>
                    <a:lnTo>
                      <a:pt x="72" y="249"/>
                    </a:lnTo>
                    <a:lnTo>
                      <a:pt x="72" y="248"/>
                    </a:lnTo>
                    <a:lnTo>
                      <a:pt x="70" y="248"/>
                    </a:lnTo>
                    <a:lnTo>
                      <a:pt x="68" y="248"/>
                    </a:lnTo>
                    <a:lnTo>
                      <a:pt x="68" y="248"/>
                    </a:lnTo>
                    <a:lnTo>
                      <a:pt x="67" y="246"/>
                    </a:lnTo>
                    <a:lnTo>
                      <a:pt x="67" y="244"/>
                    </a:lnTo>
                    <a:lnTo>
                      <a:pt x="67" y="242"/>
                    </a:lnTo>
                    <a:lnTo>
                      <a:pt x="67" y="241"/>
                    </a:lnTo>
                    <a:lnTo>
                      <a:pt x="67" y="239"/>
                    </a:lnTo>
                    <a:lnTo>
                      <a:pt x="67" y="237"/>
                    </a:lnTo>
                    <a:lnTo>
                      <a:pt x="65" y="237"/>
                    </a:lnTo>
                    <a:lnTo>
                      <a:pt x="65" y="232"/>
                    </a:lnTo>
                    <a:lnTo>
                      <a:pt x="65" y="229"/>
                    </a:lnTo>
                    <a:lnTo>
                      <a:pt x="63" y="229"/>
                    </a:lnTo>
                    <a:lnTo>
                      <a:pt x="63" y="225"/>
                    </a:lnTo>
                    <a:lnTo>
                      <a:pt x="61" y="225"/>
                    </a:lnTo>
                    <a:lnTo>
                      <a:pt x="61" y="222"/>
                    </a:lnTo>
                    <a:lnTo>
                      <a:pt x="61" y="220"/>
                    </a:lnTo>
                    <a:lnTo>
                      <a:pt x="61" y="220"/>
                    </a:lnTo>
                    <a:lnTo>
                      <a:pt x="61" y="219"/>
                    </a:lnTo>
                    <a:lnTo>
                      <a:pt x="63" y="217"/>
                    </a:lnTo>
                    <a:lnTo>
                      <a:pt x="63" y="217"/>
                    </a:lnTo>
                    <a:lnTo>
                      <a:pt x="61" y="215"/>
                    </a:lnTo>
                    <a:lnTo>
                      <a:pt x="60" y="217"/>
                    </a:lnTo>
                    <a:lnTo>
                      <a:pt x="60" y="215"/>
                    </a:lnTo>
                    <a:lnTo>
                      <a:pt x="58" y="212"/>
                    </a:lnTo>
                    <a:lnTo>
                      <a:pt x="56" y="208"/>
                    </a:lnTo>
                    <a:lnTo>
                      <a:pt x="56" y="207"/>
                    </a:lnTo>
                    <a:lnTo>
                      <a:pt x="58" y="203"/>
                    </a:lnTo>
                    <a:lnTo>
                      <a:pt x="58" y="202"/>
                    </a:lnTo>
                    <a:lnTo>
                      <a:pt x="58" y="200"/>
                    </a:lnTo>
                    <a:lnTo>
                      <a:pt x="58" y="198"/>
                    </a:lnTo>
                    <a:lnTo>
                      <a:pt x="60" y="200"/>
                    </a:lnTo>
                    <a:lnTo>
                      <a:pt x="60" y="200"/>
                    </a:lnTo>
                    <a:lnTo>
                      <a:pt x="61" y="198"/>
                    </a:lnTo>
                    <a:lnTo>
                      <a:pt x="61" y="196"/>
                    </a:lnTo>
                    <a:lnTo>
                      <a:pt x="61" y="196"/>
                    </a:lnTo>
                    <a:lnTo>
                      <a:pt x="61" y="195"/>
                    </a:lnTo>
                    <a:lnTo>
                      <a:pt x="61" y="195"/>
                    </a:lnTo>
                    <a:lnTo>
                      <a:pt x="61" y="193"/>
                    </a:lnTo>
                    <a:lnTo>
                      <a:pt x="63" y="190"/>
                    </a:lnTo>
                    <a:lnTo>
                      <a:pt x="65" y="186"/>
                    </a:lnTo>
                    <a:lnTo>
                      <a:pt x="65" y="184"/>
                    </a:lnTo>
                    <a:lnTo>
                      <a:pt x="65" y="183"/>
                    </a:lnTo>
                    <a:lnTo>
                      <a:pt x="65" y="183"/>
                    </a:lnTo>
                    <a:lnTo>
                      <a:pt x="67" y="183"/>
                    </a:lnTo>
                    <a:lnTo>
                      <a:pt x="68" y="183"/>
                    </a:lnTo>
                    <a:lnTo>
                      <a:pt x="70" y="181"/>
                    </a:lnTo>
                    <a:lnTo>
                      <a:pt x="70" y="179"/>
                    </a:lnTo>
                    <a:lnTo>
                      <a:pt x="70" y="178"/>
                    </a:lnTo>
                    <a:lnTo>
                      <a:pt x="70" y="178"/>
                    </a:lnTo>
                    <a:lnTo>
                      <a:pt x="70" y="176"/>
                    </a:lnTo>
                    <a:lnTo>
                      <a:pt x="68" y="176"/>
                    </a:lnTo>
                    <a:lnTo>
                      <a:pt x="68" y="174"/>
                    </a:lnTo>
                    <a:lnTo>
                      <a:pt x="70" y="171"/>
                    </a:lnTo>
                    <a:lnTo>
                      <a:pt x="70" y="169"/>
                    </a:lnTo>
                    <a:lnTo>
                      <a:pt x="68" y="164"/>
                    </a:lnTo>
                    <a:lnTo>
                      <a:pt x="67" y="159"/>
                    </a:lnTo>
                    <a:lnTo>
                      <a:pt x="68" y="157"/>
                    </a:lnTo>
                    <a:lnTo>
                      <a:pt x="70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3" y="147"/>
                    </a:lnTo>
                    <a:lnTo>
                      <a:pt x="73" y="145"/>
                    </a:lnTo>
                    <a:lnTo>
                      <a:pt x="73" y="144"/>
                    </a:lnTo>
                    <a:lnTo>
                      <a:pt x="75" y="140"/>
                    </a:lnTo>
                    <a:lnTo>
                      <a:pt x="77" y="137"/>
                    </a:lnTo>
                    <a:lnTo>
                      <a:pt x="77" y="135"/>
                    </a:lnTo>
                    <a:lnTo>
                      <a:pt x="79" y="135"/>
                    </a:lnTo>
                    <a:lnTo>
                      <a:pt x="79" y="135"/>
                    </a:lnTo>
                    <a:lnTo>
                      <a:pt x="80" y="132"/>
                    </a:lnTo>
                    <a:lnTo>
                      <a:pt x="82" y="130"/>
                    </a:lnTo>
                    <a:lnTo>
                      <a:pt x="84" y="128"/>
                    </a:lnTo>
                    <a:lnTo>
                      <a:pt x="84" y="128"/>
                    </a:lnTo>
                    <a:lnTo>
                      <a:pt x="85" y="125"/>
                    </a:lnTo>
                    <a:lnTo>
                      <a:pt x="85" y="121"/>
                    </a:lnTo>
                    <a:lnTo>
                      <a:pt x="87" y="118"/>
                    </a:lnTo>
                    <a:lnTo>
                      <a:pt x="89" y="118"/>
                    </a:lnTo>
                    <a:lnTo>
                      <a:pt x="89" y="115"/>
                    </a:lnTo>
                    <a:lnTo>
                      <a:pt x="91" y="113"/>
                    </a:lnTo>
                    <a:lnTo>
                      <a:pt x="92" y="111"/>
                    </a:lnTo>
                    <a:lnTo>
                      <a:pt x="92" y="111"/>
                    </a:lnTo>
                    <a:lnTo>
                      <a:pt x="94" y="113"/>
                    </a:lnTo>
                    <a:lnTo>
                      <a:pt x="96" y="113"/>
                    </a:lnTo>
                    <a:lnTo>
                      <a:pt x="96" y="111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101" y="109"/>
                    </a:lnTo>
                    <a:lnTo>
                      <a:pt x="101" y="106"/>
                    </a:lnTo>
                    <a:lnTo>
                      <a:pt x="99" y="104"/>
                    </a:lnTo>
                    <a:lnTo>
                      <a:pt x="97" y="103"/>
                    </a:lnTo>
                    <a:lnTo>
                      <a:pt x="96" y="99"/>
                    </a:lnTo>
                    <a:lnTo>
                      <a:pt x="96" y="98"/>
                    </a:lnTo>
                    <a:lnTo>
                      <a:pt x="96" y="98"/>
                    </a:lnTo>
                    <a:lnTo>
                      <a:pt x="96" y="96"/>
                    </a:lnTo>
                    <a:lnTo>
                      <a:pt x="96" y="94"/>
                    </a:lnTo>
                    <a:lnTo>
                      <a:pt x="99" y="91"/>
                    </a:lnTo>
                    <a:lnTo>
                      <a:pt x="97" y="89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4" y="77"/>
                    </a:lnTo>
                    <a:lnTo>
                      <a:pt x="96" y="75"/>
                    </a:lnTo>
                    <a:lnTo>
                      <a:pt x="96" y="72"/>
                    </a:lnTo>
                    <a:lnTo>
                      <a:pt x="97" y="70"/>
                    </a:lnTo>
                    <a:lnTo>
                      <a:pt x="97" y="70"/>
                    </a:lnTo>
                    <a:lnTo>
                      <a:pt x="99" y="70"/>
                    </a:lnTo>
                    <a:lnTo>
                      <a:pt x="99" y="69"/>
                    </a:lnTo>
                    <a:lnTo>
                      <a:pt x="97" y="69"/>
                    </a:lnTo>
                    <a:lnTo>
                      <a:pt x="97" y="67"/>
                    </a:lnTo>
                    <a:lnTo>
                      <a:pt x="97" y="65"/>
                    </a:lnTo>
                    <a:lnTo>
                      <a:pt x="96" y="65"/>
                    </a:lnTo>
                    <a:lnTo>
                      <a:pt x="96" y="63"/>
                    </a:lnTo>
                    <a:lnTo>
                      <a:pt x="96" y="62"/>
                    </a:lnTo>
                    <a:lnTo>
                      <a:pt x="97" y="58"/>
                    </a:lnTo>
                    <a:lnTo>
                      <a:pt x="97" y="58"/>
                    </a:lnTo>
                    <a:lnTo>
                      <a:pt x="97" y="57"/>
                    </a:lnTo>
                    <a:lnTo>
                      <a:pt x="99" y="57"/>
                    </a:lnTo>
                    <a:lnTo>
                      <a:pt x="101" y="55"/>
                    </a:lnTo>
                    <a:lnTo>
                      <a:pt x="101" y="55"/>
                    </a:lnTo>
                    <a:lnTo>
                      <a:pt x="106" y="53"/>
                    </a:lnTo>
                    <a:lnTo>
                      <a:pt x="108" y="52"/>
                    </a:lnTo>
                    <a:lnTo>
                      <a:pt x="115" y="48"/>
                    </a:lnTo>
                    <a:lnTo>
                      <a:pt x="118" y="46"/>
                    </a:lnTo>
                    <a:lnTo>
                      <a:pt x="120" y="45"/>
                    </a:lnTo>
                    <a:lnTo>
                      <a:pt x="120" y="45"/>
                    </a:lnTo>
                    <a:lnTo>
                      <a:pt x="121" y="38"/>
                    </a:lnTo>
                    <a:lnTo>
                      <a:pt x="123" y="31"/>
                    </a:lnTo>
                    <a:lnTo>
                      <a:pt x="125" y="26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5" y="17"/>
                    </a:lnTo>
                    <a:lnTo>
                      <a:pt x="125" y="16"/>
                    </a:lnTo>
                    <a:lnTo>
                      <a:pt x="127" y="16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1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35" y="7"/>
                    </a:lnTo>
                    <a:lnTo>
                      <a:pt x="138" y="7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7" y="6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4" y="7"/>
                    </a:lnTo>
                    <a:lnTo>
                      <a:pt x="154" y="7"/>
                    </a:lnTo>
                    <a:lnTo>
                      <a:pt x="162" y="7"/>
                    </a:lnTo>
                    <a:lnTo>
                      <a:pt x="164" y="7"/>
                    </a:lnTo>
                    <a:lnTo>
                      <a:pt x="168" y="7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1" y="9"/>
                    </a:lnTo>
                    <a:lnTo>
                      <a:pt x="173" y="12"/>
                    </a:lnTo>
                    <a:lnTo>
                      <a:pt x="174" y="14"/>
                    </a:lnTo>
                    <a:lnTo>
                      <a:pt x="174" y="17"/>
                    </a:lnTo>
                    <a:lnTo>
                      <a:pt x="176" y="21"/>
                    </a:lnTo>
                    <a:lnTo>
                      <a:pt x="176" y="21"/>
                    </a:lnTo>
                    <a:lnTo>
                      <a:pt x="178" y="21"/>
                    </a:lnTo>
                    <a:lnTo>
                      <a:pt x="178" y="17"/>
                    </a:lnTo>
                    <a:lnTo>
                      <a:pt x="180" y="14"/>
                    </a:lnTo>
                    <a:lnTo>
                      <a:pt x="181" y="12"/>
                    </a:lnTo>
                    <a:lnTo>
                      <a:pt x="183" y="6"/>
                    </a:lnTo>
                    <a:lnTo>
                      <a:pt x="185" y="6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88" y="6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7" y="4"/>
                    </a:lnTo>
                    <a:lnTo>
                      <a:pt x="205" y="4"/>
                    </a:lnTo>
                    <a:lnTo>
                      <a:pt x="205" y="4"/>
                    </a:lnTo>
                    <a:lnTo>
                      <a:pt x="205" y="6"/>
                    </a:lnTo>
                    <a:lnTo>
                      <a:pt x="207" y="7"/>
                    </a:lnTo>
                    <a:lnTo>
                      <a:pt x="209" y="9"/>
                    </a:lnTo>
                    <a:lnTo>
                      <a:pt x="209" y="9"/>
                    </a:lnTo>
                    <a:lnTo>
                      <a:pt x="209" y="9"/>
                    </a:lnTo>
                    <a:close/>
                    <a:moveTo>
                      <a:pt x="224" y="387"/>
                    </a:moveTo>
                    <a:lnTo>
                      <a:pt x="224" y="389"/>
                    </a:lnTo>
                    <a:lnTo>
                      <a:pt x="222" y="389"/>
                    </a:lnTo>
                    <a:lnTo>
                      <a:pt x="221" y="387"/>
                    </a:lnTo>
                    <a:lnTo>
                      <a:pt x="221" y="386"/>
                    </a:lnTo>
                    <a:lnTo>
                      <a:pt x="221" y="386"/>
                    </a:lnTo>
                    <a:lnTo>
                      <a:pt x="222" y="386"/>
                    </a:lnTo>
                    <a:lnTo>
                      <a:pt x="224" y="386"/>
                    </a:lnTo>
                    <a:lnTo>
                      <a:pt x="224" y="387"/>
                    </a:lnTo>
                    <a:lnTo>
                      <a:pt x="224" y="387"/>
                    </a:lnTo>
                    <a:close/>
                    <a:moveTo>
                      <a:pt x="94" y="831"/>
                    </a:moveTo>
                    <a:lnTo>
                      <a:pt x="94" y="822"/>
                    </a:lnTo>
                    <a:lnTo>
                      <a:pt x="94" y="813"/>
                    </a:lnTo>
                    <a:lnTo>
                      <a:pt x="94" y="803"/>
                    </a:lnTo>
                    <a:lnTo>
                      <a:pt x="94" y="795"/>
                    </a:lnTo>
                    <a:lnTo>
                      <a:pt x="94" y="786"/>
                    </a:lnTo>
                    <a:lnTo>
                      <a:pt x="94" y="778"/>
                    </a:lnTo>
                    <a:lnTo>
                      <a:pt x="94" y="769"/>
                    </a:lnTo>
                    <a:lnTo>
                      <a:pt x="94" y="759"/>
                    </a:lnTo>
                    <a:lnTo>
                      <a:pt x="96" y="761"/>
                    </a:lnTo>
                    <a:lnTo>
                      <a:pt x="99" y="767"/>
                    </a:lnTo>
                    <a:lnTo>
                      <a:pt x="101" y="769"/>
                    </a:lnTo>
                    <a:lnTo>
                      <a:pt x="103" y="773"/>
                    </a:lnTo>
                    <a:lnTo>
                      <a:pt x="99" y="771"/>
                    </a:lnTo>
                    <a:lnTo>
                      <a:pt x="97" y="773"/>
                    </a:lnTo>
                    <a:lnTo>
                      <a:pt x="97" y="774"/>
                    </a:lnTo>
                    <a:lnTo>
                      <a:pt x="96" y="776"/>
                    </a:lnTo>
                    <a:lnTo>
                      <a:pt x="96" y="778"/>
                    </a:lnTo>
                    <a:lnTo>
                      <a:pt x="97" y="778"/>
                    </a:lnTo>
                    <a:lnTo>
                      <a:pt x="99" y="779"/>
                    </a:lnTo>
                    <a:lnTo>
                      <a:pt x="103" y="779"/>
                    </a:lnTo>
                    <a:lnTo>
                      <a:pt x="104" y="781"/>
                    </a:lnTo>
                    <a:lnTo>
                      <a:pt x="106" y="788"/>
                    </a:lnTo>
                    <a:lnTo>
                      <a:pt x="108" y="790"/>
                    </a:lnTo>
                    <a:lnTo>
                      <a:pt x="109" y="791"/>
                    </a:lnTo>
                    <a:lnTo>
                      <a:pt x="113" y="795"/>
                    </a:lnTo>
                    <a:lnTo>
                      <a:pt x="116" y="800"/>
                    </a:lnTo>
                    <a:lnTo>
                      <a:pt x="120" y="803"/>
                    </a:lnTo>
                    <a:lnTo>
                      <a:pt x="125" y="807"/>
                    </a:lnTo>
                    <a:lnTo>
                      <a:pt x="128" y="810"/>
                    </a:lnTo>
                    <a:lnTo>
                      <a:pt x="132" y="812"/>
                    </a:lnTo>
                    <a:lnTo>
                      <a:pt x="135" y="817"/>
                    </a:lnTo>
                    <a:lnTo>
                      <a:pt x="140" y="820"/>
                    </a:lnTo>
                    <a:lnTo>
                      <a:pt x="145" y="822"/>
                    </a:lnTo>
                    <a:lnTo>
                      <a:pt x="149" y="824"/>
                    </a:lnTo>
                    <a:lnTo>
                      <a:pt x="157" y="824"/>
                    </a:lnTo>
                    <a:lnTo>
                      <a:pt x="159" y="824"/>
                    </a:lnTo>
                    <a:lnTo>
                      <a:pt x="161" y="824"/>
                    </a:lnTo>
                    <a:lnTo>
                      <a:pt x="159" y="829"/>
                    </a:lnTo>
                    <a:lnTo>
                      <a:pt x="157" y="831"/>
                    </a:lnTo>
                    <a:lnTo>
                      <a:pt x="156" y="832"/>
                    </a:lnTo>
                    <a:lnTo>
                      <a:pt x="152" y="832"/>
                    </a:lnTo>
                    <a:lnTo>
                      <a:pt x="150" y="832"/>
                    </a:lnTo>
                    <a:lnTo>
                      <a:pt x="147" y="832"/>
                    </a:lnTo>
                    <a:lnTo>
                      <a:pt x="145" y="832"/>
                    </a:lnTo>
                    <a:lnTo>
                      <a:pt x="144" y="834"/>
                    </a:lnTo>
                    <a:lnTo>
                      <a:pt x="142" y="834"/>
                    </a:lnTo>
                    <a:lnTo>
                      <a:pt x="138" y="834"/>
                    </a:lnTo>
                    <a:lnTo>
                      <a:pt x="137" y="836"/>
                    </a:lnTo>
                    <a:lnTo>
                      <a:pt x="135" y="836"/>
                    </a:lnTo>
                    <a:lnTo>
                      <a:pt x="133" y="836"/>
                    </a:lnTo>
                    <a:lnTo>
                      <a:pt x="127" y="832"/>
                    </a:lnTo>
                    <a:lnTo>
                      <a:pt x="123" y="832"/>
                    </a:lnTo>
                    <a:lnTo>
                      <a:pt x="111" y="831"/>
                    </a:lnTo>
                    <a:lnTo>
                      <a:pt x="106" y="831"/>
                    </a:lnTo>
                    <a:lnTo>
                      <a:pt x="103" y="829"/>
                    </a:lnTo>
                    <a:lnTo>
                      <a:pt x="99" y="829"/>
                    </a:lnTo>
                    <a:lnTo>
                      <a:pt x="97" y="831"/>
                    </a:lnTo>
                    <a:lnTo>
                      <a:pt x="94" y="829"/>
                    </a:lnTo>
                    <a:lnTo>
                      <a:pt x="94" y="831"/>
                    </a:lnTo>
                    <a:lnTo>
                      <a:pt x="94" y="831"/>
                    </a:lnTo>
                    <a:close/>
                    <a:moveTo>
                      <a:pt x="173" y="825"/>
                    </a:moveTo>
                    <a:lnTo>
                      <a:pt x="174" y="827"/>
                    </a:lnTo>
                    <a:lnTo>
                      <a:pt x="180" y="825"/>
                    </a:lnTo>
                    <a:lnTo>
                      <a:pt x="181" y="825"/>
                    </a:lnTo>
                    <a:lnTo>
                      <a:pt x="183" y="825"/>
                    </a:lnTo>
                    <a:lnTo>
                      <a:pt x="183" y="827"/>
                    </a:lnTo>
                    <a:lnTo>
                      <a:pt x="185" y="825"/>
                    </a:lnTo>
                    <a:lnTo>
                      <a:pt x="186" y="825"/>
                    </a:lnTo>
                    <a:lnTo>
                      <a:pt x="186" y="827"/>
                    </a:lnTo>
                    <a:lnTo>
                      <a:pt x="183" y="829"/>
                    </a:lnTo>
                    <a:lnTo>
                      <a:pt x="183" y="829"/>
                    </a:lnTo>
                    <a:lnTo>
                      <a:pt x="176" y="829"/>
                    </a:lnTo>
                    <a:lnTo>
                      <a:pt x="174" y="831"/>
                    </a:lnTo>
                    <a:lnTo>
                      <a:pt x="173" y="831"/>
                    </a:lnTo>
                    <a:lnTo>
                      <a:pt x="171" y="832"/>
                    </a:lnTo>
                    <a:lnTo>
                      <a:pt x="169" y="831"/>
                    </a:lnTo>
                    <a:lnTo>
                      <a:pt x="169" y="829"/>
                    </a:lnTo>
                    <a:lnTo>
                      <a:pt x="169" y="827"/>
                    </a:lnTo>
                    <a:lnTo>
                      <a:pt x="171" y="827"/>
                    </a:lnTo>
                    <a:lnTo>
                      <a:pt x="173" y="827"/>
                    </a:lnTo>
                    <a:lnTo>
                      <a:pt x="173" y="825"/>
                    </a:lnTo>
                    <a:lnTo>
                      <a:pt x="173" y="8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4"/>
              <p:cNvSpPr>
                <a:spLocks/>
              </p:cNvSpPr>
              <p:nvPr/>
            </p:nvSpPr>
            <p:spPr bwMode="auto">
              <a:xfrm>
                <a:off x="7269" y="3323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2 w 5"/>
                  <a:gd name="T3" fmla="*/ 2 h 2"/>
                  <a:gd name="T4" fmla="*/ 0 w 5"/>
                  <a:gd name="T5" fmla="*/ 0 h 2"/>
                  <a:gd name="T6" fmla="*/ 2 w 5"/>
                  <a:gd name="T7" fmla="*/ 0 h 2"/>
                  <a:gd name="T8" fmla="*/ 4 w 5"/>
                  <a:gd name="T9" fmla="*/ 0 h 2"/>
                  <a:gd name="T10" fmla="*/ 5 w 5"/>
                  <a:gd name="T11" fmla="*/ 0 h 2"/>
                  <a:gd name="T12" fmla="*/ 4 w 5"/>
                  <a:gd name="T13" fmla="*/ 0 h 2"/>
                  <a:gd name="T14" fmla="*/ 2 w 5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5"/>
              <p:cNvSpPr>
                <a:spLocks/>
              </p:cNvSpPr>
              <p:nvPr/>
            </p:nvSpPr>
            <p:spPr bwMode="auto">
              <a:xfrm>
                <a:off x="3818" y="1975"/>
                <a:ext cx="147" cy="75"/>
              </a:xfrm>
              <a:custGeom>
                <a:avLst/>
                <a:gdLst>
                  <a:gd name="T0" fmla="*/ 142 w 147"/>
                  <a:gd name="T1" fmla="*/ 17 h 75"/>
                  <a:gd name="T2" fmla="*/ 147 w 147"/>
                  <a:gd name="T3" fmla="*/ 29 h 75"/>
                  <a:gd name="T4" fmla="*/ 145 w 147"/>
                  <a:gd name="T5" fmla="*/ 34 h 75"/>
                  <a:gd name="T6" fmla="*/ 140 w 147"/>
                  <a:gd name="T7" fmla="*/ 38 h 75"/>
                  <a:gd name="T8" fmla="*/ 135 w 147"/>
                  <a:gd name="T9" fmla="*/ 36 h 75"/>
                  <a:gd name="T10" fmla="*/ 137 w 147"/>
                  <a:gd name="T11" fmla="*/ 41 h 75"/>
                  <a:gd name="T12" fmla="*/ 135 w 147"/>
                  <a:gd name="T13" fmla="*/ 46 h 75"/>
                  <a:gd name="T14" fmla="*/ 133 w 147"/>
                  <a:gd name="T15" fmla="*/ 51 h 75"/>
                  <a:gd name="T16" fmla="*/ 135 w 147"/>
                  <a:gd name="T17" fmla="*/ 56 h 75"/>
                  <a:gd name="T18" fmla="*/ 130 w 147"/>
                  <a:gd name="T19" fmla="*/ 58 h 75"/>
                  <a:gd name="T20" fmla="*/ 125 w 147"/>
                  <a:gd name="T21" fmla="*/ 67 h 75"/>
                  <a:gd name="T22" fmla="*/ 116 w 147"/>
                  <a:gd name="T23" fmla="*/ 67 h 75"/>
                  <a:gd name="T24" fmla="*/ 104 w 147"/>
                  <a:gd name="T25" fmla="*/ 68 h 75"/>
                  <a:gd name="T26" fmla="*/ 97 w 147"/>
                  <a:gd name="T27" fmla="*/ 73 h 75"/>
                  <a:gd name="T28" fmla="*/ 94 w 147"/>
                  <a:gd name="T29" fmla="*/ 73 h 75"/>
                  <a:gd name="T30" fmla="*/ 84 w 147"/>
                  <a:gd name="T31" fmla="*/ 72 h 75"/>
                  <a:gd name="T32" fmla="*/ 70 w 147"/>
                  <a:gd name="T33" fmla="*/ 70 h 75"/>
                  <a:gd name="T34" fmla="*/ 56 w 147"/>
                  <a:gd name="T35" fmla="*/ 67 h 75"/>
                  <a:gd name="T36" fmla="*/ 51 w 147"/>
                  <a:gd name="T37" fmla="*/ 56 h 75"/>
                  <a:gd name="T38" fmla="*/ 44 w 147"/>
                  <a:gd name="T39" fmla="*/ 58 h 75"/>
                  <a:gd name="T40" fmla="*/ 34 w 147"/>
                  <a:gd name="T41" fmla="*/ 58 h 75"/>
                  <a:gd name="T42" fmla="*/ 27 w 147"/>
                  <a:gd name="T43" fmla="*/ 65 h 75"/>
                  <a:gd name="T44" fmla="*/ 19 w 147"/>
                  <a:gd name="T45" fmla="*/ 61 h 75"/>
                  <a:gd name="T46" fmla="*/ 13 w 147"/>
                  <a:gd name="T47" fmla="*/ 61 h 75"/>
                  <a:gd name="T48" fmla="*/ 7 w 147"/>
                  <a:gd name="T49" fmla="*/ 58 h 75"/>
                  <a:gd name="T50" fmla="*/ 1 w 147"/>
                  <a:gd name="T51" fmla="*/ 55 h 75"/>
                  <a:gd name="T52" fmla="*/ 1 w 147"/>
                  <a:gd name="T53" fmla="*/ 51 h 75"/>
                  <a:gd name="T54" fmla="*/ 1 w 147"/>
                  <a:gd name="T55" fmla="*/ 43 h 75"/>
                  <a:gd name="T56" fmla="*/ 5 w 147"/>
                  <a:gd name="T57" fmla="*/ 41 h 75"/>
                  <a:gd name="T58" fmla="*/ 12 w 147"/>
                  <a:gd name="T59" fmla="*/ 46 h 75"/>
                  <a:gd name="T60" fmla="*/ 13 w 147"/>
                  <a:gd name="T61" fmla="*/ 49 h 75"/>
                  <a:gd name="T62" fmla="*/ 17 w 147"/>
                  <a:gd name="T63" fmla="*/ 46 h 75"/>
                  <a:gd name="T64" fmla="*/ 24 w 147"/>
                  <a:gd name="T65" fmla="*/ 43 h 75"/>
                  <a:gd name="T66" fmla="*/ 29 w 147"/>
                  <a:gd name="T67" fmla="*/ 46 h 75"/>
                  <a:gd name="T68" fmla="*/ 34 w 147"/>
                  <a:gd name="T69" fmla="*/ 46 h 75"/>
                  <a:gd name="T70" fmla="*/ 43 w 147"/>
                  <a:gd name="T71" fmla="*/ 41 h 75"/>
                  <a:gd name="T72" fmla="*/ 53 w 147"/>
                  <a:gd name="T73" fmla="*/ 38 h 75"/>
                  <a:gd name="T74" fmla="*/ 60 w 147"/>
                  <a:gd name="T75" fmla="*/ 39 h 75"/>
                  <a:gd name="T76" fmla="*/ 63 w 147"/>
                  <a:gd name="T77" fmla="*/ 41 h 75"/>
                  <a:gd name="T78" fmla="*/ 68 w 147"/>
                  <a:gd name="T79" fmla="*/ 43 h 75"/>
                  <a:gd name="T80" fmla="*/ 66 w 147"/>
                  <a:gd name="T81" fmla="*/ 38 h 75"/>
                  <a:gd name="T82" fmla="*/ 65 w 147"/>
                  <a:gd name="T83" fmla="*/ 29 h 75"/>
                  <a:gd name="T84" fmla="*/ 68 w 147"/>
                  <a:gd name="T85" fmla="*/ 22 h 75"/>
                  <a:gd name="T86" fmla="*/ 75 w 147"/>
                  <a:gd name="T87" fmla="*/ 19 h 75"/>
                  <a:gd name="T88" fmla="*/ 80 w 147"/>
                  <a:gd name="T89" fmla="*/ 14 h 75"/>
                  <a:gd name="T90" fmla="*/ 84 w 147"/>
                  <a:gd name="T91" fmla="*/ 9 h 75"/>
                  <a:gd name="T92" fmla="*/ 87 w 147"/>
                  <a:gd name="T93" fmla="*/ 12 h 75"/>
                  <a:gd name="T94" fmla="*/ 97 w 147"/>
                  <a:gd name="T95" fmla="*/ 12 h 75"/>
                  <a:gd name="T96" fmla="*/ 104 w 147"/>
                  <a:gd name="T97" fmla="*/ 7 h 75"/>
                  <a:gd name="T98" fmla="*/ 109 w 147"/>
                  <a:gd name="T99" fmla="*/ 2 h 75"/>
                  <a:gd name="T100" fmla="*/ 113 w 147"/>
                  <a:gd name="T101" fmla="*/ 2 h 75"/>
                  <a:gd name="T102" fmla="*/ 126 w 147"/>
                  <a:gd name="T103" fmla="*/ 7 h 75"/>
                  <a:gd name="T104" fmla="*/ 135 w 147"/>
                  <a:gd name="T105" fmla="*/ 7 h 75"/>
                  <a:gd name="T106" fmla="*/ 142 w 147"/>
                  <a:gd name="T107" fmla="*/ 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75">
                    <a:moveTo>
                      <a:pt x="143" y="12"/>
                    </a:moveTo>
                    <a:lnTo>
                      <a:pt x="143" y="12"/>
                    </a:lnTo>
                    <a:lnTo>
                      <a:pt x="143" y="14"/>
                    </a:lnTo>
                    <a:lnTo>
                      <a:pt x="142" y="15"/>
                    </a:lnTo>
                    <a:lnTo>
                      <a:pt x="142" y="17"/>
                    </a:lnTo>
                    <a:lnTo>
                      <a:pt x="142" y="19"/>
                    </a:lnTo>
                    <a:lnTo>
                      <a:pt x="143" y="24"/>
                    </a:lnTo>
                    <a:lnTo>
                      <a:pt x="145" y="27"/>
                    </a:lnTo>
                    <a:lnTo>
                      <a:pt x="145" y="29"/>
                    </a:lnTo>
                    <a:lnTo>
                      <a:pt x="147" y="29"/>
                    </a:lnTo>
                    <a:lnTo>
                      <a:pt x="145" y="31"/>
                    </a:lnTo>
                    <a:lnTo>
                      <a:pt x="145" y="32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3" y="38"/>
                    </a:lnTo>
                    <a:lnTo>
                      <a:pt x="142" y="38"/>
                    </a:lnTo>
                    <a:lnTo>
                      <a:pt x="140" y="38"/>
                    </a:lnTo>
                    <a:lnTo>
                      <a:pt x="140" y="39"/>
                    </a:lnTo>
                    <a:lnTo>
                      <a:pt x="140" y="38"/>
                    </a:lnTo>
                    <a:lnTo>
                      <a:pt x="137" y="38"/>
                    </a:lnTo>
                    <a:lnTo>
                      <a:pt x="137" y="36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3" y="38"/>
                    </a:lnTo>
                    <a:lnTo>
                      <a:pt x="133" y="39"/>
                    </a:lnTo>
                    <a:lnTo>
                      <a:pt x="133" y="39"/>
                    </a:lnTo>
                    <a:lnTo>
                      <a:pt x="137" y="41"/>
                    </a:lnTo>
                    <a:lnTo>
                      <a:pt x="138" y="43"/>
                    </a:lnTo>
                    <a:lnTo>
                      <a:pt x="137" y="44"/>
                    </a:lnTo>
                    <a:lnTo>
                      <a:pt x="137" y="44"/>
                    </a:lnTo>
                    <a:lnTo>
                      <a:pt x="137" y="46"/>
                    </a:lnTo>
                    <a:lnTo>
                      <a:pt x="135" y="46"/>
                    </a:lnTo>
                    <a:lnTo>
                      <a:pt x="133" y="46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3" y="51"/>
                    </a:lnTo>
                    <a:lnTo>
                      <a:pt x="133" y="51"/>
                    </a:lnTo>
                    <a:lnTo>
                      <a:pt x="133" y="53"/>
                    </a:lnTo>
                    <a:lnTo>
                      <a:pt x="135" y="53"/>
                    </a:lnTo>
                    <a:lnTo>
                      <a:pt x="135" y="55"/>
                    </a:lnTo>
                    <a:lnTo>
                      <a:pt x="135" y="55"/>
                    </a:lnTo>
                    <a:lnTo>
                      <a:pt x="135" y="56"/>
                    </a:lnTo>
                    <a:lnTo>
                      <a:pt x="133" y="56"/>
                    </a:lnTo>
                    <a:lnTo>
                      <a:pt x="133" y="58"/>
                    </a:lnTo>
                    <a:lnTo>
                      <a:pt x="133" y="58"/>
                    </a:lnTo>
                    <a:lnTo>
                      <a:pt x="132" y="58"/>
                    </a:lnTo>
                    <a:lnTo>
                      <a:pt x="130" y="58"/>
                    </a:lnTo>
                    <a:lnTo>
                      <a:pt x="126" y="61"/>
                    </a:lnTo>
                    <a:lnTo>
                      <a:pt x="126" y="61"/>
                    </a:lnTo>
                    <a:lnTo>
                      <a:pt x="125" y="63"/>
                    </a:lnTo>
                    <a:lnTo>
                      <a:pt x="125" y="67"/>
                    </a:lnTo>
                    <a:lnTo>
                      <a:pt x="125" y="67"/>
                    </a:lnTo>
                    <a:lnTo>
                      <a:pt x="125" y="67"/>
                    </a:lnTo>
                    <a:lnTo>
                      <a:pt x="121" y="65"/>
                    </a:lnTo>
                    <a:lnTo>
                      <a:pt x="121" y="65"/>
                    </a:lnTo>
                    <a:lnTo>
                      <a:pt x="118" y="67"/>
                    </a:lnTo>
                    <a:lnTo>
                      <a:pt x="116" y="67"/>
                    </a:lnTo>
                    <a:lnTo>
                      <a:pt x="114" y="68"/>
                    </a:lnTo>
                    <a:lnTo>
                      <a:pt x="109" y="68"/>
                    </a:lnTo>
                    <a:lnTo>
                      <a:pt x="106" y="68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2" y="70"/>
                    </a:lnTo>
                    <a:lnTo>
                      <a:pt x="102" y="70"/>
                    </a:lnTo>
                    <a:lnTo>
                      <a:pt x="101" y="72"/>
                    </a:lnTo>
                    <a:lnTo>
                      <a:pt x="99" y="73"/>
                    </a:lnTo>
                    <a:lnTo>
                      <a:pt x="97" y="73"/>
                    </a:lnTo>
                    <a:lnTo>
                      <a:pt x="97" y="73"/>
                    </a:lnTo>
                    <a:lnTo>
                      <a:pt x="97" y="75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3"/>
                    </a:lnTo>
                    <a:lnTo>
                      <a:pt x="89" y="73"/>
                    </a:lnTo>
                    <a:lnTo>
                      <a:pt x="87" y="72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2" y="72"/>
                    </a:lnTo>
                    <a:lnTo>
                      <a:pt x="80" y="72"/>
                    </a:lnTo>
                    <a:lnTo>
                      <a:pt x="77" y="70"/>
                    </a:lnTo>
                    <a:lnTo>
                      <a:pt x="73" y="70"/>
                    </a:lnTo>
                    <a:lnTo>
                      <a:pt x="70" y="70"/>
                    </a:lnTo>
                    <a:lnTo>
                      <a:pt x="63" y="68"/>
                    </a:lnTo>
                    <a:lnTo>
                      <a:pt x="61" y="68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56" y="67"/>
                    </a:lnTo>
                    <a:lnTo>
                      <a:pt x="55" y="65"/>
                    </a:lnTo>
                    <a:lnTo>
                      <a:pt x="53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51" y="56"/>
                    </a:lnTo>
                    <a:lnTo>
                      <a:pt x="53" y="56"/>
                    </a:lnTo>
                    <a:lnTo>
                      <a:pt x="53" y="56"/>
                    </a:lnTo>
                    <a:lnTo>
                      <a:pt x="51" y="55"/>
                    </a:lnTo>
                    <a:lnTo>
                      <a:pt x="48" y="56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1" y="58"/>
                    </a:lnTo>
                    <a:lnTo>
                      <a:pt x="39" y="58"/>
                    </a:lnTo>
                    <a:lnTo>
                      <a:pt x="37" y="58"/>
                    </a:lnTo>
                    <a:lnTo>
                      <a:pt x="34" y="58"/>
                    </a:lnTo>
                    <a:lnTo>
                      <a:pt x="32" y="60"/>
                    </a:lnTo>
                    <a:lnTo>
                      <a:pt x="31" y="61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1" y="46"/>
                    </a:lnTo>
                    <a:lnTo>
                      <a:pt x="3" y="44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7" y="43"/>
                    </a:lnTo>
                    <a:lnTo>
                      <a:pt x="10" y="43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6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7" y="43"/>
                    </a:lnTo>
                    <a:lnTo>
                      <a:pt x="41" y="43"/>
                    </a:lnTo>
                    <a:lnTo>
                      <a:pt x="43" y="41"/>
                    </a:lnTo>
                    <a:lnTo>
                      <a:pt x="51" y="41"/>
                    </a:lnTo>
                    <a:lnTo>
                      <a:pt x="53" y="39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5" y="38"/>
                    </a:lnTo>
                    <a:lnTo>
                      <a:pt x="56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3" y="39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5" y="43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8" y="43"/>
                    </a:lnTo>
                    <a:lnTo>
                      <a:pt x="68" y="41"/>
                    </a:lnTo>
                    <a:lnTo>
                      <a:pt x="68" y="39"/>
                    </a:lnTo>
                    <a:lnTo>
                      <a:pt x="68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5" y="38"/>
                    </a:lnTo>
                    <a:lnTo>
                      <a:pt x="65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5" y="29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5" y="24"/>
                    </a:lnTo>
                    <a:lnTo>
                      <a:pt x="68" y="22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2" y="14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0"/>
                    </a:lnTo>
                    <a:lnTo>
                      <a:pt x="84" y="9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5" y="9"/>
                    </a:lnTo>
                    <a:lnTo>
                      <a:pt x="87" y="10"/>
                    </a:lnTo>
                    <a:lnTo>
                      <a:pt x="87" y="12"/>
                    </a:lnTo>
                    <a:lnTo>
                      <a:pt x="90" y="12"/>
                    </a:lnTo>
                    <a:lnTo>
                      <a:pt x="94" y="14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101" y="12"/>
                    </a:lnTo>
                    <a:lnTo>
                      <a:pt x="101" y="10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4" y="5"/>
                    </a:lnTo>
                    <a:lnTo>
                      <a:pt x="106" y="2"/>
                    </a:lnTo>
                    <a:lnTo>
                      <a:pt x="106" y="0"/>
                    </a:lnTo>
                    <a:lnTo>
                      <a:pt x="108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3" y="2"/>
                    </a:lnTo>
                    <a:lnTo>
                      <a:pt x="118" y="3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26" y="7"/>
                    </a:lnTo>
                    <a:lnTo>
                      <a:pt x="130" y="9"/>
                    </a:lnTo>
                    <a:lnTo>
                      <a:pt x="132" y="9"/>
                    </a:lnTo>
                    <a:lnTo>
                      <a:pt x="133" y="7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7" y="7"/>
                    </a:lnTo>
                    <a:lnTo>
                      <a:pt x="138" y="9"/>
                    </a:lnTo>
                    <a:lnTo>
                      <a:pt x="140" y="9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43" y="12"/>
                    </a:lnTo>
                    <a:lnTo>
                      <a:pt x="143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EditPoints="1"/>
              </p:cNvSpPr>
              <p:nvPr/>
            </p:nvSpPr>
            <p:spPr bwMode="auto">
              <a:xfrm>
                <a:off x="5804" y="3242"/>
                <a:ext cx="885" cy="1058"/>
              </a:xfrm>
              <a:custGeom>
                <a:avLst/>
                <a:gdLst>
                  <a:gd name="T0" fmla="*/ 336 w 885"/>
                  <a:gd name="T1" fmla="*/ 23 h 1058"/>
                  <a:gd name="T2" fmla="*/ 507 w 885"/>
                  <a:gd name="T3" fmla="*/ 129 h 1058"/>
                  <a:gd name="T4" fmla="*/ 377 w 885"/>
                  <a:gd name="T5" fmla="*/ 18 h 1058"/>
                  <a:gd name="T6" fmla="*/ 454 w 885"/>
                  <a:gd name="T7" fmla="*/ 107 h 1058"/>
                  <a:gd name="T8" fmla="*/ 452 w 885"/>
                  <a:gd name="T9" fmla="*/ 78 h 1058"/>
                  <a:gd name="T10" fmla="*/ 772 w 885"/>
                  <a:gd name="T11" fmla="*/ 312 h 1058"/>
                  <a:gd name="T12" fmla="*/ 777 w 885"/>
                  <a:gd name="T13" fmla="*/ 346 h 1058"/>
                  <a:gd name="T14" fmla="*/ 640 w 885"/>
                  <a:gd name="T15" fmla="*/ 162 h 1058"/>
                  <a:gd name="T16" fmla="*/ 694 w 885"/>
                  <a:gd name="T17" fmla="*/ 197 h 1058"/>
                  <a:gd name="T18" fmla="*/ 678 w 885"/>
                  <a:gd name="T19" fmla="*/ 637 h 1058"/>
                  <a:gd name="T20" fmla="*/ 620 w 885"/>
                  <a:gd name="T21" fmla="*/ 603 h 1058"/>
                  <a:gd name="T22" fmla="*/ 883 w 885"/>
                  <a:gd name="T23" fmla="*/ 1058 h 1058"/>
                  <a:gd name="T24" fmla="*/ 680 w 885"/>
                  <a:gd name="T25" fmla="*/ 669 h 1058"/>
                  <a:gd name="T26" fmla="*/ 634 w 885"/>
                  <a:gd name="T27" fmla="*/ 664 h 1058"/>
                  <a:gd name="T28" fmla="*/ 623 w 885"/>
                  <a:gd name="T29" fmla="*/ 693 h 1058"/>
                  <a:gd name="T30" fmla="*/ 647 w 885"/>
                  <a:gd name="T31" fmla="*/ 727 h 1058"/>
                  <a:gd name="T32" fmla="*/ 671 w 885"/>
                  <a:gd name="T33" fmla="*/ 714 h 1058"/>
                  <a:gd name="T34" fmla="*/ 680 w 885"/>
                  <a:gd name="T35" fmla="*/ 693 h 1058"/>
                  <a:gd name="T36" fmla="*/ 757 w 885"/>
                  <a:gd name="T37" fmla="*/ 291 h 1058"/>
                  <a:gd name="T38" fmla="*/ 712 w 885"/>
                  <a:gd name="T39" fmla="*/ 242 h 1058"/>
                  <a:gd name="T40" fmla="*/ 676 w 885"/>
                  <a:gd name="T41" fmla="*/ 192 h 1058"/>
                  <a:gd name="T42" fmla="*/ 635 w 885"/>
                  <a:gd name="T43" fmla="*/ 133 h 1058"/>
                  <a:gd name="T44" fmla="*/ 593 w 885"/>
                  <a:gd name="T45" fmla="*/ 83 h 1058"/>
                  <a:gd name="T46" fmla="*/ 570 w 885"/>
                  <a:gd name="T47" fmla="*/ 15 h 1058"/>
                  <a:gd name="T48" fmla="*/ 553 w 885"/>
                  <a:gd name="T49" fmla="*/ 61 h 1058"/>
                  <a:gd name="T50" fmla="*/ 507 w 885"/>
                  <a:gd name="T51" fmla="*/ 141 h 1058"/>
                  <a:gd name="T52" fmla="*/ 449 w 885"/>
                  <a:gd name="T53" fmla="*/ 105 h 1058"/>
                  <a:gd name="T54" fmla="*/ 461 w 885"/>
                  <a:gd name="T55" fmla="*/ 40 h 1058"/>
                  <a:gd name="T56" fmla="*/ 435 w 885"/>
                  <a:gd name="T57" fmla="*/ 37 h 1058"/>
                  <a:gd name="T58" fmla="*/ 370 w 885"/>
                  <a:gd name="T59" fmla="*/ 23 h 1058"/>
                  <a:gd name="T60" fmla="*/ 356 w 885"/>
                  <a:gd name="T61" fmla="*/ 42 h 1058"/>
                  <a:gd name="T62" fmla="*/ 332 w 885"/>
                  <a:gd name="T63" fmla="*/ 63 h 1058"/>
                  <a:gd name="T64" fmla="*/ 320 w 885"/>
                  <a:gd name="T65" fmla="*/ 97 h 1058"/>
                  <a:gd name="T66" fmla="*/ 293 w 885"/>
                  <a:gd name="T67" fmla="*/ 92 h 1058"/>
                  <a:gd name="T68" fmla="*/ 254 w 885"/>
                  <a:gd name="T69" fmla="*/ 80 h 1058"/>
                  <a:gd name="T70" fmla="*/ 240 w 885"/>
                  <a:gd name="T71" fmla="*/ 95 h 1058"/>
                  <a:gd name="T72" fmla="*/ 221 w 885"/>
                  <a:gd name="T73" fmla="*/ 107 h 1058"/>
                  <a:gd name="T74" fmla="*/ 211 w 885"/>
                  <a:gd name="T75" fmla="*/ 122 h 1058"/>
                  <a:gd name="T76" fmla="*/ 204 w 885"/>
                  <a:gd name="T77" fmla="*/ 143 h 1058"/>
                  <a:gd name="T78" fmla="*/ 168 w 885"/>
                  <a:gd name="T79" fmla="*/ 173 h 1058"/>
                  <a:gd name="T80" fmla="*/ 50 w 885"/>
                  <a:gd name="T81" fmla="*/ 225 h 1058"/>
                  <a:gd name="T82" fmla="*/ 12 w 885"/>
                  <a:gd name="T83" fmla="*/ 289 h 1058"/>
                  <a:gd name="T84" fmla="*/ 16 w 885"/>
                  <a:gd name="T85" fmla="*/ 323 h 1058"/>
                  <a:gd name="T86" fmla="*/ 33 w 885"/>
                  <a:gd name="T87" fmla="*/ 381 h 1058"/>
                  <a:gd name="T88" fmla="*/ 43 w 885"/>
                  <a:gd name="T89" fmla="*/ 502 h 1058"/>
                  <a:gd name="T90" fmla="*/ 175 w 885"/>
                  <a:gd name="T91" fmla="*/ 492 h 1058"/>
                  <a:gd name="T92" fmla="*/ 314 w 885"/>
                  <a:gd name="T93" fmla="*/ 443 h 1058"/>
                  <a:gd name="T94" fmla="*/ 421 w 885"/>
                  <a:gd name="T95" fmla="*/ 480 h 1058"/>
                  <a:gd name="T96" fmla="*/ 442 w 885"/>
                  <a:gd name="T97" fmla="*/ 513 h 1058"/>
                  <a:gd name="T98" fmla="*/ 476 w 885"/>
                  <a:gd name="T99" fmla="*/ 492 h 1058"/>
                  <a:gd name="T100" fmla="*/ 493 w 885"/>
                  <a:gd name="T101" fmla="*/ 519 h 1058"/>
                  <a:gd name="T102" fmla="*/ 516 w 885"/>
                  <a:gd name="T103" fmla="*/ 550 h 1058"/>
                  <a:gd name="T104" fmla="*/ 599 w 885"/>
                  <a:gd name="T105" fmla="*/ 601 h 1058"/>
                  <a:gd name="T106" fmla="*/ 625 w 885"/>
                  <a:gd name="T107" fmla="*/ 601 h 1058"/>
                  <a:gd name="T108" fmla="*/ 668 w 885"/>
                  <a:gd name="T109" fmla="*/ 591 h 1058"/>
                  <a:gd name="T110" fmla="*/ 726 w 885"/>
                  <a:gd name="T111" fmla="*/ 521 h 1058"/>
                  <a:gd name="T112" fmla="*/ 745 w 885"/>
                  <a:gd name="T113" fmla="*/ 475 h 1058"/>
                  <a:gd name="T114" fmla="*/ 783 w 885"/>
                  <a:gd name="T115" fmla="*/ 373 h 1058"/>
                  <a:gd name="T116" fmla="*/ 2 w 885"/>
                  <a:gd name="T117" fmla="*/ 308 h 1058"/>
                  <a:gd name="T118" fmla="*/ 237 w 885"/>
                  <a:gd name="T119" fmla="*/ 87 h 1058"/>
                  <a:gd name="T120" fmla="*/ 659 w 885"/>
                  <a:gd name="T121" fmla="*/ 727 h 1058"/>
                  <a:gd name="T122" fmla="*/ 454 w 885"/>
                  <a:gd name="T123" fmla="*/ 538 h 1058"/>
                  <a:gd name="T124" fmla="*/ 596 w 885"/>
                  <a:gd name="T125" fmla="*/ 641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5" h="1058">
                    <a:moveTo>
                      <a:pt x="336" y="23"/>
                    </a:moveTo>
                    <a:lnTo>
                      <a:pt x="336" y="22"/>
                    </a:lnTo>
                    <a:lnTo>
                      <a:pt x="336" y="20"/>
                    </a:lnTo>
                    <a:lnTo>
                      <a:pt x="336" y="20"/>
                    </a:lnTo>
                    <a:lnTo>
                      <a:pt x="338" y="20"/>
                    </a:lnTo>
                    <a:lnTo>
                      <a:pt x="339" y="22"/>
                    </a:lnTo>
                    <a:lnTo>
                      <a:pt x="339" y="23"/>
                    </a:lnTo>
                    <a:lnTo>
                      <a:pt x="341" y="25"/>
                    </a:lnTo>
                    <a:lnTo>
                      <a:pt x="343" y="25"/>
                    </a:lnTo>
                    <a:lnTo>
                      <a:pt x="346" y="23"/>
                    </a:lnTo>
                    <a:lnTo>
                      <a:pt x="348" y="23"/>
                    </a:lnTo>
                    <a:lnTo>
                      <a:pt x="348" y="23"/>
                    </a:lnTo>
                    <a:lnTo>
                      <a:pt x="351" y="22"/>
                    </a:lnTo>
                    <a:lnTo>
                      <a:pt x="353" y="22"/>
                    </a:lnTo>
                    <a:lnTo>
                      <a:pt x="353" y="20"/>
                    </a:lnTo>
                    <a:lnTo>
                      <a:pt x="355" y="22"/>
                    </a:lnTo>
                    <a:lnTo>
                      <a:pt x="356" y="23"/>
                    </a:lnTo>
                    <a:lnTo>
                      <a:pt x="356" y="25"/>
                    </a:lnTo>
                    <a:lnTo>
                      <a:pt x="358" y="25"/>
                    </a:lnTo>
                    <a:lnTo>
                      <a:pt x="358" y="25"/>
                    </a:lnTo>
                    <a:lnTo>
                      <a:pt x="356" y="27"/>
                    </a:lnTo>
                    <a:lnTo>
                      <a:pt x="356" y="29"/>
                    </a:lnTo>
                    <a:lnTo>
                      <a:pt x="355" y="29"/>
                    </a:lnTo>
                    <a:lnTo>
                      <a:pt x="353" y="30"/>
                    </a:lnTo>
                    <a:lnTo>
                      <a:pt x="348" y="35"/>
                    </a:lnTo>
                    <a:lnTo>
                      <a:pt x="341" y="32"/>
                    </a:lnTo>
                    <a:lnTo>
                      <a:pt x="339" y="29"/>
                    </a:lnTo>
                    <a:lnTo>
                      <a:pt x="338" y="25"/>
                    </a:lnTo>
                    <a:lnTo>
                      <a:pt x="336" y="23"/>
                    </a:lnTo>
                    <a:lnTo>
                      <a:pt x="336" y="23"/>
                    </a:lnTo>
                    <a:close/>
                    <a:moveTo>
                      <a:pt x="463" y="109"/>
                    </a:moveTo>
                    <a:lnTo>
                      <a:pt x="463" y="110"/>
                    </a:lnTo>
                    <a:lnTo>
                      <a:pt x="464" y="112"/>
                    </a:lnTo>
                    <a:lnTo>
                      <a:pt x="466" y="110"/>
                    </a:lnTo>
                    <a:lnTo>
                      <a:pt x="464" y="110"/>
                    </a:lnTo>
                    <a:lnTo>
                      <a:pt x="464" y="109"/>
                    </a:lnTo>
                    <a:lnTo>
                      <a:pt x="464" y="107"/>
                    </a:lnTo>
                    <a:lnTo>
                      <a:pt x="463" y="109"/>
                    </a:lnTo>
                    <a:lnTo>
                      <a:pt x="463" y="109"/>
                    </a:lnTo>
                    <a:lnTo>
                      <a:pt x="463" y="109"/>
                    </a:lnTo>
                    <a:lnTo>
                      <a:pt x="463" y="109"/>
                    </a:lnTo>
                    <a:close/>
                    <a:moveTo>
                      <a:pt x="507" y="129"/>
                    </a:moveTo>
                    <a:lnTo>
                      <a:pt x="507" y="129"/>
                    </a:lnTo>
                    <a:lnTo>
                      <a:pt x="509" y="129"/>
                    </a:lnTo>
                    <a:lnTo>
                      <a:pt x="509" y="127"/>
                    </a:lnTo>
                    <a:lnTo>
                      <a:pt x="510" y="127"/>
                    </a:lnTo>
                    <a:lnTo>
                      <a:pt x="512" y="126"/>
                    </a:lnTo>
                    <a:lnTo>
                      <a:pt x="512" y="126"/>
                    </a:lnTo>
                    <a:lnTo>
                      <a:pt x="516" y="126"/>
                    </a:lnTo>
                    <a:lnTo>
                      <a:pt x="514" y="122"/>
                    </a:lnTo>
                    <a:lnTo>
                      <a:pt x="514" y="122"/>
                    </a:lnTo>
                    <a:lnTo>
                      <a:pt x="510" y="124"/>
                    </a:lnTo>
                    <a:lnTo>
                      <a:pt x="507" y="124"/>
                    </a:lnTo>
                    <a:lnTo>
                      <a:pt x="507" y="126"/>
                    </a:lnTo>
                    <a:lnTo>
                      <a:pt x="505" y="127"/>
                    </a:lnTo>
                    <a:lnTo>
                      <a:pt x="505" y="129"/>
                    </a:lnTo>
                    <a:lnTo>
                      <a:pt x="505" y="129"/>
                    </a:lnTo>
                    <a:lnTo>
                      <a:pt x="507" y="129"/>
                    </a:lnTo>
                    <a:lnTo>
                      <a:pt x="507" y="129"/>
                    </a:lnTo>
                    <a:close/>
                    <a:moveTo>
                      <a:pt x="563" y="1"/>
                    </a:moveTo>
                    <a:lnTo>
                      <a:pt x="563" y="0"/>
                    </a:lnTo>
                    <a:lnTo>
                      <a:pt x="562" y="0"/>
                    </a:lnTo>
                    <a:lnTo>
                      <a:pt x="562" y="0"/>
                    </a:lnTo>
                    <a:lnTo>
                      <a:pt x="562" y="1"/>
                    </a:lnTo>
                    <a:lnTo>
                      <a:pt x="563" y="1"/>
                    </a:lnTo>
                    <a:lnTo>
                      <a:pt x="563" y="1"/>
                    </a:lnTo>
                    <a:close/>
                    <a:moveTo>
                      <a:pt x="456" y="25"/>
                    </a:moveTo>
                    <a:lnTo>
                      <a:pt x="459" y="20"/>
                    </a:lnTo>
                    <a:lnTo>
                      <a:pt x="459" y="17"/>
                    </a:lnTo>
                    <a:lnTo>
                      <a:pt x="459" y="18"/>
                    </a:lnTo>
                    <a:lnTo>
                      <a:pt x="457" y="18"/>
                    </a:lnTo>
                    <a:lnTo>
                      <a:pt x="457" y="20"/>
                    </a:lnTo>
                    <a:lnTo>
                      <a:pt x="457" y="20"/>
                    </a:lnTo>
                    <a:lnTo>
                      <a:pt x="457" y="22"/>
                    </a:lnTo>
                    <a:lnTo>
                      <a:pt x="456" y="23"/>
                    </a:lnTo>
                    <a:lnTo>
                      <a:pt x="454" y="25"/>
                    </a:lnTo>
                    <a:lnTo>
                      <a:pt x="454" y="25"/>
                    </a:lnTo>
                    <a:lnTo>
                      <a:pt x="456" y="25"/>
                    </a:lnTo>
                    <a:lnTo>
                      <a:pt x="456" y="25"/>
                    </a:lnTo>
                    <a:close/>
                    <a:moveTo>
                      <a:pt x="377" y="20"/>
                    </a:moveTo>
                    <a:lnTo>
                      <a:pt x="379" y="23"/>
                    </a:lnTo>
                    <a:lnTo>
                      <a:pt x="379" y="23"/>
                    </a:lnTo>
                    <a:lnTo>
                      <a:pt x="379" y="20"/>
                    </a:lnTo>
                    <a:lnTo>
                      <a:pt x="379" y="18"/>
                    </a:lnTo>
                    <a:lnTo>
                      <a:pt x="379" y="17"/>
                    </a:lnTo>
                    <a:lnTo>
                      <a:pt x="379" y="17"/>
                    </a:lnTo>
                    <a:lnTo>
                      <a:pt x="377" y="18"/>
                    </a:lnTo>
                    <a:lnTo>
                      <a:pt x="377" y="18"/>
                    </a:lnTo>
                    <a:lnTo>
                      <a:pt x="377" y="20"/>
                    </a:lnTo>
                    <a:lnTo>
                      <a:pt x="377" y="20"/>
                    </a:lnTo>
                    <a:lnTo>
                      <a:pt x="377" y="20"/>
                    </a:lnTo>
                    <a:close/>
                    <a:moveTo>
                      <a:pt x="452" y="29"/>
                    </a:moveTo>
                    <a:lnTo>
                      <a:pt x="454" y="27"/>
                    </a:lnTo>
                    <a:lnTo>
                      <a:pt x="454" y="27"/>
                    </a:lnTo>
                    <a:lnTo>
                      <a:pt x="452" y="27"/>
                    </a:lnTo>
                    <a:lnTo>
                      <a:pt x="449" y="29"/>
                    </a:lnTo>
                    <a:lnTo>
                      <a:pt x="447" y="30"/>
                    </a:lnTo>
                    <a:lnTo>
                      <a:pt x="451" y="29"/>
                    </a:lnTo>
                    <a:lnTo>
                      <a:pt x="452" y="29"/>
                    </a:lnTo>
                    <a:lnTo>
                      <a:pt x="452" y="29"/>
                    </a:lnTo>
                    <a:close/>
                    <a:moveTo>
                      <a:pt x="461" y="107"/>
                    </a:moveTo>
                    <a:lnTo>
                      <a:pt x="461" y="107"/>
                    </a:lnTo>
                    <a:lnTo>
                      <a:pt x="461" y="107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61" y="107"/>
                    </a:lnTo>
                    <a:close/>
                    <a:moveTo>
                      <a:pt x="562" y="10"/>
                    </a:moveTo>
                    <a:lnTo>
                      <a:pt x="562" y="12"/>
                    </a:lnTo>
                    <a:lnTo>
                      <a:pt x="562" y="12"/>
                    </a:lnTo>
                    <a:lnTo>
                      <a:pt x="563" y="13"/>
                    </a:lnTo>
                    <a:lnTo>
                      <a:pt x="565" y="12"/>
                    </a:lnTo>
                    <a:lnTo>
                      <a:pt x="563" y="10"/>
                    </a:lnTo>
                    <a:lnTo>
                      <a:pt x="562" y="10"/>
                    </a:lnTo>
                    <a:lnTo>
                      <a:pt x="562" y="10"/>
                    </a:lnTo>
                    <a:close/>
                    <a:moveTo>
                      <a:pt x="454" y="107"/>
                    </a:moveTo>
                    <a:lnTo>
                      <a:pt x="454" y="107"/>
                    </a:lnTo>
                    <a:lnTo>
                      <a:pt x="454" y="107"/>
                    </a:lnTo>
                    <a:lnTo>
                      <a:pt x="456" y="107"/>
                    </a:lnTo>
                    <a:lnTo>
                      <a:pt x="456" y="105"/>
                    </a:lnTo>
                    <a:lnTo>
                      <a:pt x="456" y="105"/>
                    </a:lnTo>
                    <a:lnTo>
                      <a:pt x="454" y="105"/>
                    </a:lnTo>
                    <a:lnTo>
                      <a:pt x="454" y="107"/>
                    </a:lnTo>
                    <a:lnTo>
                      <a:pt x="454" y="107"/>
                    </a:lnTo>
                    <a:close/>
                    <a:moveTo>
                      <a:pt x="461" y="80"/>
                    </a:moveTo>
                    <a:lnTo>
                      <a:pt x="459" y="78"/>
                    </a:lnTo>
                    <a:lnTo>
                      <a:pt x="459" y="78"/>
                    </a:lnTo>
                    <a:lnTo>
                      <a:pt x="459" y="76"/>
                    </a:lnTo>
                    <a:lnTo>
                      <a:pt x="459" y="75"/>
                    </a:lnTo>
                    <a:lnTo>
                      <a:pt x="459" y="73"/>
                    </a:lnTo>
                    <a:lnTo>
                      <a:pt x="461" y="73"/>
                    </a:lnTo>
                    <a:lnTo>
                      <a:pt x="461" y="73"/>
                    </a:lnTo>
                    <a:lnTo>
                      <a:pt x="461" y="71"/>
                    </a:lnTo>
                    <a:lnTo>
                      <a:pt x="461" y="71"/>
                    </a:lnTo>
                    <a:lnTo>
                      <a:pt x="461" y="71"/>
                    </a:lnTo>
                    <a:lnTo>
                      <a:pt x="459" y="73"/>
                    </a:lnTo>
                    <a:lnTo>
                      <a:pt x="459" y="73"/>
                    </a:lnTo>
                    <a:lnTo>
                      <a:pt x="457" y="71"/>
                    </a:lnTo>
                    <a:lnTo>
                      <a:pt x="457" y="69"/>
                    </a:lnTo>
                    <a:lnTo>
                      <a:pt x="457" y="69"/>
                    </a:lnTo>
                    <a:lnTo>
                      <a:pt x="457" y="69"/>
                    </a:lnTo>
                    <a:lnTo>
                      <a:pt x="456" y="69"/>
                    </a:lnTo>
                    <a:lnTo>
                      <a:pt x="454" y="71"/>
                    </a:lnTo>
                    <a:lnTo>
                      <a:pt x="452" y="73"/>
                    </a:lnTo>
                    <a:lnTo>
                      <a:pt x="452" y="76"/>
                    </a:lnTo>
                    <a:lnTo>
                      <a:pt x="452" y="78"/>
                    </a:lnTo>
                    <a:lnTo>
                      <a:pt x="452" y="80"/>
                    </a:lnTo>
                    <a:lnTo>
                      <a:pt x="451" y="80"/>
                    </a:lnTo>
                    <a:lnTo>
                      <a:pt x="451" y="80"/>
                    </a:lnTo>
                    <a:lnTo>
                      <a:pt x="452" y="80"/>
                    </a:lnTo>
                    <a:lnTo>
                      <a:pt x="457" y="81"/>
                    </a:lnTo>
                    <a:lnTo>
                      <a:pt x="459" y="81"/>
                    </a:lnTo>
                    <a:lnTo>
                      <a:pt x="461" y="81"/>
                    </a:lnTo>
                    <a:lnTo>
                      <a:pt x="463" y="80"/>
                    </a:lnTo>
                    <a:lnTo>
                      <a:pt x="463" y="80"/>
                    </a:lnTo>
                    <a:lnTo>
                      <a:pt x="463" y="80"/>
                    </a:lnTo>
                    <a:lnTo>
                      <a:pt x="461" y="80"/>
                    </a:lnTo>
                    <a:lnTo>
                      <a:pt x="461" y="80"/>
                    </a:lnTo>
                    <a:close/>
                    <a:moveTo>
                      <a:pt x="736" y="272"/>
                    </a:moveTo>
                    <a:lnTo>
                      <a:pt x="738" y="272"/>
                    </a:lnTo>
                    <a:lnTo>
                      <a:pt x="738" y="271"/>
                    </a:lnTo>
                    <a:lnTo>
                      <a:pt x="738" y="271"/>
                    </a:lnTo>
                    <a:lnTo>
                      <a:pt x="736" y="269"/>
                    </a:lnTo>
                    <a:lnTo>
                      <a:pt x="736" y="267"/>
                    </a:lnTo>
                    <a:lnTo>
                      <a:pt x="736" y="267"/>
                    </a:lnTo>
                    <a:lnTo>
                      <a:pt x="736" y="267"/>
                    </a:lnTo>
                    <a:lnTo>
                      <a:pt x="735" y="267"/>
                    </a:lnTo>
                    <a:lnTo>
                      <a:pt x="733" y="265"/>
                    </a:lnTo>
                    <a:lnTo>
                      <a:pt x="733" y="267"/>
                    </a:lnTo>
                    <a:lnTo>
                      <a:pt x="736" y="272"/>
                    </a:lnTo>
                    <a:lnTo>
                      <a:pt x="736" y="272"/>
                    </a:lnTo>
                    <a:lnTo>
                      <a:pt x="736" y="272"/>
                    </a:lnTo>
                    <a:close/>
                    <a:moveTo>
                      <a:pt x="772" y="315"/>
                    </a:moveTo>
                    <a:lnTo>
                      <a:pt x="772" y="313"/>
                    </a:lnTo>
                    <a:lnTo>
                      <a:pt x="772" y="312"/>
                    </a:lnTo>
                    <a:lnTo>
                      <a:pt x="774" y="308"/>
                    </a:lnTo>
                    <a:lnTo>
                      <a:pt x="777" y="300"/>
                    </a:lnTo>
                    <a:lnTo>
                      <a:pt x="777" y="298"/>
                    </a:lnTo>
                    <a:lnTo>
                      <a:pt x="776" y="296"/>
                    </a:lnTo>
                    <a:lnTo>
                      <a:pt x="776" y="293"/>
                    </a:lnTo>
                    <a:lnTo>
                      <a:pt x="776" y="293"/>
                    </a:lnTo>
                    <a:lnTo>
                      <a:pt x="776" y="293"/>
                    </a:lnTo>
                    <a:lnTo>
                      <a:pt x="774" y="293"/>
                    </a:lnTo>
                    <a:lnTo>
                      <a:pt x="774" y="294"/>
                    </a:lnTo>
                    <a:lnTo>
                      <a:pt x="774" y="294"/>
                    </a:lnTo>
                    <a:lnTo>
                      <a:pt x="776" y="296"/>
                    </a:lnTo>
                    <a:lnTo>
                      <a:pt x="776" y="298"/>
                    </a:lnTo>
                    <a:lnTo>
                      <a:pt x="774" y="300"/>
                    </a:lnTo>
                    <a:lnTo>
                      <a:pt x="772" y="301"/>
                    </a:lnTo>
                    <a:lnTo>
                      <a:pt x="772" y="305"/>
                    </a:lnTo>
                    <a:lnTo>
                      <a:pt x="772" y="305"/>
                    </a:lnTo>
                    <a:lnTo>
                      <a:pt x="771" y="308"/>
                    </a:lnTo>
                    <a:lnTo>
                      <a:pt x="771" y="310"/>
                    </a:lnTo>
                    <a:lnTo>
                      <a:pt x="771" y="313"/>
                    </a:lnTo>
                    <a:lnTo>
                      <a:pt x="772" y="315"/>
                    </a:lnTo>
                    <a:lnTo>
                      <a:pt x="772" y="315"/>
                    </a:lnTo>
                    <a:close/>
                    <a:moveTo>
                      <a:pt x="779" y="347"/>
                    </a:moveTo>
                    <a:lnTo>
                      <a:pt x="779" y="347"/>
                    </a:lnTo>
                    <a:lnTo>
                      <a:pt x="779" y="344"/>
                    </a:lnTo>
                    <a:lnTo>
                      <a:pt x="779" y="340"/>
                    </a:lnTo>
                    <a:lnTo>
                      <a:pt x="779" y="340"/>
                    </a:lnTo>
                    <a:lnTo>
                      <a:pt x="777" y="340"/>
                    </a:lnTo>
                    <a:lnTo>
                      <a:pt x="777" y="344"/>
                    </a:lnTo>
                    <a:lnTo>
                      <a:pt x="777" y="346"/>
                    </a:lnTo>
                    <a:lnTo>
                      <a:pt x="779" y="347"/>
                    </a:lnTo>
                    <a:close/>
                    <a:moveTo>
                      <a:pt x="779" y="351"/>
                    </a:moveTo>
                    <a:lnTo>
                      <a:pt x="779" y="354"/>
                    </a:lnTo>
                    <a:lnTo>
                      <a:pt x="779" y="356"/>
                    </a:lnTo>
                    <a:lnTo>
                      <a:pt x="779" y="356"/>
                    </a:lnTo>
                    <a:lnTo>
                      <a:pt x="781" y="349"/>
                    </a:lnTo>
                    <a:lnTo>
                      <a:pt x="781" y="349"/>
                    </a:lnTo>
                    <a:lnTo>
                      <a:pt x="779" y="349"/>
                    </a:lnTo>
                    <a:lnTo>
                      <a:pt x="779" y="351"/>
                    </a:lnTo>
                    <a:lnTo>
                      <a:pt x="779" y="351"/>
                    </a:lnTo>
                    <a:close/>
                    <a:moveTo>
                      <a:pt x="723" y="242"/>
                    </a:moveTo>
                    <a:lnTo>
                      <a:pt x="724" y="242"/>
                    </a:lnTo>
                    <a:lnTo>
                      <a:pt x="723" y="240"/>
                    </a:lnTo>
                    <a:lnTo>
                      <a:pt x="723" y="240"/>
                    </a:lnTo>
                    <a:lnTo>
                      <a:pt x="723" y="242"/>
                    </a:lnTo>
                    <a:lnTo>
                      <a:pt x="723" y="242"/>
                    </a:lnTo>
                    <a:lnTo>
                      <a:pt x="723" y="242"/>
                    </a:lnTo>
                    <a:lnTo>
                      <a:pt x="723" y="242"/>
                    </a:lnTo>
                    <a:lnTo>
                      <a:pt x="723" y="242"/>
                    </a:lnTo>
                    <a:close/>
                    <a:moveTo>
                      <a:pt x="712" y="240"/>
                    </a:moveTo>
                    <a:lnTo>
                      <a:pt x="712" y="238"/>
                    </a:lnTo>
                    <a:lnTo>
                      <a:pt x="711" y="237"/>
                    </a:lnTo>
                    <a:lnTo>
                      <a:pt x="711" y="237"/>
                    </a:lnTo>
                    <a:lnTo>
                      <a:pt x="711" y="238"/>
                    </a:lnTo>
                    <a:lnTo>
                      <a:pt x="711" y="240"/>
                    </a:lnTo>
                    <a:lnTo>
                      <a:pt x="712" y="240"/>
                    </a:lnTo>
                    <a:lnTo>
                      <a:pt x="712" y="240"/>
                    </a:lnTo>
                    <a:close/>
                    <a:moveTo>
                      <a:pt x="639" y="160"/>
                    </a:moveTo>
                    <a:lnTo>
                      <a:pt x="640" y="162"/>
                    </a:lnTo>
                    <a:lnTo>
                      <a:pt x="640" y="163"/>
                    </a:lnTo>
                    <a:lnTo>
                      <a:pt x="642" y="165"/>
                    </a:lnTo>
                    <a:lnTo>
                      <a:pt x="642" y="163"/>
                    </a:lnTo>
                    <a:lnTo>
                      <a:pt x="642" y="163"/>
                    </a:lnTo>
                    <a:lnTo>
                      <a:pt x="642" y="162"/>
                    </a:lnTo>
                    <a:lnTo>
                      <a:pt x="642" y="160"/>
                    </a:lnTo>
                    <a:lnTo>
                      <a:pt x="640" y="160"/>
                    </a:lnTo>
                    <a:lnTo>
                      <a:pt x="640" y="160"/>
                    </a:lnTo>
                    <a:lnTo>
                      <a:pt x="640" y="160"/>
                    </a:lnTo>
                    <a:lnTo>
                      <a:pt x="639" y="160"/>
                    </a:lnTo>
                    <a:lnTo>
                      <a:pt x="639" y="160"/>
                    </a:lnTo>
                    <a:lnTo>
                      <a:pt x="639" y="160"/>
                    </a:lnTo>
                    <a:close/>
                    <a:moveTo>
                      <a:pt x="565" y="3"/>
                    </a:moveTo>
                    <a:lnTo>
                      <a:pt x="565" y="1"/>
                    </a:lnTo>
                    <a:lnTo>
                      <a:pt x="565" y="1"/>
                    </a:lnTo>
                    <a:lnTo>
                      <a:pt x="563" y="1"/>
                    </a:lnTo>
                    <a:lnTo>
                      <a:pt x="563" y="1"/>
                    </a:lnTo>
                    <a:lnTo>
                      <a:pt x="563" y="3"/>
                    </a:lnTo>
                    <a:lnTo>
                      <a:pt x="565" y="3"/>
                    </a:lnTo>
                    <a:lnTo>
                      <a:pt x="565" y="3"/>
                    </a:lnTo>
                    <a:close/>
                    <a:moveTo>
                      <a:pt x="694" y="197"/>
                    </a:moveTo>
                    <a:lnTo>
                      <a:pt x="694" y="197"/>
                    </a:lnTo>
                    <a:lnTo>
                      <a:pt x="694" y="196"/>
                    </a:lnTo>
                    <a:lnTo>
                      <a:pt x="692" y="196"/>
                    </a:lnTo>
                    <a:lnTo>
                      <a:pt x="692" y="197"/>
                    </a:lnTo>
                    <a:lnTo>
                      <a:pt x="692" y="197"/>
                    </a:lnTo>
                    <a:lnTo>
                      <a:pt x="692" y="197"/>
                    </a:lnTo>
                    <a:lnTo>
                      <a:pt x="694" y="197"/>
                    </a:lnTo>
                    <a:lnTo>
                      <a:pt x="694" y="197"/>
                    </a:lnTo>
                    <a:close/>
                    <a:moveTo>
                      <a:pt x="694" y="201"/>
                    </a:moveTo>
                    <a:lnTo>
                      <a:pt x="694" y="201"/>
                    </a:lnTo>
                    <a:lnTo>
                      <a:pt x="695" y="201"/>
                    </a:lnTo>
                    <a:lnTo>
                      <a:pt x="695" y="201"/>
                    </a:lnTo>
                    <a:lnTo>
                      <a:pt x="694" y="199"/>
                    </a:lnTo>
                    <a:lnTo>
                      <a:pt x="694" y="197"/>
                    </a:lnTo>
                    <a:lnTo>
                      <a:pt x="694" y="201"/>
                    </a:lnTo>
                    <a:lnTo>
                      <a:pt x="694" y="201"/>
                    </a:lnTo>
                    <a:lnTo>
                      <a:pt x="694" y="201"/>
                    </a:lnTo>
                    <a:close/>
                    <a:moveTo>
                      <a:pt x="510" y="136"/>
                    </a:moveTo>
                    <a:lnTo>
                      <a:pt x="510" y="136"/>
                    </a:lnTo>
                    <a:lnTo>
                      <a:pt x="510" y="138"/>
                    </a:lnTo>
                    <a:lnTo>
                      <a:pt x="510" y="138"/>
                    </a:lnTo>
                    <a:lnTo>
                      <a:pt x="512" y="136"/>
                    </a:lnTo>
                    <a:lnTo>
                      <a:pt x="512" y="136"/>
                    </a:lnTo>
                    <a:lnTo>
                      <a:pt x="512" y="134"/>
                    </a:lnTo>
                    <a:lnTo>
                      <a:pt x="510" y="136"/>
                    </a:lnTo>
                    <a:lnTo>
                      <a:pt x="510" y="136"/>
                    </a:lnTo>
                    <a:close/>
                    <a:moveTo>
                      <a:pt x="627" y="598"/>
                    </a:moveTo>
                    <a:lnTo>
                      <a:pt x="625" y="596"/>
                    </a:lnTo>
                    <a:lnTo>
                      <a:pt x="623" y="598"/>
                    </a:lnTo>
                    <a:lnTo>
                      <a:pt x="623" y="598"/>
                    </a:lnTo>
                    <a:lnTo>
                      <a:pt x="622" y="600"/>
                    </a:lnTo>
                    <a:lnTo>
                      <a:pt x="623" y="600"/>
                    </a:lnTo>
                    <a:lnTo>
                      <a:pt x="627" y="598"/>
                    </a:lnTo>
                    <a:lnTo>
                      <a:pt x="627" y="598"/>
                    </a:lnTo>
                    <a:close/>
                    <a:moveTo>
                      <a:pt x="680" y="639"/>
                    </a:moveTo>
                    <a:lnTo>
                      <a:pt x="680" y="637"/>
                    </a:lnTo>
                    <a:lnTo>
                      <a:pt x="678" y="637"/>
                    </a:lnTo>
                    <a:lnTo>
                      <a:pt x="675" y="632"/>
                    </a:lnTo>
                    <a:lnTo>
                      <a:pt x="673" y="632"/>
                    </a:lnTo>
                    <a:lnTo>
                      <a:pt x="671" y="634"/>
                    </a:lnTo>
                    <a:lnTo>
                      <a:pt x="670" y="635"/>
                    </a:lnTo>
                    <a:lnTo>
                      <a:pt x="671" y="635"/>
                    </a:lnTo>
                    <a:lnTo>
                      <a:pt x="673" y="635"/>
                    </a:lnTo>
                    <a:lnTo>
                      <a:pt x="673" y="637"/>
                    </a:lnTo>
                    <a:lnTo>
                      <a:pt x="673" y="639"/>
                    </a:lnTo>
                    <a:lnTo>
                      <a:pt x="675" y="642"/>
                    </a:lnTo>
                    <a:lnTo>
                      <a:pt x="676" y="644"/>
                    </a:lnTo>
                    <a:lnTo>
                      <a:pt x="676" y="644"/>
                    </a:lnTo>
                    <a:lnTo>
                      <a:pt x="676" y="646"/>
                    </a:lnTo>
                    <a:lnTo>
                      <a:pt x="678" y="644"/>
                    </a:lnTo>
                    <a:lnTo>
                      <a:pt x="680" y="642"/>
                    </a:lnTo>
                    <a:lnTo>
                      <a:pt x="682" y="642"/>
                    </a:lnTo>
                    <a:lnTo>
                      <a:pt x="682" y="642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80" y="639"/>
                    </a:lnTo>
                    <a:lnTo>
                      <a:pt x="680" y="639"/>
                    </a:lnTo>
                    <a:close/>
                    <a:moveTo>
                      <a:pt x="680" y="651"/>
                    </a:moveTo>
                    <a:lnTo>
                      <a:pt x="678" y="651"/>
                    </a:lnTo>
                    <a:lnTo>
                      <a:pt x="678" y="651"/>
                    </a:lnTo>
                    <a:lnTo>
                      <a:pt x="676" y="651"/>
                    </a:lnTo>
                    <a:lnTo>
                      <a:pt x="676" y="652"/>
                    </a:lnTo>
                    <a:lnTo>
                      <a:pt x="678" y="652"/>
                    </a:lnTo>
                    <a:lnTo>
                      <a:pt x="680" y="651"/>
                    </a:lnTo>
                    <a:lnTo>
                      <a:pt x="680" y="651"/>
                    </a:lnTo>
                    <a:close/>
                    <a:moveTo>
                      <a:pt x="620" y="603"/>
                    </a:moveTo>
                    <a:lnTo>
                      <a:pt x="622" y="601"/>
                    </a:lnTo>
                    <a:lnTo>
                      <a:pt x="623" y="603"/>
                    </a:lnTo>
                    <a:lnTo>
                      <a:pt x="623" y="603"/>
                    </a:lnTo>
                    <a:lnTo>
                      <a:pt x="623" y="601"/>
                    </a:lnTo>
                    <a:lnTo>
                      <a:pt x="623" y="601"/>
                    </a:lnTo>
                    <a:lnTo>
                      <a:pt x="622" y="601"/>
                    </a:lnTo>
                    <a:lnTo>
                      <a:pt x="620" y="603"/>
                    </a:lnTo>
                    <a:close/>
                    <a:moveTo>
                      <a:pt x="613" y="651"/>
                    </a:moveTo>
                    <a:lnTo>
                      <a:pt x="613" y="649"/>
                    </a:lnTo>
                    <a:lnTo>
                      <a:pt x="613" y="649"/>
                    </a:lnTo>
                    <a:lnTo>
                      <a:pt x="613" y="651"/>
                    </a:lnTo>
                    <a:lnTo>
                      <a:pt x="611" y="651"/>
                    </a:lnTo>
                    <a:lnTo>
                      <a:pt x="613" y="652"/>
                    </a:lnTo>
                    <a:lnTo>
                      <a:pt x="613" y="651"/>
                    </a:lnTo>
                    <a:lnTo>
                      <a:pt x="613" y="651"/>
                    </a:lnTo>
                    <a:close/>
                    <a:moveTo>
                      <a:pt x="447" y="71"/>
                    </a:moveTo>
                    <a:lnTo>
                      <a:pt x="447" y="71"/>
                    </a:lnTo>
                    <a:lnTo>
                      <a:pt x="447" y="71"/>
                    </a:lnTo>
                    <a:lnTo>
                      <a:pt x="447" y="71"/>
                    </a:lnTo>
                    <a:lnTo>
                      <a:pt x="449" y="73"/>
                    </a:lnTo>
                    <a:lnTo>
                      <a:pt x="449" y="73"/>
                    </a:lnTo>
                    <a:lnTo>
                      <a:pt x="449" y="71"/>
                    </a:lnTo>
                    <a:lnTo>
                      <a:pt x="449" y="69"/>
                    </a:lnTo>
                    <a:lnTo>
                      <a:pt x="449" y="69"/>
                    </a:lnTo>
                    <a:lnTo>
                      <a:pt x="447" y="71"/>
                    </a:lnTo>
                    <a:lnTo>
                      <a:pt x="447" y="71"/>
                    </a:lnTo>
                    <a:close/>
                    <a:moveTo>
                      <a:pt x="883" y="1050"/>
                    </a:moveTo>
                    <a:lnTo>
                      <a:pt x="883" y="1056"/>
                    </a:lnTo>
                    <a:lnTo>
                      <a:pt x="883" y="1058"/>
                    </a:lnTo>
                    <a:lnTo>
                      <a:pt x="883" y="1056"/>
                    </a:lnTo>
                    <a:lnTo>
                      <a:pt x="885" y="1051"/>
                    </a:lnTo>
                    <a:lnTo>
                      <a:pt x="885" y="1048"/>
                    </a:lnTo>
                    <a:lnTo>
                      <a:pt x="883" y="1050"/>
                    </a:lnTo>
                    <a:lnTo>
                      <a:pt x="883" y="1050"/>
                    </a:lnTo>
                    <a:close/>
                    <a:moveTo>
                      <a:pt x="682" y="646"/>
                    </a:moveTo>
                    <a:lnTo>
                      <a:pt x="678" y="647"/>
                    </a:lnTo>
                    <a:lnTo>
                      <a:pt x="676" y="647"/>
                    </a:lnTo>
                    <a:lnTo>
                      <a:pt x="675" y="647"/>
                    </a:lnTo>
                    <a:lnTo>
                      <a:pt x="675" y="649"/>
                    </a:lnTo>
                    <a:lnTo>
                      <a:pt x="676" y="649"/>
                    </a:lnTo>
                    <a:lnTo>
                      <a:pt x="678" y="649"/>
                    </a:lnTo>
                    <a:lnTo>
                      <a:pt x="682" y="649"/>
                    </a:lnTo>
                    <a:lnTo>
                      <a:pt x="682" y="651"/>
                    </a:lnTo>
                    <a:lnTo>
                      <a:pt x="683" y="651"/>
                    </a:lnTo>
                    <a:lnTo>
                      <a:pt x="683" y="649"/>
                    </a:lnTo>
                    <a:lnTo>
                      <a:pt x="683" y="647"/>
                    </a:lnTo>
                    <a:lnTo>
                      <a:pt x="682" y="646"/>
                    </a:lnTo>
                    <a:close/>
                    <a:moveTo>
                      <a:pt x="682" y="692"/>
                    </a:moveTo>
                    <a:lnTo>
                      <a:pt x="682" y="692"/>
                    </a:lnTo>
                    <a:lnTo>
                      <a:pt x="680" y="690"/>
                    </a:lnTo>
                    <a:lnTo>
                      <a:pt x="680" y="688"/>
                    </a:lnTo>
                    <a:lnTo>
                      <a:pt x="682" y="687"/>
                    </a:lnTo>
                    <a:lnTo>
                      <a:pt x="680" y="685"/>
                    </a:lnTo>
                    <a:lnTo>
                      <a:pt x="680" y="680"/>
                    </a:lnTo>
                    <a:lnTo>
                      <a:pt x="680" y="678"/>
                    </a:lnTo>
                    <a:lnTo>
                      <a:pt x="680" y="675"/>
                    </a:lnTo>
                    <a:lnTo>
                      <a:pt x="682" y="673"/>
                    </a:lnTo>
                    <a:lnTo>
                      <a:pt x="680" y="669"/>
                    </a:lnTo>
                    <a:lnTo>
                      <a:pt x="680" y="668"/>
                    </a:lnTo>
                    <a:lnTo>
                      <a:pt x="680" y="666"/>
                    </a:lnTo>
                    <a:lnTo>
                      <a:pt x="680" y="663"/>
                    </a:lnTo>
                    <a:lnTo>
                      <a:pt x="678" y="659"/>
                    </a:lnTo>
                    <a:lnTo>
                      <a:pt x="675" y="658"/>
                    </a:lnTo>
                    <a:lnTo>
                      <a:pt x="675" y="658"/>
                    </a:lnTo>
                    <a:lnTo>
                      <a:pt x="673" y="661"/>
                    </a:lnTo>
                    <a:lnTo>
                      <a:pt x="671" y="661"/>
                    </a:lnTo>
                    <a:lnTo>
                      <a:pt x="668" y="659"/>
                    </a:lnTo>
                    <a:lnTo>
                      <a:pt x="666" y="661"/>
                    </a:lnTo>
                    <a:lnTo>
                      <a:pt x="664" y="663"/>
                    </a:lnTo>
                    <a:lnTo>
                      <a:pt x="664" y="664"/>
                    </a:lnTo>
                    <a:lnTo>
                      <a:pt x="663" y="663"/>
                    </a:lnTo>
                    <a:lnTo>
                      <a:pt x="661" y="663"/>
                    </a:lnTo>
                    <a:lnTo>
                      <a:pt x="661" y="663"/>
                    </a:lnTo>
                    <a:lnTo>
                      <a:pt x="659" y="663"/>
                    </a:lnTo>
                    <a:lnTo>
                      <a:pt x="658" y="663"/>
                    </a:lnTo>
                    <a:lnTo>
                      <a:pt x="656" y="663"/>
                    </a:lnTo>
                    <a:lnTo>
                      <a:pt x="654" y="664"/>
                    </a:lnTo>
                    <a:lnTo>
                      <a:pt x="652" y="664"/>
                    </a:lnTo>
                    <a:lnTo>
                      <a:pt x="652" y="666"/>
                    </a:lnTo>
                    <a:lnTo>
                      <a:pt x="652" y="668"/>
                    </a:lnTo>
                    <a:lnTo>
                      <a:pt x="651" y="666"/>
                    </a:lnTo>
                    <a:lnTo>
                      <a:pt x="651" y="666"/>
                    </a:lnTo>
                    <a:lnTo>
                      <a:pt x="649" y="666"/>
                    </a:lnTo>
                    <a:lnTo>
                      <a:pt x="647" y="668"/>
                    </a:lnTo>
                    <a:lnTo>
                      <a:pt x="642" y="668"/>
                    </a:lnTo>
                    <a:lnTo>
                      <a:pt x="639" y="666"/>
                    </a:lnTo>
                    <a:lnTo>
                      <a:pt x="634" y="664"/>
                    </a:lnTo>
                    <a:lnTo>
                      <a:pt x="632" y="663"/>
                    </a:lnTo>
                    <a:lnTo>
                      <a:pt x="632" y="663"/>
                    </a:lnTo>
                    <a:lnTo>
                      <a:pt x="630" y="663"/>
                    </a:lnTo>
                    <a:lnTo>
                      <a:pt x="628" y="661"/>
                    </a:lnTo>
                    <a:lnTo>
                      <a:pt x="627" y="659"/>
                    </a:lnTo>
                    <a:lnTo>
                      <a:pt x="627" y="659"/>
                    </a:lnTo>
                    <a:lnTo>
                      <a:pt x="625" y="659"/>
                    </a:lnTo>
                    <a:lnTo>
                      <a:pt x="623" y="659"/>
                    </a:lnTo>
                    <a:lnTo>
                      <a:pt x="623" y="658"/>
                    </a:lnTo>
                    <a:lnTo>
                      <a:pt x="622" y="658"/>
                    </a:lnTo>
                    <a:lnTo>
                      <a:pt x="620" y="658"/>
                    </a:lnTo>
                    <a:lnTo>
                      <a:pt x="618" y="658"/>
                    </a:lnTo>
                    <a:lnTo>
                      <a:pt x="613" y="656"/>
                    </a:lnTo>
                    <a:lnTo>
                      <a:pt x="611" y="656"/>
                    </a:lnTo>
                    <a:lnTo>
                      <a:pt x="611" y="658"/>
                    </a:lnTo>
                    <a:lnTo>
                      <a:pt x="610" y="663"/>
                    </a:lnTo>
                    <a:lnTo>
                      <a:pt x="611" y="666"/>
                    </a:lnTo>
                    <a:lnTo>
                      <a:pt x="611" y="668"/>
                    </a:lnTo>
                    <a:lnTo>
                      <a:pt x="613" y="673"/>
                    </a:lnTo>
                    <a:lnTo>
                      <a:pt x="613" y="673"/>
                    </a:lnTo>
                    <a:lnTo>
                      <a:pt x="613" y="675"/>
                    </a:lnTo>
                    <a:lnTo>
                      <a:pt x="615" y="680"/>
                    </a:lnTo>
                    <a:lnTo>
                      <a:pt x="618" y="685"/>
                    </a:lnTo>
                    <a:lnTo>
                      <a:pt x="622" y="690"/>
                    </a:lnTo>
                    <a:lnTo>
                      <a:pt x="622" y="692"/>
                    </a:lnTo>
                    <a:lnTo>
                      <a:pt x="622" y="693"/>
                    </a:lnTo>
                    <a:lnTo>
                      <a:pt x="623" y="693"/>
                    </a:lnTo>
                    <a:lnTo>
                      <a:pt x="623" y="693"/>
                    </a:lnTo>
                    <a:lnTo>
                      <a:pt x="623" y="693"/>
                    </a:lnTo>
                    <a:lnTo>
                      <a:pt x="623" y="695"/>
                    </a:lnTo>
                    <a:lnTo>
                      <a:pt x="627" y="698"/>
                    </a:lnTo>
                    <a:lnTo>
                      <a:pt x="627" y="698"/>
                    </a:lnTo>
                    <a:lnTo>
                      <a:pt x="627" y="702"/>
                    </a:lnTo>
                    <a:lnTo>
                      <a:pt x="625" y="700"/>
                    </a:lnTo>
                    <a:lnTo>
                      <a:pt x="625" y="698"/>
                    </a:lnTo>
                    <a:lnTo>
                      <a:pt x="622" y="695"/>
                    </a:lnTo>
                    <a:lnTo>
                      <a:pt x="622" y="700"/>
                    </a:lnTo>
                    <a:lnTo>
                      <a:pt x="622" y="704"/>
                    </a:lnTo>
                    <a:lnTo>
                      <a:pt x="627" y="712"/>
                    </a:lnTo>
                    <a:lnTo>
                      <a:pt x="627" y="714"/>
                    </a:lnTo>
                    <a:lnTo>
                      <a:pt x="628" y="714"/>
                    </a:lnTo>
                    <a:lnTo>
                      <a:pt x="628" y="716"/>
                    </a:lnTo>
                    <a:lnTo>
                      <a:pt x="630" y="717"/>
                    </a:lnTo>
                    <a:lnTo>
                      <a:pt x="632" y="721"/>
                    </a:lnTo>
                    <a:lnTo>
                      <a:pt x="634" y="722"/>
                    </a:lnTo>
                    <a:lnTo>
                      <a:pt x="635" y="722"/>
                    </a:lnTo>
                    <a:lnTo>
                      <a:pt x="639" y="722"/>
                    </a:lnTo>
                    <a:lnTo>
                      <a:pt x="640" y="722"/>
                    </a:lnTo>
                    <a:lnTo>
                      <a:pt x="640" y="722"/>
                    </a:lnTo>
                    <a:lnTo>
                      <a:pt x="640" y="724"/>
                    </a:lnTo>
                    <a:lnTo>
                      <a:pt x="639" y="724"/>
                    </a:lnTo>
                    <a:lnTo>
                      <a:pt x="637" y="724"/>
                    </a:lnTo>
                    <a:lnTo>
                      <a:pt x="635" y="726"/>
                    </a:lnTo>
                    <a:lnTo>
                      <a:pt x="637" y="726"/>
                    </a:lnTo>
                    <a:lnTo>
                      <a:pt x="637" y="729"/>
                    </a:lnTo>
                    <a:lnTo>
                      <a:pt x="640" y="727"/>
                    </a:lnTo>
                    <a:lnTo>
                      <a:pt x="644" y="729"/>
                    </a:lnTo>
                    <a:lnTo>
                      <a:pt x="647" y="727"/>
                    </a:lnTo>
                    <a:lnTo>
                      <a:pt x="649" y="731"/>
                    </a:lnTo>
                    <a:lnTo>
                      <a:pt x="652" y="731"/>
                    </a:lnTo>
                    <a:lnTo>
                      <a:pt x="652" y="731"/>
                    </a:lnTo>
                    <a:lnTo>
                      <a:pt x="654" y="727"/>
                    </a:lnTo>
                    <a:lnTo>
                      <a:pt x="656" y="724"/>
                    </a:lnTo>
                    <a:lnTo>
                      <a:pt x="656" y="722"/>
                    </a:lnTo>
                    <a:lnTo>
                      <a:pt x="658" y="722"/>
                    </a:lnTo>
                    <a:lnTo>
                      <a:pt x="656" y="721"/>
                    </a:lnTo>
                    <a:lnTo>
                      <a:pt x="656" y="719"/>
                    </a:lnTo>
                    <a:lnTo>
                      <a:pt x="656" y="719"/>
                    </a:lnTo>
                    <a:lnTo>
                      <a:pt x="659" y="722"/>
                    </a:lnTo>
                    <a:lnTo>
                      <a:pt x="661" y="721"/>
                    </a:lnTo>
                    <a:lnTo>
                      <a:pt x="661" y="719"/>
                    </a:lnTo>
                    <a:lnTo>
                      <a:pt x="661" y="717"/>
                    </a:lnTo>
                    <a:lnTo>
                      <a:pt x="661" y="716"/>
                    </a:lnTo>
                    <a:lnTo>
                      <a:pt x="661" y="716"/>
                    </a:lnTo>
                    <a:lnTo>
                      <a:pt x="663" y="714"/>
                    </a:lnTo>
                    <a:lnTo>
                      <a:pt x="663" y="712"/>
                    </a:lnTo>
                    <a:lnTo>
                      <a:pt x="661" y="710"/>
                    </a:lnTo>
                    <a:lnTo>
                      <a:pt x="661" y="709"/>
                    </a:lnTo>
                    <a:lnTo>
                      <a:pt x="663" y="712"/>
                    </a:lnTo>
                    <a:lnTo>
                      <a:pt x="664" y="716"/>
                    </a:lnTo>
                    <a:lnTo>
                      <a:pt x="666" y="716"/>
                    </a:lnTo>
                    <a:lnTo>
                      <a:pt x="666" y="714"/>
                    </a:lnTo>
                    <a:lnTo>
                      <a:pt x="666" y="712"/>
                    </a:lnTo>
                    <a:lnTo>
                      <a:pt x="666" y="710"/>
                    </a:lnTo>
                    <a:lnTo>
                      <a:pt x="670" y="712"/>
                    </a:lnTo>
                    <a:lnTo>
                      <a:pt x="671" y="712"/>
                    </a:lnTo>
                    <a:lnTo>
                      <a:pt x="671" y="714"/>
                    </a:lnTo>
                    <a:lnTo>
                      <a:pt x="671" y="714"/>
                    </a:lnTo>
                    <a:lnTo>
                      <a:pt x="670" y="716"/>
                    </a:lnTo>
                    <a:lnTo>
                      <a:pt x="670" y="714"/>
                    </a:lnTo>
                    <a:lnTo>
                      <a:pt x="668" y="716"/>
                    </a:lnTo>
                    <a:lnTo>
                      <a:pt x="670" y="717"/>
                    </a:lnTo>
                    <a:lnTo>
                      <a:pt x="671" y="721"/>
                    </a:lnTo>
                    <a:lnTo>
                      <a:pt x="671" y="721"/>
                    </a:lnTo>
                    <a:lnTo>
                      <a:pt x="673" y="719"/>
                    </a:lnTo>
                    <a:lnTo>
                      <a:pt x="675" y="719"/>
                    </a:lnTo>
                    <a:lnTo>
                      <a:pt x="675" y="714"/>
                    </a:lnTo>
                    <a:lnTo>
                      <a:pt x="673" y="710"/>
                    </a:lnTo>
                    <a:lnTo>
                      <a:pt x="673" y="705"/>
                    </a:lnTo>
                    <a:lnTo>
                      <a:pt x="673" y="704"/>
                    </a:lnTo>
                    <a:lnTo>
                      <a:pt x="675" y="702"/>
                    </a:lnTo>
                    <a:lnTo>
                      <a:pt x="675" y="700"/>
                    </a:lnTo>
                    <a:lnTo>
                      <a:pt x="675" y="698"/>
                    </a:lnTo>
                    <a:lnTo>
                      <a:pt x="675" y="695"/>
                    </a:lnTo>
                    <a:lnTo>
                      <a:pt x="676" y="693"/>
                    </a:lnTo>
                    <a:lnTo>
                      <a:pt x="676" y="692"/>
                    </a:lnTo>
                    <a:lnTo>
                      <a:pt x="678" y="692"/>
                    </a:lnTo>
                    <a:lnTo>
                      <a:pt x="678" y="690"/>
                    </a:lnTo>
                    <a:lnTo>
                      <a:pt x="678" y="690"/>
                    </a:lnTo>
                    <a:lnTo>
                      <a:pt x="678" y="688"/>
                    </a:lnTo>
                    <a:lnTo>
                      <a:pt x="680" y="690"/>
                    </a:lnTo>
                    <a:lnTo>
                      <a:pt x="678" y="690"/>
                    </a:lnTo>
                    <a:lnTo>
                      <a:pt x="678" y="690"/>
                    </a:lnTo>
                    <a:lnTo>
                      <a:pt x="680" y="692"/>
                    </a:lnTo>
                    <a:lnTo>
                      <a:pt x="680" y="692"/>
                    </a:lnTo>
                    <a:lnTo>
                      <a:pt x="680" y="693"/>
                    </a:lnTo>
                    <a:lnTo>
                      <a:pt x="680" y="695"/>
                    </a:lnTo>
                    <a:lnTo>
                      <a:pt x="680" y="695"/>
                    </a:lnTo>
                    <a:lnTo>
                      <a:pt x="682" y="695"/>
                    </a:lnTo>
                    <a:lnTo>
                      <a:pt x="682" y="695"/>
                    </a:lnTo>
                    <a:lnTo>
                      <a:pt x="682" y="693"/>
                    </a:lnTo>
                    <a:lnTo>
                      <a:pt x="682" y="692"/>
                    </a:lnTo>
                    <a:lnTo>
                      <a:pt x="682" y="692"/>
                    </a:lnTo>
                    <a:close/>
                    <a:moveTo>
                      <a:pt x="783" y="366"/>
                    </a:moveTo>
                    <a:lnTo>
                      <a:pt x="779" y="363"/>
                    </a:lnTo>
                    <a:lnTo>
                      <a:pt x="779" y="359"/>
                    </a:lnTo>
                    <a:lnTo>
                      <a:pt x="777" y="358"/>
                    </a:lnTo>
                    <a:lnTo>
                      <a:pt x="774" y="349"/>
                    </a:lnTo>
                    <a:lnTo>
                      <a:pt x="772" y="344"/>
                    </a:lnTo>
                    <a:lnTo>
                      <a:pt x="774" y="340"/>
                    </a:lnTo>
                    <a:lnTo>
                      <a:pt x="772" y="325"/>
                    </a:lnTo>
                    <a:lnTo>
                      <a:pt x="774" y="318"/>
                    </a:lnTo>
                    <a:lnTo>
                      <a:pt x="774" y="317"/>
                    </a:lnTo>
                    <a:lnTo>
                      <a:pt x="771" y="317"/>
                    </a:lnTo>
                    <a:lnTo>
                      <a:pt x="771" y="315"/>
                    </a:lnTo>
                    <a:lnTo>
                      <a:pt x="769" y="313"/>
                    </a:lnTo>
                    <a:lnTo>
                      <a:pt x="769" y="306"/>
                    </a:lnTo>
                    <a:lnTo>
                      <a:pt x="767" y="303"/>
                    </a:lnTo>
                    <a:lnTo>
                      <a:pt x="764" y="301"/>
                    </a:lnTo>
                    <a:lnTo>
                      <a:pt x="762" y="300"/>
                    </a:lnTo>
                    <a:lnTo>
                      <a:pt x="762" y="298"/>
                    </a:lnTo>
                    <a:lnTo>
                      <a:pt x="760" y="296"/>
                    </a:lnTo>
                    <a:lnTo>
                      <a:pt x="760" y="294"/>
                    </a:lnTo>
                    <a:lnTo>
                      <a:pt x="759" y="293"/>
                    </a:lnTo>
                    <a:lnTo>
                      <a:pt x="757" y="291"/>
                    </a:lnTo>
                    <a:lnTo>
                      <a:pt x="753" y="289"/>
                    </a:lnTo>
                    <a:lnTo>
                      <a:pt x="753" y="288"/>
                    </a:lnTo>
                    <a:lnTo>
                      <a:pt x="750" y="281"/>
                    </a:lnTo>
                    <a:lnTo>
                      <a:pt x="748" y="279"/>
                    </a:lnTo>
                    <a:lnTo>
                      <a:pt x="745" y="277"/>
                    </a:lnTo>
                    <a:lnTo>
                      <a:pt x="743" y="277"/>
                    </a:lnTo>
                    <a:lnTo>
                      <a:pt x="741" y="277"/>
                    </a:lnTo>
                    <a:lnTo>
                      <a:pt x="736" y="274"/>
                    </a:lnTo>
                    <a:lnTo>
                      <a:pt x="735" y="272"/>
                    </a:lnTo>
                    <a:lnTo>
                      <a:pt x="735" y="271"/>
                    </a:lnTo>
                    <a:lnTo>
                      <a:pt x="733" y="269"/>
                    </a:lnTo>
                    <a:lnTo>
                      <a:pt x="731" y="267"/>
                    </a:lnTo>
                    <a:lnTo>
                      <a:pt x="729" y="265"/>
                    </a:lnTo>
                    <a:lnTo>
                      <a:pt x="728" y="260"/>
                    </a:lnTo>
                    <a:lnTo>
                      <a:pt x="728" y="254"/>
                    </a:lnTo>
                    <a:lnTo>
                      <a:pt x="728" y="247"/>
                    </a:lnTo>
                    <a:lnTo>
                      <a:pt x="726" y="245"/>
                    </a:lnTo>
                    <a:lnTo>
                      <a:pt x="724" y="243"/>
                    </a:lnTo>
                    <a:lnTo>
                      <a:pt x="724" y="243"/>
                    </a:lnTo>
                    <a:lnTo>
                      <a:pt x="724" y="245"/>
                    </a:lnTo>
                    <a:lnTo>
                      <a:pt x="724" y="247"/>
                    </a:lnTo>
                    <a:lnTo>
                      <a:pt x="724" y="247"/>
                    </a:lnTo>
                    <a:lnTo>
                      <a:pt x="721" y="245"/>
                    </a:lnTo>
                    <a:lnTo>
                      <a:pt x="717" y="243"/>
                    </a:lnTo>
                    <a:lnTo>
                      <a:pt x="716" y="242"/>
                    </a:lnTo>
                    <a:lnTo>
                      <a:pt x="714" y="238"/>
                    </a:lnTo>
                    <a:lnTo>
                      <a:pt x="714" y="240"/>
                    </a:lnTo>
                    <a:lnTo>
                      <a:pt x="712" y="240"/>
                    </a:lnTo>
                    <a:lnTo>
                      <a:pt x="712" y="242"/>
                    </a:lnTo>
                    <a:lnTo>
                      <a:pt x="714" y="247"/>
                    </a:lnTo>
                    <a:lnTo>
                      <a:pt x="712" y="247"/>
                    </a:lnTo>
                    <a:lnTo>
                      <a:pt x="712" y="247"/>
                    </a:lnTo>
                    <a:lnTo>
                      <a:pt x="709" y="243"/>
                    </a:lnTo>
                    <a:lnTo>
                      <a:pt x="709" y="245"/>
                    </a:lnTo>
                    <a:lnTo>
                      <a:pt x="707" y="245"/>
                    </a:lnTo>
                    <a:lnTo>
                      <a:pt x="705" y="242"/>
                    </a:lnTo>
                    <a:lnTo>
                      <a:pt x="705" y="242"/>
                    </a:lnTo>
                    <a:lnTo>
                      <a:pt x="704" y="237"/>
                    </a:lnTo>
                    <a:lnTo>
                      <a:pt x="702" y="231"/>
                    </a:lnTo>
                    <a:lnTo>
                      <a:pt x="702" y="226"/>
                    </a:lnTo>
                    <a:lnTo>
                      <a:pt x="700" y="225"/>
                    </a:lnTo>
                    <a:lnTo>
                      <a:pt x="699" y="221"/>
                    </a:lnTo>
                    <a:lnTo>
                      <a:pt x="699" y="219"/>
                    </a:lnTo>
                    <a:lnTo>
                      <a:pt x="699" y="218"/>
                    </a:lnTo>
                    <a:lnTo>
                      <a:pt x="695" y="214"/>
                    </a:lnTo>
                    <a:lnTo>
                      <a:pt x="692" y="213"/>
                    </a:lnTo>
                    <a:lnTo>
                      <a:pt x="690" y="209"/>
                    </a:lnTo>
                    <a:lnTo>
                      <a:pt x="688" y="206"/>
                    </a:lnTo>
                    <a:lnTo>
                      <a:pt x="688" y="204"/>
                    </a:lnTo>
                    <a:lnTo>
                      <a:pt x="690" y="204"/>
                    </a:lnTo>
                    <a:lnTo>
                      <a:pt x="692" y="204"/>
                    </a:lnTo>
                    <a:lnTo>
                      <a:pt x="690" y="202"/>
                    </a:lnTo>
                    <a:lnTo>
                      <a:pt x="690" y="201"/>
                    </a:lnTo>
                    <a:lnTo>
                      <a:pt x="687" y="197"/>
                    </a:lnTo>
                    <a:lnTo>
                      <a:pt x="685" y="197"/>
                    </a:lnTo>
                    <a:lnTo>
                      <a:pt x="682" y="197"/>
                    </a:lnTo>
                    <a:lnTo>
                      <a:pt x="678" y="194"/>
                    </a:lnTo>
                    <a:lnTo>
                      <a:pt x="676" y="192"/>
                    </a:lnTo>
                    <a:lnTo>
                      <a:pt x="675" y="192"/>
                    </a:lnTo>
                    <a:lnTo>
                      <a:pt x="673" y="192"/>
                    </a:lnTo>
                    <a:lnTo>
                      <a:pt x="671" y="190"/>
                    </a:lnTo>
                    <a:lnTo>
                      <a:pt x="670" y="190"/>
                    </a:lnTo>
                    <a:lnTo>
                      <a:pt x="666" y="187"/>
                    </a:lnTo>
                    <a:lnTo>
                      <a:pt x="666" y="184"/>
                    </a:lnTo>
                    <a:lnTo>
                      <a:pt x="664" y="184"/>
                    </a:lnTo>
                    <a:lnTo>
                      <a:pt x="663" y="182"/>
                    </a:lnTo>
                    <a:lnTo>
                      <a:pt x="663" y="184"/>
                    </a:lnTo>
                    <a:lnTo>
                      <a:pt x="661" y="184"/>
                    </a:lnTo>
                    <a:lnTo>
                      <a:pt x="658" y="182"/>
                    </a:lnTo>
                    <a:lnTo>
                      <a:pt x="658" y="182"/>
                    </a:lnTo>
                    <a:lnTo>
                      <a:pt x="656" y="180"/>
                    </a:lnTo>
                    <a:lnTo>
                      <a:pt x="652" y="180"/>
                    </a:lnTo>
                    <a:lnTo>
                      <a:pt x="649" y="179"/>
                    </a:lnTo>
                    <a:lnTo>
                      <a:pt x="647" y="177"/>
                    </a:lnTo>
                    <a:lnTo>
                      <a:pt x="646" y="177"/>
                    </a:lnTo>
                    <a:lnTo>
                      <a:pt x="644" y="173"/>
                    </a:lnTo>
                    <a:lnTo>
                      <a:pt x="642" y="172"/>
                    </a:lnTo>
                    <a:lnTo>
                      <a:pt x="642" y="168"/>
                    </a:lnTo>
                    <a:lnTo>
                      <a:pt x="642" y="165"/>
                    </a:lnTo>
                    <a:lnTo>
                      <a:pt x="640" y="165"/>
                    </a:lnTo>
                    <a:lnTo>
                      <a:pt x="637" y="160"/>
                    </a:lnTo>
                    <a:lnTo>
                      <a:pt x="637" y="158"/>
                    </a:lnTo>
                    <a:lnTo>
                      <a:pt x="637" y="155"/>
                    </a:lnTo>
                    <a:lnTo>
                      <a:pt x="639" y="148"/>
                    </a:lnTo>
                    <a:lnTo>
                      <a:pt x="637" y="143"/>
                    </a:lnTo>
                    <a:lnTo>
                      <a:pt x="634" y="136"/>
                    </a:lnTo>
                    <a:lnTo>
                      <a:pt x="635" y="133"/>
                    </a:lnTo>
                    <a:lnTo>
                      <a:pt x="634" y="133"/>
                    </a:lnTo>
                    <a:lnTo>
                      <a:pt x="632" y="133"/>
                    </a:lnTo>
                    <a:lnTo>
                      <a:pt x="630" y="129"/>
                    </a:lnTo>
                    <a:lnTo>
                      <a:pt x="628" y="127"/>
                    </a:lnTo>
                    <a:lnTo>
                      <a:pt x="627" y="126"/>
                    </a:lnTo>
                    <a:lnTo>
                      <a:pt x="625" y="122"/>
                    </a:lnTo>
                    <a:lnTo>
                      <a:pt x="625" y="121"/>
                    </a:lnTo>
                    <a:lnTo>
                      <a:pt x="625" y="119"/>
                    </a:lnTo>
                    <a:lnTo>
                      <a:pt x="625" y="115"/>
                    </a:lnTo>
                    <a:lnTo>
                      <a:pt x="625" y="112"/>
                    </a:lnTo>
                    <a:lnTo>
                      <a:pt x="623" y="109"/>
                    </a:lnTo>
                    <a:lnTo>
                      <a:pt x="622" y="105"/>
                    </a:lnTo>
                    <a:lnTo>
                      <a:pt x="623" y="102"/>
                    </a:lnTo>
                    <a:lnTo>
                      <a:pt x="622" y="98"/>
                    </a:lnTo>
                    <a:lnTo>
                      <a:pt x="622" y="97"/>
                    </a:lnTo>
                    <a:lnTo>
                      <a:pt x="622" y="95"/>
                    </a:lnTo>
                    <a:lnTo>
                      <a:pt x="623" y="93"/>
                    </a:lnTo>
                    <a:lnTo>
                      <a:pt x="620" y="92"/>
                    </a:lnTo>
                    <a:lnTo>
                      <a:pt x="618" y="92"/>
                    </a:lnTo>
                    <a:lnTo>
                      <a:pt x="615" y="88"/>
                    </a:lnTo>
                    <a:lnTo>
                      <a:pt x="610" y="85"/>
                    </a:lnTo>
                    <a:lnTo>
                      <a:pt x="610" y="83"/>
                    </a:lnTo>
                    <a:lnTo>
                      <a:pt x="606" y="80"/>
                    </a:lnTo>
                    <a:lnTo>
                      <a:pt x="605" y="81"/>
                    </a:lnTo>
                    <a:lnTo>
                      <a:pt x="601" y="81"/>
                    </a:lnTo>
                    <a:lnTo>
                      <a:pt x="599" y="83"/>
                    </a:lnTo>
                    <a:lnTo>
                      <a:pt x="598" y="85"/>
                    </a:lnTo>
                    <a:lnTo>
                      <a:pt x="594" y="83"/>
                    </a:lnTo>
                    <a:lnTo>
                      <a:pt x="593" y="83"/>
                    </a:lnTo>
                    <a:lnTo>
                      <a:pt x="593" y="78"/>
                    </a:lnTo>
                    <a:lnTo>
                      <a:pt x="591" y="75"/>
                    </a:lnTo>
                    <a:lnTo>
                      <a:pt x="591" y="73"/>
                    </a:lnTo>
                    <a:lnTo>
                      <a:pt x="589" y="71"/>
                    </a:lnTo>
                    <a:lnTo>
                      <a:pt x="589" y="64"/>
                    </a:lnTo>
                    <a:lnTo>
                      <a:pt x="589" y="63"/>
                    </a:lnTo>
                    <a:lnTo>
                      <a:pt x="589" y="58"/>
                    </a:lnTo>
                    <a:lnTo>
                      <a:pt x="587" y="52"/>
                    </a:lnTo>
                    <a:lnTo>
                      <a:pt x="586" y="51"/>
                    </a:lnTo>
                    <a:lnTo>
                      <a:pt x="586" y="49"/>
                    </a:lnTo>
                    <a:lnTo>
                      <a:pt x="584" y="46"/>
                    </a:lnTo>
                    <a:lnTo>
                      <a:pt x="584" y="44"/>
                    </a:lnTo>
                    <a:lnTo>
                      <a:pt x="582" y="44"/>
                    </a:lnTo>
                    <a:lnTo>
                      <a:pt x="581" y="42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2" y="39"/>
                    </a:lnTo>
                    <a:lnTo>
                      <a:pt x="582" y="35"/>
                    </a:lnTo>
                    <a:lnTo>
                      <a:pt x="581" y="35"/>
                    </a:lnTo>
                    <a:lnTo>
                      <a:pt x="579" y="35"/>
                    </a:lnTo>
                    <a:lnTo>
                      <a:pt x="577" y="34"/>
                    </a:lnTo>
                    <a:lnTo>
                      <a:pt x="575" y="34"/>
                    </a:lnTo>
                    <a:lnTo>
                      <a:pt x="575" y="29"/>
                    </a:lnTo>
                    <a:lnTo>
                      <a:pt x="575" y="25"/>
                    </a:lnTo>
                    <a:lnTo>
                      <a:pt x="575" y="23"/>
                    </a:lnTo>
                    <a:lnTo>
                      <a:pt x="575" y="22"/>
                    </a:lnTo>
                    <a:lnTo>
                      <a:pt x="574" y="20"/>
                    </a:lnTo>
                    <a:lnTo>
                      <a:pt x="574" y="17"/>
                    </a:lnTo>
                    <a:lnTo>
                      <a:pt x="570" y="15"/>
                    </a:lnTo>
                    <a:lnTo>
                      <a:pt x="570" y="13"/>
                    </a:lnTo>
                    <a:lnTo>
                      <a:pt x="570" y="12"/>
                    </a:lnTo>
                    <a:lnTo>
                      <a:pt x="570" y="12"/>
                    </a:lnTo>
                    <a:lnTo>
                      <a:pt x="569" y="12"/>
                    </a:lnTo>
                    <a:lnTo>
                      <a:pt x="567" y="13"/>
                    </a:lnTo>
                    <a:lnTo>
                      <a:pt x="565" y="15"/>
                    </a:lnTo>
                    <a:lnTo>
                      <a:pt x="563" y="17"/>
                    </a:lnTo>
                    <a:lnTo>
                      <a:pt x="562" y="22"/>
                    </a:lnTo>
                    <a:lnTo>
                      <a:pt x="560" y="29"/>
                    </a:lnTo>
                    <a:lnTo>
                      <a:pt x="558" y="34"/>
                    </a:lnTo>
                    <a:lnTo>
                      <a:pt x="558" y="35"/>
                    </a:lnTo>
                    <a:lnTo>
                      <a:pt x="558" y="37"/>
                    </a:lnTo>
                    <a:lnTo>
                      <a:pt x="558" y="37"/>
                    </a:lnTo>
                    <a:lnTo>
                      <a:pt x="557" y="35"/>
                    </a:lnTo>
                    <a:lnTo>
                      <a:pt x="555" y="39"/>
                    </a:lnTo>
                    <a:lnTo>
                      <a:pt x="553" y="44"/>
                    </a:lnTo>
                    <a:lnTo>
                      <a:pt x="553" y="46"/>
                    </a:lnTo>
                    <a:lnTo>
                      <a:pt x="555" y="47"/>
                    </a:lnTo>
                    <a:lnTo>
                      <a:pt x="555" y="47"/>
                    </a:lnTo>
                    <a:lnTo>
                      <a:pt x="557" y="47"/>
                    </a:lnTo>
                    <a:lnTo>
                      <a:pt x="557" y="49"/>
                    </a:lnTo>
                    <a:lnTo>
                      <a:pt x="557" y="49"/>
                    </a:lnTo>
                    <a:lnTo>
                      <a:pt x="558" y="51"/>
                    </a:lnTo>
                    <a:lnTo>
                      <a:pt x="558" y="52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5" y="52"/>
                    </a:lnTo>
                    <a:lnTo>
                      <a:pt x="551" y="54"/>
                    </a:lnTo>
                    <a:lnTo>
                      <a:pt x="553" y="61"/>
                    </a:lnTo>
                    <a:lnTo>
                      <a:pt x="551" y="64"/>
                    </a:lnTo>
                    <a:lnTo>
                      <a:pt x="550" y="66"/>
                    </a:lnTo>
                    <a:lnTo>
                      <a:pt x="550" y="71"/>
                    </a:lnTo>
                    <a:lnTo>
                      <a:pt x="550" y="75"/>
                    </a:lnTo>
                    <a:lnTo>
                      <a:pt x="550" y="76"/>
                    </a:lnTo>
                    <a:lnTo>
                      <a:pt x="551" y="78"/>
                    </a:lnTo>
                    <a:lnTo>
                      <a:pt x="551" y="81"/>
                    </a:lnTo>
                    <a:lnTo>
                      <a:pt x="550" y="85"/>
                    </a:lnTo>
                    <a:lnTo>
                      <a:pt x="551" y="92"/>
                    </a:lnTo>
                    <a:lnTo>
                      <a:pt x="551" y="97"/>
                    </a:lnTo>
                    <a:lnTo>
                      <a:pt x="551" y="98"/>
                    </a:lnTo>
                    <a:lnTo>
                      <a:pt x="550" y="107"/>
                    </a:lnTo>
                    <a:lnTo>
                      <a:pt x="548" y="114"/>
                    </a:lnTo>
                    <a:lnTo>
                      <a:pt x="548" y="115"/>
                    </a:lnTo>
                    <a:lnTo>
                      <a:pt x="546" y="119"/>
                    </a:lnTo>
                    <a:lnTo>
                      <a:pt x="546" y="124"/>
                    </a:lnTo>
                    <a:lnTo>
                      <a:pt x="545" y="127"/>
                    </a:lnTo>
                    <a:lnTo>
                      <a:pt x="540" y="134"/>
                    </a:lnTo>
                    <a:lnTo>
                      <a:pt x="538" y="139"/>
                    </a:lnTo>
                    <a:lnTo>
                      <a:pt x="538" y="143"/>
                    </a:lnTo>
                    <a:lnTo>
                      <a:pt x="533" y="146"/>
                    </a:lnTo>
                    <a:lnTo>
                      <a:pt x="531" y="148"/>
                    </a:lnTo>
                    <a:lnTo>
                      <a:pt x="526" y="150"/>
                    </a:lnTo>
                    <a:lnTo>
                      <a:pt x="522" y="148"/>
                    </a:lnTo>
                    <a:lnTo>
                      <a:pt x="521" y="148"/>
                    </a:lnTo>
                    <a:lnTo>
                      <a:pt x="519" y="146"/>
                    </a:lnTo>
                    <a:lnTo>
                      <a:pt x="516" y="146"/>
                    </a:lnTo>
                    <a:lnTo>
                      <a:pt x="510" y="143"/>
                    </a:lnTo>
                    <a:lnTo>
                      <a:pt x="507" y="141"/>
                    </a:lnTo>
                    <a:lnTo>
                      <a:pt x="505" y="138"/>
                    </a:lnTo>
                    <a:lnTo>
                      <a:pt x="505" y="136"/>
                    </a:lnTo>
                    <a:lnTo>
                      <a:pt x="504" y="134"/>
                    </a:lnTo>
                    <a:lnTo>
                      <a:pt x="502" y="133"/>
                    </a:lnTo>
                    <a:lnTo>
                      <a:pt x="498" y="133"/>
                    </a:lnTo>
                    <a:lnTo>
                      <a:pt x="495" y="131"/>
                    </a:lnTo>
                    <a:lnTo>
                      <a:pt x="492" y="131"/>
                    </a:lnTo>
                    <a:lnTo>
                      <a:pt x="488" y="129"/>
                    </a:lnTo>
                    <a:lnTo>
                      <a:pt x="485" y="127"/>
                    </a:lnTo>
                    <a:lnTo>
                      <a:pt x="481" y="124"/>
                    </a:lnTo>
                    <a:lnTo>
                      <a:pt x="476" y="119"/>
                    </a:lnTo>
                    <a:lnTo>
                      <a:pt x="473" y="119"/>
                    </a:lnTo>
                    <a:lnTo>
                      <a:pt x="469" y="115"/>
                    </a:lnTo>
                    <a:lnTo>
                      <a:pt x="466" y="114"/>
                    </a:lnTo>
                    <a:lnTo>
                      <a:pt x="466" y="114"/>
                    </a:lnTo>
                    <a:lnTo>
                      <a:pt x="464" y="112"/>
                    </a:lnTo>
                    <a:lnTo>
                      <a:pt x="463" y="112"/>
                    </a:lnTo>
                    <a:lnTo>
                      <a:pt x="459" y="112"/>
                    </a:lnTo>
                    <a:lnTo>
                      <a:pt x="457" y="112"/>
                    </a:lnTo>
                    <a:lnTo>
                      <a:pt x="457" y="110"/>
                    </a:lnTo>
                    <a:lnTo>
                      <a:pt x="457" y="110"/>
                    </a:lnTo>
                    <a:lnTo>
                      <a:pt x="457" y="109"/>
                    </a:lnTo>
                    <a:lnTo>
                      <a:pt x="457" y="109"/>
                    </a:lnTo>
                    <a:lnTo>
                      <a:pt x="457" y="109"/>
                    </a:lnTo>
                    <a:lnTo>
                      <a:pt x="456" y="109"/>
                    </a:lnTo>
                    <a:lnTo>
                      <a:pt x="456" y="109"/>
                    </a:lnTo>
                    <a:lnTo>
                      <a:pt x="452" y="109"/>
                    </a:lnTo>
                    <a:lnTo>
                      <a:pt x="451" y="107"/>
                    </a:lnTo>
                    <a:lnTo>
                      <a:pt x="449" y="105"/>
                    </a:lnTo>
                    <a:lnTo>
                      <a:pt x="449" y="104"/>
                    </a:lnTo>
                    <a:lnTo>
                      <a:pt x="444" y="100"/>
                    </a:lnTo>
                    <a:lnTo>
                      <a:pt x="440" y="98"/>
                    </a:lnTo>
                    <a:lnTo>
                      <a:pt x="435" y="95"/>
                    </a:lnTo>
                    <a:lnTo>
                      <a:pt x="433" y="93"/>
                    </a:lnTo>
                    <a:lnTo>
                      <a:pt x="433" y="92"/>
                    </a:lnTo>
                    <a:lnTo>
                      <a:pt x="433" y="90"/>
                    </a:lnTo>
                    <a:lnTo>
                      <a:pt x="433" y="88"/>
                    </a:lnTo>
                    <a:lnTo>
                      <a:pt x="435" y="87"/>
                    </a:lnTo>
                    <a:lnTo>
                      <a:pt x="439" y="81"/>
                    </a:lnTo>
                    <a:lnTo>
                      <a:pt x="440" y="80"/>
                    </a:lnTo>
                    <a:lnTo>
                      <a:pt x="442" y="78"/>
                    </a:lnTo>
                    <a:lnTo>
                      <a:pt x="444" y="75"/>
                    </a:lnTo>
                    <a:lnTo>
                      <a:pt x="444" y="71"/>
                    </a:lnTo>
                    <a:lnTo>
                      <a:pt x="444" y="68"/>
                    </a:lnTo>
                    <a:lnTo>
                      <a:pt x="442" y="63"/>
                    </a:lnTo>
                    <a:lnTo>
                      <a:pt x="447" y="59"/>
                    </a:lnTo>
                    <a:lnTo>
                      <a:pt x="449" y="59"/>
                    </a:lnTo>
                    <a:lnTo>
                      <a:pt x="451" y="59"/>
                    </a:lnTo>
                    <a:lnTo>
                      <a:pt x="451" y="59"/>
                    </a:lnTo>
                    <a:lnTo>
                      <a:pt x="452" y="61"/>
                    </a:lnTo>
                    <a:lnTo>
                      <a:pt x="452" y="61"/>
                    </a:lnTo>
                    <a:lnTo>
                      <a:pt x="456" y="56"/>
                    </a:lnTo>
                    <a:lnTo>
                      <a:pt x="456" y="54"/>
                    </a:lnTo>
                    <a:lnTo>
                      <a:pt x="454" y="52"/>
                    </a:lnTo>
                    <a:lnTo>
                      <a:pt x="454" y="52"/>
                    </a:lnTo>
                    <a:lnTo>
                      <a:pt x="463" y="44"/>
                    </a:lnTo>
                    <a:lnTo>
                      <a:pt x="461" y="40"/>
                    </a:lnTo>
                    <a:lnTo>
                      <a:pt x="461" y="40"/>
                    </a:lnTo>
                    <a:lnTo>
                      <a:pt x="457" y="40"/>
                    </a:lnTo>
                    <a:lnTo>
                      <a:pt x="456" y="39"/>
                    </a:lnTo>
                    <a:lnTo>
                      <a:pt x="454" y="35"/>
                    </a:lnTo>
                    <a:lnTo>
                      <a:pt x="452" y="35"/>
                    </a:lnTo>
                    <a:lnTo>
                      <a:pt x="449" y="39"/>
                    </a:lnTo>
                    <a:lnTo>
                      <a:pt x="449" y="40"/>
                    </a:lnTo>
                    <a:lnTo>
                      <a:pt x="451" y="40"/>
                    </a:lnTo>
                    <a:lnTo>
                      <a:pt x="451" y="42"/>
                    </a:lnTo>
                    <a:lnTo>
                      <a:pt x="449" y="46"/>
                    </a:lnTo>
                    <a:lnTo>
                      <a:pt x="447" y="46"/>
                    </a:lnTo>
                    <a:lnTo>
                      <a:pt x="445" y="44"/>
                    </a:lnTo>
                    <a:lnTo>
                      <a:pt x="445" y="42"/>
                    </a:lnTo>
                    <a:lnTo>
                      <a:pt x="444" y="40"/>
                    </a:lnTo>
                    <a:lnTo>
                      <a:pt x="444" y="39"/>
                    </a:lnTo>
                    <a:lnTo>
                      <a:pt x="442" y="40"/>
                    </a:lnTo>
                    <a:lnTo>
                      <a:pt x="440" y="40"/>
                    </a:lnTo>
                    <a:lnTo>
                      <a:pt x="439" y="40"/>
                    </a:lnTo>
                    <a:lnTo>
                      <a:pt x="439" y="40"/>
                    </a:lnTo>
                    <a:lnTo>
                      <a:pt x="439" y="39"/>
                    </a:lnTo>
                    <a:lnTo>
                      <a:pt x="440" y="37"/>
                    </a:lnTo>
                    <a:lnTo>
                      <a:pt x="442" y="37"/>
                    </a:lnTo>
                    <a:lnTo>
                      <a:pt x="442" y="35"/>
                    </a:lnTo>
                    <a:lnTo>
                      <a:pt x="440" y="35"/>
                    </a:lnTo>
                    <a:lnTo>
                      <a:pt x="442" y="35"/>
                    </a:lnTo>
                    <a:lnTo>
                      <a:pt x="442" y="34"/>
                    </a:lnTo>
                    <a:lnTo>
                      <a:pt x="442" y="34"/>
                    </a:lnTo>
                    <a:lnTo>
                      <a:pt x="440" y="35"/>
                    </a:lnTo>
                    <a:lnTo>
                      <a:pt x="439" y="35"/>
                    </a:lnTo>
                    <a:lnTo>
                      <a:pt x="435" y="37"/>
                    </a:lnTo>
                    <a:lnTo>
                      <a:pt x="432" y="39"/>
                    </a:lnTo>
                    <a:lnTo>
                      <a:pt x="430" y="40"/>
                    </a:lnTo>
                    <a:lnTo>
                      <a:pt x="425" y="40"/>
                    </a:lnTo>
                    <a:lnTo>
                      <a:pt x="421" y="39"/>
                    </a:lnTo>
                    <a:lnTo>
                      <a:pt x="421" y="37"/>
                    </a:lnTo>
                    <a:lnTo>
                      <a:pt x="420" y="35"/>
                    </a:lnTo>
                    <a:lnTo>
                      <a:pt x="416" y="37"/>
                    </a:lnTo>
                    <a:lnTo>
                      <a:pt x="415" y="37"/>
                    </a:lnTo>
                    <a:lnTo>
                      <a:pt x="413" y="37"/>
                    </a:lnTo>
                    <a:lnTo>
                      <a:pt x="411" y="37"/>
                    </a:lnTo>
                    <a:lnTo>
                      <a:pt x="408" y="35"/>
                    </a:lnTo>
                    <a:lnTo>
                      <a:pt x="404" y="34"/>
                    </a:lnTo>
                    <a:lnTo>
                      <a:pt x="399" y="32"/>
                    </a:lnTo>
                    <a:lnTo>
                      <a:pt x="397" y="34"/>
                    </a:lnTo>
                    <a:lnTo>
                      <a:pt x="396" y="32"/>
                    </a:lnTo>
                    <a:lnTo>
                      <a:pt x="394" y="32"/>
                    </a:lnTo>
                    <a:lnTo>
                      <a:pt x="391" y="30"/>
                    </a:lnTo>
                    <a:lnTo>
                      <a:pt x="389" y="29"/>
                    </a:lnTo>
                    <a:lnTo>
                      <a:pt x="387" y="25"/>
                    </a:lnTo>
                    <a:lnTo>
                      <a:pt x="385" y="25"/>
                    </a:lnTo>
                    <a:lnTo>
                      <a:pt x="384" y="25"/>
                    </a:lnTo>
                    <a:lnTo>
                      <a:pt x="382" y="27"/>
                    </a:lnTo>
                    <a:lnTo>
                      <a:pt x="380" y="27"/>
                    </a:lnTo>
                    <a:lnTo>
                      <a:pt x="379" y="23"/>
                    </a:lnTo>
                    <a:lnTo>
                      <a:pt x="374" y="22"/>
                    </a:lnTo>
                    <a:lnTo>
                      <a:pt x="372" y="22"/>
                    </a:lnTo>
                    <a:lnTo>
                      <a:pt x="372" y="22"/>
                    </a:lnTo>
                    <a:lnTo>
                      <a:pt x="372" y="23"/>
                    </a:lnTo>
                    <a:lnTo>
                      <a:pt x="370" y="23"/>
                    </a:lnTo>
                    <a:lnTo>
                      <a:pt x="370" y="22"/>
                    </a:lnTo>
                    <a:lnTo>
                      <a:pt x="368" y="20"/>
                    </a:lnTo>
                    <a:lnTo>
                      <a:pt x="367" y="20"/>
                    </a:lnTo>
                    <a:lnTo>
                      <a:pt x="363" y="22"/>
                    </a:lnTo>
                    <a:lnTo>
                      <a:pt x="363" y="23"/>
                    </a:lnTo>
                    <a:lnTo>
                      <a:pt x="367" y="23"/>
                    </a:lnTo>
                    <a:lnTo>
                      <a:pt x="368" y="27"/>
                    </a:lnTo>
                    <a:lnTo>
                      <a:pt x="370" y="27"/>
                    </a:lnTo>
                    <a:lnTo>
                      <a:pt x="374" y="27"/>
                    </a:lnTo>
                    <a:lnTo>
                      <a:pt x="377" y="27"/>
                    </a:lnTo>
                    <a:lnTo>
                      <a:pt x="380" y="30"/>
                    </a:lnTo>
                    <a:lnTo>
                      <a:pt x="380" y="32"/>
                    </a:lnTo>
                    <a:lnTo>
                      <a:pt x="379" y="34"/>
                    </a:lnTo>
                    <a:lnTo>
                      <a:pt x="380" y="35"/>
                    </a:lnTo>
                    <a:lnTo>
                      <a:pt x="379" y="37"/>
                    </a:lnTo>
                    <a:lnTo>
                      <a:pt x="380" y="39"/>
                    </a:lnTo>
                    <a:lnTo>
                      <a:pt x="380" y="39"/>
                    </a:lnTo>
                    <a:lnTo>
                      <a:pt x="379" y="39"/>
                    </a:lnTo>
                    <a:lnTo>
                      <a:pt x="377" y="39"/>
                    </a:lnTo>
                    <a:lnTo>
                      <a:pt x="375" y="40"/>
                    </a:lnTo>
                    <a:lnTo>
                      <a:pt x="375" y="42"/>
                    </a:lnTo>
                    <a:lnTo>
                      <a:pt x="375" y="40"/>
                    </a:lnTo>
                    <a:lnTo>
                      <a:pt x="372" y="40"/>
                    </a:lnTo>
                    <a:lnTo>
                      <a:pt x="370" y="40"/>
                    </a:lnTo>
                    <a:lnTo>
                      <a:pt x="368" y="42"/>
                    </a:lnTo>
                    <a:lnTo>
                      <a:pt x="367" y="42"/>
                    </a:lnTo>
                    <a:lnTo>
                      <a:pt x="365" y="40"/>
                    </a:lnTo>
                    <a:lnTo>
                      <a:pt x="362" y="42"/>
                    </a:lnTo>
                    <a:lnTo>
                      <a:pt x="356" y="42"/>
                    </a:lnTo>
                    <a:lnTo>
                      <a:pt x="355" y="40"/>
                    </a:lnTo>
                    <a:lnTo>
                      <a:pt x="355" y="39"/>
                    </a:lnTo>
                    <a:lnTo>
                      <a:pt x="353" y="37"/>
                    </a:lnTo>
                    <a:lnTo>
                      <a:pt x="353" y="39"/>
                    </a:lnTo>
                    <a:lnTo>
                      <a:pt x="353" y="40"/>
                    </a:lnTo>
                    <a:lnTo>
                      <a:pt x="350" y="40"/>
                    </a:lnTo>
                    <a:lnTo>
                      <a:pt x="348" y="40"/>
                    </a:lnTo>
                    <a:lnTo>
                      <a:pt x="350" y="42"/>
                    </a:lnTo>
                    <a:lnTo>
                      <a:pt x="348" y="44"/>
                    </a:lnTo>
                    <a:lnTo>
                      <a:pt x="348" y="44"/>
                    </a:lnTo>
                    <a:lnTo>
                      <a:pt x="346" y="44"/>
                    </a:lnTo>
                    <a:lnTo>
                      <a:pt x="346" y="46"/>
                    </a:lnTo>
                    <a:lnTo>
                      <a:pt x="346" y="47"/>
                    </a:lnTo>
                    <a:lnTo>
                      <a:pt x="346" y="47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3" y="44"/>
                    </a:lnTo>
                    <a:lnTo>
                      <a:pt x="341" y="46"/>
                    </a:lnTo>
                    <a:lnTo>
                      <a:pt x="341" y="46"/>
                    </a:lnTo>
                    <a:lnTo>
                      <a:pt x="341" y="49"/>
                    </a:lnTo>
                    <a:lnTo>
                      <a:pt x="339" y="49"/>
                    </a:lnTo>
                    <a:lnTo>
                      <a:pt x="338" y="49"/>
                    </a:lnTo>
                    <a:lnTo>
                      <a:pt x="336" y="49"/>
                    </a:lnTo>
                    <a:lnTo>
                      <a:pt x="336" y="54"/>
                    </a:lnTo>
                    <a:lnTo>
                      <a:pt x="332" y="56"/>
                    </a:lnTo>
                    <a:lnTo>
                      <a:pt x="332" y="58"/>
                    </a:lnTo>
                    <a:lnTo>
                      <a:pt x="331" y="59"/>
                    </a:lnTo>
                    <a:lnTo>
                      <a:pt x="334" y="63"/>
                    </a:lnTo>
                    <a:lnTo>
                      <a:pt x="332" y="63"/>
                    </a:lnTo>
                    <a:lnTo>
                      <a:pt x="331" y="64"/>
                    </a:lnTo>
                    <a:lnTo>
                      <a:pt x="331" y="66"/>
                    </a:lnTo>
                    <a:lnTo>
                      <a:pt x="327" y="66"/>
                    </a:lnTo>
                    <a:lnTo>
                      <a:pt x="326" y="68"/>
                    </a:lnTo>
                    <a:lnTo>
                      <a:pt x="326" y="68"/>
                    </a:lnTo>
                    <a:lnTo>
                      <a:pt x="326" y="69"/>
                    </a:lnTo>
                    <a:lnTo>
                      <a:pt x="324" y="71"/>
                    </a:lnTo>
                    <a:lnTo>
                      <a:pt x="324" y="75"/>
                    </a:lnTo>
                    <a:lnTo>
                      <a:pt x="324" y="75"/>
                    </a:lnTo>
                    <a:lnTo>
                      <a:pt x="322" y="76"/>
                    </a:lnTo>
                    <a:lnTo>
                      <a:pt x="319" y="80"/>
                    </a:lnTo>
                    <a:lnTo>
                      <a:pt x="317" y="83"/>
                    </a:lnTo>
                    <a:lnTo>
                      <a:pt x="319" y="85"/>
                    </a:lnTo>
                    <a:lnTo>
                      <a:pt x="322" y="87"/>
                    </a:lnTo>
                    <a:lnTo>
                      <a:pt x="324" y="87"/>
                    </a:lnTo>
                    <a:lnTo>
                      <a:pt x="324" y="87"/>
                    </a:lnTo>
                    <a:lnTo>
                      <a:pt x="322" y="88"/>
                    </a:lnTo>
                    <a:lnTo>
                      <a:pt x="322" y="90"/>
                    </a:lnTo>
                    <a:lnTo>
                      <a:pt x="324" y="92"/>
                    </a:lnTo>
                    <a:lnTo>
                      <a:pt x="326" y="92"/>
                    </a:lnTo>
                    <a:lnTo>
                      <a:pt x="326" y="92"/>
                    </a:lnTo>
                    <a:lnTo>
                      <a:pt x="324" y="92"/>
                    </a:lnTo>
                    <a:lnTo>
                      <a:pt x="322" y="92"/>
                    </a:lnTo>
                    <a:lnTo>
                      <a:pt x="322" y="93"/>
                    </a:lnTo>
                    <a:lnTo>
                      <a:pt x="322" y="95"/>
                    </a:lnTo>
                    <a:lnTo>
                      <a:pt x="322" y="97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20" y="97"/>
                    </a:lnTo>
                    <a:lnTo>
                      <a:pt x="319" y="93"/>
                    </a:lnTo>
                    <a:lnTo>
                      <a:pt x="317" y="93"/>
                    </a:lnTo>
                    <a:lnTo>
                      <a:pt x="315" y="93"/>
                    </a:lnTo>
                    <a:lnTo>
                      <a:pt x="314" y="93"/>
                    </a:lnTo>
                    <a:lnTo>
                      <a:pt x="314" y="97"/>
                    </a:lnTo>
                    <a:lnTo>
                      <a:pt x="314" y="98"/>
                    </a:lnTo>
                    <a:lnTo>
                      <a:pt x="314" y="97"/>
                    </a:lnTo>
                    <a:lnTo>
                      <a:pt x="314" y="95"/>
                    </a:lnTo>
                    <a:lnTo>
                      <a:pt x="310" y="93"/>
                    </a:lnTo>
                    <a:lnTo>
                      <a:pt x="303" y="92"/>
                    </a:lnTo>
                    <a:lnTo>
                      <a:pt x="302" y="90"/>
                    </a:lnTo>
                    <a:lnTo>
                      <a:pt x="300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5" y="95"/>
                    </a:lnTo>
                    <a:lnTo>
                      <a:pt x="293" y="97"/>
                    </a:lnTo>
                    <a:lnTo>
                      <a:pt x="293" y="97"/>
                    </a:lnTo>
                    <a:lnTo>
                      <a:pt x="295" y="100"/>
                    </a:lnTo>
                    <a:lnTo>
                      <a:pt x="295" y="100"/>
                    </a:lnTo>
                    <a:lnTo>
                      <a:pt x="295" y="100"/>
                    </a:lnTo>
                    <a:lnTo>
                      <a:pt x="295" y="100"/>
                    </a:lnTo>
                    <a:lnTo>
                      <a:pt x="293" y="100"/>
                    </a:lnTo>
                    <a:lnTo>
                      <a:pt x="293" y="102"/>
                    </a:lnTo>
                    <a:lnTo>
                      <a:pt x="291" y="102"/>
                    </a:lnTo>
                    <a:lnTo>
                      <a:pt x="291" y="97"/>
                    </a:lnTo>
                    <a:lnTo>
                      <a:pt x="293" y="93"/>
                    </a:lnTo>
                    <a:lnTo>
                      <a:pt x="293" y="92"/>
                    </a:lnTo>
                    <a:lnTo>
                      <a:pt x="295" y="90"/>
                    </a:lnTo>
                    <a:lnTo>
                      <a:pt x="295" y="90"/>
                    </a:lnTo>
                    <a:lnTo>
                      <a:pt x="288" y="85"/>
                    </a:lnTo>
                    <a:lnTo>
                      <a:pt x="286" y="81"/>
                    </a:lnTo>
                    <a:lnTo>
                      <a:pt x="285" y="80"/>
                    </a:lnTo>
                    <a:lnTo>
                      <a:pt x="281" y="78"/>
                    </a:lnTo>
                    <a:lnTo>
                      <a:pt x="279" y="76"/>
                    </a:lnTo>
                    <a:lnTo>
                      <a:pt x="278" y="75"/>
                    </a:lnTo>
                    <a:lnTo>
                      <a:pt x="273" y="73"/>
                    </a:lnTo>
                    <a:lnTo>
                      <a:pt x="271" y="71"/>
                    </a:lnTo>
                    <a:lnTo>
                      <a:pt x="269" y="71"/>
                    </a:lnTo>
                    <a:lnTo>
                      <a:pt x="267" y="71"/>
                    </a:lnTo>
                    <a:lnTo>
                      <a:pt x="267" y="73"/>
                    </a:lnTo>
                    <a:lnTo>
                      <a:pt x="267" y="75"/>
                    </a:lnTo>
                    <a:lnTo>
                      <a:pt x="266" y="78"/>
                    </a:lnTo>
                    <a:lnTo>
                      <a:pt x="262" y="78"/>
                    </a:lnTo>
                    <a:lnTo>
                      <a:pt x="261" y="76"/>
                    </a:lnTo>
                    <a:lnTo>
                      <a:pt x="261" y="76"/>
                    </a:lnTo>
                    <a:lnTo>
                      <a:pt x="259" y="76"/>
                    </a:lnTo>
                    <a:lnTo>
                      <a:pt x="257" y="78"/>
                    </a:lnTo>
                    <a:lnTo>
                      <a:pt x="257" y="78"/>
                    </a:lnTo>
                    <a:lnTo>
                      <a:pt x="257" y="78"/>
                    </a:lnTo>
                    <a:lnTo>
                      <a:pt x="255" y="76"/>
                    </a:lnTo>
                    <a:lnTo>
                      <a:pt x="254" y="75"/>
                    </a:lnTo>
                    <a:lnTo>
                      <a:pt x="254" y="75"/>
                    </a:lnTo>
                    <a:lnTo>
                      <a:pt x="254" y="76"/>
                    </a:lnTo>
                    <a:lnTo>
                      <a:pt x="254" y="78"/>
                    </a:lnTo>
                    <a:lnTo>
                      <a:pt x="254" y="80"/>
                    </a:lnTo>
                    <a:lnTo>
                      <a:pt x="254" y="80"/>
                    </a:lnTo>
                    <a:lnTo>
                      <a:pt x="254" y="81"/>
                    </a:lnTo>
                    <a:lnTo>
                      <a:pt x="252" y="83"/>
                    </a:lnTo>
                    <a:lnTo>
                      <a:pt x="252" y="85"/>
                    </a:lnTo>
                    <a:lnTo>
                      <a:pt x="250" y="87"/>
                    </a:lnTo>
                    <a:lnTo>
                      <a:pt x="250" y="88"/>
                    </a:lnTo>
                    <a:lnTo>
                      <a:pt x="249" y="87"/>
                    </a:lnTo>
                    <a:lnTo>
                      <a:pt x="249" y="87"/>
                    </a:lnTo>
                    <a:lnTo>
                      <a:pt x="249" y="85"/>
                    </a:lnTo>
                    <a:lnTo>
                      <a:pt x="247" y="85"/>
                    </a:lnTo>
                    <a:lnTo>
                      <a:pt x="247" y="85"/>
                    </a:lnTo>
                    <a:lnTo>
                      <a:pt x="247" y="87"/>
                    </a:lnTo>
                    <a:lnTo>
                      <a:pt x="245" y="87"/>
                    </a:lnTo>
                    <a:lnTo>
                      <a:pt x="245" y="85"/>
                    </a:lnTo>
                    <a:lnTo>
                      <a:pt x="245" y="83"/>
                    </a:lnTo>
                    <a:lnTo>
                      <a:pt x="247" y="81"/>
                    </a:lnTo>
                    <a:lnTo>
                      <a:pt x="245" y="80"/>
                    </a:lnTo>
                    <a:lnTo>
                      <a:pt x="245" y="81"/>
                    </a:lnTo>
                    <a:lnTo>
                      <a:pt x="245" y="83"/>
                    </a:lnTo>
                    <a:lnTo>
                      <a:pt x="243" y="85"/>
                    </a:lnTo>
                    <a:lnTo>
                      <a:pt x="242" y="85"/>
                    </a:lnTo>
                    <a:lnTo>
                      <a:pt x="242" y="87"/>
                    </a:lnTo>
                    <a:lnTo>
                      <a:pt x="240" y="87"/>
                    </a:lnTo>
                    <a:lnTo>
                      <a:pt x="238" y="87"/>
                    </a:lnTo>
                    <a:lnTo>
                      <a:pt x="238" y="88"/>
                    </a:lnTo>
                    <a:lnTo>
                      <a:pt x="237" y="90"/>
                    </a:lnTo>
                    <a:lnTo>
                      <a:pt x="237" y="92"/>
                    </a:lnTo>
                    <a:lnTo>
                      <a:pt x="238" y="93"/>
                    </a:lnTo>
                    <a:lnTo>
                      <a:pt x="238" y="93"/>
                    </a:lnTo>
                    <a:lnTo>
                      <a:pt x="240" y="95"/>
                    </a:lnTo>
                    <a:lnTo>
                      <a:pt x="240" y="97"/>
                    </a:lnTo>
                    <a:lnTo>
                      <a:pt x="240" y="97"/>
                    </a:lnTo>
                    <a:lnTo>
                      <a:pt x="238" y="97"/>
                    </a:lnTo>
                    <a:lnTo>
                      <a:pt x="237" y="97"/>
                    </a:lnTo>
                    <a:lnTo>
                      <a:pt x="235" y="95"/>
                    </a:lnTo>
                    <a:lnTo>
                      <a:pt x="233" y="95"/>
                    </a:lnTo>
                    <a:lnTo>
                      <a:pt x="233" y="95"/>
                    </a:lnTo>
                    <a:lnTo>
                      <a:pt x="233" y="97"/>
                    </a:lnTo>
                    <a:lnTo>
                      <a:pt x="233" y="97"/>
                    </a:lnTo>
                    <a:lnTo>
                      <a:pt x="231" y="97"/>
                    </a:lnTo>
                    <a:lnTo>
                      <a:pt x="230" y="98"/>
                    </a:lnTo>
                    <a:lnTo>
                      <a:pt x="231" y="100"/>
                    </a:lnTo>
                    <a:lnTo>
                      <a:pt x="231" y="100"/>
                    </a:lnTo>
                    <a:lnTo>
                      <a:pt x="231" y="102"/>
                    </a:lnTo>
                    <a:lnTo>
                      <a:pt x="233" y="102"/>
                    </a:lnTo>
                    <a:lnTo>
                      <a:pt x="235" y="102"/>
                    </a:lnTo>
                    <a:lnTo>
                      <a:pt x="235" y="102"/>
                    </a:lnTo>
                    <a:lnTo>
                      <a:pt x="235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28" y="100"/>
                    </a:lnTo>
                    <a:lnTo>
                      <a:pt x="226" y="100"/>
                    </a:lnTo>
                    <a:lnTo>
                      <a:pt x="226" y="102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5" y="105"/>
                    </a:lnTo>
                    <a:lnTo>
                      <a:pt x="223" y="105"/>
                    </a:lnTo>
                    <a:lnTo>
                      <a:pt x="223" y="105"/>
                    </a:lnTo>
                    <a:lnTo>
                      <a:pt x="221" y="107"/>
                    </a:lnTo>
                    <a:lnTo>
                      <a:pt x="221" y="110"/>
                    </a:lnTo>
                    <a:lnTo>
                      <a:pt x="223" y="112"/>
                    </a:lnTo>
                    <a:lnTo>
                      <a:pt x="223" y="114"/>
                    </a:lnTo>
                    <a:lnTo>
                      <a:pt x="225" y="112"/>
                    </a:lnTo>
                    <a:lnTo>
                      <a:pt x="226" y="110"/>
                    </a:lnTo>
                    <a:lnTo>
                      <a:pt x="226" y="112"/>
                    </a:lnTo>
                    <a:lnTo>
                      <a:pt x="225" y="114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3" y="117"/>
                    </a:lnTo>
                    <a:lnTo>
                      <a:pt x="221" y="117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1" y="121"/>
                    </a:lnTo>
                    <a:lnTo>
                      <a:pt x="223" y="122"/>
                    </a:lnTo>
                    <a:lnTo>
                      <a:pt x="225" y="121"/>
                    </a:lnTo>
                    <a:lnTo>
                      <a:pt x="226" y="122"/>
                    </a:lnTo>
                    <a:lnTo>
                      <a:pt x="228" y="122"/>
                    </a:lnTo>
                    <a:lnTo>
                      <a:pt x="228" y="122"/>
                    </a:lnTo>
                    <a:lnTo>
                      <a:pt x="226" y="122"/>
                    </a:lnTo>
                    <a:lnTo>
                      <a:pt x="225" y="122"/>
                    </a:lnTo>
                    <a:lnTo>
                      <a:pt x="223" y="122"/>
                    </a:lnTo>
                    <a:lnTo>
                      <a:pt x="220" y="122"/>
                    </a:lnTo>
                    <a:lnTo>
                      <a:pt x="218" y="122"/>
                    </a:lnTo>
                    <a:lnTo>
                      <a:pt x="216" y="121"/>
                    </a:lnTo>
                    <a:lnTo>
                      <a:pt x="214" y="121"/>
                    </a:lnTo>
                    <a:lnTo>
                      <a:pt x="213" y="121"/>
                    </a:lnTo>
                    <a:lnTo>
                      <a:pt x="213" y="122"/>
                    </a:lnTo>
                    <a:lnTo>
                      <a:pt x="211" y="122"/>
                    </a:lnTo>
                    <a:lnTo>
                      <a:pt x="209" y="119"/>
                    </a:lnTo>
                    <a:lnTo>
                      <a:pt x="208" y="119"/>
                    </a:lnTo>
                    <a:lnTo>
                      <a:pt x="206" y="119"/>
                    </a:lnTo>
                    <a:lnTo>
                      <a:pt x="208" y="122"/>
                    </a:lnTo>
                    <a:lnTo>
                      <a:pt x="206" y="122"/>
                    </a:lnTo>
                    <a:lnTo>
                      <a:pt x="206" y="124"/>
                    </a:lnTo>
                    <a:lnTo>
                      <a:pt x="204" y="124"/>
                    </a:lnTo>
                    <a:lnTo>
                      <a:pt x="204" y="124"/>
                    </a:lnTo>
                    <a:lnTo>
                      <a:pt x="204" y="126"/>
                    </a:lnTo>
                    <a:lnTo>
                      <a:pt x="206" y="127"/>
                    </a:lnTo>
                    <a:lnTo>
                      <a:pt x="208" y="129"/>
                    </a:lnTo>
                    <a:lnTo>
                      <a:pt x="209" y="131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3"/>
                    </a:lnTo>
                    <a:lnTo>
                      <a:pt x="211" y="134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08" y="136"/>
                    </a:lnTo>
                    <a:lnTo>
                      <a:pt x="206" y="134"/>
                    </a:lnTo>
                    <a:lnTo>
                      <a:pt x="206" y="136"/>
                    </a:lnTo>
                    <a:lnTo>
                      <a:pt x="206" y="136"/>
                    </a:lnTo>
                    <a:lnTo>
                      <a:pt x="206" y="139"/>
                    </a:lnTo>
                    <a:lnTo>
                      <a:pt x="206" y="143"/>
                    </a:lnTo>
                    <a:lnTo>
                      <a:pt x="206" y="144"/>
                    </a:lnTo>
                    <a:lnTo>
                      <a:pt x="206" y="144"/>
                    </a:lnTo>
                    <a:lnTo>
                      <a:pt x="204" y="144"/>
                    </a:lnTo>
                    <a:lnTo>
                      <a:pt x="204" y="143"/>
                    </a:lnTo>
                    <a:lnTo>
                      <a:pt x="202" y="141"/>
                    </a:lnTo>
                    <a:lnTo>
                      <a:pt x="199" y="136"/>
                    </a:lnTo>
                    <a:lnTo>
                      <a:pt x="197" y="133"/>
                    </a:lnTo>
                    <a:lnTo>
                      <a:pt x="196" y="129"/>
                    </a:lnTo>
                    <a:lnTo>
                      <a:pt x="194" y="124"/>
                    </a:lnTo>
                    <a:lnTo>
                      <a:pt x="192" y="124"/>
                    </a:lnTo>
                    <a:lnTo>
                      <a:pt x="192" y="126"/>
                    </a:lnTo>
                    <a:lnTo>
                      <a:pt x="190" y="129"/>
                    </a:lnTo>
                    <a:lnTo>
                      <a:pt x="189" y="131"/>
                    </a:lnTo>
                    <a:lnTo>
                      <a:pt x="187" y="133"/>
                    </a:lnTo>
                    <a:lnTo>
                      <a:pt x="185" y="134"/>
                    </a:lnTo>
                    <a:lnTo>
                      <a:pt x="184" y="134"/>
                    </a:lnTo>
                    <a:lnTo>
                      <a:pt x="182" y="136"/>
                    </a:lnTo>
                    <a:lnTo>
                      <a:pt x="180" y="138"/>
                    </a:lnTo>
                    <a:lnTo>
                      <a:pt x="178" y="141"/>
                    </a:lnTo>
                    <a:lnTo>
                      <a:pt x="178" y="143"/>
                    </a:lnTo>
                    <a:lnTo>
                      <a:pt x="178" y="146"/>
                    </a:lnTo>
                    <a:lnTo>
                      <a:pt x="178" y="150"/>
                    </a:lnTo>
                    <a:lnTo>
                      <a:pt x="180" y="155"/>
                    </a:lnTo>
                    <a:lnTo>
                      <a:pt x="182" y="155"/>
                    </a:lnTo>
                    <a:lnTo>
                      <a:pt x="182" y="155"/>
                    </a:lnTo>
                    <a:lnTo>
                      <a:pt x="182" y="156"/>
                    </a:lnTo>
                    <a:lnTo>
                      <a:pt x="180" y="158"/>
                    </a:lnTo>
                    <a:lnTo>
                      <a:pt x="175" y="163"/>
                    </a:lnTo>
                    <a:lnTo>
                      <a:pt x="172" y="165"/>
                    </a:lnTo>
                    <a:lnTo>
                      <a:pt x="172" y="165"/>
                    </a:lnTo>
                    <a:lnTo>
                      <a:pt x="170" y="168"/>
                    </a:lnTo>
                    <a:lnTo>
                      <a:pt x="168" y="172"/>
                    </a:lnTo>
                    <a:lnTo>
                      <a:pt x="168" y="173"/>
                    </a:lnTo>
                    <a:lnTo>
                      <a:pt x="165" y="177"/>
                    </a:lnTo>
                    <a:lnTo>
                      <a:pt x="163" y="182"/>
                    </a:lnTo>
                    <a:lnTo>
                      <a:pt x="160" y="184"/>
                    </a:lnTo>
                    <a:lnTo>
                      <a:pt x="156" y="187"/>
                    </a:lnTo>
                    <a:lnTo>
                      <a:pt x="154" y="189"/>
                    </a:lnTo>
                    <a:lnTo>
                      <a:pt x="146" y="192"/>
                    </a:lnTo>
                    <a:lnTo>
                      <a:pt x="141" y="194"/>
                    </a:lnTo>
                    <a:lnTo>
                      <a:pt x="132" y="194"/>
                    </a:lnTo>
                    <a:lnTo>
                      <a:pt x="129" y="196"/>
                    </a:lnTo>
                    <a:lnTo>
                      <a:pt x="124" y="196"/>
                    </a:lnTo>
                    <a:lnTo>
                      <a:pt x="120" y="196"/>
                    </a:lnTo>
                    <a:lnTo>
                      <a:pt x="113" y="201"/>
                    </a:lnTo>
                    <a:lnTo>
                      <a:pt x="107" y="201"/>
                    </a:lnTo>
                    <a:lnTo>
                      <a:pt x="101" y="202"/>
                    </a:lnTo>
                    <a:lnTo>
                      <a:pt x="100" y="204"/>
                    </a:lnTo>
                    <a:lnTo>
                      <a:pt x="95" y="206"/>
                    </a:lnTo>
                    <a:lnTo>
                      <a:pt x="93" y="208"/>
                    </a:lnTo>
                    <a:lnTo>
                      <a:pt x="88" y="209"/>
                    </a:lnTo>
                    <a:lnTo>
                      <a:pt x="84" y="209"/>
                    </a:lnTo>
                    <a:lnTo>
                      <a:pt x="83" y="208"/>
                    </a:lnTo>
                    <a:lnTo>
                      <a:pt x="79" y="208"/>
                    </a:lnTo>
                    <a:lnTo>
                      <a:pt x="76" y="208"/>
                    </a:lnTo>
                    <a:lnTo>
                      <a:pt x="74" y="208"/>
                    </a:lnTo>
                    <a:lnTo>
                      <a:pt x="72" y="209"/>
                    </a:lnTo>
                    <a:lnTo>
                      <a:pt x="60" y="216"/>
                    </a:lnTo>
                    <a:lnTo>
                      <a:pt x="59" y="218"/>
                    </a:lnTo>
                    <a:lnTo>
                      <a:pt x="55" y="219"/>
                    </a:lnTo>
                    <a:lnTo>
                      <a:pt x="52" y="223"/>
                    </a:lnTo>
                    <a:lnTo>
                      <a:pt x="50" y="225"/>
                    </a:lnTo>
                    <a:lnTo>
                      <a:pt x="43" y="228"/>
                    </a:lnTo>
                    <a:lnTo>
                      <a:pt x="38" y="230"/>
                    </a:lnTo>
                    <a:lnTo>
                      <a:pt x="35" y="231"/>
                    </a:lnTo>
                    <a:lnTo>
                      <a:pt x="33" y="235"/>
                    </a:lnTo>
                    <a:lnTo>
                      <a:pt x="30" y="242"/>
                    </a:lnTo>
                    <a:lnTo>
                      <a:pt x="30" y="243"/>
                    </a:lnTo>
                    <a:lnTo>
                      <a:pt x="28" y="245"/>
                    </a:lnTo>
                    <a:lnTo>
                      <a:pt x="26" y="245"/>
                    </a:lnTo>
                    <a:lnTo>
                      <a:pt x="24" y="245"/>
                    </a:lnTo>
                    <a:lnTo>
                      <a:pt x="24" y="242"/>
                    </a:lnTo>
                    <a:lnTo>
                      <a:pt x="23" y="240"/>
                    </a:lnTo>
                    <a:lnTo>
                      <a:pt x="24" y="233"/>
                    </a:lnTo>
                    <a:lnTo>
                      <a:pt x="24" y="231"/>
                    </a:lnTo>
                    <a:lnTo>
                      <a:pt x="23" y="233"/>
                    </a:lnTo>
                    <a:lnTo>
                      <a:pt x="21" y="235"/>
                    </a:lnTo>
                    <a:lnTo>
                      <a:pt x="18" y="243"/>
                    </a:lnTo>
                    <a:lnTo>
                      <a:pt x="16" y="248"/>
                    </a:lnTo>
                    <a:lnTo>
                      <a:pt x="18" y="252"/>
                    </a:lnTo>
                    <a:lnTo>
                      <a:pt x="18" y="255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18" y="262"/>
                    </a:lnTo>
                    <a:lnTo>
                      <a:pt x="18" y="265"/>
                    </a:lnTo>
                    <a:lnTo>
                      <a:pt x="12" y="272"/>
                    </a:lnTo>
                    <a:lnTo>
                      <a:pt x="12" y="274"/>
                    </a:lnTo>
                    <a:lnTo>
                      <a:pt x="11" y="279"/>
                    </a:lnTo>
                    <a:lnTo>
                      <a:pt x="11" y="283"/>
                    </a:lnTo>
                    <a:lnTo>
                      <a:pt x="11" y="286"/>
                    </a:lnTo>
                    <a:lnTo>
                      <a:pt x="12" y="289"/>
                    </a:lnTo>
                    <a:lnTo>
                      <a:pt x="14" y="291"/>
                    </a:lnTo>
                    <a:lnTo>
                      <a:pt x="16" y="298"/>
                    </a:lnTo>
                    <a:lnTo>
                      <a:pt x="18" y="301"/>
                    </a:lnTo>
                    <a:lnTo>
                      <a:pt x="21" y="310"/>
                    </a:lnTo>
                    <a:lnTo>
                      <a:pt x="26" y="317"/>
                    </a:lnTo>
                    <a:lnTo>
                      <a:pt x="26" y="318"/>
                    </a:lnTo>
                    <a:lnTo>
                      <a:pt x="26" y="322"/>
                    </a:lnTo>
                    <a:lnTo>
                      <a:pt x="26" y="325"/>
                    </a:lnTo>
                    <a:lnTo>
                      <a:pt x="24" y="327"/>
                    </a:lnTo>
                    <a:lnTo>
                      <a:pt x="23" y="327"/>
                    </a:lnTo>
                    <a:lnTo>
                      <a:pt x="21" y="325"/>
                    </a:lnTo>
                    <a:lnTo>
                      <a:pt x="21" y="325"/>
                    </a:lnTo>
                    <a:lnTo>
                      <a:pt x="19" y="320"/>
                    </a:lnTo>
                    <a:lnTo>
                      <a:pt x="19" y="320"/>
                    </a:lnTo>
                    <a:lnTo>
                      <a:pt x="18" y="322"/>
                    </a:lnTo>
                    <a:lnTo>
                      <a:pt x="18" y="322"/>
                    </a:lnTo>
                    <a:lnTo>
                      <a:pt x="16" y="322"/>
                    </a:lnTo>
                    <a:lnTo>
                      <a:pt x="16" y="322"/>
                    </a:lnTo>
                    <a:lnTo>
                      <a:pt x="16" y="320"/>
                    </a:lnTo>
                    <a:lnTo>
                      <a:pt x="16" y="318"/>
                    </a:lnTo>
                    <a:lnTo>
                      <a:pt x="16" y="315"/>
                    </a:lnTo>
                    <a:lnTo>
                      <a:pt x="14" y="313"/>
                    </a:lnTo>
                    <a:lnTo>
                      <a:pt x="12" y="312"/>
                    </a:lnTo>
                    <a:lnTo>
                      <a:pt x="11" y="310"/>
                    </a:lnTo>
                    <a:lnTo>
                      <a:pt x="11" y="312"/>
                    </a:lnTo>
                    <a:lnTo>
                      <a:pt x="11" y="313"/>
                    </a:lnTo>
                    <a:lnTo>
                      <a:pt x="12" y="317"/>
                    </a:lnTo>
                    <a:lnTo>
                      <a:pt x="14" y="322"/>
                    </a:lnTo>
                    <a:lnTo>
                      <a:pt x="16" y="323"/>
                    </a:lnTo>
                    <a:lnTo>
                      <a:pt x="18" y="325"/>
                    </a:lnTo>
                    <a:lnTo>
                      <a:pt x="19" y="327"/>
                    </a:lnTo>
                    <a:lnTo>
                      <a:pt x="19" y="330"/>
                    </a:lnTo>
                    <a:lnTo>
                      <a:pt x="18" y="330"/>
                    </a:lnTo>
                    <a:lnTo>
                      <a:pt x="16" y="332"/>
                    </a:lnTo>
                    <a:lnTo>
                      <a:pt x="14" y="330"/>
                    </a:lnTo>
                    <a:lnTo>
                      <a:pt x="12" y="329"/>
                    </a:lnTo>
                    <a:lnTo>
                      <a:pt x="11" y="323"/>
                    </a:lnTo>
                    <a:lnTo>
                      <a:pt x="11" y="322"/>
                    </a:lnTo>
                    <a:lnTo>
                      <a:pt x="9" y="320"/>
                    </a:lnTo>
                    <a:lnTo>
                      <a:pt x="9" y="322"/>
                    </a:lnTo>
                    <a:lnTo>
                      <a:pt x="9" y="323"/>
                    </a:lnTo>
                    <a:lnTo>
                      <a:pt x="9" y="323"/>
                    </a:lnTo>
                    <a:lnTo>
                      <a:pt x="9" y="323"/>
                    </a:lnTo>
                    <a:lnTo>
                      <a:pt x="7" y="323"/>
                    </a:lnTo>
                    <a:lnTo>
                      <a:pt x="7" y="323"/>
                    </a:lnTo>
                    <a:lnTo>
                      <a:pt x="6" y="323"/>
                    </a:lnTo>
                    <a:lnTo>
                      <a:pt x="7" y="323"/>
                    </a:lnTo>
                    <a:lnTo>
                      <a:pt x="9" y="329"/>
                    </a:lnTo>
                    <a:lnTo>
                      <a:pt x="16" y="337"/>
                    </a:lnTo>
                    <a:lnTo>
                      <a:pt x="23" y="347"/>
                    </a:lnTo>
                    <a:lnTo>
                      <a:pt x="23" y="352"/>
                    </a:lnTo>
                    <a:lnTo>
                      <a:pt x="24" y="361"/>
                    </a:lnTo>
                    <a:lnTo>
                      <a:pt x="24" y="363"/>
                    </a:lnTo>
                    <a:lnTo>
                      <a:pt x="28" y="368"/>
                    </a:lnTo>
                    <a:lnTo>
                      <a:pt x="31" y="373"/>
                    </a:lnTo>
                    <a:lnTo>
                      <a:pt x="33" y="376"/>
                    </a:lnTo>
                    <a:lnTo>
                      <a:pt x="33" y="378"/>
                    </a:lnTo>
                    <a:lnTo>
                      <a:pt x="33" y="381"/>
                    </a:lnTo>
                    <a:lnTo>
                      <a:pt x="38" y="387"/>
                    </a:lnTo>
                    <a:lnTo>
                      <a:pt x="40" y="393"/>
                    </a:lnTo>
                    <a:lnTo>
                      <a:pt x="40" y="395"/>
                    </a:lnTo>
                    <a:lnTo>
                      <a:pt x="40" y="398"/>
                    </a:lnTo>
                    <a:lnTo>
                      <a:pt x="40" y="407"/>
                    </a:lnTo>
                    <a:lnTo>
                      <a:pt x="42" y="410"/>
                    </a:lnTo>
                    <a:lnTo>
                      <a:pt x="42" y="417"/>
                    </a:lnTo>
                    <a:lnTo>
                      <a:pt x="45" y="422"/>
                    </a:lnTo>
                    <a:lnTo>
                      <a:pt x="47" y="426"/>
                    </a:lnTo>
                    <a:lnTo>
                      <a:pt x="50" y="434"/>
                    </a:lnTo>
                    <a:lnTo>
                      <a:pt x="54" y="443"/>
                    </a:lnTo>
                    <a:lnTo>
                      <a:pt x="55" y="448"/>
                    </a:lnTo>
                    <a:lnTo>
                      <a:pt x="55" y="458"/>
                    </a:lnTo>
                    <a:lnTo>
                      <a:pt x="55" y="463"/>
                    </a:lnTo>
                    <a:lnTo>
                      <a:pt x="54" y="463"/>
                    </a:lnTo>
                    <a:lnTo>
                      <a:pt x="54" y="465"/>
                    </a:lnTo>
                    <a:lnTo>
                      <a:pt x="54" y="472"/>
                    </a:lnTo>
                    <a:lnTo>
                      <a:pt x="54" y="477"/>
                    </a:lnTo>
                    <a:lnTo>
                      <a:pt x="52" y="480"/>
                    </a:lnTo>
                    <a:lnTo>
                      <a:pt x="50" y="484"/>
                    </a:lnTo>
                    <a:lnTo>
                      <a:pt x="48" y="487"/>
                    </a:lnTo>
                    <a:lnTo>
                      <a:pt x="45" y="487"/>
                    </a:lnTo>
                    <a:lnTo>
                      <a:pt x="43" y="485"/>
                    </a:lnTo>
                    <a:lnTo>
                      <a:pt x="42" y="484"/>
                    </a:lnTo>
                    <a:lnTo>
                      <a:pt x="40" y="491"/>
                    </a:lnTo>
                    <a:lnTo>
                      <a:pt x="40" y="496"/>
                    </a:lnTo>
                    <a:lnTo>
                      <a:pt x="42" y="499"/>
                    </a:lnTo>
                    <a:lnTo>
                      <a:pt x="42" y="501"/>
                    </a:lnTo>
                    <a:lnTo>
                      <a:pt x="43" y="502"/>
                    </a:lnTo>
                    <a:lnTo>
                      <a:pt x="45" y="502"/>
                    </a:lnTo>
                    <a:lnTo>
                      <a:pt x="47" y="502"/>
                    </a:lnTo>
                    <a:lnTo>
                      <a:pt x="52" y="504"/>
                    </a:lnTo>
                    <a:lnTo>
                      <a:pt x="55" y="508"/>
                    </a:lnTo>
                    <a:lnTo>
                      <a:pt x="60" y="513"/>
                    </a:lnTo>
                    <a:lnTo>
                      <a:pt x="64" y="514"/>
                    </a:lnTo>
                    <a:lnTo>
                      <a:pt x="71" y="518"/>
                    </a:lnTo>
                    <a:lnTo>
                      <a:pt x="77" y="519"/>
                    </a:lnTo>
                    <a:lnTo>
                      <a:pt x="83" y="519"/>
                    </a:lnTo>
                    <a:lnTo>
                      <a:pt x="91" y="521"/>
                    </a:lnTo>
                    <a:lnTo>
                      <a:pt x="93" y="519"/>
                    </a:lnTo>
                    <a:lnTo>
                      <a:pt x="96" y="519"/>
                    </a:lnTo>
                    <a:lnTo>
                      <a:pt x="98" y="518"/>
                    </a:lnTo>
                    <a:lnTo>
                      <a:pt x="101" y="518"/>
                    </a:lnTo>
                    <a:lnTo>
                      <a:pt x="108" y="513"/>
                    </a:lnTo>
                    <a:lnTo>
                      <a:pt x="115" y="506"/>
                    </a:lnTo>
                    <a:lnTo>
                      <a:pt x="119" y="506"/>
                    </a:lnTo>
                    <a:lnTo>
                      <a:pt x="122" y="506"/>
                    </a:lnTo>
                    <a:lnTo>
                      <a:pt x="127" y="504"/>
                    </a:lnTo>
                    <a:lnTo>
                      <a:pt x="131" y="497"/>
                    </a:lnTo>
                    <a:lnTo>
                      <a:pt x="132" y="496"/>
                    </a:lnTo>
                    <a:lnTo>
                      <a:pt x="134" y="494"/>
                    </a:lnTo>
                    <a:lnTo>
                      <a:pt x="141" y="494"/>
                    </a:lnTo>
                    <a:lnTo>
                      <a:pt x="144" y="494"/>
                    </a:lnTo>
                    <a:lnTo>
                      <a:pt x="148" y="494"/>
                    </a:lnTo>
                    <a:lnTo>
                      <a:pt x="153" y="492"/>
                    </a:lnTo>
                    <a:lnTo>
                      <a:pt x="163" y="491"/>
                    </a:lnTo>
                    <a:lnTo>
                      <a:pt x="170" y="492"/>
                    </a:lnTo>
                    <a:lnTo>
                      <a:pt x="175" y="492"/>
                    </a:lnTo>
                    <a:lnTo>
                      <a:pt x="177" y="492"/>
                    </a:lnTo>
                    <a:lnTo>
                      <a:pt x="178" y="496"/>
                    </a:lnTo>
                    <a:lnTo>
                      <a:pt x="190" y="492"/>
                    </a:lnTo>
                    <a:lnTo>
                      <a:pt x="194" y="492"/>
                    </a:lnTo>
                    <a:lnTo>
                      <a:pt x="196" y="492"/>
                    </a:lnTo>
                    <a:lnTo>
                      <a:pt x="199" y="496"/>
                    </a:lnTo>
                    <a:lnTo>
                      <a:pt x="201" y="492"/>
                    </a:lnTo>
                    <a:lnTo>
                      <a:pt x="204" y="494"/>
                    </a:lnTo>
                    <a:lnTo>
                      <a:pt x="208" y="492"/>
                    </a:lnTo>
                    <a:lnTo>
                      <a:pt x="211" y="485"/>
                    </a:lnTo>
                    <a:lnTo>
                      <a:pt x="213" y="482"/>
                    </a:lnTo>
                    <a:lnTo>
                      <a:pt x="216" y="475"/>
                    </a:lnTo>
                    <a:lnTo>
                      <a:pt x="218" y="473"/>
                    </a:lnTo>
                    <a:lnTo>
                      <a:pt x="221" y="472"/>
                    </a:lnTo>
                    <a:lnTo>
                      <a:pt x="223" y="472"/>
                    </a:lnTo>
                    <a:lnTo>
                      <a:pt x="228" y="470"/>
                    </a:lnTo>
                    <a:lnTo>
                      <a:pt x="238" y="463"/>
                    </a:lnTo>
                    <a:lnTo>
                      <a:pt x="242" y="462"/>
                    </a:lnTo>
                    <a:lnTo>
                      <a:pt x="243" y="462"/>
                    </a:lnTo>
                    <a:lnTo>
                      <a:pt x="250" y="456"/>
                    </a:lnTo>
                    <a:lnTo>
                      <a:pt x="255" y="455"/>
                    </a:lnTo>
                    <a:lnTo>
                      <a:pt x="267" y="456"/>
                    </a:lnTo>
                    <a:lnTo>
                      <a:pt x="273" y="456"/>
                    </a:lnTo>
                    <a:lnTo>
                      <a:pt x="278" y="456"/>
                    </a:lnTo>
                    <a:lnTo>
                      <a:pt x="285" y="453"/>
                    </a:lnTo>
                    <a:lnTo>
                      <a:pt x="291" y="451"/>
                    </a:lnTo>
                    <a:lnTo>
                      <a:pt x="302" y="448"/>
                    </a:lnTo>
                    <a:lnTo>
                      <a:pt x="308" y="443"/>
                    </a:lnTo>
                    <a:lnTo>
                      <a:pt x="314" y="443"/>
                    </a:lnTo>
                    <a:lnTo>
                      <a:pt x="320" y="441"/>
                    </a:lnTo>
                    <a:lnTo>
                      <a:pt x="331" y="441"/>
                    </a:lnTo>
                    <a:lnTo>
                      <a:pt x="344" y="441"/>
                    </a:lnTo>
                    <a:lnTo>
                      <a:pt x="348" y="439"/>
                    </a:lnTo>
                    <a:lnTo>
                      <a:pt x="350" y="439"/>
                    </a:lnTo>
                    <a:lnTo>
                      <a:pt x="351" y="438"/>
                    </a:lnTo>
                    <a:lnTo>
                      <a:pt x="353" y="439"/>
                    </a:lnTo>
                    <a:lnTo>
                      <a:pt x="356" y="439"/>
                    </a:lnTo>
                    <a:lnTo>
                      <a:pt x="362" y="443"/>
                    </a:lnTo>
                    <a:lnTo>
                      <a:pt x="372" y="450"/>
                    </a:lnTo>
                    <a:lnTo>
                      <a:pt x="374" y="450"/>
                    </a:lnTo>
                    <a:lnTo>
                      <a:pt x="380" y="448"/>
                    </a:lnTo>
                    <a:lnTo>
                      <a:pt x="382" y="450"/>
                    </a:lnTo>
                    <a:lnTo>
                      <a:pt x="391" y="455"/>
                    </a:lnTo>
                    <a:lnTo>
                      <a:pt x="394" y="455"/>
                    </a:lnTo>
                    <a:lnTo>
                      <a:pt x="397" y="455"/>
                    </a:lnTo>
                    <a:lnTo>
                      <a:pt x="399" y="455"/>
                    </a:lnTo>
                    <a:lnTo>
                      <a:pt x="401" y="456"/>
                    </a:lnTo>
                    <a:lnTo>
                      <a:pt x="404" y="460"/>
                    </a:lnTo>
                    <a:lnTo>
                      <a:pt x="409" y="462"/>
                    </a:lnTo>
                    <a:lnTo>
                      <a:pt x="411" y="465"/>
                    </a:lnTo>
                    <a:lnTo>
                      <a:pt x="409" y="467"/>
                    </a:lnTo>
                    <a:lnTo>
                      <a:pt x="409" y="467"/>
                    </a:lnTo>
                    <a:lnTo>
                      <a:pt x="408" y="467"/>
                    </a:lnTo>
                    <a:lnTo>
                      <a:pt x="409" y="472"/>
                    </a:lnTo>
                    <a:lnTo>
                      <a:pt x="411" y="477"/>
                    </a:lnTo>
                    <a:lnTo>
                      <a:pt x="418" y="477"/>
                    </a:lnTo>
                    <a:lnTo>
                      <a:pt x="420" y="479"/>
                    </a:lnTo>
                    <a:lnTo>
                      <a:pt x="421" y="480"/>
                    </a:lnTo>
                    <a:lnTo>
                      <a:pt x="421" y="482"/>
                    </a:lnTo>
                    <a:lnTo>
                      <a:pt x="423" y="487"/>
                    </a:lnTo>
                    <a:lnTo>
                      <a:pt x="427" y="491"/>
                    </a:lnTo>
                    <a:lnTo>
                      <a:pt x="428" y="492"/>
                    </a:lnTo>
                    <a:lnTo>
                      <a:pt x="430" y="494"/>
                    </a:lnTo>
                    <a:lnTo>
                      <a:pt x="430" y="499"/>
                    </a:lnTo>
                    <a:lnTo>
                      <a:pt x="432" y="499"/>
                    </a:lnTo>
                    <a:lnTo>
                      <a:pt x="432" y="504"/>
                    </a:lnTo>
                    <a:lnTo>
                      <a:pt x="433" y="509"/>
                    </a:lnTo>
                    <a:lnTo>
                      <a:pt x="433" y="509"/>
                    </a:lnTo>
                    <a:lnTo>
                      <a:pt x="432" y="509"/>
                    </a:lnTo>
                    <a:lnTo>
                      <a:pt x="430" y="508"/>
                    </a:lnTo>
                    <a:lnTo>
                      <a:pt x="430" y="506"/>
                    </a:lnTo>
                    <a:lnTo>
                      <a:pt x="428" y="506"/>
                    </a:lnTo>
                    <a:lnTo>
                      <a:pt x="428" y="508"/>
                    </a:lnTo>
                    <a:lnTo>
                      <a:pt x="427" y="509"/>
                    </a:lnTo>
                    <a:lnTo>
                      <a:pt x="428" y="508"/>
                    </a:lnTo>
                    <a:lnTo>
                      <a:pt x="430" y="509"/>
                    </a:lnTo>
                    <a:lnTo>
                      <a:pt x="432" y="509"/>
                    </a:lnTo>
                    <a:lnTo>
                      <a:pt x="433" y="511"/>
                    </a:lnTo>
                    <a:lnTo>
                      <a:pt x="433" y="513"/>
                    </a:lnTo>
                    <a:lnTo>
                      <a:pt x="437" y="516"/>
                    </a:lnTo>
                    <a:lnTo>
                      <a:pt x="439" y="516"/>
                    </a:lnTo>
                    <a:lnTo>
                      <a:pt x="440" y="514"/>
                    </a:lnTo>
                    <a:lnTo>
                      <a:pt x="442" y="518"/>
                    </a:lnTo>
                    <a:lnTo>
                      <a:pt x="444" y="518"/>
                    </a:lnTo>
                    <a:lnTo>
                      <a:pt x="444" y="518"/>
                    </a:lnTo>
                    <a:lnTo>
                      <a:pt x="444" y="513"/>
                    </a:lnTo>
                    <a:lnTo>
                      <a:pt x="442" y="513"/>
                    </a:lnTo>
                    <a:lnTo>
                      <a:pt x="442" y="511"/>
                    </a:lnTo>
                    <a:lnTo>
                      <a:pt x="444" y="509"/>
                    </a:lnTo>
                    <a:lnTo>
                      <a:pt x="444" y="508"/>
                    </a:lnTo>
                    <a:lnTo>
                      <a:pt x="447" y="506"/>
                    </a:lnTo>
                    <a:lnTo>
                      <a:pt x="452" y="496"/>
                    </a:lnTo>
                    <a:lnTo>
                      <a:pt x="454" y="496"/>
                    </a:lnTo>
                    <a:lnTo>
                      <a:pt x="456" y="492"/>
                    </a:lnTo>
                    <a:lnTo>
                      <a:pt x="459" y="491"/>
                    </a:lnTo>
                    <a:lnTo>
                      <a:pt x="463" y="489"/>
                    </a:lnTo>
                    <a:lnTo>
                      <a:pt x="464" y="489"/>
                    </a:lnTo>
                    <a:lnTo>
                      <a:pt x="466" y="489"/>
                    </a:lnTo>
                    <a:lnTo>
                      <a:pt x="468" y="487"/>
                    </a:lnTo>
                    <a:lnTo>
                      <a:pt x="471" y="482"/>
                    </a:lnTo>
                    <a:lnTo>
                      <a:pt x="473" y="477"/>
                    </a:lnTo>
                    <a:lnTo>
                      <a:pt x="474" y="475"/>
                    </a:lnTo>
                    <a:lnTo>
                      <a:pt x="476" y="472"/>
                    </a:lnTo>
                    <a:lnTo>
                      <a:pt x="478" y="468"/>
                    </a:lnTo>
                    <a:lnTo>
                      <a:pt x="478" y="465"/>
                    </a:lnTo>
                    <a:lnTo>
                      <a:pt x="478" y="463"/>
                    </a:lnTo>
                    <a:lnTo>
                      <a:pt x="480" y="465"/>
                    </a:lnTo>
                    <a:lnTo>
                      <a:pt x="481" y="467"/>
                    </a:lnTo>
                    <a:lnTo>
                      <a:pt x="483" y="475"/>
                    </a:lnTo>
                    <a:lnTo>
                      <a:pt x="481" y="477"/>
                    </a:lnTo>
                    <a:lnTo>
                      <a:pt x="480" y="477"/>
                    </a:lnTo>
                    <a:lnTo>
                      <a:pt x="480" y="480"/>
                    </a:lnTo>
                    <a:lnTo>
                      <a:pt x="481" y="484"/>
                    </a:lnTo>
                    <a:lnTo>
                      <a:pt x="481" y="485"/>
                    </a:lnTo>
                    <a:lnTo>
                      <a:pt x="478" y="489"/>
                    </a:lnTo>
                    <a:lnTo>
                      <a:pt x="476" y="492"/>
                    </a:lnTo>
                    <a:lnTo>
                      <a:pt x="473" y="499"/>
                    </a:lnTo>
                    <a:lnTo>
                      <a:pt x="473" y="501"/>
                    </a:lnTo>
                    <a:lnTo>
                      <a:pt x="473" y="504"/>
                    </a:lnTo>
                    <a:lnTo>
                      <a:pt x="473" y="506"/>
                    </a:lnTo>
                    <a:lnTo>
                      <a:pt x="473" y="509"/>
                    </a:lnTo>
                    <a:lnTo>
                      <a:pt x="473" y="513"/>
                    </a:lnTo>
                    <a:lnTo>
                      <a:pt x="471" y="516"/>
                    </a:lnTo>
                    <a:lnTo>
                      <a:pt x="469" y="516"/>
                    </a:lnTo>
                    <a:lnTo>
                      <a:pt x="468" y="516"/>
                    </a:lnTo>
                    <a:lnTo>
                      <a:pt x="466" y="516"/>
                    </a:lnTo>
                    <a:lnTo>
                      <a:pt x="464" y="516"/>
                    </a:lnTo>
                    <a:lnTo>
                      <a:pt x="461" y="525"/>
                    </a:lnTo>
                    <a:lnTo>
                      <a:pt x="463" y="525"/>
                    </a:lnTo>
                    <a:lnTo>
                      <a:pt x="464" y="525"/>
                    </a:lnTo>
                    <a:lnTo>
                      <a:pt x="466" y="525"/>
                    </a:lnTo>
                    <a:lnTo>
                      <a:pt x="469" y="523"/>
                    </a:lnTo>
                    <a:lnTo>
                      <a:pt x="473" y="521"/>
                    </a:lnTo>
                    <a:lnTo>
                      <a:pt x="474" y="521"/>
                    </a:lnTo>
                    <a:lnTo>
                      <a:pt x="476" y="521"/>
                    </a:lnTo>
                    <a:lnTo>
                      <a:pt x="480" y="513"/>
                    </a:lnTo>
                    <a:lnTo>
                      <a:pt x="481" y="506"/>
                    </a:lnTo>
                    <a:lnTo>
                      <a:pt x="483" y="502"/>
                    </a:lnTo>
                    <a:lnTo>
                      <a:pt x="483" y="501"/>
                    </a:lnTo>
                    <a:lnTo>
                      <a:pt x="485" y="499"/>
                    </a:lnTo>
                    <a:lnTo>
                      <a:pt x="486" y="502"/>
                    </a:lnTo>
                    <a:lnTo>
                      <a:pt x="488" y="506"/>
                    </a:lnTo>
                    <a:lnTo>
                      <a:pt x="492" y="511"/>
                    </a:lnTo>
                    <a:lnTo>
                      <a:pt x="492" y="513"/>
                    </a:lnTo>
                    <a:lnTo>
                      <a:pt x="493" y="519"/>
                    </a:lnTo>
                    <a:lnTo>
                      <a:pt x="490" y="526"/>
                    </a:lnTo>
                    <a:lnTo>
                      <a:pt x="490" y="528"/>
                    </a:lnTo>
                    <a:lnTo>
                      <a:pt x="488" y="530"/>
                    </a:lnTo>
                    <a:lnTo>
                      <a:pt x="486" y="533"/>
                    </a:lnTo>
                    <a:lnTo>
                      <a:pt x="490" y="533"/>
                    </a:lnTo>
                    <a:lnTo>
                      <a:pt x="493" y="533"/>
                    </a:lnTo>
                    <a:lnTo>
                      <a:pt x="497" y="531"/>
                    </a:lnTo>
                    <a:lnTo>
                      <a:pt x="497" y="531"/>
                    </a:lnTo>
                    <a:lnTo>
                      <a:pt x="500" y="531"/>
                    </a:lnTo>
                    <a:lnTo>
                      <a:pt x="500" y="530"/>
                    </a:lnTo>
                    <a:lnTo>
                      <a:pt x="502" y="528"/>
                    </a:lnTo>
                    <a:lnTo>
                      <a:pt x="504" y="528"/>
                    </a:lnTo>
                    <a:lnTo>
                      <a:pt x="505" y="526"/>
                    </a:lnTo>
                    <a:lnTo>
                      <a:pt x="507" y="526"/>
                    </a:lnTo>
                    <a:lnTo>
                      <a:pt x="507" y="528"/>
                    </a:lnTo>
                    <a:lnTo>
                      <a:pt x="509" y="528"/>
                    </a:lnTo>
                    <a:lnTo>
                      <a:pt x="507" y="530"/>
                    </a:lnTo>
                    <a:lnTo>
                      <a:pt x="507" y="533"/>
                    </a:lnTo>
                    <a:lnTo>
                      <a:pt x="507" y="531"/>
                    </a:lnTo>
                    <a:lnTo>
                      <a:pt x="505" y="530"/>
                    </a:lnTo>
                    <a:lnTo>
                      <a:pt x="504" y="531"/>
                    </a:lnTo>
                    <a:lnTo>
                      <a:pt x="504" y="533"/>
                    </a:lnTo>
                    <a:lnTo>
                      <a:pt x="502" y="531"/>
                    </a:lnTo>
                    <a:lnTo>
                      <a:pt x="502" y="533"/>
                    </a:lnTo>
                    <a:lnTo>
                      <a:pt x="502" y="535"/>
                    </a:lnTo>
                    <a:lnTo>
                      <a:pt x="507" y="538"/>
                    </a:lnTo>
                    <a:lnTo>
                      <a:pt x="510" y="542"/>
                    </a:lnTo>
                    <a:lnTo>
                      <a:pt x="512" y="543"/>
                    </a:lnTo>
                    <a:lnTo>
                      <a:pt x="516" y="550"/>
                    </a:lnTo>
                    <a:lnTo>
                      <a:pt x="519" y="557"/>
                    </a:lnTo>
                    <a:lnTo>
                      <a:pt x="519" y="559"/>
                    </a:lnTo>
                    <a:lnTo>
                      <a:pt x="517" y="564"/>
                    </a:lnTo>
                    <a:lnTo>
                      <a:pt x="516" y="567"/>
                    </a:lnTo>
                    <a:lnTo>
                      <a:pt x="516" y="569"/>
                    </a:lnTo>
                    <a:lnTo>
                      <a:pt x="517" y="571"/>
                    </a:lnTo>
                    <a:lnTo>
                      <a:pt x="519" y="574"/>
                    </a:lnTo>
                    <a:lnTo>
                      <a:pt x="526" y="581"/>
                    </a:lnTo>
                    <a:lnTo>
                      <a:pt x="529" y="588"/>
                    </a:lnTo>
                    <a:lnTo>
                      <a:pt x="533" y="589"/>
                    </a:lnTo>
                    <a:lnTo>
                      <a:pt x="541" y="591"/>
                    </a:lnTo>
                    <a:lnTo>
                      <a:pt x="545" y="593"/>
                    </a:lnTo>
                    <a:lnTo>
                      <a:pt x="548" y="598"/>
                    </a:lnTo>
                    <a:lnTo>
                      <a:pt x="550" y="598"/>
                    </a:lnTo>
                    <a:lnTo>
                      <a:pt x="551" y="600"/>
                    </a:lnTo>
                    <a:lnTo>
                      <a:pt x="555" y="596"/>
                    </a:lnTo>
                    <a:lnTo>
                      <a:pt x="558" y="596"/>
                    </a:lnTo>
                    <a:lnTo>
                      <a:pt x="563" y="600"/>
                    </a:lnTo>
                    <a:lnTo>
                      <a:pt x="567" y="598"/>
                    </a:lnTo>
                    <a:lnTo>
                      <a:pt x="569" y="600"/>
                    </a:lnTo>
                    <a:lnTo>
                      <a:pt x="572" y="600"/>
                    </a:lnTo>
                    <a:lnTo>
                      <a:pt x="575" y="603"/>
                    </a:lnTo>
                    <a:lnTo>
                      <a:pt x="581" y="605"/>
                    </a:lnTo>
                    <a:lnTo>
                      <a:pt x="582" y="608"/>
                    </a:lnTo>
                    <a:lnTo>
                      <a:pt x="586" y="608"/>
                    </a:lnTo>
                    <a:lnTo>
                      <a:pt x="589" y="610"/>
                    </a:lnTo>
                    <a:lnTo>
                      <a:pt x="593" y="608"/>
                    </a:lnTo>
                    <a:lnTo>
                      <a:pt x="594" y="606"/>
                    </a:lnTo>
                    <a:lnTo>
                      <a:pt x="599" y="601"/>
                    </a:lnTo>
                    <a:lnTo>
                      <a:pt x="605" y="598"/>
                    </a:lnTo>
                    <a:lnTo>
                      <a:pt x="606" y="596"/>
                    </a:lnTo>
                    <a:lnTo>
                      <a:pt x="608" y="596"/>
                    </a:lnTo>
                    <a:lnTo>
                      <a:pt x="611" y="594"/>
                    </a:lnTo>
                    <a:lnTo>
                      <a:pt x="610" y="593"/>
                    </a:lnTo>
                    <a:lnTo>
                      <a:pt x="608" y="593"/>
                    </a:lnTo>
                    <a:lnTo>
                      <a:pt x="606" y="593"/>
                    </a:lnTo>
                    <a:lnTo>
                      <a:pt x="606" y="591"/>
                    </a:lnTo>
                    <a:lnTo>
                      <a:pt x="608" y="591"/>
                    </a:lnTo>
                    <a:lnTo>
                      <a:pt x="615" y="588"/>
                    </a:lnTo>
                    <a:lnTo>
                      <a:pt x="617" y="588"/>
                    </a:lnTo>
                    <a:lnTo>
                      <a:pt x="618" y="589"/>
                    </a:lnTo>
                    <a:lnTo>
                      <a:pt x="620" y="591"/>
                    </a:lnTo>
                    <a:lnTo>
                      <a:pt x="618" y="594"/>
                    </a:lnTo>
                    <a:lnTo>
                      <a:pt x="618" y="596"/>
                    </a:lnTo>
                    <a:lnTo>
                      <a:pt x="615" y="598"/>
                    </a:lnTo>
                    <a:lnTo>
                      <a:pt x="613" y="598"/>
                    </a:lnTo>
                    <a:lnTo>
                      <a:pt x="611" y="598"/>
                    </a:lnTo>
                    <a:lnTo>
                      <a:pt x="615" y="600"/>
                    </a:lnTo>
                    <a:lnTo>
                      <a:pt x="617" y="601"/>
                    </a:lnTo>
                    <a:lnTo>
                      <a:pt x="620" y="598"/>
                    </a:lnTo>
                    <a:lnTo>
                      <a:pt x="622" y="596"/>
                    </a:lnTo>
                    <a:lnTo>
                      <a:pt x="623" y="594"/>
                    </a:lnTo>
                    <a:lnTo>
                      <a:pt x="623" y="594"/>
                    </a:lnTo>
                    <a:lnTo>
                      <a:pt x="627" y="594"/>
                    </a:lnTo>
                    <a:lnTo>
                      <a:pt x="627" y="596"/>
                    </a:lnTo>
                    <a:lnTo>
                      <a:pt x="627" y="600"/>
                    </a:lnTo>
                    <a:lnTo>
                      <a:pt x="627" y="600"/>
                    </a:lnTo>
                    <a:lnTo>
                      <a:pt x="625" y="601"/>
                    </a:lnTo>
                    <a:lnTo>
                      <a:pt x="625" y="603"/>
                    </a:lnTo>
                    <a:lnTo>
                      <a:pt x="627" y="605"/>
                    </a:lnTo>
                    <a:lnTo>
                      <a:pt x="628" y="605"/>
                    </a:lnTo>
                    <a:lnTo>
                      <a:pt x="630" y="605"/>
                    </a:lnTo>
                    <a:lnTo>
                      <a:pt x="632" y="606"/>
                    </a:lnTo>
                    <a:lnTo>
                      <a:pt x="634" y="608"/>
                    </a:lnTo>
                    <a:lnTo>
                      <a:pt x="635" y="612"/>
                    </a:lnTo>
                    <a:lnTo>
                      <a:pt x="637" y="610"/>
                    </a:lnTo>
                    <a:lnTo>
                      <a:pt x="637" y="610"/>
                    </a:lnTo>
                    <a:lnTo>
                      <a:pt x="639" y="610"/>
                    </a:lnTo>
                    <a:lnTo>
                      <a:pt x="640" y="613"/>
                    </a:lnTo>
                    <a:lnTo>
                      <a:pt x="642" y="615"/>
                    </a:lnTo>
                    <a:lnTo>
                      <a:pt x="642" y="617"/>
                    </a:lnTo>
                    <a:lnTo>
                      <a:pt x="644" y="617"/>
                    </a:lnTo>
                    <a:lnTo>
                      <a:pt x="646" y="617"/>
                    </a:lnTo>
                    <a:lnTo>
                      <a:pt x="646" y="615"/>
                    </a:lnTo>
                    <a:lnTo>
                      <a:pt x="646" y="613"/>
                    </a:lnTo>
                    <a:lnTo>
                      <a:pt x="646" y="610"/>
                    </a:lnTo>
                    <a:lnTo>
                      <a:pt x="644" y="610"/>
                    </a:lnTo>
                    <a:lnTo>
                      <a:pt x="642" y="612"/>
                    </a:lnTo>
                    <a:lnTo>
                      <a:pt x="642" y="610"/>
                    </a:lnTo>
                    <a:lnTo>
                      <a:pt x="640" y="608"/>
                    </a:lnTo>
                    <a:lnTo>
                      <a:pt x="640" y="606"/>
                    </a:lnTo>
                    <a:lnTo>
                      <a:pt x="642" y="606"/>
                    </a:lnTo>
                    <a:lnTo>
                      <a:pt x="644" y="606"/>
                    </a:lnTo>
                    <a:lnTo>
                      <a:pt x="644" y="606"/>
                    </a:lnTo>
                    <a:lnTo>
                      <a:pt x="652" y="605"/>
                    </a:lnTo>
                    <a:lnTo>
                      <a:pt x="663" y="594"/>
                    </a:lnTo>
                    <a:lnTo>
                      <a:pt x="668" y="591"/>
                    </a:lnTo>
                    <a:lnTo>
                      <a:pt x="673" y="588"/>
                    </a:lnTo>
                    <a:lnTo>
                      <a:pt x="676" y="586"/>
                    </a:lnTo>
                    <a:lnTo>
                      <a:pt x="680" y="586"/>
                    </a:lnTo>
                    <a:lnTo>
                      <a:pt x="694" y="584"/>
                    </a:lnTo>
                    <a:lnTo>
                      <a:pt x="700" y="584"/>
                    </a:lnTo>
                    <a:lnTo>
                      <a:pt x="704" y="584"/>
                    </a:lnTo>
                    <a:lnTo>
                      <a:pt x="705" y="583"/>
                    </a:lnTo>
                    <a:lnTo>
                      <a:pt x="707" y="581"/>
                    </a:lnTo>
                    <a:lnTo>
                      <a:pt x="709" y="579"/>
                    </a:lnTo>
                    <a:lnTo>
                      <a:pt x="712" y="577"/>
                    </a:lnTo>
                    <a:lnTo>
                      <a:pt x="712" y="576"/>
                    </a:lnTo>
                    <a:lnTo>
                      <a:pt x="712" y="574"/>
                    </a:lnTo>
                    <a:lnTo>
                      <a:pt x="712" y="572"/>
                    </a:lnTo>
                    <a:lnTo>
                      <a:pt x="712" y="567"/>
                    </a:lnTo>
                    <a:lnTo>
                      <a:pt x="712" y="562"/>
                    </a:lnTo>
                    <a:lnTo>
                      <a:pt x="712" y="559"/>
                    </a:lnTo>
                    <a:lnTo>
                      <a:pt x="714" y="555"/>
                    </a:lnTo>
                    <a:lnTo>
                      <a:pt x="716" y="550"/>
                    </a:lnTo>
                    <a:lnTo>
                      <a:pt x="716" y="545"/>
                    </a:lnTo>
                    <a:lnTo>
                      <a:pt x="716" y="542"/>
                    </a:lnTo>
                    <a:lnTo>
                      <a:pt x="717" y="538"/>
                    </a:lnTo>
                    <a:lnTo>
                      <a:pt x="719" y="535"/>
                    </a:lnTo>
                    <a:lnTo>
                      <a:pt x="721" y="531"/>
                    </a:lnTo>
                    <a:lnTo>
                      <a:pt x="724" y="523"/>
                    </a:lnTo>
                    <a:lnTo>
                      <a:pt x="726" y="523"/>
                    </a:lnTo>
                    <a:lnTo>
                      <a:pt x="726" y="523"/>
                    </a:lnTo>
                    <a:lnTo>
                      <a:pt x="726" y="521"/>
                    </a:lnTo>
                    <a:lnTo>
                      <a:pt x="728" y="521"/>
                    </a:lnTo>
                    <a:lnTo>
                      <a:pt x="726" y="521"/>
                    </a:lnTo>
                    <a:lnTo>
                      <a:pt x="726" y="519"/>
                    </a:lnTo>
                    <a:lnTo>
                      <a:pt x="726" y="519"/>
                    </a:lnTo>
                    <a:lnTo>
                      <a:pt x="728" y="518"/>
                    </a:lnTo>
                    <a:lnTo>
                      <a:pt x="728" y="519"/>
                    </a:lnTo>
                    <a:lnTo>
                      <a:pt x="728" y="518"/>
                    </a:lnTo>
                    <a:lnTo>
                      <a:pt x="729" y="518"/>
                    </a:lnTo>
                    <a:lnTo>
                      <a:pt x="728" y="516"/>
                    </a:lnTo>
                    <a:lnTo>
                      <a:pt x="729" y="513"/>
                    </a:lnTo>
                    <a:lnTo>
                      <a:pt x="729" y="506"/>
                    </a:lnTo>
                    <a:lnTo>
                      <a:pt x="731" y="504"/>
                    </a:lnTo>
                    <a:lnTo>
                      <a:pt x="731" y="502"/>
                    </a:lnTo>
                    <a:lnTo>
                      <a:pt x="735" y="499"/>
                    </a:lnTo>
                    <a:lnTo>
                      <a:pt x="736" y="496"/>
                    </a:lnTo>
                    <a:lnTo>
                      <a:pt x="736" y="496"/>
                    </a:lnTo>
                    <a:lnTo>
                      <a:pt x="735" y="496"/>
                    </a:lnTo>
                    <a:lnTo>
                      <a:pt x="736" y="494"/>
                    </a:lnTo>
                    <a:lnTo>
                      <a:pt x="736" y="494"/>
                    </a:lnTo>
                    <a:lnTo>
                      <a:pt x="736" y="496"/>
                    </a:lnTo>
                    <a:lnTo>
                      <a:pt x="738" y="494"/>
                    </a:lnTo>
                    <a:lnTo>
                      <a:pt x="738" y="492"/>
                    </a:lnTo>
                    <a:lnTo>
                      <a:pt x="738" y="489"/>
                    </a:lnTo>
                    <a:lnTo>
                      <a:pt x="738" y="485"/>
                    </a:lnTo>
                    <a:lnTo>
                      <a:pt x="740" y="485"/>
                    </a:lnTo>
                    <a:lnTo>
                      <a:pt x="741" y="484"/>
                    </a:lnTo>
                    <a:lnTo>
                      <a:pt x="741" y="482"/>
                    </a:lnTo>
                    <a:lnTo>
                      <a:pt x="741" y="480"/>
                    </a:lnTo>
                    <a:lnTo>
                      <a:pt x="743" y="479"/>
                    </a:lnTo>
                    <a:lnTo>
                      <a:pt x="745" y="477"/>
                    </a:lnTo>
                    <a:lnTo>
                      <a:pt x="745" y="475"/>
                    </a:lnTo>
                    <a:lnTo>
                      <a:pt x="748" y="470"/>
                    </a:lnTo>
                    <a:lnTo>
                      <a:pt x="750" y="468"/>
                    </a:lnTo>
                    <a:lnTo>
                      <a:pt x="755" y="467"/>
                    </a:lnTo>
                    <a:lnTo>
                      <a:pt x="755" y="467"/>
                    </a:lnTo>
                    <a:lnTo>
                      <a:pt x="753" y="465"/>
                    </a:lnTo>
                    <a:lnTo>
                      <a:pt x="753" y="465"/>
                    </a:lnTo>
                    <a:lnTo>
                      <a:pt x="755" y="465"/>
                    </a:lnTo>
                    <a:lnTo>
                      <a:pt x="757" y="463"/>
                    </a:lnTo>
                    <a:lnTo>
                      <a:pt x="759" y="462"/>
                    </a:lnTo>
                    <a:lnTo>
                      <a:pt x="760" y="460"/>
                    </a:lnTo>
                    <a:lnTo>
                      <a:pt x="762" y="456"/>
                    </a:lnTo>
                    <a:lnTo>
                      <a:pt x="762" y="455"/>
                    </a:lnTo>
                    <a:lnTo>
                      <a:pt x="762" y="451"/>
                    </a:lnTo>
                    <a:lnTo>
                      <a:pt x="767" y="444"/>
                    </a:lnTo>
                    <a:lnTo>
                      <a:pt x="771" y="438"/>
                    </a:lnTo>
                    <a:lnTo>
                      <a:pt x="771" y="433"/>
                    </a:lnTo>
                    <a:lnTo>
                      <a:pt x="771" y="429"/>
                    </a:lnTo>
                    <a:lnTo>
                      <a:pt x="772" y="426"/>
                    </a:lnTo>
                    <a:lnTo>
                      <a:pt x="771" y="421"/>
                    </a:lnTo>
                    <a:lnTo>
                      <a:pt x="771" y="417"/>
                    </a:lnTo>
                    <a:lnTo>
                      <a:pt x="774" y="409"/>
                    </a:lnTo>
                    <a:lnTo>
                      <a:pt x="776" y="405"/>
                    </a:lnTo>
                    <a:lnTo>
                      <a:pt x="776" y="404"/>
                    </a:lnTo>
                    <a:lnTo>
                      <a:pt x="777" y="395"/>
                    </a:lnTo>
                    <a:lnTo>
                      <a:pt x="777" y="390"/>
                    </a:lnTo>
                    <a:lnTo>
                      <a:pt x="779" y="385"/>
                    </a:lnTo>
                    <a:lnTo>
                      <a:pt x="783" y="380"/>
                    </a:lnTo>
                    <a:lnTo>
                      <a:pt x="783" y="376"/>
                    </a:lnTo>
                    <a:lnTo>
                      <a:pt x="783" y="373"/>
                    </a:lnTo>
                    <a:lnTo>
                      <a:pt x="783" y="366"/>
                    </a:lnTo>
                    <a:lnTo>
                      <a:pt x="783" y="366"/>
                    </a:lnTo>
                    <a:close/>
                    <a:moveTo>
                      <a:pt x="331" y="34"/>
                    </a:moveTo>
                    <a:lnTo>
                      <a:pt x="336" y="32"/>
                    </a:lnTo>
                    <a:lnTo>
                      <a:pt x="339" y="34"/>
                    </a:lnTo>
                    <a:lnTo>
                      <a:pt x="341" y="34"/>
                    </a:lnTo>
                    <a:lnTo>
                      <a:pt x="341" y="32"/>
                    </a:lnTo>
                    <a:lnTo>
                      <a:pt x="339" y="32"/>
                    </a:lnTo>
                    <a:lnTo>
                      <a:pt x="339" y="30"/>
                    </a:lnTo>
                    <a:lnTo>
                      <a:pt x="338" y="30"/>
                    </a:lnTo>
                    <a:lnTo>
                      <a:pt x="338" y="29"/>
                    </a:lnTo>
                    <a:lnTo>
                      <a:pt x="336" y="27"/>
                    </a:lnTo>
                    <a:lnTo>
                      <a:pt x="336" y="25"/>
                    </a:lnTo>
                    <a:lnTo>
                      <a:pt x="336" y="23"/>
                    </a:lnTo>
                    <a:lnTo>
                      <a:pt x="334" y="23"/>
                    </a:lnTo>
                    <a:lnTo>
                      <a:pt x="334" y="23"/>
                    </a:lnTo>
                    <a:lnTo>
                      <a:pt x="332" y="27"/>
                    </a:lnTo>
                    <a:lnTo>
                      <a:pt x="332" y="27"/>
                    </a:lnTo>
                    <a:lnTo>
                      <a:pt x="332" y="30"/>
                    </a:lnTo>
                    <a:lnTo>
                      <a:pt x="332" y="30"/>
                    </a:lnTo>
                    <a:lnTo>
                      <a:pt x="331" y="30"/>
                    </a:lnTo>
                    <a:lnTo>
                      <a:pt x="329" y="32"/>
                    </a:lnTo>
                    <a:lnTo>
                      <a:pt x="331" y="34"/>
                    </a:lnTo>
                    <a:lnTo>
                      <a:pt x="331" y="34"/>
                    </a:lnTo>
                    <a:lnTo>
                      <a:pt x="331" y="34"/>
                    </a:lnTo>
                    <a:close/>
                    <a:moveTo>
                      <a:pt x="6" y="318"/>
                    </a:moveTo>
                    <a:lnTo>
                      <a:pt x="6" y="317"/>
                    </a:lnTo>
                    <a:lnTo>
                      <a:pt x="4" y="315"/>
                    </a:lnTo>
                    <a:lnTo>
                      <a:pt x="2" y="308"/>
                    </a:lnTo>
                    <a:lnTo>
                      <a:pt x="2" y="310"/>
                    </a:lnTo>
                    <a:lnTo>
                      <a:pt x="0" y="310"/>
                    </a:lnTo>
                    <a:lnTo>
                      <a:pt x="2" y="315"/>
                    </a:lnTo>
                    <a:lnTo>
                      <a:pt x="6" y="322"/>
                    </a:lnTo>
                    <a:lnTo>
                      <a:pt x="6" y="320"/>
                    </a:lnTo>
                    <a:lnTo>
                      <a:pt x="6" y="318"/>
                    </a:lnTo>
                    <a:lnTo>
                      <a:pt x="6" y="318"/>
                    </a:lnTo>
                    <a:lnTo>
                      <a:pt x="6" y="318"/>
                    </a:lnTo>
                    <a:close/>
                    <a:moveTo>
                      <a:pt x="48" y="213"/>
                    </a:moveTo>
                    <a:lnTo>
                      <a:pt x="50" y="211"/>
                    </a:lnTo>
                    <a:lnTo>
                      <a:pt x="50" y="209"/>
                    </a:lnTo>
                    <a:lnTo>
                      <a:pt x="48" y="209"/>
                    </a:lnTo>
                    <a:lnTo>
                      <a:pt x="48" y="209"/>
                    </a:lnTo>
                    <a:lnTo>
                      <a:pt x="47" y="211"/>
                    </a:lnTo>
                    <a:lnTo>
                      <a:pt x="47" y="213"/>
                    </a:lnTo>
                    <a:lnTo>
                      <a:pt x="48" y="213"/>
                    </a:lnTo>
                    <a:close/>
                    <a:moveTo>
                      <a:pt x="223" y="104"/>
                    </a:moveTo>
                    <a:lnTo>
                      <a:pt x="225" y="104"/>
                    </a:lnTo>
                    <a:lnTo>
                      <a:pt x="225" y="104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5" y="100"/>
                    </a:lnTo>
                    <a:lnTo>
                      <a:pt x="223" y="100"/>
                    </a:lnTo>
                    <a:lnTo>
                      <a:pt x="223" y="100"/>
                    </a:lnTo>
                    <a:lnTo>
                      <a:pt x="223" y="102"/>
                    </a:lnTo>
                    <a:lnTo>
                      <a:pt x="223" y="102"/>
                    </a:lnTo>
                    <a:lnTo>
                      <a:pt x="223" y="104"/>
                    </a:lnTo>
                    <a:lnTo>
                      <a:pt x="223" y="104"/>
                    </a:lnTo>
                    <a:close/>
                    <a:moveTo>
                      <a:pt x="237" y="87"/>
                    </a:moveTo>
                    <a:lnTo>
                      <a:pt x="237" y="87"/>
                    </a:lnTo>
                    <a:lnTo>
                      <a:pt x="237" y="85"/>
                    </a:lnTo>
                    <a:lnTo>
                      <a:pt x="237" y="85"/>
                    </a:lnTo>
                    <a:lnTo>
                      <a:pt x="235" y="85"/>
                    </a:lnTo>
                    <a:lnTo>
                      <a:pt x="235" y="87"/>
                    </a:lnTo>
                    <a:lnTo>
                      <a:pt x="235" y="88"/>
                    </a:lnTo>
                    <a:lnTo>
                      <a:pt x="237" y="87"/>
                    </a:lnTo>
                    <a:lnTo>
                      <a:pt x="237" y="87"/>
                    </a:lnTo>
                    <a:close/>
                    <a:moveTo>
                      <a:pt x="663" y="717"/>
                    </a:moveTo>
                    <a:lnTo>
                      <a:pt x="661" y="717"/>
                    </a:lnTo>
                    <a:lnTo>
                      <a:pt x="661" y="719"/>
                    </a:lnTo>
                    <a:lnTo>
                      <a:pt x="661" y="719"/>
                    </a:lnTo>
                    <a:lnTo>
                      <a:pt x="663" y="719"/>
                    </a:lnTo>
                    <a:lnTo>
                      <a:pt x="663" y="721"/>
                    </a:lnTo>
                    <a:lnTo>
                      <a:pt x="663" y="721"/>
                    </a:lnTo>
                    <a:lnTo>
                      <a:pt x="664" y="721"/>
                    </a:lnTo>
                    <a:lnTo>
                      <a:pt x="663" y="717"/>
                    </a:lnTo>
                    <a:lnTo>
                      <a:pt x="663" y="717"/>
                    </a:lnTo>
                    <a:lnTo>
                      <a:pt x="663" y="717"/>
                    </a:lnTo>
                    <a:close/>
                    <a:moveTo>
                      <a:pt x="661" y="722"/>
                    </a:moveTo>
                    <a:lnTo>
                      <a:pt x="661" y="722"/>
                    </a:lnTo>
                    <a:lnTo>
                      <a:pt x="659" y="724"/>
                    </a:lnTo>
                    <a:lnTo>
                      <a:pt x="659" y="724"/>
                    </a:lnTo>
                    <a:lnTo>
                      <a:pt x="659" y="724"/>
                    </a:lnTo>
                    <a:lnTo>
                      <a:pt x="659" y="726"/>
                    </a:lnTo>
                    <a:lnTo>
                      <a:pt x="659" y="726"/>
                    </a:lnTo>
                    <a:lnTo>
                      <a:pt x="658" y="726"/>
                    </a:lnTo>
                    <a:lnTo>
                      <a:pt x="658" y="726"/>
                    </a:lnTo>
                    <a:lnTo>
                      <a:pt x="659" y="727"/>
                    </a:lnTo>
                    <a:lnTo>
                      <a:pt x="659" y="727"/>
                    </a:lnTo>
                    <a:lnTo>
                      <a:pt x="661" y="727"/>
                    </a:lnTo>
                    <a:lnTo>
                      <a:pt x="663" y="726"/>
                    </a:lnTo>
                    <a:lnTo>
                      <a:pt x="663" y="724"/>
                    </a:lnTo>
                    <a:lnTo>
                      <a:pt x="661" y="722"/>
                    </a:lnTo>
                    <a:lnTo>
                      <a:pt x="661" y="722"/>
                    </a:lnTo>
                    <a:close/>
                    <a:moveTo>
                      <a:pt x="678" y="705"/>
                    </a:moveTo>
                    <a:lnTo>
                      <a:pt x="676" y="704"/>
                    </a:lnTo>
                    <a:lnTo>
                      <a:pt x="675" y="705"/>
                    </a:lnTo>
                    <a:lnTo>
                      <a:pt x="675" y="705"/>
                    </a:lnTo>
                    <a:lnTo>
                      <a:pt x="675" y="707"/>
                    </a:lnTo>
                    <a:lnTo>
                      <a:pt x="676" y="707"/>
                    </a:lnTo>
                    <a:lnTo>
                      <a:pt x="676" y="707"/>
                    </a:lnTo>
                    <a:lnTo>
                      <a:pt x="676" y="707"/>
                    </a:lnTo>
                    <a:lnTo>
                      <a:pt x="678" y="705"/>
                    </a:lnTo>
                    <a:lnTo>
                      <a:pt x="678" y="705"/>
                    </a:lnTo>
                    <a:lnTo>
                      <a:pt x="678" y="705"/>
                    </a:lnTo>
                    <a:close/>
                    <a:moveTo>
                      <a:pt x="481" y="535"/>
                    </a:moveTo>
                    <a:lnTo>
                      <a:pt x="480" y="537"/>
                    </a:lnTo>
                    <a:lnTo>
                      <a:pt x="474" y="535"/>
                    </a:lnTo>
                    <a:lnTo>
                      <a:pt x="474" y="535"/>
                    </a:lnTo>
                    <a:lnTo>
                      <a:pt x="476" y="533"/>
                    </a:lnTo>
                    <a:lnTo>
                      <a:pt x="474" y="533"/>
                    </a:lnTo>
                    <a:lnTo>
                      <a:pt x="473" y="533"/>
                    </a:lnTo>
                    <a:lnTo>
                      <a:pt x="469" y="531"/>
                    </a:lnTo>
                    <a:lnTo>
                      <a:pt x="466" y="533"/>
                    </a:lnTo>
                    <a:lnTo>
                      <a:pt x="456" y="537"/>
                    </a:lnTo>
                    <a:lnTo>
                      <a:pt x="456" y="537"/>
                    </a:lnTo>
                    <a:lnTo>
                      <a:pt x="454" y="538"/>
                    </a:lnTo>
                    <a:lnTo>
                      <a:pt x="456" y="540"/>
                    </a:lnTo>
                    <a:lnTo>
                      <a:pt x="459" y="542"/>
                    </a:lnTo>
                    <a:lnTo>
                      <a:pt x="463" y="543"/>
                    </a:lnTo>
                    <a:lnTo>
                      <a:pt x="464" y="542"/>
                    </a:lnTo>
                    <a:lnTo>
                      <a:pt x="466" y="543"/>
                    </a:lnTo>
                    <a:lnTo>
                      <a:pt x="468" y="542"/>
                    </a:lnTo>
                    <a:lnTo>
                      <a:pt x="471" y="542"/>
                    </a:lnTo>
                    <a:lnTo>
                      <a:pt x="473" y="543"/>
                    </a:lnTo>
                    <a:lnTo>
                      <a:pt x="474" y="542"/>
                    </a:lnTo>
                    <a:lnTo>
                      <a:pt x="476" y="540"/>
                    </a:lnTo>
                    <a:lnTo>
                      <a:pt x="476" y="540"/>
                    </a:lnTo>
                    <a:lnTo>
                      <a:pt x="480" y="538"/>
                    </a:lnTo>
                    <a:lnTo>
                      <a:pt x="483" y="540"/>
                    </a:lnTo>
                    <a:lnTo>
                      <a:pt x="485" y="540"/>
                    </a:lnTo>
                    <a:lnTo>
                      <a:pt x="485" y="538"/>
                    </a:lnTo>
                    <a:lnTo>
                      <a:pt x="483" y="537"/>
                    </a:lnTo>
                    <a:lnTo>
                      <a:pt x="481" y="535"/>
                    </a:lnTo>
                    <a:lnTo>
                      <a:pt x="481" y="535"/>
                    </a:lnTo>
                    <a:close/>
                    <a:moveTo>
                      <a:pt x="599" y="634"/>
                    </a:moveTo>
                    <a:lnTo>
                      <a:pt x="599" y="629"/>
                    </a:lnTo>
                    <a:lnTo>
                      <a:pt x="598" y="629"/>
                    </a:lnTo>
                    <a:lnTo>
                      <a:pt x="598" y="629"/>
                    </a:lnTo>
                    <a:lnTo>
                      <a:pt x="596" y="630"/>
                    </a:lnTo>
                    <a:lnTo>
                      <a:pt x="596" y="630"/>
                    </a:lnTo>
                    <a:lnTo>
                      <a:pt x="596" y="632"/>
                    </a:lnTo>
                    <a:lnTo>
                      <a:pt x="596" y="634"/>
                    </a:lnTo>
                    <a:lnTo>
                      <a:pt x="594" y="635"/>
                    </a:lnTo>
                    <a:lnTo>
                      <a:pt x="596" y="639"/>
                    </a:lnTo>
                    <a:lnTo>
                      <a:pt x="596" y="641"/>
                    </a:lnTo>
                    <a:lnTo>
                      <a:pt x="596" y="642"/>
                    </a:lnTo>
                    <a:lnTo>
                      <a:pt x="596" y="641"/>
                    </a:lnTo>
                    <a:lnTo>
                      <a:pt x="599" y="641"/>
                    </a:lnTo>
                    <a:lnTo>
                      <a:pt x="599" y="639"/>
                    </a:lnTo>
                    <a:lnTo>
                      <a:pt x="601" y="637"/>
                    </a:lnTo>
                    <a:lnTo>
                      <a:pt x="599" y="635"/>
                    </a:lnTo>
                    <a:lnTo>
                      <a:pt x="599" y="634"/>
                    </a:lnTo>
                    <a:lnTo>
                      <a:pt x="599" y="634"/>
                    </a:lnTo>
                    <a:close/>
                    <a:moveTo>
                      <a:pt x="206" y="46"/>
                    </a:moveTo>
                    <a:lnTo>
                      <a:pt x="206" y="46"/>
                    </a:lnTo>
                    <a:lnTo>
                      <a:pt x="206" y="44"/>
                    </a:lnTo>
                    <a:lnTo>
                      <a:pt x="206" y="46"/>
                    </a:lnTo>
                    <a:lnTo>
                      <a:pt x="206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7"/>
              <p:cNvSpPr>
                <a:spLocks/>
              </p:cNvSpPr>
              <p:nvPr/>
            </p:nvSpPr>
            <p:spPr bwMode="auto">
              <a:xfrm>
                <a:off x="2290" y="280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1 w 3"/>
                  <a:gd name="T5" fmla="*/ 3 h 3"/>
                  <a:gd name="T6" fmla="*/ 1 w 3"/>
                  <a:gd name="T7" fmla="*/ 2 h 3"/>
                  <a:gd name="T8" fmla="*/ 0 w 3"/>
                  <a:gd name="T9" fmla="*/ 2 h 3"/>
                  <a:gd name="T10" fmla="*/ 0 w 3"/>
                  <a:gd name="T11" fmla="*/ 0 h 3"/>
                  <a:gd name="T12" fmla="*/ 0 w 3"/>
                  <a:gd name="T13" fmla="*/ 0 h 3"/>
                  <a:gd name="T14" fmla="*/ 1 w 3"/>
                  <a:gd name="T15" fmla="*/ 2 h 3"/>
                  <a:gd name="T16" fmla="*/ 3 w 3"/>
                  <a:gd name="T17" fmla="*/ 3 h 3"/>
                  <a:gd name="T18" fmla="*/ 3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8"/>
              <p:cNvSpPr>
                <a:spLocks noEditPoints="1"/>
              </p:cNvSpPr>
              <p:nvPr/>
            </p:nvSpPr>
            <p:spPr bwMode="auto">
              <a:xfrm>
                <a:off x="4011" y="1595"/>
                <a:ext cx="21" cy="15"/>
              </a:xfrm>
              <a:custGeom>
                <a:avLst/>
                <a:gdLst>
                  <a:gd name="T0" fmla="*/ 9 w 21"/>
                  <a:gd name="T1" fmla="*/ 3 h 15"/>
                  <a:gd name="T2" fmla="*/ 9 w 21"/>
                  <a:gd name="T3" fmla="*/ 3 h 15"/>
                  <a:gd name="T4" fmla="*/ 9 w 21"/>
                  <a:gd name="T5" fmla="*/ 2 h 15"/>
                  <a:gd name="T6" fmla="*/ 10 w 21"/>
                  <a:gd name="T7" fmla="*/ 3 h 15"/>
                  <a:gd name="T8" fmla="*/ 12 w 21"/>
                  <a:gd name="T9" fmla="*/ 3 h 15"/>
                  <a:gd name="T10" fmla="*/ 12 w 21"/>
                  <a:gd name="T11" fmla="*/ 5 h 15"/>
                  <a:gd name="T12" fmla="*/ 14 w 21"/>
                  <a:gd name="T13" fmla="*/ 5 h 15"/>
                  <a:gd name="T14" fmla="*/ 14 w 21"/>
                  <a:gd name="T15" fmla="*/ 7 h 15"/>
                  <a:gd name="T16" fmla="*/ 12 w 21"/>
                  <a:gd name="T17" fmla="*/ 8 h 15"/>
                  <a:gd name="T18" fmla="*/ 12 w 21"/>
                  <a:gd name="T19" fmla="*/ 8 h 15"/>
                  <a:gd name="T20" fmla="*/ 12 w 21"/>
                  <a:gd name="T21" fmla="*/ 8 h 15"/>
                  <a:gd name="T22" fmla="*/ 10 w 21"/>
                  <a:gd name="T23" fmla="*/ 8 h 15"/>
                  <a:gd name="T24" fmla="*/ 10 w 21"/>
                  <a:gd name="T25" fmla="*/ 8 h 15"/>
                  <a:gd name="T26" fmla="*/ 9 w 21"/>
                  <a:gd name="T27" fmla="*/ 10 h 15"/>
                  <a:gd name="T28" fmla="*/ 9 w 21"/>
                  <a:gd name="T29" fmla="*/ 12 h 15"/>
                  <a:gd name="T30" fmla="*/ 5 w 21"/>
                  <a:gd name="T31" fmla="*/ 14 h 15"/>
                  <a:gd name="T32" fmla="*/ 4 w 21"/>
                  <a:gd name="T33" fmla="*/ 12 h 15"/>
                  <a:gd name="T34" fmla="*/ 2 w 21"/>
                  <a:gd name="T35" fmla="*/ 7 h 15"/>
                  <a:gd name="T36" fmla="*/ 4 w 21"/>
                  <a:gd name="T37" fmla="*/ 5 h 15"/>
                  <a:gd name="T38" fmla="*/ 4 w 21"/>
                  <a:gd name="T39" fmla="*/ 5 h 15"/>
                  <a:gd name="T40" fmla="*/ 5 w 21"/>
                  <a:gd name="T41" fmla="*/ 5 h 15"/>
                  <a:gd name="T42" fmla="*/ 5 w 21"/>
                  <a:gd name="T43" fmla="*/ 8 h 15"/>
                  <a:gd name="T44" fmla="*/ 5 w 21"/>
                  <a:gd name="T45" fmla="*/ 8 h 15"/>
                  <a:gd name="T46" fmla="*/ 7 w 21"/>
                  <a:gd name="T47" fmla="*/ 5 h 15"/>
                  <a:gd name="T48" fmla="*/ 7 w 21"/>
                  <a:gd name="T49" fmla="*/ 5 h 15"/>
                  <a:gd name="T50" fmla="*/ 5 w 21"/>
                  <a:gd name="T51" fmla="*/ 3 h 15"/>
                  <a:gd name="T52" fmla="*/ 5 w 21"/>
                  <a:gd name="T53" fmla="*/ 3 h 15"/>
                  <a:gd name="T54" fmla="*/ 5 w 21"/>
                  <a:gd name="T55" fmla="*/ 3 h 15"/>
                  <a:gd name="T56" fmla="*/ 5 w 21"/>
                  <a:gd name="T57" fmla="*/ 2 h 15"/>
                  <a:gd name="T58" fmla="*/ 7 w 21"/>
                  <a:gd name="T59" fmla="*/ 0 h 15"/>
                  <a:gd name="T60" fmla="*/ 7 w 21"/>
                  <a:gd name="T61" fmla="*/ 2 h 15"/>
                  <a:gd name="T62" fmla="*/ 9 w 21"/>
                  <a:gd name="T63" fmla="*/ 3 h 15"/>
                  <a:gd name="T64" fmla="*/ 9 w 21"/>
                  <a:gd name="T65" fmla="*/ 3 h 15"/>
                  <a:gd name="T66" fmla="*/ 2 w 21"/>
                  <a:gd name="T67" fmla="*/ 8 h 15"/>
                  <a:gd name="T68" fmla="*/ 2 w 21"/>
                  <a:gd name="T69" fmla="*/ 10 h 15"/>
                  <a:gd name="T70" fmla="*/ 2 w 21"/>
                  <a:gd name="T71" fmla="*/ 10 h 15"/>
                  <a:gd name="T72" fmla="*/ 2 w 21"/>
                  <a:gd name="T73" fmla="*/ 10 h 15"/>
                  <a:gd name="T74" fmla="*/ 0 w 21"/>
                  <a:gd name="T75" fmla="*/ 10 h 15"/>
                  <a:gd name="T76" fmla="*/ 0 w 21"/>
                  <a:gd name="T77" fmla="*/ 10 h 15"/>
                  <a:gd name="T78" fmla="*/ 0 w 21"/>
                  <a:gd name="T79" fmla="*/ 8 h 15"/>
                  <a:gd name="T80" fmla="*/ 0 w 21"/>
                  <a:gd name="T81" fmla="*/ 7 h 15"/>
                  <a:gd name="T82" fmla="*/ 2 w 21"/>
                  <a:gd name="T83" fmla="*/ 7 h 15"/>
                  <a:gd name="T84" fmla="*/ 2 w 21"/>
                  <a:gd name="T85" fmla="*/ 8 h 15"/>
                  <a:gd name="T86" fmla="*/ 2 w 21"/>
                  <a:gd name="T87" fmla="*/ 8 h 15"/>
                  <a:gd name="T88" fmla="*/ 21 w 21"/>
                  <a:gd name="T89" fmla="*/ 15 h 15"/>
                  <a:gd name="T90" fmla="*/ 21 w 21"/>
                  <a:gd name="T91" fmla="*/ 15 h 15"/>
                  <a:gd name="T92" fmla="*/ 19 w 21"/>
                  <a:gd name="T93" fmla="*/ 15 h 15"/>
                  <a:gd name="T94" fmla="*/ 19 w 21"/>
                  <a:gd name="T95" fmla="*/ 15 h 15"/>
                  <a:gd name="T96" fmla="*/ 17 w 21"/>
                  <a:gd name="T97" fmla="*/ 15 h 15"/>
                  <a:gd name="T98" fmla="*/ 17 w 21"/>
                  <a:gd name="T99" fmla="*/ 15 h 15"/>
                  <a:gd name="T100" fmla="*/ 17 w 21"/>
                  <a:gd name="T101" fmla="*/ 14 h 15"/>
                  <a:gd name="T102" fmla="*/ 19 w 21"/>
                  <a:gd name="T103" fmla="*/ 14 h 15"/>
                  <a:gd name="T104" fmla="*/ 19 w 21"/>
                  <a:gd name="T105" fmla="*/ 14 h 15"/>
                  <a:gd name="T106" fmla="*/ 21 w 21"/>
                  <a:gd name="T10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" h="15">
                    <a:moveTo>
                      <a:pt x="9" y="3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  <a:moveTo>
                      <a:pt x="2" y="8"/>
                    </a:move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21" y="15"/>
                    </a:moveTo>
                    <a:lnTo>
                      <a:pt x="21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9"/>
              <p:cNvSpPr>
                <a:spLocks noEditPoints="1"/>
              </p:cNvSpPr>
              <p:nvPr/>
            </p:nvSpPr>
            <p:spPr bwMode="auto">
              <a:xfrm>
                <a:off x="4495" y="2169"/>
                <a:ext cx="108" cy="87"/>
              </a:xfrm>
              <a:custGeom>
                <a:avLst/>
                <a:gdLst>
                  <a:gd name="T0" fmla="*/ 84 w 108"/>
                  <a:gd name="T1" fmla="*/ 16 h 87"/>
                  <a:gd name="T2" fmla="*/ 93 w 108"/>
                  <a:gd name="T3" fmla="*/ 29 h 87"/>
                  <a:gd name="T4" fmla="*/ 103 w 108"/>
                  <a:gd name="T5" fmla="*/ 34 h 87"/>
                  <a:gd name="T6" fmla="*/ 103 w 108"/>
                  <a:gd name="T7" fmla="*/ 40 h 87"/>
                  <a:gd name="T8" fmla="*/ 91 w 108"/>
                  <a:gd name="T9" fmla="*/ 46 h 87"/>
                  <a:gd name="T10" fmla="*/ 89 w 108"/>
                  <a:gd name="T11" fmla="*/ 63 h 87"/>
                  <a:gd name="T12" fmla="*/ 84 w 108"/>
                  <a:gd name="T13" fmla="*/ 72 h 87"/>
                  <a:gd name="T14" fmla="*/ 81 w 108"/>
                  <a:gd name="T15" fmla="*/ 74 h 87"/>
                  <a:gd name="T16" fmla="*/ 76 w 108"/>
                  <a:gd name="T17" fmla="*/ 87 h 87"/>
                  <a:gd name="T18" fmla="*/ 67 w 108"/>
                  <a:gd name="T19" fmla="*/ 82 h 87"/>
                  <a:gd name="T20" fmla="*/ 62 w 108"/>
                  <a:gd name="T21" fmla="*/ 75 h 87"/>
                  <a:gd name="T22" fmla="*/ 69 w 108"/>
                  <a:gd name="T23" fmla="*/ 72 h 87"/>
                  <a:gd name="T24" fmla="*/ 65 w 108"/>
                  <a:gd name="T25" fmla="*/ 67 h 87"/>
                  <a:gd name="T26" fmla="*/ 69 w 108"/>
                  <a:gd name="T27" fmla="*/ 63 h 87"/>
                  <a:gd name="T28" fmla="*/ 59 w 108"/>
                  <a:gd name="T29" fmla="*/ 57 h 87"/>
                  <a:gd name="T30" fmla="*/ 45 w 108"/>
                  <a:gd name="T31" fmla="*/ 67 h 87"/>
                  <a:gd name="T32" fmla="*/ 33 w 108"/>
                  <a:gd name="T33" fmla="*/ 75 h 87"/>
                  <a:gd name="T34" fmla="*/ 31 w 108"/>
                  <a:gd name="T35" fmla="*/ 69 h 87"/>
                  <a:gd name="T36" fmla="*/ 35 w 108"/>
                  <a:gd name="T37" fmla="*/ 65 h 87"/>
                  <a:gd name="T38" fmla="*/ 31 w 108"/>
                  <a:gd name="T39" fmla="*/ 62 h 87"/>
                  <a:gd name="T40" fmla="*/ 28 w 108"/>
                  <a:gd name="T41" fmla="*/ 58 h 87"/>
                  <a:gd name="T42" fmla="*/ 21 w 108"/>
                  <a:gd name="T43" fmla="*/ 52 h 87"/>
                  <a:gd name="T44" fmla="*/ 18 w 108"/>
                  <a:gd name="T45" fmla="*/ 48 h 87"/>
                  <a:gd name="T46" fmla="*/ 24 w 108"/>
                  <a:gd name="T47" fmla="*/ 43 h 87"/>
                  <a:gd name="T48" fmla="*/ 12 w 108"/>
                  <a:gd name="T49" fmla="*/ 33 h 87"/>
                  <a:gd name="T50" fmla="*/ 16 w 108"/>
                  <a:gd name="T51" fmla="*/ 26 h 87"/>
                  <a:gd name="T52" fmla="*/ 11 w 108"/>
                  <a:gd name="T53" fmla="*/ 23 h 87"/>
                  <a:gd name="T54" fmla="*/ 9 w 108"/>
                  <a:gd name="T55" fmla="*/ 19 h 87"/>
                  <a:gd name="T56" fmla="*/ 6 w 108"/>
                  <a:gd name="T57" fmla="*/ 16 h 87"/>
                  <a:gd name="T58" fmla="*/ 19 w 108"/>
                  <a:gd name="T59" fmla="*/ 16 h 87"/>
                  <a:gd name="T60" fmla="*/ 26 w 108"/>
                  <a:gd name="T61" fmla="*/ 17 h 87"/>
                  <a:gd name="T62" fmla="*/ 33 w 108"/>
                  <a:gd name="T63" fmla="*/ 21 h 87"/>
                  <a:gd name="T64" fmla="*/ 36 w 108"/>
                  <a:gd name="T65" fmla="*/ 14 h 87"/>
                  <a:gd name="T66" fmla="*/ 28 w 108"/>
                  <a:gd name="T67" fmla="*/ 7 h 87"/>
                  <a:gd name="T68" fmla="*/ 29 w 108"/>
                  <a:gd name="T69" fmla="*/ 4 h 87"/>
                  <a:gd name="T70" fmla="*/ 35 w 108"/>
                  <a:gd name="T71" fmla="*/ 0 h 87"/>
                  <a:gd name="T72" fmla="*/ 38 w 108"/>
                  <a:gd name="T73" fmla="*/ 2 h 87"/>
                  <a:gd name="T74" fmla="*/ 45 w 108"/>
                  <a:gd name="T75" fmla="*/ 9 h 87"/>
                  <a:gd name="T76" fmla="*/ 53 w 108"/>
                  <a:gd name="T77" fmla="*/ 17 h 87"/>
                  <a:gd name="T78" fmla="*/ 64 w 108"/>
                  <a:gd name="T79" fmla="*/ 11 h 87"/>
                  <a:gd name="T80" fmla="*/ 72 w 108"/>
                  <a:gd name="T81" fmla="*/ 4 h 87"/>
                  <a:gd name="T82" fmla="*/ 16 w 108"/>
                  <a:gd name="T83" fmla="*/ 31 h 87"/>
                  <a:gd name="T84" fmla="*/ 16 w 108"/>
                  <a:gd name="T85" fmla="*/ 33 h 87"/>
                  <a:gd name="T86" fmla="*/ 4 w 108"/>
                  <a:gd name="T87" fmla="*/ 21 h 87"/>
                  <a:gd name="T88" fmla="*/ 6 w 108"/>
                  <a:gd name="T89" fmla="*/ 23 h 87"/>
                  <a:gd name="T90" fmla="*/ 12 w 108"/>
                  <a:gd name="T91" fmla="*/ 70 h 87"/>
                  <a:gd name="T92" fmla="*/ 7 w 108"/>
                  <a:gd name="T93" fmla="*/ 65 h 87"/>
                  <a:gd name="T94" fmla="*/ 0 w 108"/>
                  <a:gd name="T95" fmla="*/ 55 h 87"/>
                  <a:gd name="T96" fmla="*/ 7 w 108"/>
                  <a:gd name="T97" fmla="*/ 55 h 87"/>
                  <a:gd name="T98" fmla="*/ 11 w 108"/>
                  <a:gd name="T99" fmla="*/ 58 h 87"/>
                  <a:gd name="T100" fmla="*/ 19 w 108"/>
                  <a:gd name="T101" fmla="*/ 58 h 87"/>
                  <a:gd name="T102" fmla="*/ 21 w 108"/>
                  <a:gd name="T103" fmla="*/ 63 h 87"/>
                  <a:gd name="T104" fmla="*/ 26 w 108"/>
                  <a:gd name="T105" fmla="*/ 7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" h="87">
                    <a:moveTo>
                      <a:pt x="74" y="2"/>
                    </a:moveTo>
                    <a:lnTo>
                      <a:pt x="76" y="2"/>
                    </a:lnTo>
                    <a:lnTo>
                      <a:pt x="79" y="7"/>
                    </a:lnTo>
                    <a:lnTo>
                      <a:pt x="83" y="14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6" y="19"/>
                    </a:lnTo>
                    <a:lnTo>
                      <a:pt x="86" y="23"/>
                    </a:lnTo>
                    <a:lnTo>
                      <a:pt x="91" y="28"/>
                    </a:lnTo>
                    <a:lnTo>
                      <a:pt x="93" y="29"/>
                    </a:lnTo>
                    <a:lnTo>
                      <a:pt x="96" y="33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101" y="33"/>
                    </a:lnTo>
                    <a:lnTo>
                      <a:pt x="103" y="34"/>
                    </a:lnTo>
                    <a:lnTo>
                      <a:pt x="105" y="36"/>
                    </a:lnTo>
                    <a:lnTo>
                      <a:pt x="106" y="36"/>
                    </a:lnTo>
                    <a:lnTo>
                      <a:pt x="106" y="38"/>
                    </a:lnTo>
                    <a:lnTo>
                      <a:pt x="108" y="41"/>
                    </a:lnTo>
                    <a:lnTo>
                      <a:pt x="103" y="40"/>
                    </a:lnTo>
                    <a:lnTo>
                      <a:pt x="100" y="40"/>
                    </a:lnTo>
                    <a:lnTo>
                      <a:pt x="98" y="41"/>
                    </a:lnTo>
                    <a:lnTo>
                      <a:pt x="95" y="41"/>
                    </a:lnTo>
                    <a:lnTo>
                      <a:pt x="93" y="43"/>
                    </a:lnTo>
                    <a:lnTo>
                      <a:pt x="91" y="46"/>
                    </a:lnTo>
                    <a:lnTo>
                      <a:pt x="89" y="52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9" y="63"/>
                    </a:lnTo>
                    <a:lnTo>
                      <a:pt x="89" y="63"/>
                    </a:lnTo>
                    <a:lnTo>
                      <a:pt x="88" y="65"/>
                    </a:lnTo>
                    <a:lnTo>
                      <a:pt x="88" y="65"/>
                    </a:lnTo>
                    <a:lnTo>
                      <a:pt x="86" y="70"/>
                    </a:lnTo>
                    <a:lnTo>
                      <a:pt x="86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0"/>
                    </a:lnTo>
                    <a:lnTo>
                      <a:pt x="83" y="69"/>
                    </a:lnTo>
                    <a:lnTo>
                      <a:pt x="81" y="70"/>
                    </a:lnTo>
                    <a:lnTo>
                      <a:pt x="81" y="74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6" y="87"/>
                    </a:lnTo>
                    <a:lnTo>
                      <a:pt x="74" y="87"/>
                    </a:lnTo>
                    <a:lnTo>
                      <a:pt x="71" y="82"/>
                    </a:lnTo>
                    <a:lnTo>
                      <a:pt x="71" y="82"/>
                    </a:lnTo>
                    <a:lnTo>
                      <a:pt x="69" y="82"/>
                    </a:lnTo>
                    <a:lnTo>
                      <a:pt x="67" y="82"/>
                    </a:lnTo>
                    <a:lnTo>
                      <a:pt x="67" y="80"/>
                    </a:lnTo>
                    <a:lnTo>
                      <a:pt x="67" y="79"/>
                    </a:lnTo>
                    <a:lnTo>
                      <a:pt x="64" y="77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4" y="75"/>
                    </a:lnTo>
                    <a:lnTo>
                      <a:pt x="64" y="74"/>
                    </a:lnTo>
                    <a:lnTo>
                      <a:pt x="65" y="74"/>
                    </a:lnTo>
                    <a:lnTo>
                      <a:pt x="67" y="74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9" y="70"/>
                    </a:lnTo>
                    <a:lnTo>
                      <a:pt x="65" y="69"/>
                    </a:lnTo>
                    <a:lnTo>
                      <a:pt x="65" y="67"/>
                    </a:lnTo>
                    <a:lnTo>
                      <a:pt x="65" y="67"/>
                    </a:lnTo>
                    <a:lnTo>
                      <a:pt x="65" y="65"/>
                    </a:lnTo>
                    <a:lnTo>
                      <a:pt x="65" y="65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69" y="62"/>
                    </a:lnTo>
                    <a:lnTo>
                      <a:pt x="65" y="58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9" y="57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0" y="62"/>
                    </a:lnTo>
                    <a:lnTo>
                      <a:pt x="47" y="63"/>
                    </a:lnTo>
                    <a:lnTo>
                      <a:pt x="45" y="67"/>
                    </a:lnTo>
                    <a:lnTo>
                      <a:pt x="43" y="69"/>
                    </a:lnTo>
                    <a:lnTo>
                      <a:pt x="41" y="69"/>
                    </a:lnTo>
                    <a:lnTo>
                      <a:pt x="40" y="70"/>
                    </a:lnTo>
                    <a:lnTo>
                      <a:pt x="35" y="75"/>
                    </a:lnTo>
                    <a:lnTo>
                      <a:pt x="33" y="75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3" y="67"/>
                    </a:lnTo>
                    <a:lnTo>
                      <a:pt x="33" y="69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5" y="65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57"/>
                    </a:lnTo>
                    <a:lnTo>
                      <a:pt x="28" y="58"/>
                    </a:lnTo>
                    <a:lnTo>
                      <a:pt x="26" y="57"/>
                    </a:lnTo>
                    <a:lnTo>
                      <a:pt x="24" y="55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18" y="50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19" y="40"/>
                    </a:lnTo>
                    <a:lnTo>
                      <a:pt x="16" y="38"/>
                    </a:lnTo>
                    <a:lnTo>
                      <a:pt x="14" y="34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4" y="19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5" y="12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2" y="14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9" y="9"/>
                    </a:lnTo>
                    <a:lnTo>
                      <a:pt x="71" y="7"/>
                    </a:lnTo>
                    <a:lnTo>
                      <a:pt x="71" y="5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4" y="2"/>
                    </a:lnTo>
                    <a:close/>
                    <a:moveTo>
                      <a:pt x="16" y="33"/>
                    </a:moveTo>
                    <a:lnTo>
                      <a:pt x="16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6" y="23"/>
                    </a:move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26" y="75"/>
                    </a:moveTo>
                    <a:lnTo>
                      <a:pt x="23" y="75"/>
                    </a:lnTo>
                    <a:lnTo>
                      <a:pt x="16" y="74"/>
                    </a:lnTo>
                    <a:lnTo>
                      <a:pt x="14" y="72"/>
                    </a:lnTo>
                    <a:lnTo>
                      <a:pt x="12" y="70"/>
                    </a:lnTo>
                    <a:lnTo>
                      <a:pt x="12" y="69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6" y="62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6" y="53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7"/>
                    </a:lnTo>
                    <a:lnTo>
                      <a:pt x="7" y="5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3"/>
                    </a:lnTo>
                    <a:lnTo>
                      <a:pt x="21" y="63"/>
                    </a:lnTo>
                    <a:lnTo>
                      <a:pt x="23" y="65"/>
                    </a:lnTo>
                    <a:lnTo>
                      <a:pt x="24" y="67"/>
                    </a:lnTo>
                    <a:lnTo>
                      <a:pt x="23" y="69"/>
                    </a:lnTo>
                    <a:lnTo>
                      <a:pt x="24" y="72"/>
                    </a:lnTo>
                    <a:lnTo>
                      <a:pt x="26" y="74"/>
                    </a:lnTo>
                    <a:lnTo>
                      <a:pt x="26" y="75"/>
                    </a:lnTo>
                    <a:lnTo>
                      <a:pt x="26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>
                <a:off x="3938" y="2081"/>
                <a:ext cx="73" cy="71"/>
              </a:xfrm>
              <a:custGeom>
                <a:avLst/>
                <a:gdLst>
                  <a:gd name="T0" fmla="*/ 29 w 73"/>
                  <a:gd name="T1" fmla="*/ 3 h 71"/>
                  <a:gd name="T2" fmla="*/ 34 w 73"/>
                  <a:gd name="T3" fmla="*/ 3 h 71"/>
                  <a:gd name="T4" fmla="*/ 37 w 73"/>
                  <a:gd name="T5" fmla="*/ 1 h 71"/>
                  <a:gd name="T6" fmla="*/ 41 w 73"/>
                  <a:gd name="T7" fmla="*/ 5 h 71"/>
                  <a:gd name="T8" fmla="*/ 46 w 73"/>
                  <a:gd name="T9" fmla="*/ 3 h 71"/>
                  <a:gd name="T10" fmla="*/ 51 w 73"/>
                  <a:gd name="T11" fmla="*/ 3 h 71"/>
                  <a:gd name="T12" fmla="*/ 56 w 73"/>
                  <a:gd name="T13" fmla="*/ 5 h 71"/>
                  <a:gd name="T14" fmla="*/ 58 w 73"/>
                  <a:gd name="T15" fmla="*/ 8 h 71"/>
                  <a:gd name="T16" fmla="*/ 61 w 73"/>
                  <a:gd name="T17" fmla="*/ 10 h 71"/>
                  <a:gd name="T18" fmla="*/ 65 w 73"/>
                  <a:gd name="T19" fmla="*/ 10 h 71"/>
                  <a:gd name="T20" fmla="*/ 70 w 73"/>
                  <a:gd name="T21" fmla="*/ 10 h 71"/>
                  <a:gd name="T22" fmla="*/ 68 w 73"/>
                  <a:gd name="T23" fmla="*/ 15 h 71"/>
                  <a:gd name="T24" fmla="*/ 65 w 73"/>
                  <a:gd name="T25" fmla="*/ 20 h 71"/>
                  <a:gd name="T26" fmla="*/ 65 w 73"/>
                  <a:gd name="T27" fmla="*/ 25 h 71"/>
                  <a:gd name="T28" fmla="*/ 70 w 73"/>
                  <a:gd name="T29" fmla="*/ 27 h 71"/>
                  <a:gd name="T30" fmla="*/ 73 w 73"/>
                  <a:gd name="T31" fmla="*/ 32 h 71"/>
                  <a:gd name="T32" fmla="*/ 71 w 73"/>
                  <a:gd name="T33" fmla="*/ 34 h 71"/>
                  <a:gd name="T34" fmla="*/ 68 w 73"/>
                  <a:gd name="T35" fmla="*/ 34 h 71"/>
                  <a:gd name="T36" fmla="*/ 70 w 73"/>
                  <a:gd name="T37" fmla="*/ 37 h 71"/>
                  <a:gd name="T38" fmla="*/ 71 w 73"/>
                  <a:gd name="T39" fmla="*/ 44 h 71"/>
                  <a:gd name="T40" fmla="*/ 70 w 73"/>
                  <a:gd name="T41" fmla="*/ 44 h 71"/>
                  <a:gd name="T42" fmla="*/ 66 w 73"/>
                  <a:gd name="T43" fmla="*/ 46 h 71"/>
                  <a:gd name="T44" fmla="*/ 65 w 73"/>
                  <a:gd name="T45" fmla="*/ 46 h 71"/>
                  <a:gd name="T46" fmla="*/ 61 w 73"/>
                  <a:gd name="T47" fmla="*/ 46 h 71"/>
                  <a:gd name="T48" fmla="*/ 63 w 73"/>
                  <a:gd name="T49" fmla="*/ 51 h 71"/>
                  <a:gd name="T50" fmla="*/ 61 w 73"/>
                  <a:gd name="T51" fmla="*/ 51 h 71"/>
                  <a:gd name="T52" fmla="*/ 58 w 73"/>
                  <a:gd name="T53" fmla="*/ 53 h 71"/>
                  <a:gd name="T54" fmla="*/ 56 w 73"/>
                  <a:gd name="T55" fmla="*/ 56 h 71"/>
                  <a:gd name="T56" fmla="*/ 53 w 73"/>
                  <a:gd name="T57" fmla="*/ 59 h 71"/>
                  <a:gd name="T58" fmla="*/ 53 w 73"/>
                  <a:gd name="T59" fmla="*/ 63 h 71"/>
                  <a:gd name="T60" fmla="*/ 54 w 73"/>
                  <a:gd name="T61" fmla="*/ 70 h 71"/>
                  <a:gd name="T62" fmla="*/ 53 w 73"/>
                  <a:gd name="T63" fmla="*/ 71 h 71"/>
                  <a:gd name="T64" fmla="*/ 49 w 73"/>
                  <a:gd name="T65" fmla="*/ 70 h 71"/>
                  <a:gd name="T66" fmla="*/ 42 w 73"/>
                  <a:gd name="T67" fmla="*/ 65 h 71"/>
                  <a:gd name="T68" fmla="*/ 39 w 73"/>
                  <a:gd name="T69" fmla="*/ 61 h 71"/>
                  <a:gd name="T70" fmla="*/ 37 w 73"/>
                  <a:gd name="T71" fmla="*/ 61 h 71"/>
                  <a:gd name="T72" fmla="*/ 35 w 73"/>
                  <a:gd name="T73" fmla="*/ 58 h 71"/>
                  <a:gd name="T74" fmla="*/ 30 w 73"/>
                  <a:gd name="T75" fmla="*/ 51 h 71"/>
                  <a:gd name="T76" fmla="*/ 25 w 73"/>
                  <a:gd name="T77" fmla="*/ 46 h 71"/>
                  <a:gd name="T78" fmla="*/ 18 w 73"/>
                  <a:gd name="T79" fmla="*/ 39 h 71"/>
                  <a:gd name="T80" fmla="*/ 12 w 73"/>
                  <a:gd name="T81" fmla="*/ 32 h 71"/>
                  <a:gd name="T82" fmla="*/ 8 w 73"/>
                  <a:gd name="T83" fmla="*/ 24 h 71"/>
                  <a:gd name="T84" fmla="*/ 6 w 73"/>
                  <a:gd name="T85" fmla="*/ 18 h 71"/>
                  <a:gd name="T86" fmla="*/ 0 w 73"/>
                  <a:gd name="T87" fmla="*/ 10 h 71"/>
                  <a:gd name="T88" fmla="*/ 1 w 73"/>
                  <a:gd name="T89" fmla="*/ 1 h 71"/>
                  <a:gd name="T90" fmla="*/ 6 w 73"/>
                  <a:gd name="T91" fmla="*/ 1 h 71"/>
                  <a:gd name="T92" fmla="*/ 10 w 73"/>
                  <a:gd name="T93" fmla="*/ 7 h 71"/>
                  <a:gd name="T94" fmla="*/ 15 w 73"/>
                  <a:gd name="T95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71">
                    <a:moveTo>
                      <a:pt x="23" y="0"/>
                    </a:moveTo>
                    <a:lnTo>
                      <a:pt x="27" y="1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3" y="5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8" y="8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68" y="15"/>
                    </a:lnTo>
                    <a:lnTo>
                      <a:pt x="66" y="17"/>
                    </a:lnTo>
                    <a:lnTo>
                      <a:pt x="66" y="18"/>
                    </a:lnTo>
                    <a:lnTo>
                      <a:pt x="65" y="20"/>
                    </a:lnTo>
                    <a:lnTo>
                      <a:pt x="65" y="22"/>
                    </a:lnTo>
                    <a:lnTo>
                      <a:pt x="65" y="24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70" y="27"/>
                    </a:lnTo>
                    <a:lnTo>
                      <a:pt x="71" y="29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73" y="34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3" y="47"/>
                    </a:lnTo>
                    <a:lnTo>
                      <a:pt x="63" y="51"/>
                    </a:lnTo>
                    <a:lnTo>
                      <a:pt x="63" y="53"/>
                    </a:lnTo>
                    <a:lnTo>
                      <a:pt x="63" y="53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58" y="53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9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3" y="61"/>
                    </a:lnTo>
                    <a:lnTo>
                      <a:pt x="53" y="63"/>
                    </a:lnTo>
                    <a:lnTo>
                      <a:pt x="53" y="65"/>
                    </a:lnTo>
                    <a:lnTo>
                      <a:pt x="54" y="68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3" y="71"/>
                    </a:lnTo>
                    <a:lnTo>
                      <a:pt x="51" y="70"/>
                    </a:lnTo>
                    <a:lnTo>
                      <a:pt x="49" y="70"/>
                    </a:lnTo>
                    <a:lnTo>
                      <a:pt x="46" y="68"/>
                    </a:lnTo>
                    <a:lnTo>
                      <a:pt x="44" y="66"/>
                    </a:lnTo>
                    <a:lnTo>
                      <a:pt x="42" y="65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9" y="61"/>
                    </a:lnTo>
                    <a:lnTo>
                      <a:pt x="37" y="63"/>
                    </a:lnTo>
                    <a:lnTo>
                      <a:pt x="35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5" y="58"/>
                    </a:lnTo>
                    <a:lnTo>
                      <a:pt x="32" y="54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5" y="46"/>
                    </a:lnTo>
                    <a:lnTo>
                      <a:pt x="22" y="42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7" y="36"/>
                    </a:lnTo>
                    <a:lnTo>
                      <a:pt x="13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0" y="27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20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1"/>
              <p:cNvSpPr>
                <a:spLocks/>
              </p:cNvSpPr>
              <p:nvPr/>
            </p:nvSpPr>
            <p:spPr bwMode="auto">
              <a:xfrm>
                <a:off x="2490" y="2793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0 h 5"/>
                  <a:gd name="T10" fmla="*/ 2 w 3"/>
                  <a:gd name="T11" fmla="*/ 0 h 5"/>
                  <a:gd name="T12" fmla="*/ 3 w 3"/>
                  <a:gd name="T13" fmla="*/ 2 h 5"/>
                  <a:gd name="T14" fmla="*/ 3 w 3"/>
                  <a:gd name="T15" fmla="*/ 4 h 5"/>
                  <a:gd name="T16" fmla="*/ 3 w 3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2"/>
              <p:cNvSpPr>
                <a:spLocks noEditPoints="1"/>
              </p:cNvSpPr>
              <p:nvPr/>
            </p:nvSpPr>
            <p:spPr bwMode="auto">
              <a:xfrm>
                <a:off x="5327" y="2524"/>
                <a:ext cx="87" cy="121"/>
              </a:xfrm>
              <a:custGeom>
                <a:avLst/>
                <a:gdLst>
                  <a:gd name="T0" fmla="*/ 87 w 87"/>
                  <a:gd name="T1" fmla="*/ 111 h 121"/>
                  <a:gd name="T2" fmla="*/ 80 w 87"/>
                  <a:gd name="T3" fmla="*/ 109 h 121"/>
                  <a:gd name="T4" fmla="*/ 82 w 87"/>
                  <a:gd name="T5" fmla="*/ 119 h 121"/>
                  <a:gd name="T6" fmla="*/ 75 w 87"/>
                  <a:gd name="T7" fmla="*/ 102 h 121"/>
                  <a:gd name="T8" fmla="*/ 72 w 87"/>
                  <a:gd name="T9" fmla="*/ 90 h 121"/>
                  <a:gd name="T10" fmla="*/ 63 w 87"/>
                  <a:gd name="T11" fmla="*/ 80 h 121"/>
                  <a:gd name="T12" fmla="*/ 50 w 87"/>
                  <a:gd name="T13" fmla="*/ 70 h 121"/>
                  <a:gd name="T14" fmla="*/ 48 w 87"/>
                  <a:gd name="T15" fmla="*/ 66 h 121"/>
                  <a:gd name="T16" fmla="*/ 50 w 87"/>
                  <a:gd name="T17" fmla="*/ 72 h 121"/>
                  <a:gd name="T18" fmla="*/ 46 w 87"/>
                  <a:gd name="T19" fmla="*/ 80 h 121"/>
                  <a:gd name="T20" fmla="*/ 50 w 87"/>
                  <a:gd name="T21" fmla="*/ 90 h 121"/>
                  <a:gd name="T22" fmla="*/ 39 w 87"/>
                  <a:gd name="T23" fmla="*/ 99 h 121"/>
                  <a:gd name="T24" fmla="*/ 36 w 87"/>
                  <a:gd name="T25" fmla="*/ 95 h 121"/>
                  <a:gd name="T26" fmla="*/ 34 w 87"/>
                  <a:gd name="T27" fmla="*/ 92 h 121"/>
                  <a:gd name="T28" fmla="*/ 29 w 87"/>
                  <a:gd name="T29" fmla="*/ 99 h 121"/>
                  <a:gd name="T30" fmla="*/ 26 w 87"/>
                  <a:gd name="T31" fmla="*/ 102 h 121"/>
                  <a:gd name="T32" fmla="*/ 19 w 87"/>
                  <a:gd name="T33" fmla="*/ 92 h 121"/>
                  <a:gd name="T34" fmla="*/ 15 w 87"/>
                  <a:gd name="T35" fmla="*/ 77 h 121"/>
                  <a:gd name="T36" fmla="*/ 14 w 87"/>
                  <a:gd name="T37" fmla="*/ 66 h 121"/>
                  <a:gd name="T38" fmla="*/ 12 w 87"/>
                  <a:gd name="T39" fmla="*/ 54 h 121"/>
                  <a:gd name="T40" fmla="*/ 7 w 87"/>
                  <a:gd name="T41" fmla="*/ 46 h 121"/>
                  <a:gd name="T42" fmla="*/ 0 w 87"/>
                  <a:gd name="T43" fmla="*/ 41 h 121"/>
                  <a:gd name="T44" fmla="*/ 9 w 87"/>
                  <a:gd name="T45" fmla="*/ 29 h 121"/>
                  <a:gd name="T46" fmla="*/ 17 w 87"/>
                  <a:gd name="T47" fmla="*/ 27 h 121"/>
                  <a:gd name="T48" fmla="*/ 9 w 87"/>
                  <a:gd name="T49" fmla="*/ 22 h 121"/>
                  <a:gd name="T50" fmla="*/ 2 w 87"/>
                  <a:gd name="T51" fmla="*/ 14 h 121"/>
                  <a:gd name="T52" fmla="*/ 7 w 87"/>
                  <a:gd name="T53" fmla="*/ 3 h 121"/>
                  <a:gd name="T54" fmla="*/ 9 w 87"/>
                  <a:gd name="T55" fmla="*/ 2 h 121"/>
                  <a:gd name="T56" fmla="*/ 17 w 87"/>
                  <a:gd name="T57" fmla="*/ 7 h 121"/>
                  <a:gd name="T58" fmla="*/ 17 w 87"/>
                  <a:gd name="T59" fmla="*/ 3 h 121"/>
                  <a:gd name="T60" fmla="*/ 26 w 87"/>
                  <a:gd name="T61" fmla="*/ 12 h 121"/>
                  <a:gd name="T62" fmla="*/ 31 w 87"/>
                  <a:gd name="T63" fmla="*/ 8 h 121"/>
                  <a:gd name="T64" fmla="*/ 34 w 87"/>
                  <a:gd name="T65" fmla="*/ 27 h 121"/>
                  <a:gd name="T66" fmla="*/ 48 w 87"/>
                  <a:gd name="T67" fmla="*/ 31 h 121"/>
                  <a:gd name="T68" fmla="*/ 72 w 87"/>
                  <a:gd name="T69" fmla="*/ 31 h 121"/>
                  <a:gd name="T70" fmla="*/ 84 w 87"/>
                  <a:gd name="T71" fmla="*/ 37 h 121"/>
                  <a:gd name="T72" fmla="*/ 79 w 87"/>
                  <a:gd name="T73" fmla="*/ 44 h 121"/>
                  <a:gd name="T74" fmla="*/ 74 w 87"/>
                  <a:gd name="T75" fmla="*/ 49 h 121"/>
                  <a:gd name="T76" fmla="*/ 68 w 87"/>
                  <a:gd name="T77" fmla="*/ 53 h 121"/>
                  <a:gd name="T78" fmla="*/ 60 w 87"/>
                  <a:gd name="T79" fmla="*/ 60 h 121"/>
                  <a:gd name="T80" fmla="*/ 63 w 87"/>
                  <a:gd name="T81" fmla="*/ 73 h 121"/>
                  <a:gd name="T82" fmla="*/ 67 w 87"/>
                  <a:gd name="T83" fmla="*/ 75 h 121"/>
                  <a:gd name="T84" fmla="*/ 72 w 87"/>
                  <a:gd name="T85" fmla="*/ 68 h 121"/>
                  <a:gd name="T86" fmla="*/ 79 w 87"/>
                  <a:gd name="T87" fmla="*/ 60 h 121"/>
                  <a:gd name="T88" fmla="*/ 82 w 87"/>
                  <a:gd name="T89" fmla="*/ 73 h 121"/>
                  <a:gd name="T90" fmla="*/ 86 w 87"/>
                  <a:gd name="T91" fmla="*/ 87 h 121"/>
                  <a:gd name="T92" fmla="*/ 48 w 87"/>
                  <a:gd name="T93" fmla="*/ 75 h 121"/>
                  <a:gd name="T94" fmla="*/ 48 w 87"/>
                  <a:gd name="T95" fmla="*/ 94 h 121"/>
                  <a:gd name="T96" fmla="*/ 48 w 87"/>
                  <a:gd name="T97" fmla="*/ 78 h 121"/>
                  <a:gd name="T98" fmla="*/ 55 w 87"/>
                  <a:gd name="T99" fmla="*/ 87 h 121"/>
                  <a:gd name="T100" fmla="*/ 65 w 87"/>
                  <a:gd name="T101" fmla="*/ 85 h 121"/>
                  <a:gd name="T102" fmla="*/ 67 w 87"/>
                  <a:gd name="T103" fmla="*/ 89 h 121"/>
                  <a:gd name="T104" fmla="*/ 74 w 87"/>
                  <a:gd name="T105" fmla="*/ 99 h 121"/>
                  <a:gd name="T106" fmla="*/ 74 w 87"/>
                  <a:gd name="T107" fmla="*/ 99 h 121"/>
                  <a:gd name="T108" fmla="*/ 74 w 87"/>
                  <a:gd name="T109" fmla="*/ 10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" h="121">
                    <a:moveTo>
                      <a:pt x="87" y="95"/>
                    </a:moveTo>
                    <a:lnTo>
                      <a:pt x="87" y="97"/>
                    </a:lnTo>
                    <a:lnTo>
                      <a:pt x="87" y="104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7" y="111"/>
                    </a:lnTo>
                    <a:lnTo>
                      <a:pt x="86" y="109"/>
                    </a:lnTo>
                    <a:lnTo>
                      <a:pt x="86" y="109"/>
                    </a:lnTo>
                    <a:lnTo>
                      <a:pt x="84" y="107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0" y="109"/>
                    </a:lnTo>
                    <a:lnTo>
                      <a:pt x="79" y="111"/>
                    </a:lnTo>
                    <a:lnTo>
                      <a:pt x="80" y="112"/>
                    </a:lnTo>
                    <a:lnTo>
                      <a:pt x="80" y="114"/>
                    </a:lnTo>
                    <a:lnTo>
                      <a:pt x="80" y="114"/>
                    </a:lnTo>
                    <a:lnTo>
                      <a:pt x="80" y="116"/>
                    </a:lnTo>
                    <a:lnTo>
                      <a:pt x="82" y="118"/>
                    </a:lnTo>
                    <a:lnTo>
                      <a:pt x="82" y="119"/>
                    </a:lnTo>
                    <a:lnTo>
                      <a:pt x="82" y="121"/>
                    </a:lnTo>
                    <a:lnTo>
                      <a:pt x="82" y="121"/>
                    </a:lnTo>
                    <a:lnTo>
                      <a:pt x="80" y="119"/>
                    </a:lnTo>
                    <a:lnTo>
                      <a:pt x="80" y="116"/>
                    </a:lnTo>
                    <a:lnTo>
                      <a:pt x="77" y="112"/>
                    </a:lnTo>
                    <a:lnTo>
                      <a:pt x="75" y="106"/>
                    </a:lnTo>
                    <a:lnTo>
                      <a:pt x="75" y="102"/>
                    </a:lnTo>
                    <a:lnTo>
                      <a:pt x="74" y="99"/>
                    </a:lnTo>
                    <a:lnTo>
                      <a:pt x="74" y="92"/>
                    </a:lnTo>
                    <a:lnTo>
                      <a:pt x="72" y="90"/>
                    </a:lnTo>
                    <a:lnTo>
                      <a:pt x="74" y="89"/>
                    </a:lnTo>
                    <a:lnTo>
                      <a:pt x="74" y="89"/>
                    </a:lnTo>
                    <a:lnTo>
                      <a:pt x="74" y="89"/>
                    </a:lnTo>
                    <a:lnTo>
                      <a:pt x="72" y="90"/>
                    </a:lnTo>
                    <a:lnTo>
                      <a:pt x="70" y="87"/>
                    </a:lnTo>
                    <a:lnTo>
                      <a:pt x="70" y="85"/>
                    </a:lnTo>
                    <a:lnTo>
                      <a:pt x="67" y="82"/>
                    </a:lnTo>
                    <a:lnTo>
                      <a:pt x="67" y="80"/>
                    </a:lnTo>
                    <a:lnTo>
                      <a:pt x="67" y="77"/>
                    </a:lnTo>
                    <a:lnTo>
                      <a:pt x="65" y="80"/>
                    </a:lnTo>
                    <a:lnTo>
                      <a:pt x="63" y="80"/>
                    </a:lnTo>
                    <a:lnTo>
                      <a:pt x="62" y="82"/>
                    </a:lnTo>
                    <a:lnTo>
                      <a:pt x="60" y="83"/>
                    </a:lnTo>
                    <a:lnTo>
                      <a:pt x="57" y="83"/>
                    </a:lnTo>
                    <a:lnTo>
                      <a:pt x="53" y="80"/>
                    </a:lnTo>
                    <a:lnTo>
                      <a:pt x="50" y="75"/>
                    </a:lnTo>
                    <a:lnTo>
                      <a:pt x="50" y="73"/>
                    </a:lnTo>
                    <a:lnTo>
                      <a:pt x="50" y="70"/>
                    </a:lnTo>
                    <a:lnTo>
                      <a:pt x="50" y="66"/>
                    </a:lnTo>
                    <a:lnTo>
                      <a:pt x="50" y="65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5" y="68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8" y="77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6" y="82"/>
                    </a:lnTo>
                    <a:lnTo>
                      <a:pt x="48" y="83"/>
                    </a:lnTo>
                    <a:lnTo>
                      <a:pt x="46" y="83"/>
                    </a:lnTo>
                    <a:lnTo>
                      <a:pt x="48" y="85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50" y="90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5" y="95"/>
                    </a:lnTo>
                    <a:lnTo>
                      <a:pt x="43" y="97"/>
                    </a:lnTo>
                    <a:lnTo>
                      <a:pt x="43" y="99"/>
                    </a:lnTo>
                    <a:lnTo>
                      <a:pt x="41" y="99"/>
                    </a:lnTo>
                    <a:lnTo>
                      <a:pt x="39" y="99"/>
                    </a:lnTo>
                    <a:lnTo>
                      <a:pt x="39" y="99"/>
                    </a:lnTo>
                    <a:lnTo>
                      <a:pt x="39" y="97"/>
                    </a:lnTo>
                    <a:lnTo>
                      <a:pt x="39" y="95"/>
                    </a:lnTo>
                    <a:lnTo>
                      <a:pt x="41" y="92"/>
                    </a:lnTo>
                    <a:lnTo>
                      <a:pt x="41" y="94"/>
                    </a:lnTo>
                    <a:lnTo>
                      <a:pt x="39" y="94"/>
                    </a:lnTo>
                    <a:lnTo>
                      <a:pt x="36" y="95"/>
                    </a:lnTo>
                    <a:lnTo>
                      <a:pt x="36" y="94"/>
                    </a:lnTo>
                    <a:lnTo>
                      <a:pt x="36" y="92"/>
                    </a:lnTo>
                    <a:lnTo>
                      <a:pt x="36" y="89"/>
                    </a:lnTo>
                    <a:lnTo>
                      <a:pt x="38" y="87"/>
                    </a:lnTo>
                    <a:lnTo>
                      <a:pt x="36" y="89"/>
                    </a:lnTo>
                    <a:lnTo>
                      <a:pt x="34" y="90"/>
                    </a:lnTo>
                    <a:lnTo>
                      <a:pt x="34" y="92"/>
                    </a:lnTo>
                    <a:lnTo>
                      <a:pt x="34" y="94"/>
                    </a:lnTo>
                    <a:lnTo>
                      <a:pt x="34" y="95"/>
                    </a:lnTo>
                    <a:lnTo>
                      <a:pt x="33" y="97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29" y="101"/>
                    </a:lnTo>
                    <a:lnTo>
                      <a:pt x="29" y="99"/>
                    </a:lnTo>
                    <a:lnTo>
                      <a:pt x="29" y="95"/>
                    </a:lnTo>
                    <a:lnTo>
                      <a:pt x="27" y="90"/>
                    </a:lnTo>
                    <a:lnTo>
                      <a:pt x="27" y="92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7" y="99"/>
                    </a:lnTo>
                    <a:lnTo>
                      <a:pt x="26" y="102"/>
                    </a:lnTo>
                    <a:lnTo>
                      <a:pt x="24" y="102"/>
                    </a:lnTo>
                    <a:lnTo>
                      <a:pt x="22" y="102"/>
                    </a:lnTo>
                    <a:lnTo>
                      <a:pt x="22" y="101"/>
                    </a:lnTo>
                    <a:lnTo>
                      <a:pt x="21" y="99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7" y="78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7" y="72"/>
                    </a:lnTo>
                    <a:lnTo>
                      <a:pt x="17" y="72"/>
                    </a:lnTo>
                    <a:lnTo>
                      <a:pt x="15" y="70"/>
                    </a:lnTo>
                    <a:lnTo>
                      <a:pt x="14" y="70"/>
                    </a:lnTo>
                    <a:lnTo>
                      <a:pt x="12" y="70"/>
                    </a:lnTo>
                    <a:lnTo>
                      <a:pt x="14" y="66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58"/>
                    </a:lnTo>
                    <a:lnTo>
                      <a:pt x="12" y="54"/>
                    </a:lnTo>
                    <a:lnTo>
                      <a:pt x="12" y="53"/>
                    </a:lnTo>
                    <a:lnTo>
                      <a:pt x="14" y="51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2" y="48"/>
                    </a:lnTo>
                    <a:lnTo>
                      <a:pt x="9" y="48"/>
                    </a:lnTo>
                    <a:lnTo>
                      <a:pt x="7" y="46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7" y="34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9" y="29"/>
                    </a:lnTo>
                    <a:lnTo>
                      <a:pt x="43" y="29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8" y="31"/>
                    </a:lnTo>
                    <a:lnTo>
                      <a:pt x="62" y="29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72" y="31"/>
                    </a:lnTo>
                    <a:lnTo>
                      <a:pt x="77" y="31"/>
                    </a:lnTo>
                    <a:lnTo>
                      <a:pt x="80" y="31"/>
                    </a:lnTo>
                    <a:lnTo>
                      <a:pt x="84" y="34"/>
                    </a:lnTo>
                    <a:lnTo>
                      <a:pt x="86" y="34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4" y="37"/>
                    </a:lnTo>
                    <a:lnTo>
                      <a:pt x="84" y="37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0" y="41"/>
                    </a:lnTo>
                    <a:lnTo>
                      <a:pt x="79" y="44"/>
                    </a:lnTo>
                    <a:lnTo>
                      <a:pt x="79" y="46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75" y="46"/>
                    </a:lnTo>
                    <a:lnTo>
                      <a:pt x="75" y="48"/>
                    </a:lnTo>
                    <a:lnTo>
                      <a:pt x="75" y="48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4" y="51"/>
                    </a:lnTo>
                    <a:lnTo>
                      <a:pt x="72" y="49"/>
                    </a:lnTo>
                    <a:lnTo>
                      <a:pt x="70" y="49"/>
                    </a:lnTo>
                    <a:lnTo>
                      <a:pt x="70" y="51"/>
                    </a:lnTo>
                    <a:lnTo>
                      <a:pt x="68" y="51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3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2" y="56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0" y="63"/>
                    </a:lnTo>
                    <a:lnTo>
                      <a:pt x="62" y="68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7" y="75"/>
                    </a:lnTo>
                    <a:lnTo>
                      <a:pt x="67" y="75"/>
                    </a:lnTo>
                    <a:lnTo>
                      <a:pt x="68" y="75"/>
                    </a:lnTo>
                    <a:lnTo>
                      <a:pt x="70" y="75"/>
                    </a:lnTo>
                    <a:lnTo>
                      <a:pt x="72" y="73"/>
                    </a:lnTo>
                    <a:lnTo>
                      <a:pt x="72" y="73"/>
                    </a:lnTo>
                    <a:lnTo>
                      <a:pt x="72" y="72"/>
                    </a:lnTo>
                    <a:lnTo>
                      <a:pt x="72" y="70"/>
                    </a:lnTo>
                    <a:lnTo>
                      <a:pt x="72" y="68"/>
                    </a:lnTo>
                    <a:lnTo>
                      <a:pt x="74" y="65"/>
                    </a:lnTo>
                    <a:lnTo>
                      <a:pt x="75" y="65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9" y="60"/>
                    </a:lnTo>
                    <a:lnTo>
                      <a:pt x="79" y="60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2" y="65"/>
                    </a:lnTo>
                    <a:lnTo>
                      <a:pt x="82" y="68"/>
                    </a:lnTo>
                    <a:lnTo>
                      <a:pt x="82" y="70"/>
                    </a:lnTo>
                    <a:lnTo>
                      <a:pt x="82" y="73"/>
                    </a:lnTo>
                    <a:lnTo>
                      <a:pt x="82" y="77"/>
                    </a:lnTo>
                    <a:lnTo>
                      <a:pt x="84" y="77"/>
                    </a:lnTo>
                    <a:lnTo>
                      <a:pt x="84" y="78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6" y="85"/>
                    </a:lnTo>
                    <a:lnTo>
                      <a:pt x="86" y="87"/>
                    </a:lnTo>
                    <a:lnTo>
                      <a:pt x="87" y="95"/>
                    </a:lnTo>
                    <a:lnTo>
                      <a:pt x="87" y="95"/>
                    </a:lnTo>
                    <a:lnTo>
                      <a:pt x="87" y="95"/>
                    </a:lnTo>
                    <a:close/>
                    <a:moveTo>
                      <a:pt x="50" y="77"/>
                    </a:moveTo>
                    <a:lnTo>
                      <a:pt x="50" y="77"/>
                    </a:lnTo>
                    <a:lnTo>
                      <a:pt x="50" y="77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50" y="77"/>
                    </a:lnTo>
                    <a:lnTo>
                      <a:pt x="50" y="77"/>
                    </a:lnTo>
                    <a:close/>
                    <a:moveTo>
                      <a:pt x="53" y="94"/>
                    </a:moveTo>
                    <a:lnTo>
                      <a:pt x="50" y="95"/>
                    </a:lnTo>
                    <a:lnTo>
                      <a:pt x="48" y="94"/>
                    </a:lnTo>
                    <a:lnTo>
                      <a:pt x="51" y="89"/>
                    </a:lnTo>
                    <a:lnTo>
                      <a:pt x="50" y="87"/>
                    </a:lnTo>
                    <a:lnTo>
                      <a:pt x="50" y="85"/>
                    </a:lnTo>
                    <a:lnTo>
                      <a:pt x="48" y="83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1" y="80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5" y="85"/>
                    </a:lnTo>
                    <a:lnTo>
                      <a:pt x="55" y="87"/>
                    </a:lnTo>
                    <a:lnTo>
                      <a:pt x="53" y="92"/>
                    </a:lnTo>
                    <a:lnTo>
                      <a:pt x="53" y="94"/>
                    </a:lnTo>
                    <a:lnTo>
                      <a:pt x="53" y="94"/>
                    </a:lnTo>
                    <a:close/>
                    <a:moveTo>
                      <a:pt x="67" y="89"/>
                    </a:moveTo>
                    <a:lnTo>
                      <a:pt x="67" y="89"/>
                    </a:lnTo>
                    <a:lnTo>
                      <a:pt x="65" y="89"/>
                    </a:lnTo>
                    <a:lnTo>
                      <a:pt x="65" y="85"/>
                    </a:lnTo>
                    <a:lnTo>
                      <a:pt x="65" y="83"/>
                    </a:lnTo>
                    <a:lnTo>
                      <a:pt x="65" y="83"/>
                    </a:lnTo>
                    <a:lnTo>
                      <a:pt x="67" y="83"/>
                    </a:lnTo>
                    <a:lnTo>
                      <a:pt x="67" y="85"/>
                    </a:lnTo>
                    <a:lnTo>
                      <a:pt x="67" y="87"/>
                    </a:lnTo>
                    <a:lnTo>
                      <a:pt x="67" y="89"/>
                    </a:lnTo>
                    <a:lnTo>
                      <a:pt x="67" y="89"/>
                    </a:lnTo>
                    <a:close/>
                    <a:moveTo>
                      <a:pt x="60" y="92"/>
                    </a:moveTo>
                    <a:lnTo>
                      <a:pt x="58" y="94"/>
                    </a:lnTo>
                    <a:lnTo>
                      <a:pt x="58" y="85"/>
                    </a:lnTo>
                    <a:lnTo>
                      <a:pt x="60" y="89"/>
                    </a:lnTo>
                    <a:lnTo>
                      <a:pt x="60" y="90"/>
                    </a:lnTo>
                    <a:lnTo>
                      <a:pt x="60" y="92"/>
                    </a:lnTo>
                    <a:close/>
                    <a:moveTo>
                      <a:pt x="74" y="99"/>
                    </a:moveTo>
                    <a:lnTo>
                      <a:pt x="74" y="101"/>
                    </a:lnTo>
                    <a:lnTo>
                      <a:pt x="72" y="99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99"/>
                    </a:lnTo>
                    <a:close/>
                    <a:moveTo>
                      <a:pt x="75" y="106"/>
                    </a:move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4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2"/>
                    </a:lnTo>
                    <a:lnTo>
                      <a:pt x="75" y="102"/>
                    </a:lnTo>
                    <a:lnTo>
                      <a:pt x="75" y="104"/>
                    </a:lnTo>
                    <a:lnTo>
                      <a:pt x="75" y="1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3"/>
              <p:cNvSpPr>
                <a:spLocks/>
              </p:cNvSpPr>
              <p:nvPr/>
            </p:nvSpPr>
            <p:spPr bwMode="auto">
              <a:xfrm>
                <a:off x="3684" y="1902"/>
                <a:ext cx="74" cy="59"/>
              </a:xfrm>
              <a:custGeom>
                <a:avLst/>
                <a:gdLst>
                  <a:gd name="T0" fmla="*/ 45 w 74"/>
                  <a:gd name="T1" fmla="*/ 1 h 59"/>
                  <a:gd name="T2" fmla="*/ 48 w 74"/>
                  <a:gd name="T3" fmla="*/ 0 h 59"/>
                  <a:gd name="T4" fmla="*/ 50 w 74"/>
                  <a:gd name="T5" fmla="*/ 3 h 59"/>
                  <a:gd name="T6" fmla="*/ 57 w 74"/>
                  <a:gd name="T7" fmla="*/ 7 h 59"/>
                  <a:gd name="T8" fmla="*/ 58 w 74"/>
                  <a:gd name="T9" fmla="*/ 7 h 59"/>
                  <a:gd name="T10" fmla="*/ 64 w 74"/>
                  <a:gd name="T11" fmla="*/ 10 h 59"/>
                  <a:gd name="T12" fmla="*/ 62 w 74"/>
                  <a:gd name="T13" fmla="*/ 15 h 59"/>
                  <a:gd name="T14" fmla="*/ 62 w 74"/>
                  <a:gd name="T15" fmla="*/ 17 h 59"/>
                  <a:gd name="T16" fmla="*/ 60 w 74"/>
                  <a:gd name="T17" fmla="*/ 20 h 59"/>
                  <a:gd name="T18" fmla="*/ 64 w 74"/>
                  <a:gd name="T19" fmla="*/ 20 h 59"/>
                  <a:gd name="T20" fmla="*/ 67 w 74"/>
                  <a:gd name="T21" fmla="*/ 22 h 59"/>
                  <a:gd name="T22" fmla="*/ 72 w 74"/>
                  <a:gd name="T23" fmla="*/ 27 h 59"/>
                  <a:gd name="T24" fmla="*/ 70 w 74"/>
                  <a:gd name="T25" fmla="*/ 29 h 59"/>
                  <a:gd name="T26" fmla="*/ 74 w 74"/>
                  <a:gd name="T27" fmla="*/ 32 h 59"/>
                  <a:gd name="T28" fmla="*/ 69 w 74"/>
                  <a:gd name="T29" fmla="*/ 41 h 59"/>
                  <a:gd name="T30" fmla="*/ 69 w 74"/>
                  <a:gd name="T31" fmla="*/ 39 h 59"/>
                  <a:gd name="T32" fmla="*/ 64 w 74"/>
                  <a:gd name="T33" fmla="*/ 42 h 59"/>
                  <a:gd name="T34" fmla="*/ 62 w 74"/>
                  <a:gd name="T35" fmla="*/ 46 h 59"/>
                  <a:gd name="T36" fmla="*/ 62 w 74"/>
                  <a:gd name="T37" fmla="*/ 49 h 59"/>
                  <a:gd name="T38" fmla="*/ 64 w 74"/>
                  <a:gd name="T39" fmla="*/ 53 h 59"/>
                  <a:gd name="T40" fmla="*/ 64 w 74"/>
                  <a:gd name="T41" fmla="*/ 56 h 59"/>
                  <a:gd name="T42" fmla="*/ 62 w 74"/>
                  <a:gd name="T43" fmla="*/ 58 h 59"/>
                  <a:gd name="T44" fmla="*/ 57 w 74"/>
                  <a:gd name="T45" fmla="*/ 59 h 59"/>
                  <a:gd name="T46" fmla="*/ 53 w 74"/>
                  <a:gd name="T47" fmla="*/ 54 h 59"/>
                  <a:gd name="T48" fmla="*/ 50 w 74"/>
                  <a:gd name="T49" fmla="*/ 53 h 59"/>
                  <a:gd name="T50" fmla="*/ 46 w 74"/>
                  <a:gd name="T51" fmla="*/ 51 h 59"/>
                  <a:gd name="T52" fmla="*/ 45 w 74"/>
                  <a:gd name="T53" fmla="*/ 47 h 59"/>
                  <a:gd name="T54" fmla="*/ 45 w 74"/>
                  <a:gd name="T55" fmla="*/ 39 h 59"/>
                  <a:gd name="T56" fmla="*/ 41 w 74"/>
                  <a:gd name="T57" fmla="*/ 42 h 59"/>
                  <a:gd name="T58" fmla="*/ 36 w 74"/>
                  <a:gd name="T59" fmla="*/ 46 h 59"/>
                  <a:gd name="T60" fmla="*/ 31 w 74"/>
                  <a:gd name="T61" fmla="*/ 44 h 59"/>
                  <a:gd name="T62" fmla="*/ 33 w 74"/>
                  <a:gd name="T63" fmla="*/ 42 h 59"/>
                  <a:gd name="T64" fmla="*/ 31 w 74"/>
                  <a:gd name="T65" fmla="*/ 41 h 59"/>
                  <a:gd name="T66" fmla="*/ 31 w 74"/>
                  <a:gd name="T67" fmla="*/ 37 h 59"/>
                  <a:gd name="T68" fmla="*/ 26 w 74"/>
                  <a:gd name="T69" fmla="*/ 34 h 59"/>
                  <a:gd name="T70" fmla="*/ 23 w 74"/>
                  <a:gd name="T71" fmla="*/ 34 h 59"/>
                  <a:gd name="T72" fmla="*/ 21 w 74"/>
                  <a:gd name="T73" fmla="*/ 30 h 59"/>
                  <a:gd name="T74" fmla="*/ 16 w 74"/>
                  <a:gd name="T75" fmla="*/ 29 h 59"/>
                  <a:gd name="T76" fmla="*/ 14 w 74"/>
                  <a:gd name="T77" fmla="*/ 24 h 59"/>
                  <a:gd name="T78" fmla="*/ 11 w 74"/>
                  <a:gd name="T79" fmla="*/ 20 h 59"/>
                  <a:gd name="T80" fmla="*/ 7 w 74"/>
                  <a:gd name="T81" fmla="*/ 24 h 59"/>
                  <a:gd name="T82" fmla="*/ 4 w 74"/>
                  <a:gd name="T83" fmla="*/ 20 h 59"/>
                  <a:gd name="T84" fmla="*/ 2 w 74"/>
                  <a:gd name="T85" fmla="*/ 15 h 59"/>
                  <a:gd name="T86" fmla="*/ 0 w 74"/>
                  <a:gd name="T87" fmla="*/ 12 h 59"/>
                  <a:gd name="T88" fmla="*/ 16 w 74"/>
                  <a:gd name="T89" fmla="*/ 3 h 59"/>
                  <a:gd name="T90" fmla="*/ 17 w 74"/>
                  <a:gd name="T91" fmla="*/ 7 h 59"/>
                  <a:gd name="T92" fmla="*/ 21 w 74"/>
                  <a:gd name="T93" fmla="*/ 5 h 59"/>
                  <a:gd name="T94" fmla="*/ 24 w 74"/>
                  <a:gd name="T95" fmla="*/ 7 h 59"/>
                  <a:gd name="T96" fmla="*/ 29 w 74"/>
                  <a:gd name="T97" fmla="*/ 7 h 59"/>
                  <a:gd name="T98" fmla="*/ 33 w 74"/>
                  <a:gd name="T99" fmla="*/ 3 h 59"/>
                  <a:gd name="T100" fmla="*/ 36 w 74"/>
                  <a:gd name="T101" fmla="*/ 3 h 59"/>
                  <a:gd name="T102" fmla="*/ 38 w 74"/>
                  <a:gd name="T103" fmla="*/ 0 h 59"/>
                  <a:gd name="T104" fmla="*/ 41 w 74"/>
                  <a:gd name="T105" fmla="*/ 1 h 59"/>
                  <a:gd name="T106" fmla="*/ 45 w 74"/>
                  <a:gd name="T10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4" h="59">
                    <a:moveTo>
                      <a:pt x="45" y="1"/>
                    </a:moveTo>
                    <a:lnTo>
                      <a:pt x="45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0" y="3"/>
                    </a:lnTo>
                    <a:lnTo>
                      <a:pt x="52" y="5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2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9" y="24"/>
                    </a:lnTo>
                    <a:lnTo>
                      <a:pt x="70" y="25"/>
                    </a:lnTo>
                    <a:lnTo>
                      <a:pt x="72" y="27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2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6"/>
                    </a:lnTo>
                    <a:lnTo>
                      <a:pt x="70" y="37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7" y="39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2" y="46"/>
                    </a:lnTo>
                    <a:lnTo>
                      <a:pt x="62" y="47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5" y="54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7" y="58"/>
                    </a:lnTo>
                    <a:lnTo>
                      <a:pt x="55" y="56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2" y="53"/>
                    </a:lnTo>
                    <a:lnTo>
                      <a:pt x="50" y="53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49"/>
                    </a:lnTo>
                    <a:lnTo>
                      <a:pt x="45" y="47"/>
                    </a:lnTo>
                    <a:lnTo>
                      <a:pt x="43" y="46"/>
                    </a:lnTo>
                    <a:lnTo>
                      <a:pt x="45" y="41"/>
                    </a:lnTo>
                    <a:lnTo>
                      <a:pt x="45" y="39"/>
                    </a:lnTo>
                    <a:lnTo>
                      <a:pt x="43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0" y="46"/>
                    </a:lnTo>
                    <a:lnTo>
                      <a:pt x="36" y="46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3" y="34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9" y="7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9" y="7"/>
                    </a:lnTo>
                    <a:lnTo>
                      <a:pt x="31" y="5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4"/>
              <p:cNvSpPr>
                <a:spLocks/>
              </p:cNvSpPr>
              <p:nvPr/>
            </p:nvSpPr>
            <p:spPr bwMode="auto">
              <a:xfrm>
                <a:off x="3530" y="2759"/>
                <a:ext cx="151" cy="109"/>
              </a:xfrm>
              <a:custGeom>
                <a:avLst/>
                <a:gdLst>
                  <a:gd name="T0" fmla="*/ 110 w 151"/>
                  <a:gd name="T1" fmla="*/ 9 h 109"/>
                  <a:gd name="T2" fmla="*/ 113 w 151"/>
                  <a:gd name="T3" fmla="*/ 16 h 109"/>
                  <a:gd name="T4" fmla="*/ 115 w 151"/>
                  <a:gd name="T5" fmla="*/ 24 h 109"/>
                  <a:gd name="T6" fmla="*/ 120 w 151"/>
                  <a:gd name="T7" fmla="*/ 27 h 109"/>
                  <a:gd name="T8" fmla="*/ 125 w 151"/>
                  <a:gd name="T9" fmla="*/ 29 h 109"/>
                  <a:gd name="T10" fmla="*/ 129 w 151"/>
                  <a:gd name="T11" fmla="*/ 34 h 109"/>
                  <a:gd name="T12" fmla="*/ 125 w 151"/>
                  <a:gd name="T13" fmla="*/ 38 h 109"/>
                  <a:gd name="T14" fmla="*/ 130 w 151"/>
                  <a:gd name="T15" fmla="*/ 43 h 109"/>
                  <a:gd name="T16" fmla="*/ 141 w 151"/>
                  <a:gd name="T17" fmla="*/ 48 h 109"/>
                  <a:gd name="T18" fmla="*/ 146 w 151"/>
                  <a:gd name="T19" fmla="*/ 46 h 109"/>
                  <a:gd name="T20" fmla="*/ 149 w 151"/>
                  <a:gd name="T21" fmla="*/ 51 h 109"/>
                  <a:gd name="T22" fmla="*/ 146 w 151"/>
                  <a:gd name="T23" fmla="*/ 53 h 109"/>
                  <a:gd name="T24" fmla="*/ 147 w 151"/>
                  <a:gd name="T25" fmla="*/ 56 h 109"/>
                  <a:gd name="T26" fmla="*/ 149 w 151"/>
                  <a:gd name="T27" fmla="*/ 67 h 109"/>
                  <a:gd name="T28" fmla="*/ 137 w 151"/>
                  <a:gd name="T29" fmla="*/ 72 h 109"/>
                  <a:gd name="T30" fmla="*/ 132 w 151"/>
                  <a:gd name="T31" fmla="*/ 72 h 109"/>
                  <a:gd name="T32" fmla="*/ 130 w 151"/>
                  <a:gd name="T33" fmla="*/ 73 h 109"/>
                  <a:gd name="T34" fmla="*/ 127 w 151"/>
                  <a:gd name="T35" fmla="*/ 75 h 109"/>
                  <a:gd name="T36" fmla="*/ 127 w 151"/>
                  <a:gd name="T37" fmla="*/ 79 h 109"/>
                  <a:gd name="T38" fmla="*/ 123 w 151"/>
                  <a:gd name="T39" fmla="*/ 79 h 109"/>
                  <a:gd name="T40" fmla="*/ 117 w 151"/>
                  <a:gd name="T41" fmla="*/ 80 h 109"/>
                  <a:gd name="T42" fmla="*/ 108 w 151"/>
                  <a:gd name="T43" fmla="*/ 79 h 109"/>
                  <a:gd name="T44" fmla="*/ 100 w 151"/>
                  <a:gd name="T45" fmla="*/ 77 h 109"/>
                  <a:gd name="T46" fmla="*/ 96 w 151"/>
                  <a:gd name="T47" fmla="*/ 79 h 109"/>
                  <a:gd name="T48" fmla="*/ 93 w 151"/>
                  <a:gd name="T49" fmla="*/ 80 h 109"/>
                  <a:gd name="T50" fmla="*/ 88 w 151"/>
                  <a:gd name="T51" fmla="*/ 79 h 109"/>
                  <a:gd name="T52" fmla="*/ 76 w 151"/>
                  <a:gd name="T53" fmla="*/ 79 h 109"/>
                  <a:gd name="T54" fmla="*/ 57 w 151"/>
                  <a:gd name="T55" fmla="*/ 80 h 109"/>
                  <a:gd name="T56" fmla="*/ 52 w 151"/>
                  <a:gd name="T57" fmla="*/ 80 h 109"/>
                  <a:gd name="T58" fmla="*/ 52 w 151"/>
                  <a:gd name="T59" fmla="*/ 91 h 109"/>
                  <a:gd name="T60" fmla="*/ 52 w 151"/>
                  <a:gd name="T61" fmla="*/ 92 h 109"/>
                  <a:gd name="T62" fmla="*/ 52 w 151"/>
                  <a:gd name="T63" fmla="*/ 97 h 109"/>
                  <a:gd name="T64" fmla="*/ 53 w 151"/>
                  <a:gd name="T65" fmla="*/ 106 h 109"/>
                  <a:gd name="T66" fmla="*/ 53 w 151"/>
                  <a:gd name="T67" fmla="*/ 109 h 109"/>
                  <a:gd name="T68" fmla="*/ 48 w 151"/>
                  <a:gd name="T69" fmla="*/ 106 h 109"/>
                  <a:gd name="T70" fmla="*/ 45 w 151"/>
                  <a:gd name="T71" fmla="*/ 101 h 109"/>
                  <a:gd name="T72" fmla="*/ 36 w 151"/>
                  <a:gd name="T73" fmla="*/ 101 h 109"/>
                  <a:gd name="T74" fmla="*/ 26 w 151"/>
                  <a:gd name="T75" fmla="*/ 102 h 109"/>
                  <a:gd name="T76" fmla="*/ 19 w 151"/>
                  <a:gd name="T77" fmla="*/ 104 h 109"/>
                  <a:gd name="T78" fmla="*/ 14 w 151"/>
                  <a:gd name="T79" fmla="*/ 102 h 109"/>
                  <a:gd name="T80" fmla="*/ 9 w 151"/>
                  <a:gd name="T81" fmla="*/ 96 h 109"/>
                  <a:gd name="T82" fmla="*/ 2 w 151"/>
                  <a:gd name="T83" fmla="*/ 92 h 109"/>
                  <a:gd name="T84" fmla="*/ 0 w 151"/>
                  <a:gd name="T85" fmla="*/ 87 h 109"/>
                  <a:gd name="T86" fmla="*/ 0 w 151"/>
                  <a:gd name="T87" fmla="*/ 79 h 109"/>
                  <a:gd name="T88" fmla="*/ 5 w 151"/>
                  <a:gd name="T89" fmla="*/ 72 h 109"/>
                  <a:gd name="T90" fmla="*/ 4 w 151"/>
                  <a:gd name="T91" fmla="*/ 67 h 109"/>
                  <a:gd name="T92" fmla="*/ 7 w 151"/>
                  <a:gd name="T93" fmla="*/ 62 h 109"/>
                  <a:gd name="T94" fmla="*/ 16 w 151"/>
                  <a:gd name="T95" fmla="*/ 58 h 109"/>
                  <a:gd name="T96" fmla="*/ 19 w 151"/>
                  <a:gd name="T97" fmla="*/ 55 h 109"/>
                  <a:gd name="T98" fmla="*/ 21 w 151"/>
                  <a:gd name="T99" fmla="*/ 48 h 109"/>
                  <a:gd name="T100" fmla="*/ 24 w 151"/>
                  <a:gd name="T101" fmla="*/ 41 h 109"/>
                  <a:gd name="T102" fmla="*/ 24 w 151"/>
                  <a:gd name="T103" fmla="*/ 36 h 109"/>
                  <a:gd name="T104" fmla="*/ 31 w 151"/>
                  <a:gd name="T105" fmla="*/ 33 h 109"/>
                  <a:gd name="T106" fmla="*/ 40 w 151"/>
                  <a:gd name="T107" fmla="*/ 36 h 109"/>
                  <a:gd name="T108" fmla="*/ 43 w 151"/>
                  <a:gd name="T109" fmla="*/ 27 h 109"/>
                  <a:gd name="T110" fmla="*/ 48 w 151"/>
                  <a:gd name="T111" fmla="*/ 27 h 109"/>
                  <a:gd name="T112" fmla="*/ 50 w 151"/>
                  <a:gd name="T113" fmla="*/ 22 h 109"/>
                  <a:gd name="T114" fmla="*/ 58 w 151"/>
                  <a:gd name="T115" fmla="*/ 16 h 109"/>
                  <a:gd name="T116" fmla="*/ 69 w 151"/>
                  <a:gd name="T117" fmla="*/ 12 h 109"/>
                  <a:gd name="T118" fmla="*/ 77 w 151"/>
                  <a:gd name="T119" fmla="*/ 9 h 109"/>
                  <a:gd name="T120" fmla="*/ 88 w 151"/>
                  <a:gd name="T121" fmla="*/ 2 h 109"/>
                  <a:gd name="T122" fmla="*/ 96 w 151"/>
                  <a:gd name="T123" fmla="*/ 0 h 109"/>
                  <a:gd name="T124" fmla="*/ 106 w 151"/>
                  <a:gd name="T125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09">
                    <a:moveTo>
                      <a:pt x="110" y="4"/>
                    </a:moveTo>
                    <a:lnTo>
                      <a:pt x="110" y="4"/>
                    </a:lnTo>
                    <a:lnTo>
                      <a:pt x="110" y="5"/>
                    </a:lnTo>
                    <a:lnTo>
                      <a:pt x="110" y="9"/>
                    </a:lnTo>
                    <a:lnTo>
                      <a:pt x="108" y="10"/>
                    </a:lnTo>
                    <a:lnTo>
                      <a:pt x="110" y="14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3" y="19"/>
                    </a:lnTo>
                    <a:lnTo>
                      <a:pt x="113" y="19"/>
                    </a:lnTo>
                    <a:lnTo>
                      <a:pt x="113" y="21"/>
                    </a:lnTo>
                    <a:lnTo>
                      <a:pt x="115" y="24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20" y="27"/>
                    </a:lnTo>
                    <a:lnTo>
                      <a:pt x="120" y="27"/>
                    </a:lnTo>
                    <a:lnTo>
                      <a:pt x="122" y="27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5" y="31"/>
                    </a:lnTo>
                    <a:lnTo>
                      <a:pt x="127" y="33"/>
                    </a:lnTo>
                    <a:lnTo>
                      <a:pt x="129" y="34"/>
                    </a:lnTo>
                    <a:lnTo>
                      <a:pt x="129" y="34"/>
                    </a:lnTo>
                    <a:lnTo>
                      <a:pt x="127" y="34"/>
                    </a:lnTo>
                    <a:lnTo>
                      <a:pt x="125" y="33"/>
                    </a:lnTo>
                    <a:lnTo>
                      <a:pt x="125" y="34"/>
                    </a:lnTo>
                    <a:lnTo>
                      <a:pt x="125" y="38"/>
                    </a:lnTo>
                    <a:lnTo>
                      <a:pt x="125" y="39"/>
                    </a:lnTo>
                    <a:lnTo>
                      <a:pt x="125" y="39"/>
                    </a:lnTo>
                    <a:lnTo>
                      <a:pt x="127" y="41"/>
                    </a:lnTo>
                    <a:lnTo>
                      <a:pt x="130" y="43"/>
                    </a:lnTo>
                    <a:lnTo>
                      <a:pt x="134" y="46"/>
                    </a:lnTo>
                    <a:lnTo>
                      <a:pt x="135" y="48"/>
                    </a:lnTo>
                    <a:lnTo>
                      <a:pt x="137" y="48"/>
                    </a:lnTo>
                    <a:lnTo>
                      <a:pt x="141" y="48"/>
                    </a:lnTo>
                    <a:lnTo>
                      <a:pt x="141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7" y="48"/>
                    </a:lnTo>
                    <a:lnTo>
                      <a:pt x="147" y="50"/>
                    </a:lnTo>
                    <a:lnTo>
                      <a:pt x="149" y="51"/>
                    </a:lnTo>
                    <a:lnTo>
                      <a:pt x="149" y="51"/>
                    </a:lnTo>
                    <a:lnTo>
                      <a:pt x="147" y="51"/>
                    </a:lnTo>
                    <a:lnTo>
                      <a:pt x="146" y="53"/>
                    </a:lnTo>
                    <a:lnTo>
                      <a:pt x="146" y="53"/>
                    </a:lnTo>
                    <a:lnTo>
                      <a:pt x="146" y="53"/>
                    </a:lnTo>
                    <a:lnTo>
                      <a:pt x="146" y="53"/>
                    </a:lnTo>
                    <a:lnTo>
                      <a:pt x="146" y="55"/>
                    </a:lnTo>
                    <a:lnTo>
                      <a:pt x="147" y="56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1" y="63"/>
                    </a:lnTo>
                    <a:lnTo>
                      <a:pt x="149" y="67"/>
                    </a:lnTo>
                    <a:lnTo>
                      <a:pt x="149" y="67"/>
                    </a:lnTo>
                    <a:lnTo>
                      <a:pt x="144" y="72"/>
                    </a:lnTo>
                    <a:lnTo>
                      <a:pt x="141" y="70"/>
                    </a:lnTo>
                    <a:lnTo>
                      <a:pt x="137" y="72"/>
                    </a:lnTo>
                    <a:lnTo>
                      <a:pt x="135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2"/>
                    </a:lnTo>
                    <a:lnTo>
                      <a:pt x="132" y="72"/>
                    </a:lnTo>
                    <a:lnTo>
                      <a:pt x="132" y="72"/>
                    </a:lnTo>
                    <a:lnTo>
                      <a:pt x="130" y="73"/>
                    </a:lnTo>
                    <a:lnTo>
                      <a:pt x="130" y="73"/>
                    </a:lnTo>
                    <a:lnTo>
                      <a:pt x="129" y="73"/>
                    </a:lnTo>
                    <a:lnTo>
                      <a:pt x="129" y="73"/>
                    </a:lnTo>
                    <a:lnTo>
                      <a:pt x="127" y="75"/>
                    </a:lnTo>
                    <a:lnTo>
                      <a:pt x="127" y="75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7" y="79"/>
                    </a:lnTo>
                    <a:lnTo>
                      <a:pt x="125" y="79"/>
                    </a:lnTo>
                    <a:lnTo>
                      <a:pt x="125" y="79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15" y="79"/>
                    </a:lnTo>
                    <a:lnTo>
                      <a:pt x="108" y="79"/>
                    </a:lnTo>
                    <a:lnTo>
                      <a:pt x="105" y="77"/>
                    </a:lnTo>
                    <a:lnTo>
                      <a:pt x="100" y="77"/>
                    </a:lnTo>
                    <a:lnTo>
                      <a:pt x="100" y="77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7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3" y="80"/>
                    </a:lnTo>
                    <a:lnTo>
                      <a:pt x="93" y="80"/>
                    </a:lnTo>
                    <a:lnTo>
                      <a:pt x="91" y="79"/>
                    </a:lnTo>
                    <a:lnTo>
                      <a:pt x="88" y="80"/>
                    </a:lnTo>
                    <a:lnTo>
                      <a:pt x="88" y="79"/>
                    </a:lnTo>
                    <a:lnTo>
                      <a:pt x="86" y="79"/>
                    </a:lnTo>
                    <a:lnTo>
                      <a:pt x="82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76" y="79"/>
                    </a:lnTo>
                    <a:lnTo>
                      <a:pt x="69" y="79"/>
                    </a:lnTo>
                    <a:lnTo>
                      <a:pt x="64" y="80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79"/>
                    </a:lnTo>
                    <a:lnTo>
                      <a:pt x="52" y="79"/>
                    </a:lnTo>
                    <a:lnTo>
                      <a:pt x="52" y="80"/>
                    </a:lnTo>
                    <a:lnTo>
                      <a:pt x="50" y="84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2" y="94"/>
                    </a:lnTo>
                    <a:lnTo>
                      <a:pt x="53" y="94"/>
                    </a:lnTo>
                    <a:lnTo>
                      <a:pt x="52" y="96"/>
                    </a:lnTo>
                    <a:lnTo>
                      <a:pt x="52" y="97"/>
                    </a:lnTo>
                    <a:lnTo>
                      <a:pt x="53" y="101"/>
                    </a:lnTo>
                    <a:lnTo>
                      <a:pt x="53" y="102"/>
                    </a:lnTo>
                    <a:lnTo>
                      <a:pt x="52" y="104"/>
                    </a:lnTo>
                    <a:lnTo>
                      <a:pt x="53" y="106"/>
                    </a:lnTo>
                    <a:lnTo>
                      <a:pt x="53" y="108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2" y="109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5" y="101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1" y="101"/>
                    </a:lnTo>
                    <a:lnTo>
                      <a:pt x="36" y="101"/>
                    </a:lnTo>
                    <a:lnTo>
                      <a:pt x="33" y="101"/>
                    </a:lnTo>
                    <a:lnTo>
                      <a:pt x="31" y="101"/>
                    </a:lnTo>
                    <a:lnTo>
                      <a:pt x="29" y="101"/>
                    </a:lnTo>
                    <a:lnTo>
                      <a:pt x="26" y="102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1" y="106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6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1" y="101"/>
                    </a:lnTo>
                    <a:lnTo>
                      <a:pt x="11" y="97"/>
                    </a:lnTo>
                    <a:lnTo>
                      <a:pt x="9" y="96"/>
                    </a:lnTo>
                    <a:lnTo>
                      <a:pt x="7" y="94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2" y="77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5" y="72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4" y="60"/>
                    </a:lnTo>
                    <a:lnTo>
                      <a:pt x="16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1" y="53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9" y="46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3" y="34"/>
                    </a:lnTo>
                    <a:lnTo>
                      <a:pt x="43" y="33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2"/>
                    </a:lnTo>
                    <a:lnTo>
                      <a:pt x="52" y="19"/>
                    </a:lnTo>
                    <a:lnTo>
                      <a:pt x="57" y="17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72" y="12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82" y="5"/>
                    </a:lnTo>
                    <a:lnTo>
                      <a:pt x="86" y="5"/>
                    </a:lnTo>
                    <a:lnTo>
                      <a:pt x="86" y="4"/>
                    </a:lnTo>
                    <a:lnTo>
                      <a:pt x="88" y="2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6" y="2"/>
                    </a:lnTo>
                    <a:lnTo>
                      <a:pt x="11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5"/>
              <p:cNvSpPr>
                <a:spLocks/>
              </p:cNvSpPr>
              <p:nvPr/>
            </p:nvSpPr>
            <p:spPr bwMode="auto">
              <a:xfrm>
                <a:off x="4064" y="2108"/>
                <a:ext cx="120" cy="78"/>
              </a:xfrm>
              <a:custGeom>
                <a:avLst/>
                <a:gdLst>
                  <a:gd name="T0" fmla="*/ 118 w 120"/>
                  <a:gd name="T1" fmla="*/ 22 h 78"/>
                  <a:gd name="T2" fmla="*/ 110 w 120"/>
                  <a:gd name="T3" fmla="*/ 26 h 78"/>
                  <a:gd name="T4" fmla="*/ 108 w 120"/>
                  <a:gd name="T5" fmla="*/ 32 h 78"/>
                  <a:gd name="T6" fmla="*/ 105 w 120"/>
                  <a:gd name="T7" fmla="*/ 41 h 78"/>
                  <a:gd name="T8" fmla="*/ 105 w 120"/>
                  <a:gd name="T9" fmla="*/ 49 h 78"/>
                  <a:gd name="T10" fmla="*/ 110 w 120"/>
                  <a:gd name="T11" fmla="*/ 60 h 78"/>
                  <a:gd name="T12" fmla="*/ 106 w 120"/>
                  <a:gd name="T13" fmla="*/ 60 h 78"/>
                  <a:gd name="T14" fmla="*/ 101 w 120"/>
                  <a:gd name="T15" fmla="*/ 60 h 78"/>
                  <a:gd name="T16" fmla="*/ 98 w 120"/>
                  <a:gd name="T17" fmla="*/ 58 h 78"/>
                  <a:gd name="T18" fmla="*/ 94 w 120"/>
                  <a:gd name="T19" fmla="*/ 56 h 78"/>
                  <a:gd name="T20" fmla="*/ 87 w 120"/>
                  <a:gd name="T21" fmla="*/ 58 h 78"/>
                  <a:gd name="T22" fmla="*/ 82 w 120"/>
                  <a:gd name="T23" fmla="*/ 60 h 78"/>
                  <a:gd name="T24" fmla="*/ 81 w 120"/>
                  <a:gd name="T25" fmla="*/ 63 h 78"/>
                  <a:gd name="T26" fmla="*/ 77 w 120"/>
                  <a:gd name="T27" fmla="*/ 65 h 78"/>
                  <a:gd name="T28" fmla="*/ 75 w 120"/>
                  <a:gd name="T29" fmla="*/ 65 h 78"/>
                  <a:gd name="T30" fmla="*/ 72 w 120"/>
                  <a:gd name="T31" fmla="*/ 66 h 78"/>
                  <a:gd name="T32" fmla="*/ 74 w 120"/>
                  <a:gd name="T33" fmla="*/ 70 h 78"/>
                  <a:gd name="T34" fmla="*/ 72 w 120"/>
                  <a:gd name="T35" fmla="*/ 75 h 78"/>
                  <a:gd name="T36" fmla="*/ 65 w 120"/>
                  <a:gd name="T37" fmla="*/ 77 h 78"/>
                  <a:gd name="T38" fmla="*/ 60 w 120"/>
                  <a:gd name="T39" fmla="*/ 77 h 78"/>
                  <a:gd name="T40" fmla="*/ 51 w 120"/>
                  <a:gd name="T41" fmla="*/ 75 h 78"/>
                  <a:gd name="T42" fmla="*/ 48 w 120"/>
                  <a:gd name="T43" fmla="*/ 75 h 78"/>
                  <a:gd name="T44" fmla="*/ 43 w 120"/>
                  <a:gd name="T45" fmla="*/ 72 h 78"/>
                  <a:gd name="T46" fmla="*/ 40 w 120"/>
                  <a:gd name="T47" fmla="*/ 70 h 78"/>
                  <a:gd name="T48" fmla="*/ 34 w 120"/>
                  <a:gd name="T49" fmla="*/ 70 h 78"/>
                  <a:gd name="T50" fmla="*/ 33 w 120"/>
                  <a:gd name="T51" fmla="*/ 72 h 78"/>
                  <a:gd name="T52" fmla="*/ 26 w 120"/>
                  <a:gd name="T53" fmla="*/ 73 h 78"/>
                  <a:gd name="T54" fmla="*/ 21 w 120"/>
                  <a:gd name="T55" fmla="*/ 73 h 78"/>
                  <a:gd name="T56" fmla="*/ 14 w 120"/>
                  <a:gd name="T57" fmla="*/ 75 h 78"/>
                  <a:gd name="T58" fmla="*/ 12 w 120"/>
                  <a:gd name="T59" fmla="*/ 68 h 78"/>
                  <a:gd name="T60" fmla="*/ 14 w 120"/>
                  <a:gd name="T61" fmla="*/ 65 h 78"/>
                  <a:gd name="T62" fmla="*/ 10 w 120"/>
                  <a:gd name="T63" fmla="*/ 58 h 78"/>
                  <a:gd name="T64" fmla="*/ 5 w 120"/>
                  <a:gd name="T65" fmla="*/ 56 h 78"/>
                  <a:gd name="T66" fmla="*/ 2 w 120"/>
                  <a:gd name="T67" fmla="*/ 49 h 78"/>
                  <a:gd name="T68" fmla="*/ 5 w 120"/>
                  <a:gd name="T69" fmla="*/ 46 h 78"/>
                  <a:gd name="T70" fmla="*/ 2 w 120"/>
                  <a:gd name="T71" fmla="*/ 43 h 78"/>
                  <a:gd name="T72" fmla="*/ 2 w 120"/>
                  <a:gd name="T73" fmla="*/ 38 h 78"/>
                  <a:gd name="T74" fmla="*/ 5 w 120"/>
                  <a:gd name="T75" fmla="*/ 36 h 78"/>
                  <a:gd name="T76" fmla="*/ 10 w 120"/>
                  <a:gd name="T77" fmla="*/ 32 h 78"/>
                  <a:gd name="T78" fmla="*/ 12 w 120"/>
                  <a:gd name="T79" fmla="*/ 29 h 78"/>
                  <a:gd name="T80" fmla="*/ 10 w 120"/>
                  <a:gd name="T81" fmla="*/ 24 h 78"/>
                  <a:gd name="T82" fmla="*/ 5 w 120"/>
                  <a:gd name="T83" fmla="*/ 20 h 78"/>
                  <a:gd name="T84" fmla="*/ 2 w 120"/>
                  <a:gd name="T85" fmla="*/ 15 h 78"/>
                  <a:gd name="T86" fmla="*/ 2 w 120"/>
                  <a:gd name="T87" fmla="*/ 12 h 78"/>
                  <a:gd name="T88" fmla="*/ 2 w 120"/>
                  <a:gd name="T89" fmla="*/ 7 h 78"/>
                  <a:gd name="T90" fmla="*/ 5 w 120"/>
                  <a:gd name="T91" fmla="*/ 2 h 78"/>
                  <a:gd name="T92" fmla="*/ 7 w 120"/>
                  <a:gd name="T93" fmla="*/ 0 h 78"/>
                  <a:gd name="T94" fmla="*/ 14 w 120"/>
                  <a:gd name="T95" fmla="*/ 3 h 78"/>
                  <a:gd name="T96" fmla="*/ 12 w 120"/>
                  <a:gd name="T97" fmla="*/ 7 h 78"/>
                  <a:gd name="T98" fmla="*/ 10 w 120"/>
                  <a:gd name="T99" fmla="*/ 10 h 78"/>
                  <a:gd name="T100" fmla="*/ 24 w 120"/>
                  <a:gd name="T101" fmla="*/ 10 h 78"/>
                  <a:gd name="T102" fmla="*/ 41 w 120"/>
                  <a:gd name="T103" fmla="*/ 12 h 78"/>
                  <a:gd name="T104" fmla="*/ 62 w 120"/>
                  <a:gd name="T105" fmla="*/ 15 h 78"/>
                  <a:gd name="T106" fmla="*/ 70 w 120"/>
                  <a:gd name="T107" fmla="*/ 10 h 78"/>
                  <a:gd name="T108" fmla="*/ 87 w 120"/>
                  <a:gd name="T109" fmla="*/ 2 h 78"/>
                  <a:gd name="T110" fmla="*/ 98 w 120"/>
                  <a:gd name="T111" fmla="*/ 5 h 78"/>
                  <a:gd name="T112" fmla="*/ 105 w 120"/>
                  <a:gd name="T113" fmla="*/ 7 h 78"/>
                  <a:gd name="T114" fmla="*/ 108 w 120"/>
                  <a:gd name="T115" fmla="*/ 9 h 78"/>
                  <a:gd name="T116" fmla="*/ 117 w 120"/>
                  <a:gd name="T117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78">
                    <a:moveTo>
                      <a:pt x="120" y="14"/>
                    </a:moveTo>
                    <a:lnTo>
                      <a:pt x="120" y="19"/>
                    </a:lnTo>
                    <a:lnTo>
                      <a:pt x="118" y="22"/>
                    </a:lnTo>
                    <a:lnTo>
                      <a:pt x="115" y="22"/>
                    </a:lnTo>
                    <a:lnTo>
                      <a:pt x="111" y="22"/>
                    </a:lnTo>
                    <a:lnTo>
                      <a:pt x="110" y="26"/>
                    </a:lnTo>
                    <a:lnTo>
                      <a:pt x="110" y="27"/>
                    </a:lnTo>
                    <a:lnTo>
                      <a:pt x="108" y="27"/>
                    </a:lnTo>
                    <a:lnTo>
                      <a:pt x="108" y="32"/>
                    </a:lnTo>
                    <a:lnTo>
                      <a:pt x="108" y="39"/>
                    </a:lnTo>
                    <a:lnTo>
                      <a:pt x="106" y="39"/>
                    </a:lnTo>
                    <a:lnTo>
                      <a:pt x="105" y="41"/>
                    </a:lnTo>
                    <a:lnTo>
                      <a:pt x="99" y="46"/>
                    </a:lnTo>
                    <a:lnTo>
                      <a:pt x="103" y="48"/>
                    </a:lnTo>
                    <a:lnTo>
                      <a:pt x="105" y="49"/>
                    </a:lnTo>
                    <a:lnTo>
                      <a:pt x="106" y="53"/>
                    </a:lnTo>
                    <a:lnTo>
                      <a:pt x="110" y="58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60"/>
                    </a:lnTo>
                    <a:lnTo>
                      <a:pt x="106" y="60"/>
                    </a:lnTo>
                    <a:lnTo>
                      <a:pt x="105" y="60"/>
                    </a:lnTo>
                    <a:lnTo>
                      <a:pt x="103" y="60"/>
                    </a:lnTo>
                    <a:lnTo>
                      <a:pt x="101" y="60"/>
                    </a:lnTo>
                    <a:lnTo>
                      <a:pt x="101" y="60"/>
                    </a:lnTo>
                    <a:lnTo>
                      <a:pt x="99" y="60"/>
                    </a:lnTo>
                    <a:lnTo>
                      <a:pt x="98" y="58"/>
                    </a:lnTo>
                    <a:lnTo>
                      <a:pt x="96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1" y="56"/>
                    </a:lnTo>
                    <a:lnTo>
                      <a:pt x="89" y="58"/>
                    </a:lnTo>
                    <a:lnTo>
                      <a:pt x="87" y="58"/>
                    </a:lnTo>
                    <a:lnTo>
                      <a:pt x="86" y="60"/>
                    </a:lnTo>
                    <a:lnTo>
                      <a:pt x="84" y="60"/>
                    </a:lnTo>
                    <a:lnTo>
                      <a:pt x="82" y="60"/>
                    </a:lnTo>
                    <a:lnTo>
                      <a:pt x="82" y="60"/>
                    </a:lnTo>
                    <a:lnTo>
                      <a:pt x="82" y="61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79" y="63"/>
                    </a:lnTo>
                    <a:lnTo>
                      <a:pt x="77" y="65"/>
                    </a:lnTo>
                    <a:lnTo>
                      <a:pt x="77" y="65"/>
                    </a:lnTo>
                    <a:lnTo>
                      <a:pt x="77" y="66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2" y="68"/>
                    </a:lnTo>
                    <a:lnTo>
                      <a:pt x="74" y="68"/>
                    </a:lnTo>
                    <a:lnTo>
                      <a:pt x="74" y="70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2" y="75"/>
                    </a:lnTo>
                    <a:lnTo>
                      <a:pt x="70" y="77"/>
                    </a:lnTo>
                    <a:lnTo>
                      <a:pt x="67" y="75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57" y="78"/>
                    </a:lnTo>
                    <a:lnTo>
                      <a:pt x="55" y="77"/>
                    </a:lnTo>
                    <a:lnTo>
                      <a:pt x="51" y="75"/>
                    </a:lnTo>
                    <a:lnTo>
                      <a:pt x="50" y="73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3" y="72"/>
                    </a:lnTo>
                    <a:lnTo>
                      <a:pt x="43" y="70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1" y="72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4" y="73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17" y="73"/>
                    </a:lnTo>
                    <a:lnTo>
                      <a:pt x="17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68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7" y="56"/>
                    </a:lnTo>
                    <a:lnTo>
                      <a:pt x="5" y="56"/>
                    </a:lnTo>
                    <a:lnTo>
                      <a:pt x="4" y="55"/>
                    </a:lnTo>
                    <a:lnTo>
                      <a:pt x="0" y="51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4" y="27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7" y="10"/>
                    </a:lnTo>
                    <a:lnTo>
                      <a:pt x="24" y="10"/>
                    </a:lnTo>
                    <a:lnTo>
                      <a:pt x="31" y="12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8" y="14"/>
                    </a:lnTo>
                    <a:lnTo>
                      <a:pt x="55" y="15"/>
                    </a:lnTo>
                    <a:lnTo>
                      <a:pt x="62" y="15"/>
                    </a:lnTo>
                    <a:lnTo>
                      <a:pt x="65" y="14"/>
                    </a:lnTo>
                    <a:lnTo>
                      <a:pt x="67" y="12"/>
                    </a:lnTo>
                    <a:lnTo>
                      <a:pt x="70" y="10"/>
                    </a:lnTo>
                    <a:lnTo>
                      <a:pt x="75" y="7"/>
                    </a:lnTo>
                    <a:lnTo>
                      <a:pt x="81" y="3"/>
                    </a:lnTo>
                    <a:lnTo>
                      <a:pt x="87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8" y="5"/>
                    </a:lnTo>
                    <a:lnTo>
                      <a:pt x="101" y="5"/>
                    </a:lnTo>
                    <a:lnTo>
                      <a:pt x="103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08" y="7"/>
                    </a:lnTo>
                    <a:lnTo>
                      <a:pt x="108" y="9"/>
                    </a:lnTo>
                    <a:lnTo>
                      <a:pt x="110" y="10"/>
                    </a:lnTo>
                    <a:lnTo>
                      <a:pt x="113" y="12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2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6"/>
              <p:cNvSpPr>
                <a:spLocks/>
              </p:cNvSpPr>
              <p:nvPr/>
            </p:nvSpPr>
            <p:spPr bwMode="auto">
              <a:xfrm>
                <a:off x="4605" y="2531"/>
                <a:ext cx="3" cy="10"/>
              </a:xfrm>
              <a:custGeom>
                <a:avLst/>
                <a:gdLst>
                  <a:gd name="T0" fmla="*/ 3 w 3"/>
                  <a:gd name="T1" fmla="*/ 8 h 10"/>
                  <a:gd name="T2" fmla="*/ 2 w 3"/>
                  <a:gd name="T3" fmla="*/ 10 h 10"/>
                  <a:gd name="T4" fmla="*/ 2 w 3"/>
                  <a:gd name="T5" fmla="*/ 8 h 10"/>
                  <a:gd name="T6" fmla="*/ 0 w 3"/>
                  <a:gd name="T7" fmla="*/ 7 h 10"/>
                  <a:gd name="T8" fmla="*/ 0 w 3"/>
                  <a:gd name="T9" fmla="*/ 5 h 10"/>
                  <a:gd name="T10" fmla="*/ 0 w 3"/>
                  <a:gd name="T11" fmla="*/ 1 h 10"/>
                  <a:gd name="T12" fmla="*/ 0 w 3"/>
                  <a:gd name="T13" fmla="*/ 0 h 10"/>
                  <a:gd name="T14" fmla="*/ 2 w 3"/>
                  <a:gd name="T15" fmla="*/ 0 h 10"/>
                  <a:gd name="T16" fmla="*/ 2 w 3"/>
                  <a:gd name="T17" fmla="*/ 0 h 10"/>
                  <a:gd name="T18" fmla="*/ 2 w 3"/>
                  <a:gd name="T19" fmla="*/ 1 h 10"/>
                  <a:gd name="T20" fmla="*/ 3 w 3"/>
                  <a:gd name="T21" fmla="*/ 3 h 10"/>
                  <a:gd name="T22" fmla="*/ 3 w 3"/>
                  <a:gd name="T23" fmla="*/ 5 h 10"/>
                  <a:gd name="T24" fmla="*/ 3 w 3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3" y="8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7"/>
              <p:cNvSpPr>
                <a:spLocks/>
              </p:cNvSpPr>
              <p:nvPr/>
            </p:nvSpPr>
            <p:spPr bwMode="auto">
              <a:xfrm>
                <a:off x="4193" y="3093"/>
                <a:ext cx="34" cy="41"/>
              </a:xfrm>
              <a:custGeom>
                <a:avLst/>
                <a:gdLst>
                  <a:gd name="T0" fmla="*/ 29 w 34"/>
                  <a:gd name="T1" fmla="*/ 2 h 41"/>
                  <a:gd name="T2" fmla="*/ 27 w 34"/>
                  <a:gd name="T3" fmla="*/ 5 h 41"/>
                  <a:gd name="T4" fmla="*/ 29 w 34"/>
                  <a:gd name="T5" fmla="*/ 7 h 41"/>
                  <a:gd name="T6" fmla="*/ 27 w 34"/>
                  <a:gd name="T7" fmla="*/ 9 h 41"/>
                  <a:gd name="T8" fmla="*/ 27 w 34"/>
                  <a:gd name="T9" fmla="*/ 11 h 41"/>
                  <a:gd name="T10" fmla="*/ 29 w 34"/>
                  <a:gd name="T11" fmla="*/ 11 h 41"/>
                  <a:gd name="T12" fmla="*/ 32 w 34"/>
                  <a:gd name="T13" fmla="*/ 12 h 41"/>
                  <a:gd name="T14" fmla="*/ 34 w 34"/>
                  <a:gd name="T15" fmla="*/ 12 h 41"/>
                  <a:gd name="T16" fmla="*/ 34 w 34"/>
                  <a:gd name="T17" fmla="*/ 16 h 41"/>
                  <a:gd name="T18" fmla="*/ 34 w 34"/>
                  <a:gd name="T19" fmla="*/ 17 h 41"/>
                  <a:gd name="T20" fmla="*/ 30 w 34"/>
                  <a:gd name="T21" fmla="*/ 19 h 41"/>
                  <a:gd name="T22" fmla="*/ 30 w 34"/>
                  <a:gd name="T23" fmla="*/ 21 h 41"/>
                  <a:gd name="T24" fmla="*/ 29 w 34"/>
                  <a:gd name="T25" fmla="*/ 22 h 41"/>
                  <a:gd name="T26" fmla="*/ 27 w 34"/>
                  <a:gd name="T27" fmla="*/ 26 h 41"/>
                  <a:gd name="T28" fmla="*/ 25 w 34"/>
                  <a:gd name="T29" fmla="*/ 28 h 41"/>
                  <a:gd name="T30" fmla="*/ 22 w 34"/>
                  <a:gd name="T31" fmla="*/ 31 h 41"/>
                  <a:gd name="T32" fmla="*/ 18 w 34"/>
                  <a:gd name="T33" fmla="*/ 38 h 41"/>
                  <a:gd name="T34" fmla="*/ 13 w 34"/>
                  <a:gd name="T35" fmla="*/ 41 h 41"/>
                  <a:gd name="T36" fmla="*/ 6 w 34"/>
                  <a:gd name="T37" fmla="*/ 38 h 41"/>
                  <a:gd name="T38" fmla="*/ 5 w 34"/>
                  <a:gd name="T39" fmla="*/ 29 h 41"/>
                  <a:gd name="T40" fmla="*/ 5 w 34"/>
                  <a:gd name="T41" fmla="*/ 26 h 41"/>
                  <a:gd name="T42" fmla="*/ 3 w 34"/>
                  <a:gd name="T43" fmla="*/ 19 h 41"/>
                  <a:gd name="T44" fmla="*/ 5 w 34"/>
                  <a:gd name="T45" fmla="*/ 16 h 41"/>
                  <a:gd name="T46" fmla="*/ 3 w 34"/>
                  <a:gd name="T47" fmla="*/ 12 h 41"/>
                  <a:gd name="T48" fmla="*/ 0 w 34"/>
                  <a:gd name="T49" fmla="*/ 9 h 41"/>
                  <a:gd name="T50" fmla="*/ 0 w 34"/>
                  <a:gd name="T51" fmla="*/ 7 h 41"/>
                  <a:gd name="T52" fmla="*/ 1 w 34"/>
                  <a:gd name="T53" fmla="*/ 5 h 41"/>
                  <a:gd name="T54" fmla="*/ 3 w 34"/>
                  <a:gd name="T55" fmla="*/ 5 h 41"/>
                  <a:gd name="T56" fmla="*/ 6 w 34"/>
                  <a:gd name="T57" fmla="*/ 9 h 41"/>
                  <a:gd name="T58" fmla="*/ 8 w 34"/>
                  <a:gd name="T59" fmla="*/ 9 h 41"/>
                  <a:gd name="T60" fmla="*/ 13 w 34"/>
                  <a:gd name="T61" fmla="*/ 9 h 41"/>
                  <a:gd name="T62" fmla="*/ 17 w 34"/>
                  <a:gd name="T63" fmla="*/ 7 h 41"/>
                  <a:gd name="T64" fmla="*/ 17 w 34"/>
                  <a:gd name="T65" fmla="*/ 4 h 41"/>
                  <a:gd name="T66" fmla="*/ 18 w 34"/>
                  <a:gd name="T67" fmla="*/ 0 h 41"/>
                  <a:gd name="T68" fmla="*/ 22 w 34"/>
                  <a:gd name="T69" fmla="*/ 2 h 41"/>
                  <a:gd name="T70" fmla="*/ 22 w 34"/>
                  <a:gd name="T71" fmla="*/ 0 h 41"/>
                  <a:gd name="T72" fmla="*/ 23 w 34"/>
                  <a:gd name="T73" fmla="*/ 0 h 41"/>
                  <a:gd name="T74" fmla="*/ 29 w 34"/>
                  <a:gd name="T75" fmla="*/ 0 h 41"/>
                  <a:gd name="T76" fmla="*/ 30 w 34"/>
                  <a:gd name="T7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" h="41">
                    <a:moveTo>
                      <a:pt x="30" y="2"/>
                    </a:moveTo>
                    <a:lnTo>
                      <a:pt x="29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2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5" y="28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18" y="38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8" y="39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5" y="22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8"/>
              <p:cNvSpPr>
                <a:spLocks/>
              </p:cNvSpPr>
              <p:nvPr/>
            </p:nvSpPr>
            <p:spPr bwMode="auto">
              <a:xfrm>
                <a:off x="3650" y="2812"/>
                <a:ext cx="60" cy="118"/>
              </a:xfrm>
              <a:custGeom>
                <a:avLst/>
                <a:gdLst>
                  <a:gd name="T0" fmla="*/ 53 w 60"/>
                  <a:gd name="T1" fmla="*/ 17 h 118"/>
                  <a:gd name="T2" fmla="*/ 57 w 60"/>
                  <a:gd name="T3" fmla="*/ 24 h 118"/>
                  <a:gd name="T4" fmla="*/ 58 w 60"/>
                  <a:gd name="T5" fmla="*/ 27 h 118"/>
                  <a:gd name="T6" fmla="*/ 60 w 60"/>
                  <a:gd name="T7" fmla="*/ 32 h 118"/>
                  <a:gd name="T8" fmla="*/ 58 w 60"/>
                  <a:gd name="T9" fmla="*/ 38 h 118"/>
                  <a:gd name="T10" fmla="*/ 57 w 60"/>
                  <a:gd name="T11" fmla="*/ 38 h 118"/>
                  <a:gd name="T12" fmla="*/ 55 w 60"/>
                  <a:gd name="T13" fmla="*/ 41 h 118"/>
                  <a:gd name="T14" fmla="*/ 55 w 60"/>
                  <a:gd name="T15" fmla="*/ 48 h 118"/>
                  <a:gd name="T16" fmla="*/ 50 w 60"/>
                  <a:gd name="T17" fmla="*/ 49 h 118"/>
                  <a:gd name="T18" fmla="*/ 48 w 60"/>
                  <a:gd name="T19" fmla="*/ 55 h 118"/>
                  <a:gd name="T20" fmla="*/ 46 w 60"/>
                  <a:gd name="T21" fmla="*/ 58 h 118"/>
                  <a:gd name="T22" fmla="*/ 41 w 60"/>
                  <a:gd name="T23" fmla="*/ 63 h 118"/>
                  <a:gd name="T24" fmla="*/ 38 w 60"/>
                  <a:gd name="T25" fmla="*/ 72 h 118"/>
                  <a:gd name="T26" fmla="*/ 38 w 60"/>
                  <a:gd name="T27" fmla="*/ 78 h 118"/>
                  <a:gd name="T28" fmla="*/ 38 w 60"/>
                  <a:gd name="T29" fmla="*/ 87 h 118"/>
                  <a:gd name="T30" fmla="*/ 38 w 60"/>
                  <a:gd name="T31" fmla="*/ 92 h 118"/>
                  <a:gd name="T32" fmla="*/ 39 w 60"/>
                  <a:gd name="T33" fmla="*/ 95 h 118"/>
                  <a:gd name="T34" fmla="*/ 39 w 60"/>
                  <a:gd name="T35" fmla="*/ 102 h 118"/>
                  <a:gd name="T36" fmla="*/ 38 w 60"/>
                  <a:gd name="T37" fmla="*/ 106 h 118"/>
                  <a:gd name="T38" fmla="*/ 38 w 60"/>
                  <a:gd name="T39" fmla="*/ 109 h 118"/>
                  <a:gd name="T40" fmla="*/ 38 w 60"/>
                  <a:gd name="T41" fmla="*/ 116 h 118"/>
                  <a:gd name="T42" fmla="*/ 17 w 60"/>
                  <a:gd name="T43" fmla="*/ 118 h 118"/>
                  <a:gd name="T44" fmla="*/ 19 w 60"/>
                  <a:gd name="T45" fmla="*/ 114 h 118"/>
                  <a:gd name="T46" fmla="*/ 15 w 60"/>
                  <a:gd name="T47" fmla="*/ 109 h 118"/>
                  <a:gd name="T48" fmla="*/ 15 w 60"/>
                  <a:gd name="T49" fmla="*/ 106 h 118"/>
                  <a:gd name="T50" fmla="*/ 17 w 60"/>
                  <a:gd name="T51" fmla="*/ 95 h 118"/>
                  <a:gd name="T52" fmla="*/ 17 w 60"/>
                  <a:gd name="T53" fmla="*/ 78 h 118"/>
                  <a:gd name="T54" fmla="*/ 17 w 60"/>
                  <a:gd name="T55" fmla="*/ 63 h 118"/>
                  <a:gd name="T56" fmla="*/ 12 w 60"/>
                  <a:gd name="T57" fmla="*/ 58 h 118"/>
                  <a:gd name="T58" fmla="*/ 12 w 60"/>
                  <a:gd name="T59" fmla="*/ 51 h 118"/>
                  <a:gd name="T60" fmla="*/ 9 w 60"/>
                  <a:gd name="T61" fmla="*/ 44 h 118"/>
                  <a:gd name="T62" fmla="*/ 0 w 60"/>
                  <a:gd name="T63" fmla="*/ 39 h 118"/>
                  <a:gd name="T64" fmla="*/ 2 w 60"/>
                  <a:gd name="T65" fmla="*/ 31 h 118"/>
                  <a:gd name="T66" fmla="*/ 3 w 60"/>
                  <a:gd name="T67" fmla="*/ 26 h 118"/>
                  <a:gd name="T68" fmla="*/ 5 w 60"/>
                  <a:gd name="T69" fmla="*/ 26 h 118"/>
                  <a:gd name="T70" fmla="*/ 7 w 60"/>
                  <a:gd name="T71" fmla="*/ 24 h 118"/>
                  <a:gd name="T72" fmla="*/ 7 w 60"/>
                  <a:gd name="T73" fmla="*/ 22 h 118"/>
                  <a:gd name="T74" fmla="*/ 9 w 60"/>
                  <a:gd name="T75" fmla="*/ 20 h 118"/>
                  <a:gd name="T76" fmla="*/ 12 w 60"/>
                  <a:gd name="T77" fmla="*/ 19 h 118"/>
                  <a:gd name="T78" fmla="*/ 14 w 60"/>
                  <a:gd name="T79" fmla="*/ 17 h 118"/>
                  <a:gd name="T80" fmla="*/ 17 w 60"/>
                  <a:gd name="T81" fmla="*/ 19 h 118"/>
                  <a:gd name="T82" fmla="*/ 29 w 60"/>
                  <a:gd name="T83" fmla="*/ 14 h 118"/>
                  <a:gd name="T84" fmla="*/ 31 w 60"/>
                  <a:gd name="T85" fmla="*/ 9 h 118"/>
                  <a:gd name="T86" fmla="*/ 31 w 60"/>
                  <a:gd name="T87" fmla="*/ 2 h 118"/>
                  <a:gd name="T88" fmla="*/ 36 w 60"/>
                  <a:gd name="T89" fmla="*/ 2 h 118"/>
                  <a:gd name="T90" fmla="*/ 39 w 60"/>
                  <a:gd name="T91" fmla="*/ 0 h 118"/>
                  <a:gd name="T92" fmla="*/ 46 w 60"/>
                  <a:gd name="T93" fmla="*/ 5 h 118"/>
                  <a:gd name="T94" fmla="*/ 50 w 60"/>
                  <a:gd name="T95" fmla="*/ 9 h 118"/>
                  <a:gd name="T96" fmla="*/ 55 w 60"/>
                  <a:gd name="T97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118">
                    <a:moveTo>
                      <a:pt x="55" y="12"/>
                    </a:moveTo>
                    <a:lnTo>
                      <a:pt x="53" y="14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5" y="22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6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41"/>
                    </a:lnTo>
                    <a:lnTo>
                      <a:pt x="57" y="43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3" y="48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53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6" y="58"/>
                    </a:lnTo>
                    <a:lnTo>
                      <a:pt x="45" y="61"/>
                    </a:lnTo>
                    <a:lnTo>
                      <a:pt x="45" y="63"/>
                    </a:lnTo>
                    <a:lnTo>
                      <a:pt x="41" y="63"/>
                    </a:lnTo>
                    <a:lnTo>
                      <a:pt x="39" y="65"/>
                    </a:lnTo>
                    <a:lnTo>
                      <a:pt x="38" y="70"/>
                    </a:lnTo>
                    <a:lnTo>
                      <a:pt x="38" y="72"/>
                    </a:lnTo>
                    <a:lnTo>
                      <a:pt x="38" y="75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4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9" y="94"/>
                    </a:lnTo>
                    <a:lnTo>
                      <a:pt x="39" y="95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8" y="101"/>
                    </a:lnTo>
                    <a:lnTo>
                      <a:pt x="39" y="102"/>
                    </a:lnTo>
                    <a:lnTo>
                      <a:pt x="38" y="102"/>
                    </a:lnTo>
                    <a:lnTo>
                      <a:pt x="38" y="104"/>
                    </a:lnTo>
                    <a:lnTo>
                      <a:pt x="38" y="106"/>
                    </a:lnTo>
                    <a:lnTo>
                      <a:pt x="38" y="107"/>
                    </a:lnTo>
                    <a:lnTo>
                      <a:pt x="39" y="109"/>
                    </a:lnTo>
                    <a:lnTo>
                      <a:pt x="38" y="109"/>
                    </a:lnTo>
                    <a:lnTo>
                      <a:pt x="38" y="111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29" y="116"/>
                    </a:lnTo>
                    <a:lnTo>
                      <a:pt x="21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21" y="118"/>
                    </a:lnTo>
                    <a:lnTo>
                      <a:pt x="19" y="114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5" y="109"/>
                    </a:lnTo>
                    <a:lnTo>
                      <a:pt x="17" y="109"/>
                    </a:lnTo>
                    <a:lnTo>
                      <a:pt x="15" y="107"/>
                    </a:lnTo>
                    <a:lnTo>
                      <a:pt x="15" y="106"/>
                    </a:lnTo>
                    <a:lnTo>
                      <a:pt x="15" y="104"/>
                    </a:lnTo>
                    <a:lnTo>
                      <a:pt x="17" y="104"/>
                    </a:lnTo>
                    <a:lnTo>
                      <a:pt x="17" y="95"/>
                    </a:lnTo>
                    <a:lnTo>
                      <a:pt x="17" y="89"/>
                    </a:lnTo>
                    <a:lnTo>
                      <a:pt x="17" y="84"/>
                    </a:lnTo>
                    <a:lnTo>
                      <a:pt x="17" y="78"/>
                    </a:lnTo>
                    <a:lnTo>
                      <a:pt x="17" y="73"/>
                    </a:lnTo>
                    <a:lnTo>
                      <a:pt x="17" y="70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4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2" y="51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9" y="44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21" y="17"/>
                    </a:lnTo>
                    <a:lnTo>
                      <a:pt x="24" y="19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3" y="7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6" y="5"/>
                    </a:lnTo>
                    <a:lnTo>
                      <a:pt x="48" y="7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5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"/>
              <p:cNvSpPr>
                <a:spLocks/>
              </p:cNvSpPr>
              <p:nvPr/>
            </p:nvSpPr>
            <p:spPr bwMode="auto">
              <a:xfrm>
                <a:off x="2428" y="27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2 w 2"/>
                  <a:gd name="T8" fmla="*/ 2 w 2"/>
                  <a:gd name="T9" fmla="*/ 0 w 2"/>
                  <a:gd name="T10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0"/>
              <p:cNvSpPr>
                <a:spLocks noEditPoints="1"/>
              </p:cNvSpPr>
              <p:nvPr/>
            </p:nvSpPr>
            <p:spPr bwMode="auto">
              <a:xfrm>
                <a:off x="5827" y="2953"/>
                <a:ext cx="24" cy="19"/>
              </a:xfrm>
              <a:custGeom>
                <a:avLst/>
                <a:gdLst>
                  <a:gd name="T0" fmla="*/ 19 w 24"/>
                  <a:gd name="T1" fmla="*/ 2 h 19"/>
                  <a:gd name="T2" fmla="*/ 17 w 24"/>
                  <a:gd name="T3" fmla="*/ 4 h 19"/>
                  <a:gd name="T4" fmla="*/ 15 w 24"/>
                  <a:gd name="T5" fmla="*/ 4 h 19"/>
                  <a:gd name="T6" fmla="*/ 13 w 24"/>
                  <a:gd name="T7" fmla="*/ 6 h 19"/>
                  <a:gd name="T8" fmla="*/ 13 w 24"/>
                  <a:gd name="T9" fmla="*/ 6 h 19"/>
                  <a:gd name="T10" fmla="*/ 13 w 24"/>
                  <a:gd name="T11" fmla="*/ 7 h 19"/>
                  <a:gd name="T12" fmla="*/ 13 w 24"/>
                  <a:gd name="T13" fmla="*/ 9 h 19"/>
                  <a:gd name="T14" fmla="*/ 13 w 24"/>
                  <a:gd name="T15" fmla="*/ 11 h 19"/>
                  <a:gd name="T16" fmla="*/ 15 w 24"/>
                  <a:gd name="T17" fmla="*/ 11 h 19"/>
                  <a:gd name="T18" fmla="*/ 15 w 24"/>
                  <a:gd name="T19" fmla="*/ 12 h 19"/>
                  <a:gd name="T20" fmla="*/ 15 w 24"/>
                  <a:gd name="T21" fmla="*/ 12 h 19"/>
                  <a:gd name="T22" fmla="*/ 13 w 24"/>
                  <a:gd name="T23" fmla="*/ 14 h 19"/>
                  <a:gd name="T24" fmla="*/ 13 w 24"/>
                  <a:gd name="T25" fmla="*/ 14 h 19"/>
                  <a:gd name="T26" fmla="*/ 13 w 24"/>
                  <a:gd name="T27" fmla="*/ 16 h 19"/>
                  <a:gd name="T28" fmla="*/ 12 w 24"/>
                  <a:gd name="T29" fmla="*/ 18 h 19"/>
                  <a:gd name="T30" fmla="*/ 12 w 24"/>
                  <a:gd name="T31" fmla="*/ 19 h 19"/>
                  <a:gd name="T32" fmla="*/ 10 w 24"/>
                  <a:gd name="T33" fmla="*/ 19 h 19"/>
                  <a:gd name="T34" fmla="*/ 10 w 24"/>
                  <a:gd name="T35" fmla="*/ 19 h 19"/>
                  <a:gd name="T36" fmla="*/ 8 w 24"/>
                  <a:gd name="T37" fmla="*/ 18 h 19"/>
                  <a:gd name="T38" fmla="*/ 7 w 24"/>
                  <a:gd name="T39" fmla="*/ 16 h 19"/>
                  <a:gd name="T40" fmla="*/ 7 w 24"/>
                  <a:gd name="T41" fmla="*/ 14 h 19"/>
                  <a:gd name="T42" fmla="*/ 5 w 24"/>
                  <a:gd name="T43" fmla="*/ 14 h 19"/>
                  <a:gd name="T44" fmla="*/ 5 w 24"/>
                  <a:gd name="T45" fmla="*/ 14 h 19"/>
                  <a:gd name="T46" fmla="*/ 5 w 24"/>
                  <a:gd name="T47" fmla="*/ 12 h 19"/>
                  <a:gd name="T48" fmla="*/ 3 w 24"/>
                  <a:gd name="T49" fmla="*/ 12 h 19"/>
                  <a:gd name="T50" fmla="*/ 3 w 24"/>
                  <a:gd name="T51" fmla="*/ 11 h 19"/>
                  <a:gd name="T52" fmla="*/ 1 w 24"/>
                  <a:gd name="T53" fmla="*/ 9 h 19"/>
                  <a:gd name="T54" fmla="*/ 0 w 24"/>
                  <a:gd name="T55" fmla="*/ 9 h 19"/>
                  <a:gd name="T56" fmla="*/ 0 w 24"/>
                  <a:gd name="T57" fmla="*/ 9 h 19"/>
                  <a:gd name="T58" fmla="*/ 1 w 24"/>
                  <a:gd name="T59" fmla="*/ 9 h 19"/>
                  <a:gd name="T60" fmla="*/ 5 w 24"/>
                  <a:gd name="T61" fmla="*/ 7 h 19"/>
                  <a:gd name="T62" fmla="*/ 7 w 24"/>
                  <a:gd name="T63" fmla="*/ 7 h 19"/>
                  <a:gd name="T64" fmla="*/ 8 w 24"/>
                  <a:gd name="T65" fmla="*/ 6 h 19"/>
                  <a:gd name="T66" fmla="*/ 12 w 24"/>
                  <a:gd name="T67" fmla="*/ 4 h 19"/>
                  <a:gd name="T68" fmla="*/ 13 w 24"/>
                  <a:gd name="T69" fmla="*/ 2 h 19"/>
                  <a:gd name="T70" fmla="*/ 15 w 24"/>
                  <a:gd name="T71" fmla="*/ 2 h 19"/>
                  <a:gd name="T72" fmla="*/ 19 w 24"/>
                  <a:gd name="T73" fmla="*/ 0 h 19"/>
                  <a:gd name="T74" fmla="*/ 19 w 24"/>
                  <a:gd name="T75" fmla="*/ 0 h 19"/>
                  <a:gd name="T76" fmla="*/ 19 w 24"/>
                  <a:gd name="T77" fmla="*/ 0 h 19"/>
                  <a:gd name="T78" fmla="*/ 19 w 24"/>
                  <a:gd name="T79" fmla="*/ 2 h 19"/>
                  <a:gd name="T80" fmla="*/ 19 w 24"/>
                  <a:gd name="T81" fmla="*/ 2 h 19"/>
                  <a:gd name="T82" fmla="*/ 19 w 24"/>
                  <a:gd name="T83" fmla="*/ 2 h 19"/>
                  <a:gd name="T84" fmla="*/ 20 w 24"/>
                  <a:gd name="T85" fmla="*/ 2 h 19"/>
                  <a:gd name="T86" fmla="*/ 20 w 24"/>
                  <a:gd name="T87" fmla="*/ 4 h 19"/>
                  <a:gd name="T88" fmla="*/ 22 w 24"/>
                  <a:gd name="T89" fmla="*/ 6 h 19"/>
                  <a:gd name="T90" fmla="*/ 24 w 24"/>
                  <a:gd name="T91" fmla="*/ 7 h 19"/>
                  <a:gd name="T92" fmla="*/ 24 w 24"/>
                  <a:gd name="T93" fmla="*/ 11 h 19"/>
                  <a:gd name="T94" fmla="*/ 24 w 24"/>
                  <a:gd name="T95" fmla="*/ 12 h 19"/>
                  <a:gd name="T96" fmla="*/ 24 w 24"/>
                  <a:gd name="T97" fmla="*/ 12 h 19"/>
                  <a:gd name="T98" fmla="*/ 24 w 24"/>
                  <a:gd name="T99" fmla="*/ 12 h 19"/>
                  <a:gd name="T100" fmla="*/ 22 w 24"/>
                  <a:gd name="T101" fmla="*/ 12 h 19"/>
                  <a:gd name="T102" fmla="*/ 20 w 24"/>
                  <a:gd name="T103" fmla="*/ 12 h 19"/>
                  <a:gd name="T104" fmla="*/ 20 w 24"/>
                  <a:gd name="T105" fmla="*/ 12 h 19"/>
                  <a:gd name="T106" fmla="*/ 19 w 24"/>
                  <a:gd name="T107" fmla="*/ 9 h 19"/>
                  <a:gd name="T108" fmla="*/ 19 w 24"/>
                  <a:gd name="T109" fmla="*/ 6 h 19"/>
                  <a:gd name="T110" fmla="*/ 19 w 24"/>
                  <a:gd name="T111" fmla="*/ 4 h 19"/>
                  <a:gd name="T112" fmla="*/ 19 w 24"/>
                  <a:gd name="T113" fmla="*/ 2 h 19"/>
                  <a:gd name="T114" fmla="*/ 19 w 24"/>
                  <a:gd name="T11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" h="19">
                    <a:moveTo>
                      <a:pt x="19" y="2"/>
                    </a:moveTo>
                    <a:lnTo>
                      <a:pt x="17" y="4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close/>
                    <a:moveTo>
                      <a:pt x="19" y="2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9" y="9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"/>
              <p:cNvSpPr>
                <a:spLocks/>
              </p:cNvSpPr>
              <p:nvPr/>
            </p:nvSpPr>
            <p:spPr bwMode="auto">
              <a:xfrm>
                <a:off x="2298" y="3235"/>
                <a:ext cx="233" cy="261"/>
              </a:xfrm>
              <a:custGeom>
                <a:avLst/>
                <a:gdLst>
                  <a:gd name="T0" fmla="*/ 202 w 233"/>
                  <a:gd name="T1" fmla="*/ 187 h 261"/>
                  <a:gd name="T2" fmla="*/ 151 w 233"/>
                  <a:gd name="T3" fmla="*/ 194 h 261"/>
                  <a:gd name="T4" fmla="*/ 140 w 233"/>
                  <a:gd name="T5" fmla="*/ 223 h 261"/>
                  <a:gd name="T6" fmla="*/ 132 w 233"/>
                  <a:gd name="T7" fmla="*/ 245 h 261"/>
                  <a:gd name="T8" fmla="*/ 113 w 233"/>
                  <a:gd name="T9" fmla="*/ 244 h 261"/>
                  <a:gd name="T10" fmla="*/ 103 w 233"/>
                  <a:gd name="T11" fmla="*/ 255 h 261"/>
                  <a:gd name="T12" fmla="*/ 96 w 233"/>
                  <a:gd name="T13" fmla="*/ 247 h 261"/>
                  <a:gd name="T14" fmla="*/ 79 w 233"/>
                  <a:gd name="T15" fmla="*/ 245 h 261"/>
                  <a:gd name="T16" fmla="*/ 65 w 233"/>
                  <a:gd name="T17" fmla="*/ 238 h 261"/>
                  <a:gd name="T18" fmla="*/ 57 w 233"/>
                  <a:gd name="T19" fmla="*/ 247 h 261"/>
                  <a:gd name="T20" fmla="*/ 48 w 233"/>
                  <a:gd name="T21" fmla="*/ 259 h 261"/>
                  <a:gd name="T22" fmla="*/ 34 w 233"/>
                  <a:gd name="T23" fmla="*/ 259 h 261"/>
                  <a:gd name="T24" fmla="*/ 33 w 233"/>
                  <a:gd name="T25" fmla="*/ 247 h 261"/>
                  <a:gd name="T26" fmla="*/ 28 w 233"/>
                  <a:gd name="T27" fmla="*/ 228 h 261"/>
                  <a:gd name="T28" fmla="*/ 21 w 233"/>
                  <a:gd name="T29" fmla="*/ 216 h 261"/>
                  <a:gd name="T30" fmla="*/ 17 w 233"/>
                  <a:gd name="T31" fmla="*/ 209 h 261"/>
                  <a:gd name="T32" fmla="*/ 17 w 233"/>
                  <a:gd name="T33" fmla="*/ 203 h 261"/>
                  <a:gd name="T34" fmla="*/ 21 w 233"/>
                  <a:gd name="T35" fmla="*/ 192 h 261"/>
                  <a:gd name="T36" fmla="*/ 19 w 233"/>
                  <a:gd name="T37" fmla="*/ 187 h 261"/>
                  <a:gd name="T38" fmla="*/ 12 w 233"/>
                  <a:gd name="T39" fmla="*/ 175 h 261"/>
                  <a:gd name="T40" fmla="*/ 10 w 233"/>
                  <a:gd name="T41" fmla="*/ 163 h 261"/>
                  <a:gd name="T42" fmla="*/ 2 w 233"/>
                  <a:gd name="T43" fmla="*/ 151 h 261"/>
                  <a:gd name="T44" fmla="*/ 0 w 233"/>
                  <a:gd name="T45" fmla="*/ 146 h 261"/>
                  <a:gd name="T46" fmla="*/ 10 w 233"/>
                  <a:gd name="T47" fmla="*/ 136 h 261"/>
                  <a:gd name="T48" fmla="*/ 16 w 233"/>
                  <a:gd name="T49" fmla="*/ 129 h 261"/>
                  <a:gd name="T50" fmla="*/ 9 w 233"/>
                  <a:gd name="T51" fmla="*/ 124 h 261"/>
                  <a:gd name="T52" fmla="*/ 9 w 233"/>
                  <a:gd name="T53" fmla="*/ 105 h 261"/>
                  <a:gd name="T54" fmla="*/ 7 w 233"/>
                  <a:gd name="T55" fmla="*/ 94 h 261"/>
                  <a:gd name="T56" fmla="*/ 12 w 233"/>
                  <a:gd name="T57" fmla="*/ 87 h 261"/>
                  <a:gd name="T58" fmla="*/ 10 w 233"/>
                  <a:gd name="T59" fmla="*/ 76 h 261"/>
                  <a:gd name="T60" fmla="*/ 14 w 233"/>
                  <a:gd name="T61" fmla="*/ 59 h 261"/>
                  <a:gd name="T62" fmla="*/ 16 w 233"/>
                  <a:gd name="T63" fmla="*/ 49 h 261"/>
                  <a:gd name="T64" fmla="*/ 0 w 233"/>
                  <a:gd name="T65" fmla="*/ 24 h 261"/>
                  <a:gd name="T66" fmla="*/ 17 w 233"/>
                  <a:gd name="T67" fmla="*/ 27 h 261"/>
                  <a:gd name="T68" fmla="*/ 28 w 233"/>
                  <a:gd name="T69" fmla="*/ 20 h 261"/>
                  <a:gd name="T70" fmla="*/ 40 w 233"/>
                  <a:gd name="T71" fmla="*/ 15 h 261"/>
                  <a:gd name="T72" fmla="*/ 58 w 233"/>
                  <a:gd name="T73" fmla="*/ 3 h 261"/>
                  <a:gd name="T74" fmla="*/ 79 w 233"/>
                  <a:gd name="T75" fmla="*/ 1 h 261"/>
                  <a:gd name="T76" fmla="*/ 82 w 233"/>
                  <a:gd name="T77" fmla="*/ 5 h 261"/>
                  <a:gd name="T78" fmla="*/ 81 w 233"/>
                  <a:gd name="T79" fmla="*/ 19 h 261"/>
                  <a:gd name="T80" fmla="*/ 82 w 233"/>
                  <a:gd name="T81" fmla="*/ 30 h 261"/>
                  <a:gd name="T82" fmla="*/ 86 w 233"/>
                  <a:gd name="T83" fmla="*/ 39 h 261"/>
                  <a:gd name="T84" fmla="*/ 89 w 233"/>
                  <a:gd name="T85" fmla="*/ 42 h 261"/>
                  <a:gd name="T86" fmla="*/ 98 w 233"/>
                  <a:gd name="T87" fmla="*/ 49 h 261"/>
                  <a:gd name="T88" fmla="*/ 115 w 233"/>
                  <a:gd name="T89" fmla="*/ 53 h 261"/>
                  <a:gd name="T90" fmla="*/ 125 w 233"/>
                  <a:gd name="T91" fmla="*/ 56 h 261"/>
                  <a:gd name="T92" fmla="*/ 134 w 233"/>
                  <a:gd name="T93" fmla="*/ 63 h 261"/>
                  <a:gd name="T94" fmla="*/ 147 w 233"/>
                  <a:gd name="T95" fmla="*/ 71 h 261"/>
                  <a:gd name="T96" fmla="*/ 164 w 233"/>
                  <a:gd name="T97" fmla="*/ 73 h 261"/>
                  <a:gd name="T98" fmla="*/ 176 w 233"/>
                  <a:gd name="T99" fmla="*/ 83 h 261"/>
                  <a:gd name="T100" fmla="*/ 178 w 233"/>
                  <a:gd name="T101" fmla="*/ 94 h 261"/>
                  <a:gd name="T102" fmla="*/ 180 w 233"/>
                  <a:gd name="T103" fmla="*/ 112 h 261"/>
                  <a:gd name="T104" fmla="*/ 206 w 233"/>
                  <a:gd name="T105" fmla="*/ 128 h 261"/>
                  <a:gd name="T106" fmla="*/ 218 w 233"/>
                  <a:gd name="T107" fmla="*/ 129 h 261"/>
                  <a:gd name="T108" fmla="*/ 218 w 233"/>
                  <a:gd name="T109" fmla="*/ 148 h 261"/>
                  <a:gd name="T110" fmla="*/ 229 w 233"/>
                  <a:gd name="T111" fmla="*/ 160 h 261"/>
                  <a:gd name="T112" fmla="*/ 231 w 233"/>
                  <a:gd name="T113" fmla="*/ 172 h 261"/>
                  <a:gd name="T114" fmla="*/ 228 w 233"/>
                  <a:gd name="T115" fmla="*/ 184 h 261"/>
                  <a:gd name="T116" fmla="*/ 226 w 233"/>
                  <a:gd name="T117" fmla="*/ 20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3" h="261">
                    <a:moveTo>
                      <a:pt x="221" y="206"/>
                    </a:moveTo>
                    <a:lnTo>
                      <a:pt x="221" y="203"/>
                    </a:lnTo>
                    <a:lnTo>
                      <a:pt x="221" y="199"/>
                    </a:lnTo>
                    <a:lnTo>
                      <a:pt x="219" y="197"/>
                    </a:lnTo>
                    <a:lnTo>
                      <a:pt x="214" y="194"/>
                    </a:lnTo>
                    <a:lnTo>
                      <a:pt x="209" y="192"/>
                    </a:lnTo>
                    <a:lnTo>
                      <a:pt x="202" y="187"/>
                    </a:lnTo>
                    <a:lnTo>
                      <a:pt x="194" y="187"/>
                    </a:lnTo>
                    <a:lnTo>
                      <a:pt x="185" y="187"/>
                    </a:lnTo>
                    <a:lnTo>
                      <a:pt x="176" y="189"/>
                    </a:lnTo>
                    <a:lnTo>
                      <a:pt x="168" y="191"/>
                    </a:lnTo>
                    <a:lnTo>
                      <a:pt x="164" y="192"/>
                    </a:lnTo>
                    <a:lnTo>
                      <a:pt x="156" y="194"/>
                    </a:lnTo>
                    <a:lnTo>
                      <a:pt x="151" y="194"/>
                    </a:lnTo>
                    <a:lnTo>
                      <a:pt x="151" y="197"/>
                    </a:lnTo>
                    <a:lnTo>
                      <a:pt x="149" y="203"/>
                    </a:lnTo>
                    <a:lnTo>
                      <a:pt x="146" y="206"/>
                    </a:lnTo>
                    <a:lnTo>
                      <a:pt x="144" y="209"/>
                    </a:lnTo>
                    <a:lnTo>
                      <a:pt x="140" y="213"/>
                    </a:lnTo>
                    <a:lnTo>
                      <a:pt x="140" y="218"/>
                    </a:lnTo>
                    <a:lnTo>
                      <a:pt x="140" y="223"/>
                    </a:lnTo>
                    <a:lnTo>
                      <a:pt x="139" y="230"/>
                    </a:lnTo>
                    <a:lnTo>
                      <a:pt x="137" y="237"/>
                    </a:lnTo>
                    <a:lnTo>
                      <a:pt x="135" y="242"/>
                    </a:lnTo>
                    <a:lnTo>
                      <a:pt x="135" y="247"/>
                    </a:lnTo>
                    <a:lnTo>
                      <a:pt x="134" y="247"/>
                    </a:lnTo>
                    <a:lnTo>
                      <a:pt x="134" y="247"/>
                    </a:lnTo>
                    <a:lnTo>
                      <a:pt x="132" y="245"/>
                    </a:lnTo>
                    <a:lnTo>
                      <a:pt x="130" y="244"/>
                    </a:lnTo>
                    <a:lnTo>
                      <a:pt x="130" y="242"/>
                    </a:lnTo>
                    <a:lnTo>
                      <a:pt x="130" y="242"/>
                    </a:lnTo>
                    <a:lnTo>
                      <a:pt x="122" y="244"/>
                    </a:lnTo>
                    <a:lnTo>
                      <a:pt x="115" y="244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1" y="244"/>
                    </a:lnTo>
                    <a:lnTo>
                      <a:pt x="111" y="244"/>
                    </a:lnTo>
                    <a:lnTo>
                      <a:pt x="110" y="244"/>
                    </a:lnTo>
                    <a:lnTo>
                      <a:pt x="108" y="244"/>
                    </a:lnTo>
                    <a:lnTo>
                      <a:pt x="106" y="250"/>
                    </a:lnTo>
                    <a:lnTo>
                      <a:pt x="105" y="252"/>
                    </a:lnTo>
                    <a:lnTo>
                      <a:pt x="103" y="255"/>
                    </a:lnTo>
                    <a:lnTo>
                      <a:pt x="103" y="259"/>
                    </a:lnTo>
                    <a:lnTo>
                      <a:pt x="101" y="259"/>
                    </a:lnTo>
                    <a:lnTo>
                      <a:pt x="101" y="259"/>
                    </a:lnTo>
                    <a:lnTo>
                      <a:pt x="99" y="255"/>
                    </a:lnTo>
                    <a:lnTo>
                      <a:pt x="99" y="252"/>
                    </a:lnTo>
                    <a:lnTo>
                      <a:pt x="98" y="250"/>
                    </a:lnTo>
                    <a:lnTo>
                      <a:pt x="96" y="247"/>
                    </a:lnTo>
                    <a:lnTo>
                      <a:pt x="94" y="247"/>
                    </a:lnTo>
                    <a:lnTo>
                      <a:pt x="94" y="247"/>
                    </a:lnTo>
                    <a:lnTo>
                      <a:pt x="93" y="245"/>
                    </a:lnTo>
                    <a:lnTo>
                      <a:pt x="89" y="245"/>
                    </a:lnTo>
                    <a:lnTo>
                      <a:pt x="87" y="245"/>
                    </a:lnTo>
                    <a:lnTo>
                      <a:pt x="79" y="245"/>
                    </a:lnTo>
                    <a:lnTo>
                      <a:pt x="79" y="245"/>
                    </a:lnTo>
                    <a:lnTo>
                      <a:pt x="75" y="245"/>
                    </a:lnTo>
                    <a:lnTo>
                      <a:pt x="74" y="245"/>
                    </a:lnTo>
                    <a:lnTo>
                      <a:pt x="72" y="244"/>
                    </a:lnTo>
                    <a:lnTo>
                      <a:pt x="69" y="240"/>
                    </a:lnTo>
                    <a:lnTo>
                      <a:pt x="69" y="240"/>
                    </a:lnTo>
                    <a:lnTo>
                      <a:pt x="67" y="238"/>
                    </a:lnTo>
                    <a:lnTo>
                      <a:pt x="65" y="238"/>
                    </a:lnTo>
                    <a:lnTo>
                      <a:pt x="65" y="238"/>
                    </a:lnTo>
                    <a:lnTo>
                      <a:pt x="65" y="242"/>
                    </a:lnTo>
                    <a:lnTo>
                      <a:pt x="63" y="244"/>
                    </a:lnTo>
                    <a:lnTo>
                      <a:pt x="63" y="245"/>
                    </a:lnTo>
                    <a:lnTo>
                      <a:pt x="60" y="245"/>
                    </a:lnTo>
                    <a:lnTo>
                      <a:pt x="57" y="247"/>
                    </a:lnTo>
                    <a:lnTo>
                      <a:pt x="57" y="247"/>
                    </a:lnTo>
                    <a:lnTo>
                      <a:pt x="55" y="249"/>
                    </a:lnTo>
                    <a:lnTo>
                      <a:pt x="55" y="250"/>
                    </a:lnTo>
                    <a:lnTo>
                      <a:pt x="55" y="250"/>
                    </a:lnTo>
                    <a:lnTo>
                      <a:pt x="52" y="254"/>
                    </a:lnTo>
                    <a:lnTo>
                      <a:pt x="50" y="254"/>
                    </a:lnTo>
                    <a:lnTo>
                      <a:pt x="50" y="255"/>
                    </a:lnTo>
                    <a:lnTo>
                      <a:pt x="48" y="259"/>
                    </a:lnTo>
                    <a:lnTo>
                      <a:pt x="46" y="259"/>
                    </a:lnTo>
                    <a:lnTo>
                      <a:pt x="43" y="261"/>
                    </a:lnTo>
                    <a:lnTo>
                      <a:pt x="40" y="261"/>
                    </a:lnTo>
                    <a:lnTo>
                      <a:pt x="38" y="261"/>
                    </a:lnTo>
                    <a:lnTo>
                      <a:pt x="36" y="261"/>
                    </a:lnTo>
                    <a:lnTo>
                      <a:pt x="34" y="261"/>
                    </a:lnTo>
                    <a:lnTo>
                      <a:pt x="34" y="259"/>
                    </a:lnTo>
                    <a:lnTo>
                      <a:pt x="33" y="259"/>
                    </a:lnTo>
                    <a:lnTo>
                      <a:pt x="33" y="257"/>
                    </a:lnTo>
                    <a:lnTo>
                      <a:pt x="34" y="255"/>
                    </a:lnTo>
                    <a:lnTo>
                      <a:pt x="34" y="252"/>
                    </a:lnTo>
                    <a:lnTo>
                      <a:pt x="33" y="250"/>
                    </a:lnTo>
                    <a:lnTo>
                      <a:pt x="33" y="249"/>
                    </a:lnTo>
                    <a:lnTo>
                      <a:pt x="33" y="247"/>
                    </a:lnTo>
                    <a:lnTo>
                      <a:pt x="31" y="244"/>
                    </a:lnTo>
                    <a:lnTo>
                      <a:pt x="29" y="242"/>
                    </a:lnTo>
                    <a:lnTo>
                      <a:pt x="29" y="240"/>
                    </a:lnTo>
                    <a:lnTo>
                      <a:pt x="29" y="238"/>
                    </a:lnTo>
                    <a:lnTo>
                      <a:pt x="28" y="235"/>
                    </a:lnTo>
                    <a:lnTo>
                      <a:pt x="28" y="232"/>
                    </a:lnTo>
                    <a:lnTo>
                      <a:pt x="28" y="228"/>
                    </a:lnTo>
                    <a:lnTo>
                      <a:pt x="26" y="225"/>
                    </a:lnTo>
                    <a:lnTo>
                      <a:pt x="22" y="221"/>
                    </a:lnTo>
                    <a:lnTo>
                      <a:pt x="21" y="221"/>
                    </a:lnTo>
                    <a:lnTo>
                      <a:pt x="21" y="220"/>
                    </a:lnTo>
                    <a:lnTo>
                      <a:pt x="21" y="220"/>
                    </a:lnTo>
                    <a:lnTo>
                      <a:pt x="21" y="218"/>
                    </a:lnTo>
                    <a:lnTo>
                      <a:pt x="21" y="216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22" y="215"/>
                    </a:lnTo>
                    <a:lnTo>
                      <a:pt x="17" y="211"/>
                    </a:lnTo>
                    <a:lnTo>
                      <a:pt x="17" y="211"/>
                    </a:lnTo>
                    <a:lnTo>
                      <a:pt x="17" y="211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4"/>
                    </a:lnTo>
                    <a:lnTo>
                      <a:pt x="17" y="204"/>
                    </a:lnTo>
                    <a:lnTo>
                      <a:pt x="17" y="204"/>
                    </a:lnTo>
                    <a:lnTo>
                      <a:pt x="17" y="203"/>
                    </a:lnTo>
                    <a:lnTo>
                      <a:pt x="19" y="203"/>
                    </a:lnTo>
                    <a:lnTo>
                      <a:pt x="21" y="201"/>
                    </a:lnTo>
                    <a:lnTo>
                      <a:pt x="21" y="199"/>
                    </a:lnTo>
                    <a:lnTo>
                      <a:pt x="21" y="199"/>
                    </a:lnTo>
                    <a:lnTo>
                      <a:pt x="17" y="197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22" y="189"/>
                    </a:lnTo>
                    <a:lnTo>
                      <a:pt x="21" y="189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17" y="186"/>
                    </a:lnTo>
                    <a:lnTo>
                      <a:pt x="16" y="184"/>
                    </a:lnTo>
                    <a:lnTo>
                      <a:pt x="14" y="182"/>
                    </a:lnTo>
                    <a:lnTo>
                      <a:pt x="12" y="180"/>
                    </a:lnTo>
                    <a:lnTo>
                      <a:pt x="12" y="180"/>
                    </a:lnTo>
                    <a:lnTo>
                      <a:pt x="12" y="179"/>
                    </a:lnTo>
                    <a:lnTo>
                      <a:pt x="12" y="175"/>
                    </a:lnTo>
                    <a:lnTo>
                      <a:pt x="12" y="172"/>
                    </a:lnTo>
                    <a:lnTo>
                      <a:pt x="10" y="170"/>
                    </a:lnTo>
                    <a:lnTo>
                      <a:pt x="10" y="169"/>
                    </a:lnTo>
                    <a:lnTo>
                      <a:pt x="10" y="167"/>
                    </a:lnTo>
                    <a:lnTo>
                      <a:pt x="10" y="165"/>
                    </a:lnTo>
                    <a:lnTo>
                      <a:pt x="9" y="165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10" y="163"/>
                    </a:lnTo>
                    <a:lnTo>
                      <a:pt x="7" y="162"/>
                    </a:lnTo>
                    <a:lnTo>
                      <a:pt x="5" y="160"/>
                    </a:lnTo>
                    <a:lnTo>
                      <a:pt x="5" y="157"/>
                    </a:lnTo>
                    <a:lnTo>
                      <a:pt x="2" y="155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45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5" y="141"/>
                    </a:lnTo>
                    <a:lnTo>
                      <a:pt x="7" y="140"/>
                    </a:lnTo>
                    <a:lnTo>
                      <a:pt x="9" y="138"/>
                    </a:lnTo>
                    <a:lnTo>
                      <a:pt x="10" y="136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2" y="133"/>
                    </a:lnTo>
                    <a:lnTo>
                      <a:pt x="12" y="131"/>
                    </a:lnTo>
                    <a:lnTo>
                      <a:pt x="12" y="131"/>
                    </a:lnTo>
                    <a:lnTo>
                      <a:pt x="14" y="129"/>
                    </a:lnTo>
                    <a:lnTo>
                      <a:pt x="16" y="129"/>
                    </a:lnTo>
                    <a:lnTo>
                      <a:pt x="16" y="129"/>
                    </a:lnTo>
                    <a:lnTo>
                      <a:pt x="16" y="128"/>
                    </a:lnTo>
                    <a:lnTo>
                      <a:pt x="14" y="128"/>
                    </a:lnTo>
                    <a:lnTo>
                      <a:pt x="10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5" y="117"/>
                    </a:lnTo>
                    <a:lnTo>
                      <a:pt x="4" y="114"/>
                    </a:lnTo>
                    <a:lnTo>
                      <a:pt x="4" y="114"/>
                    </a:lnTo>
                    <a:lnTo>
                      <a:pt x="7" y="111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5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5" y="100"/>
                    </a:lnTo>
                    <a:lnTo>
                      <a:pt x="5" y="99"/>
                    </a:lnTo>
                    <a:lnTo>
                      <a:pt x="7" y="97"/>
                    </a:lnTo>
                    <a:lnTo>
                      <a:pt x="7" y="95"/>
                    </a:lnTo>
                    <a:lnTo>
                      <a:pt x="7" y="94"/>
                    </a:lnTo>
                    <a:lnTo>
                      <a:pt x="9" y="94"/>
                    </a:lnTo>
                    <a:lnTo>
                      <a:pt x="9" y="94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4" y="87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3"/>
                    </a:lnTo>
                    <a:lnTo>
                      <a:pt x="12" y="82"/>
                    </a:lnTo>
                    <a:lnTo>
                      <a:pt x="12" y="78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2" y="70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9" y="53"/>
                    </a:lnTo>
                    <a:lnTo>
                      <a:pt x="16" y="49"/>
                    </a:lnTo>
                    <a:lnTo>
                      <a:pt x="14" y="44"/>
                    </a:lnTo>
                    <a:lnTo>
                      <a:pt x="10" y="41"/>
                    </a:lnTo>
                    <a:lnTo>
                      <a:pt x="9" y="37"/>
                    </a:lnTo>
                    <a:lnTo>
                      <a:pt x="7" y="34"/>
                    </a:lnTo>
                    <a:lnTo>
                      <a:pt x="5" y="30"/>
                    </a:lnTo>
                    <a:lnTo>
                      <a:pt x="4" y="27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2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8" y="20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4" y="17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55" y="5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2" y="1"/>
                    </a:lnTo>
                    <a:lnTo>
                      <a:pt x="65" y="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3"/>
                    </a:lnTo>
                    <a:lnTo>
                      <a:pt x="82" y="5"/>
                    </a:lnTo>
                    <a:lnTo>
                      <a:pt x="84" y="8"/>
                    </a:lnTo>
                    <a:lnTo>
                      <a:pt x="82" y="10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2" y="22"/>
                    </a:lnTo>
                    <a:lnTo>
                      <a:pt x="82" y="25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82" y="29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2" y="32"/>
                    </a:lnTo>
                    <a:lnTo>
                      <a:pt x="84" y="34"/>
                    </a:lnTo>
                    <a:lnTo>
                      <a:pt x="86" y="36"/>
                    </a:lnTo>
                    <a:lnTo>
                      <a:pt x="86" y="37"/>
                    </a:lnTo>
                    <a:lnTo>
                      <a:pt x="86" y="37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91" y="44"/>
                    </a:lnTo>
                    <a:lnTo>
                      <a:pt x="93" y="44"/>
                    </a:lnTo>
                    <a:lnTo>
                      <a:pt x="93" y="44"/>
                    </a:lnTo>
                    <a:lnTo>
                      <a:pt x="94" y="46"/>
                    </a:lnTo>
                    <a:lnTo>
                      <a:pt x="96" y="47"/>
                    </a:lnTo>
                    <a:lnTo>
                      <a:pt x="98" y="49"/>
                    </a:lnTo>
                    <a:lnTo>
                      <a:pt x="99" y="49"/>
                    </a:lnTo>
                    <a:lnTo>
                      <a:pt x="99" y="53"/>
                    </a:lnTo>
                    <a:lnTo>
                      <a:pt x="103" y="53"/>
                    </a:lnTo>
                    <a:lnTo>
                      <a:pt x="106" y="53"/>
                    </a:lnTo>
                    <a:lnTo>
                      <a:pt x="110" y="54"/>
                    </a:lnTo>
                    <a:lnTo>
                      <a:pt x="111" y="53"/>
                    </a:lnTo>
                    <a:lnTo>
                      <a:pt x="115" y="53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8" y="56"/>
                    </a:lnTo>
                    <a:lnTo>
                      <a:pt x="120" y="56"/>
                    </a:lnTo>
                    <a:lnTo>
                      <a:pt x="123" y="58"/>
                    </a:lnTo>
                    <a:lnTo>
                      <a:pt x="123" y="56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7" y="58"/>
                    </a:lnTo>
                    <a:lnTo>
                      <a:pt x="127" y="59"/>
                    </a:lnTo>
                    <a:lnTo>
                      <a:pt x="129" y="59"/>
                    </a:lnTo>
                    <a:lnTo>
                      <a:pt x="130" y="63"/>
                    </a:lnTo>
                    <a:lnTo>
                      <a:pt x="132" y="63"/>
                    </a:lnTo>
                    <a:lnTo>
                      <a:pt x="134" y="63"/>
                    </a:lnTo>
                    <a:lnTo>
                      <a:pt x="137" y="65"/>
                    </a:lnTo>
                    <a:lnTo>
                      <a:pt x="140" y="66"/>
                    </a:lnTo>
                    <a:lnTo>
                      <a:pt x="142" y="66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8"/>
                    </a:lnTo>
                    <a:lnTo>
                      <a:pt x="147" y="71"/>
                    </a:lnTo>
                    <a:lnTo>
                      <a:pt x="149" y="71"/>
                    </a:lnTo>
                    <a:lnTo>
                      <a:pt x="151" y="73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8" y="73"/>
                    </a:lnTo>
                    <a:lnTo>
                      <a:pt x="163" y="73"/>
                    </a:lnTo>
                    <a:lnTo>
                      <a:pt x="164" y="73"/>
                    </a:lnTo>
                    <a:lnTo>
                      <a:pt x="168" y="75"/>
                    </a:lnTo>
                    <a:lnTo>
                      <a:pt x="171" y="76"/>
                    </a:lnTo>
                    <a:lnTo>
                      <a:pt x="173" y="78"/>
                    </a:lnTo>
                    <a:lnTo>
                      <a:pt x="175" y="78"/>
                    </a:lnTo>
                    <a:lnTo>
                      <a:pt x="176" y="80"/>
                    </a:lnTo>
                    <a:lnTo>
                      <a:pt x="176" y="82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6" y="85"/>
                    </a:lnTo>
                    <a:lnTo>
                      <a:pt x="176" y="87"/>
                    </a:lnTo>
                    <a:lnTo>
                      <a:pt x="176" y="88"/>
                    </a:lnTo>
                    <a:lnTo>
                      <a:pt x="178" y="88"/>
                    </a:lnTo>
                    <a:lnTo>
                      <a:pt x="178" y="90"/>
                    </a:lnTo>
                    <a:lnTo>
                      <a:pt x="178" y="94"/>
                    </a:lnTo>
                    <a:lnTo>
                      <a:pt x="180" y="95"/>
                    </a:lnTo>
                    <a:lnTo>
                      <a:pt x="180" y="104"/>
                    </a:lnTo>
                    <a:lnTo>
                      <a:pt x="178" y="104"/>
                    </a:lnTo>
                    <a:lnTo>
                      <a:pt x="173" y="104"/>
                    </a:lnTo>
                    <a:lnTo>
                      <a:pt x="175" y="105"/>
                    </a:lnTo>
                    <a:lnTo>
                      <a:pt x="178" y="109"/>
                    </a:lnTo>
                    <a:lnTo>
                      <a:pt x="180" y="112"/>
                    </a:lnTo>
                    <a:lnTo>
                      <a:pt x="182" y="117"/>
                    </a:lnTo>
                    <a:lnTo>
                      <a:pt x="182" y="121"/>
                    </a:lnTo>
                    <a:lnTo>
                      <a:pt x="182" y="124"/>
                    </a:lnTo>
                    <a:lnTo>
                      <a:pt x="182" y="128"/>
                    </a:lnTo>
                    <a:lnTo>
                      <a:pt x="188" y="128"/>
                    </a:lnTo>
                    <a:lnTo>
                      <a:pt x="195" y="128"/>
                    </a:lnTo>
                    <a:lnTo>
                      <a:pt x="206" y="128"/>
                    </a:lnTo>
                    <a:lnTo>
                      <a:pt x="212" y="128"/>
                    </a:lnTo>
                    <a:lnTo>
                      <a:pt x="214" y="128"/>
                    </a:lnTo>
                    <a:lnTo>
                      <a:pt x="216" y="128"/>
                    </a:lnTo>
                    <a:lnTo>
                      <a:pt x="216" y="128"/>
                    </a:lnTo>
                    <a:lnTo>
                      <a:pt x="218" y="128"/>
                    </a:lnTo>
                    <a:lnTo>
                      <a:pt x="218" y="129"/>
                    </a:lnTo>
                    <a:lnTo>
                      <a:pt x="218" y="129"/>
                    </a:lnTo>
                    <a:lnTo>
                      <a:pt x="218" y="131"/>
                    </a:lnTo>
                    <a:lnTo>
                      <a:pt x="214" y="134"/>
                    </a:lnTo>
                    <a:lnTo>
                      <a:pt x="214" y="136"/>
                    </a:lnTo>
                    <a:lnTo>
                      <a:pt x="214" y="140"/>
                    </a:lnTo>
                    <a:lnTo>
                      <a:pt x="216" y="143"/>
                    </a:lnTo>
                    <a:lnTo>
                      <a:pt x="216" y="146"/>
                    </a:lnTo>
                    <a:lnTo>
                      <a:pt x="218" y="148"/>
                    </a:lnTo>
                    <a:lnTo>
                      <a:pt x="219" y="150"/>
                    </a:lnTo>
                    <a:lnTo>
                      <a:pt x="224" y="151"/>
                    </a:lnTo>
                    <a:lnTo>
                      <a:pt x="226" y="153"/>
                    </a:lnTo>
                    <a:lnTo>
                      <a:pt x="226" y="151"/>
                    </a:lnTo>
                    <a:lnTo>
                      <a:pt x="228" y="153"/>
                    </a:lnTo>
                    <a:lnTo>
                      <a:pt x="228" y="155"/>
                    </a:lnTo>
                    <a:lnTo>
                      <a:pt x="229" y="160"/>
                    </a:lnTo>
                    <a:lnTo>
                      <a:pt x="231" y="163"/>
                    </a:lnTo>
                    <a:lnTo>
                      <a:pt x="233" y="165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1" y="172"/>
                    </a:lnTo>
                    <a:lnTo>
                      <a:pt x="229" y="177"/>
                    </a:lnTo>
                    <a:lnTo>
                      <a:pt x="228" y="180"/>
                    </a:lnTo>
                    <a:lnTo>
                      <a:pt x="228" y="180"/>
                    </a:lnTo>
                    <a:lnTo>
                      <a:pt x="229" y="180"/>
                    </a:lnTo>
                    <a:lnTo>
                      <a:pt x="229" y="182"/>
                    </a:lnTo>
                    <a:lnTo>
                      <a:pt x="228" y="182"/>
                    </a:lnTo>
                    <a:lnTo>
                      <a:pt x="228" y="184"/>
                    </a:lnTo>
                    <a:lnTo>
                      <a:pt x="226" y="186"/>
                    </a:lnTo>
                    <a:lnTo>
                      <a:pt x="224" y="191"/>
                    </a:lnTo>
                    <a:lnTo>
                      <a:pt x="223" y="194"/>
                    </a:lnTo>
                    <a:lnTo>
                      <a:pt x="221" y="197"/>
                    </a:lnTo>
                    <a:lnTo>
                      <a:pt x="223" y="199"/>
                    </a:lnTo>
                    <a:lnTo>
                      <a:pt x="226" y="201"/>
                    </a:lnTo>
                    <a:lnTo>
                      <a:pt x="226" y="203"/>
                    </a:lnTo>
                    <a:lnTo>
                      <a:pt x="224" y="203"/>
                    </a:lnTo>
                    <a:lnTo>
                      <a:pt x="223" y="203"/>
                    </a:lnTo>
                    <a:lnTo>
                      <a:pt x="223" y="204"/>
                    </a:lnTo>
                    <a:lnTo>
                      <a:pt x="221" y="204"/>
                    </a:lnTo>
                    <a:lnTo>
                      <a:pt x="221" y="2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2389" y="2398"/>
                <a:ext cx="5" cy="1"/>
              </a:xfrm>
              <a:custGeom>
                <a:avLst/>
                <a:gdLst>
                  <a:gd name="T0" fmla="*/ 3 w 5"/>
                  <a:gd name="T1" fmla="*/ 1 h 1"/>
                  <a:gd name="T2" fmla="*/ 2 w 5"/>
                  <a:gd name="T3" fmla="*/ 1 h 1"/>
                  <a:gd name="T4" fmla="*/ 2 w 5"/>
                  <a:gd name="T5" fmla="*/ 1 h 1"/>
                  <a:gd name="T6" fmla="*/ 0 w 5"/>
                  <a:gd name="T7" fmla="*/ 1 h 1"/>
                  <a:gd name="T8" fmla="*/ 2 w 5"/>
                  <a:gd name="T9" fmla="*/ 1 h 1"/>
                  <a:gd name="T10" fmla="*/ 3 w 5"/>
                  <a:gd name="T11" fmla="*/ 0 h 1"/>
                  <a:gd name="T12" fmla="*/ 5 w 5"/>
                  <a:gd name="T13" fmla="*/ 0 h 1"/>
                  <a:gd name="T14" fmla="*/ 3 w 5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3"/>
              <p:cNvSpPr>
                <a:spLocks noEditPoints="1"/>
              </p:cNvSpPr>
              <p:nvPr/>
            </p:nvSpPr>
            <p:spPr bwMode="auto">
              <a:xfrm>
                <a:off x="2322" y="2708"/>
                <a:ext cx="105" cy="111"/>
              </a:xfrm>
              <a:custGeom>
                <a:avLst/>
                <a:gdLst>
                  <a:gd name="T0" fmla="*/ 4 w 105"/>
                  <a:gd name="T1" fmla="*/ 107 h 111"/>
                  <a:gd name="T2" fmla="*/ 2 w 105"/>
                  <a:gd name="T3" fmla="*/ 111 h 111"/>
                  <a:gd name="T4" fmla="*/ 2 w 105"/>
                  <a:gd name="T5" fmla="*/ 109 h 111"/>
                  <a:gd name="T6" fmla="*/ 2 w 105"/>
                  <a:gd name="T7" fmla="*/ 107 h 111"/>
                  <a:gd name="T8" fmla="*/ 2 w 105"/>
                  <a:gd name="T9" fmla="*/ 107 h 111"/>
                  <a:gd name="T10" fmla="*/ 0 w 105"/>
                  <a:gd name="T11" fmla="*/ 106 h 111"/>
                  <a:gd name="T12" fmla="*/ 0 w 105"/>
                  <a:gd name="T13" fmla="*/ 106 h 111"/>
                  <a:gd name="T14" fmla="*/ 0 w 105"/>
                  <a:gd name="T15" fmla="*/ 106 h 111"/>
                  <a:gd name="T16" fmla="*/ 4 w 105"/>
                  <a:gd name="T17" fmla="*/ 106 h 111"/>
                  <a:gd name="T18" fmla="*/ 4 w 105"/>
                  <a:gd name="T19" fmla="*/ 107 h 111"/>
                  <a:gd name="T20" fmla="*/ 4 w 105"/>
                  <a:gd name="T21" fmla="*/ 107 h 111"/>
                  <a:gd name="T22" fmla="*/ 105 w 105"/>
                  <a:gd name="T23" fmla="*/ 3 h 111"/>
                  <a:gd name="T24" fmla="*/ 105 w 105"/>
                  <a:gd name="T25" fmla="*/ 3 h 111"/>
                  <a:gd name="T26" fmla="*/ 105 w 105"/>
                  <a:gd name="T27" fmla="*/ 3 h 111"/>
                  <a:gd name="T28" fmla="*/ 103 w 105"/>
                  <a:gd name="T29" fmla="*/ 3 h 111"/>
                  <a:gd name="T30" fmla="*/ 103 w 105"/>
                  <a:gd name="T31" fmla="*/ 2 h 111"/>
                  <a:gd name="T32" fmla="*/ 105 w 105"/>
                  <a:gd name="T33" fmla="*/ 2 h 111"/>
                  <a:gd name="T34" fmla="*/ 105 w 105"/>
                  <a:gd name="T35" fmla="*/ 2 h 111"/>
                  <a:gd name="T36" fmla="*/ 105 w 105"/>
                  <a:gd name="T37" fmla="*/ 2 h 111"/>
                  <a:gd name="T38" fmla="*/ 105 w 105"/>
                  <a:gd name="T39" fmla="*/ 3 h 111"/>
                  <a:gd name="T40" fmla="*/ 105 w 105"/>
                  <a:gd name="T41" fmla="*/ 3 h 111"/>
                  <a:gd name="T42" fmla="*/ 99 w 105"/>
                  <a:gd name="T43" fmla="*/ 0 h 111"/>
                  <a:gd name="T44" fmla="*/ 99 w 105"/>
                  <a:gd name="T45" fmla="*/ 0 h 111"/>
                  <a:gd name="T46" fmla="*/ 98 w 105"/>
                  <a:gd name="T47" fmla="*/ 0 h 111"/>
                  <a:gd name="T48" fmla="*/ 99 w 105"/>
                  <a:gd name="T49" fmla="*/ 0 h 111"/>
                  <a:gd name="T50" fmla="*/ 99 w 105"/>
                  <a:gd name="T51" fmla="*/ 0 h 111"/>
                  <a:gd name="T52" fmla="*/ 99 w 105"/>
                  <a:gd name="T53" fmla="*/ 0 h 111"/>
                  <a:gd name="T54" fmla="*/ 99 w 105"/>
                  <a:gd name="T55" fmla="*/ 0 h 111"/>
                  <a:gd name="T56" fmla="*/ 99 w 105"/>
                  <a:gd name="T57" fmla="*/ 0 h 111"/>
                  <a:gd name="T58" fmla="*/ 99 w 105"/>
                  <a:gd name="T5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5" h="111">
                    <a:moveTo>
                      <a:pt x="4" y="107"/>
                    </a:moveTo>
                    <a:lnTo>
                      <a:pt x="2" y="111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4" y="106"/>
                    </a:lnTo>
                    <a:lnTo>
                      <a:pt x="4" y="107"/>
                    </a:lnTo>
                    <a:lnTo>
                      <a:pt x="4" y="107"/>
                    </a:lnTo>
                    <a:close/>
                    <a:moveTo>
                      <a:pt x="105" y="3"/>
                    </a:moveTo>
                    <a:lnTo>
                      <a:pt x="105" y="3"/>
                    </a:lnTo>
                    <a:lnTo>
                      <a:pt x="105" y="3"/>
                    </a:lnTo>
                    <a:lnTo>
                      <a:pt x="103" y="3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5" y="3"/>
                    </a:lnTo>
                    <a:lnTo>
                      <a:pt x="105" y="3"/>
                    </a:lnTo>
                    <a:close/>
                    <a:moveTo>
                      <a:pt x="99" y="0"/>
                    </a:moveTo>
                    <a:lnTo>
                      <a:pt x="99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4"/>
              <p:cNvSpPr>
                <a:spLocks noEditPoints="1"/>
              </p:cNvSpPr>
              <p:nvPr/>
            </p:nvSpPr>
            <p:spPr bwMode="auto">
              <a:xfrm>
                <a:off x="2214" y="2948"/>
                <a:ext cx="753" cy="783"/>
              </a:xfrm>
              <a:custGeom>
                <a:avLst/>
                <a:gdLst>
                  <a:gd name="T0" fmla="*/ 363 w 753"/>
                  <a:gd name="T1" fmla="*/ 52 h 783"/>
                  <a:gd name="T2" fmla="*/ 390 w 753"/>
                  <a:gd name="T3" fmla="*/ 57 h 783"/>
                  <a:gd name="T4" fmla="*/ 421 w 753"/>
                  <a:gd name="T5" fmla="*/ 34 h 783"/>
                  <a:gd name="T6" fmla="*/ 452 w 753"/>
                  <a:gd name="T7" fmla="*/ 65 h 783"/>
                  <a:gd name="T8" fmla="*/ 425 w 753"/>
                  <a:gd name="T9" fmla="*/ 127 h 783"/>
                  <a:gd name="T10" fmla="*/ 456 w 753"/>
                  <a:gd name="T11" fmla="*/ 137 h 783"/>
                  <a:gd name="T12" fmla="*/ 491 w 753"/>
                  <a:gd name="T13" fmla="*/ 125 h 783"/>
                  <a:gd name="T14" fmla="*/ 522 w 753"/>
                  <a:gd name="T15" fmla="*/ 116 h 783"/>
                  <a:gd name="T16" fmla="*/ 565 w 753"/>
                  <a:gd name="T17" fmla="*/ 135 h 783"/>
                  <a:gd name="T18" fmla="*/ 575 w 753"/>
                  <a:gd name="T19" fmla="*/ 149 h 783"/>
                  <a:gd name="T20" fmla="*/ 661 w 753"/>
                  <a:gd name="T21" fmla="*/ 159 h 783"/>
                  <a:gd name="T22" fmla="*/ 752 w 753"/>
                  <a:gd name="T23" fmla="*/ 234 h 783"/>
                  <a:gd name="T24" fmla="*/ 707 w 753"/>
                  <a:gd name="T25" fmla="*/ 312 h 783"/>
                  <a:gd name="T26" fmla="*/ 671 w 753"/>
                  <a:gd name="T27" fmla="*/ 357 h 783"/>
                  <a:gd name="T28" fmla="*/ 659 w 753"/>
                  <a:gd name="T29" fmla="*/ 454 h 783"/>
                  <a:gd name="T30" fmla="*/ 615 w 753"/>
                  <a:gd name="T31" fmla="*/ 548 h 783"/>
                  <a:gd name="T32" fmla="*/ 570 w 753"/>
                  <a:gd name="T33" fmla="*/ 551 h 783"/>
                  <a:gd name="T34" fmla="*/ 495 w 753"/>
                  <a:gd name="T35" fmla="*/ 600 h 783"/>
                  <a:gd name="T36" fmla="*/ 488 w 753"/>
                  <a:gd name="T37" fmla="*/ 636 h 783"/>
                  <a:gd name="T38" fmla="*/ 423 w 753"/>
                  <a:gd name="T39" fmla="*/ 740 h 783"/>
                  <a:gd name="T40" fmla="*/ 437 w 753"/>
                  <a:gd name="T41" fmla="*/ 699 h 783"/>
                  <a:gd name="T42" fmla="*/ 408 w 753"/>
                  <a:gd name="T43" fmla="*/ 773 h 783"/>
                  <a:gd name="T44" fmla="*/ 380 w 753"/>
                  <a:gd name="T45" fmla="*/ 740 h 783"/>
                  <a:gd name="T46" fmla="*/ 344 w 753"/>
                  <a:gd name="T47" fmla="*/ 715 h 783"/>
                  <a:gd name="T48" fmla="*/ 346 w 753"/>
                  <a:gd name="T49" fmla="*/ 667 h 783"/>
                  <a:gd name="T50" fmla="*/ 372 w 753"/>
                  <a:gd name="T51" fmla="*/ 645 h 783"/>
                  <a:gd name="T52" fmla="*/ 382 w 753"/>
                  <a:gd name="T53" fmla="*/ 604 h 783"/>
                  <a:gd name="T54" fmla="*/ 363 w 753"/>
                  <a:gd name="T55" fmla="*/ 571 h 783"/>
                  <a:gd name="T56" fmla="*/ 348 w 753"/>
                  <a:gd name="T57" fmla="*/ 536 h 783"/>
                  <a:gd name="T58" fmla="*/ 308 w 753"/>
                  <a:gd name="T59" fmla="*/ 531 h 783"/>
                  <a:gd name="T60" fmla="*/ 307 w 753"/>
                  <a:gd name="T61" fmla="*/ 500 h 783"/>
                  <a:gd name="T62" fmla="*/ 317 w 753"/>
                  <a:gd name="T63" fmla="*/ 452 h 783"/>
                  <a:gd name="T64" fmla="*/ 266 w 753"/>
                  <a:gd name="T65" fmla="*/ 404 h 783"/>
                  <a:gd name="T66" fmla="*/ 230 w 753"/>
                  <a:gd name="T67" fmla="*/ 355 h 783"/>
                  <a:gd name="T68" fmla="*/ 177 w 753"/>
                  <a:gd name="T69" fmla="*/ 331 h 783"/>
                  <a:gd name="T70" fmla="*/ 166 w 753"/>
                  <a:gd name="T71" fmla="*/ 297 h 783"/>
                  <a:gd name="T72" fmla="*/ 113 w 753"/>
                  <a:gd name="T73" fmla="*/ 307 h 783"/>
                  <a:gd name="T74" fmla="*/ 65 w 753"/>
                  <a:gd name="T75" fmla="*/ 295 h 783"/>
                  <a:gd name="T76" fmla="*/ 31 w 753"/>
                  <a:gd name="T77" fmla="*/ 282 h 783"/>
                  <a:gd name="T78" fmla="*/ 5 w 753"/>
                  <a:gd name="T79" fmla="*/ 249 h 783"/>
                  <a:gd name="T80" fmla="*/ 17 w 753"/>
                  <a:gd name="T81" fmla="*/ 224 h 783"/>
                  <a:gd name="T82" fmla="*/ 53 w 753"/>
                  <a:gd name="T83" fmla="*/ 184 h 783"/>
                  <a:gd name="T84" fmla="*/ 88 w 753"/>
                  <a:gd name="T85" fmla="*/ 125 h 783"/>
                  <a:gd name="T86" fmla="*/ 77 w 753"/>
                  <a:gd name="T87" fmla="*/ 89 h 783"/>
                  <a:gd name="T88" fmla="*/ 91 w 753"/>
                  <a:gd name="T89" fmla="*/ 80 h 783"/>
                  <a:gd name="T90" fmla="*/ 112 w 753"/>
                  <a:gd name="T91" fmla="*/ 67 h 783"/>
                  <a:gd name="T92" fmla="*/ 147 w 753"/>
                  <a:gd name="T93" fmla="*/ 86 h 783"/>
                  <a:gd name="T94" fmla="*/ 189 w 753"/>
                  <a:gd name="T95" fmla="*/ 72 h 783"/>
                  <a:gd name="T96" fmla="*/ 182 w 753"/>
                  <a:gd name="T97" fmla="*/ 26 h 783"/>
                  <a:gd name="T98" fmla="*/ 218 w 753"/>
                  <a:gd name="T99" fmla="*/ 24 h 783"/>
                  <a:gd name="T100" fmla="*/ 259 w 753"/>
                  <a:gd name="T101" fmla="*/ 2 h 783"/>
                  <a:gd name="T102" fmla="*/ 276 w 753"/>
                  <a:gd name="T103" fmla="*/ 24 h 783"/>
                  <a:gd name="T104" fmla="*/ 278 w 753"/>
                  <a:gd name="T105" fmla="*/ 69 h 783"/>
                  <a:gd name="T106" fmla="*/ 307 w 753"/>
                  <a:gd name="T107" fmla="*/ 72 h 783"/>
                  <a:gd name="T108" fmla="*/ 456 w 753"/>
                  <a:gd name="T109" fmla="*/ 63 h 783"/>
                  <a:gd name="T110" fmla="*/ 454 w 753"/>
                  <a:gd name="T111" fmla="*/ 89 h 783"/>
                  <a:gd name="T112" fmla="*/ 473 w 753"/>
                  <a:gd name="T113" fmla="*/ 101 h 783"/>
                  <a:gd name="T114" fmla="*/ 490 w 753"/>
                  <a:gd name="T115" fmla="*/ 113 h 783"/>
                  <a:gd name="T116" fmla="*/ 462 w 753"/>
                  <a:gd name="T117" fmla="*/ 135 h 783"/>
                  <a:gd name="T118" fmla="*/ 467 w 753"/>
                  <a:gd name="T119" fmla="*/ 104 h 783"/>
                  <a:gd name="T120" fmla="*/ 565 w 753"/>
                  <a:gd name="T121" fmla="*/ 154 h 783"/>
                  <a:gd name="T122" fmla="*/ 570 w 753"/>
                  <a:gd name="T123" fmla="*/ 554 h 783"/>
                  <a:gd name="T124" fmla="*/ 490 w 753"/>
                  <a:gd name="T125" fmla="*/ 65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3" h="783">
                    <a:moveTo>
                      <a:pt x="337" y="63"/>
                    </a:moveTo>
                    <a:lnTo>
                      <a:pt x="337" y="63"/>
                    </a:lnTo>
                    <a:lnTo>
                      <a:pt x="339" y="63"/>
                    </a:lnTo>
                    <a:lnTo>
                      <a:pt x="341" y="65"/>
                    </a:lnTo>
                    <a:lnTo>
                      <a:pt x="346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8" y="63"/>
                    </a:lnTo>
                    <a:lnTo>
                      <a:pt x="348" y="62"/>
                    </a:lnTo>
                    <a:lnTo>
                      <a:pt x="346" y="60"/>
                    </a:lnTo>
                    <a:lnTo>
                      <a:pt x="346" y="60"/>
                    </a:lnTo>
                    <a:lnTo>
                      <a:pt x="344" y="58"/>
                    </a:lnTo>
                    <a:lnTo>
                      <a:pt x="343" y="58"/>
                    </a:lnTo>
                    <a:lnTo>
                      <a:pt x="343" y="57"/>
                    </a:lnTo>
                    <a:lnTo>
                      <a:pt x="344" y="57"/>
                    </a:lnTo>
                    <a:lnTo>
                      <a:pt x="344" y="55"/>
                    </a:lnTo>
                    <a:lnTo>
                      <a:pt x="346" y="55"/>
                    </a:lnTo>
                    <a:lnTo>
                      <a:pt x="346" y="53"/>
                    </a:lnTo>
                    <a:lnTo>
                      <a:pt x="346" y="53"/>
                    </a:lnTo>
                    <a:lnTo>
                      <a:pt x="346" y="53"/>
                    </a:lnTo>
                    <a:lnTo>
                      <a:pt x="348" y="53"/>
                    </a:lnTo>
                    <a:lnTo>
                      <a:pt x="348" y="53"/>
                    </a:lnTo>
                    <a:lnTo>
                      <a:pt x="351" y="55"/>
                    </a:lnTo>
                    <a:lnTo>
                      <a:pt x="353" y="55"/>
                    </a:lnTo>
                    <a:lnTo>
                      <a:pt x="358" y="55"/>
                    </a:lnTo>
                    <a:lnTo>
                      <a:pt x="358" y="53"/>
                    </a:lnTo>
                    <a:lnTo>
                      <a:pt x="360" y="53"/>
                    </a:lnTo>
                    <a:lnTo>
                      <a:pt x="361" y="52"/>
                    </a:lnTo>
                    <a:lnTo>
                      <a:pt x="361" y="52"/>
                    </a:lnTo>
                    <a:lnTo>
                      <a:pt x="363" y="52"/>
                    </a:lnTo>
                    <a:lnTo>
                      <a:pt x="363" y="52"/>
                    </a:lnTo>
                    <a:lnTo>
                      <a:pt x="365" y="52"/>
                    </a:lnTo>
                    <a:lnTo>
                      <a:pt x="365" y="52"/>
                    </a:lnTo>
                    <a:lnTo>
                      <a:pt x="367" y="52"/>
                    </a:lnTo>
                    <a:lnTo>
                      <a:pt x="367" y="53"/>
                    </a:lnTo>
                    <a:lnTo>
                      <a:pt x="368" y="53"/>
                    </a:lnTo>
                    <a:lnTo>
                      <a:pt x="368" y="55"/>
                    </a:lnTo>
                    <a:lnTo>
                      <a:pt x="370" y="53"/>
                    </a:lnTo>
                    <a:lnTo>
                      <a:pt x="370" y="55"/>
                    </a:lnTo>
                    <a:lnTo>
                      <a:pt x="370" y="55"/>
                    </a:lnTo>
                    <a:lnTo>
                      <a:pt x="372" y="57"/>
                    </a:lnTo>
                    <a:lnTo>
                      <a:pt x="372" y="57"/>
                    </a:lnTo>
                    <a:lnTo>
                      <a:pt x="372" y="57"/>
                    </a:lnTo>
                    <a:lnTo>
                      <a:pt x="373" y="57"/>
                    </a:lnTo>
                    <a:lnTo>
                      <a:pt x="373" y="57"/>
                    </a:lnTo>
                    <a:lnTo>
                      <a:pt x="375" y="58"/>
                    </a:lnTo>
                    <a:lnTo>
                      <a:pt x="377" y="58"/>
                    </a:lnTo>
                    <a:lnTo>
                      <a:pt x="379" y="60"/>
                    </a:lnTo>
                    <a:lnTo>
                      <a:pt x="380" y="60"/>
                    </a:lnTo>
                    <a:lnTo>
                      <a:pt x="382" y="60"/>
                    </a:lnTo>
                    <a:lnTo>
                      <a:pt x="382" y="60"/>
                    </a:lnTo>
                    <a:lnTo>
                      <a:pt x="382" y="60"/>
                    </a:lnTo>
                    <a:lnTo>
                      <a:pt x="385" y="58"/>
                    </a:lnTo>
                    <a:lnTo>
                      <a:pt x="387" y="57"/>
                    </a:lnTo>
                    <a:lnTo>
                      <a:pt x="387" y="57"/>
                    </a:lnTo>
                    <a:lnTo>
                      <a:pt x="389" y="57"/>
                    </a:lnTo>
                    <a:lnTo>
                      <a:pt x="389" y="57"/>
                    </a:lnTo>
                    <a:lnTo>
                      <a:pt x="389" y="57"/>
                    </a:lnTo>
                    <a:lnTo>
                      <a:pt x="389" y="57"/>
                    </a:lnTo>
                    <a:lnTo>
                      <a:pt x="390" y="57"/>
                    </a:lnTo>
                    <a:lnTo>
                      <a:pt x="392" y="58"/>
                    </a:lnTo>
                    <a:lnTo>
                      <a:pt x="394" y="58"/>
                    </a:lnTo>
                    <a:lnTo>
                      <a:pt x="396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99" y="58"/>
                    </a:lnTo>
                    <a:lnTo>
                      <a:pt x="399" y="58"/>
                    </a:lnTo>
                    <a:lnTo>
                      <a:pt x="401" y="58"/>
                    </a:lnTo>
                    <a:lnTo>
                      <a:pt x="402" y="58"/>
                    </a:lnTo>
                    <a:lnTo>
                      <a:pt x="402" y="58"/>
                    </a:lnTo>
                    <a:lnTo>
                      <a:pt x="404" y="58"/>
                    </a:lnTo>
                    <a:lnTo>
                      <a:pt x="406" y="58"/>
                    </a:lnTo>
                    <a:lnTo>
                      <a:pt x="406" y="58"/>
                    </a:lnTo>
                    <a:lnTo>
                      <a:pt x="408" y="57"/>
                    </a:lnTo>
                    <a:lnTo>
                      <a:pt x="409" y="55"/>
                    </a:lnTo>
                    <a:lnTo>
                      <a:pt x="409" y="55"/>
                    </a:lnTo>
                    <a:lnTo>
                      <a:pt x="411" y="53"/>
                    </a:lnTo>
                    <a:lnTo>
                      <a:pt x="413" y="52"/>
                    </a:lnTo>
                    <a:lnTo>
                      <a:pt x="413" y="50"/>
                    </a:lnTo>
                    <a:lnTo>
                      <a:pt x="414" y="46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6" y="43"/>
                    </a:lnTo>
                    <a:lnTo>
                      <a:pt x="416" y="41"/>
                    </a:lnTo>
                    <a:lnTo>
                      <a:pt x="416" y="40"/>
                    </a:lnTo>
                    <a:lnTo>
                      <a:pt x="418" y="40"/>
                    </a:lnTo>
                    <a:lnTo>
                      <a:pt x="418" y="38"/>
                    </a:lnTo>
                    <a:lnTo>
                      <a:pt x="420" y="36"/>
                    </a:lnTo>
                    <a:lnTo>
                      <a:pt x="421" y="34"/>
                    </a:lnTo>
                    <a:lnTo>
                      <a:pt x="423" y="31"/>
                    </a:lnTo>
                    <a:lnTo>
                      <a:pt x="423" y="31"/>
                    </a:lnTo>
                    <a:lnTo>
                      <a:pt x="423" y="29"/>
                    </a:lnTo>
                    <a:lnTo>
                      <a:pt x="425" y="29"/>
                    </a:lnTo>
                    <a:lnTo>
                      <a:pt x="425" y="28"/>
                    </a:lnTo>
                    <a:lnTo>
                      <a:pt x="426" y="28"/>
                    </a:lnTo>
                    <a:lnTo>
                      <a:pt x="426" y="26"/>
                    </a:lnTo>
                    <a:lnTo>
                      <a:pt x="426" y="24"/>
                    </a:lnTo>
                    <a:lnTo>
                      <a:pt x="428" y="24"/>
                    </a:lnTo>
                    <a:lnTo>
                      <a:pt x="430" y="24"/>
                    </a:lnTo>
                    <a:lnTo>
                      <a:pt x="432" y="21"/>
                    </a:lnTo>
                    <a:lnTo>
                      <a:pt x="432" y="19"/>
                    </a:lnTo>
                    <a:lnTo>
                      <a:pt x="433" y="19"/>
                    </a:lnTo>
                    <a:lnTo>
                      <a:pt x="435" y="21"/>
                    </a:lnTo>
                    <a:lnTo>
                      <a:pt x="438" y="23"/>
                    </a:lnTo>
                    <a:lnTo>
                      <a:pt x="440" y="31"/>
                    </a:lnTo>
                    <a:lnTo>
                      <a:pt x="440" y="38"/>
                    </a:lnTo>
                    <a:lnTo>
                      <a:pt x="442" y="41"/>
                    </a:lnTo>
                    <a:lnTo>
                      <a:pt x="445" y="50"/>
                    </a:lnTo>
                    <a:lnTo>
                      <a:pt x="445" y="52"/>
                    </a:lnTo>
                    <a:lnTo>
                      <a:pt x="445" y="53"/>
                    </a:lnTo>
                    <a:lnTo>
                      <a:pt x="447" y="55"/>
                    </a:lnTo>
                    <a:lnTo>
                      <a:pt x="449" y="58"/>
                    </a:lnTo>
                    <a:lnTo>
                      <a:pt x="449" y="60"/>
                    </a:lnTo>
                    <a:lnTo>
                      <a:pt x="447" y="60"/>
                    </a:lnTo>
                    <a:lnTo>
                      <a:pt x="449" y="60"/>
                    </a:lnTo>
                    <a:lnTo>
                      <a:pt x="449" y="60"/>
                    </a:lnTo>
                    <a:lnTo>
                      <a:pt x="450" y="63"/>
                    </a:lnTo>
                    <a:lnTo>
                      <a:pt x="450" y="63"/>
                    </a:lnTo>
                    <a:lnTo>
                      <a:pt x="452" y="65"/>
                    </a:lnTo>
                    <a:lnTo>
                      <a:pt x="456" y="67"/>
                    </a:lnTo>
                    <a:lnTo>
                      <a:pt x="457" y="67"/>
                    </a:lnTo>
                    <a:lnTo>
                      <a:pt x="461" y="69"/>
                    </a:lnTo>
                    <a:lnTo>
                      <a:pt x="462" y="69"/>
                    </a:lnTo>
                    <a:lnTo>
                      <a:pt x="464" y="74"/>
                    </a:lnTo>
                    <a:lnTo>
                      <a:pt x="462" y="77"/>
                    </a:lnTo>
                    <a:lnTo>
                      <a:pt x="462" y="79"/>
                    </a:lnTo>
                    <a:lnTo>
                      <a:pt x="462" y="79"/>
                    </a:lnTo>
                    <a:lnTo>
                      <a:pt x="461" y="80"/>
                    </a:lnTo>
                    <a:lnTo>
                      <a:pt x="459" y="82"/>
                    </a:lnTo>
                    <a:lnTo>
                      <a:pt x="456" y="86"/>
                    </a:lnTo>
                    <a:lnTo>
                      <a:pt x="454" y="86"/>
                    </a:lnTo>
                    <a:lnTo>
                      <a:pt x="452" y="89"/>
                    </a:lnTo>
                    <a:lnTo>
                      <a:pt x="450" y="92"/>
                    </a:lnTo>
                    <a:lnTo>
                      <a:pt x="447" y="96"/>
                    </a:lnTo>
                    <a:lnTo>
                      <a:pt x="445" y="98"/>
                    </a:lnTo>
                    <a:lnTo>
                      <a:pt x="444" y="98"/>
                    </a:lnTo>
                    <a:lnTo>
                      <a:pt x="442" y="98"/>
                    </a:lnTo>
                    <a:lnTo>
                      <a:pt x="440" y="101"/>
                    </a:lnTo>
                    <a:lnTo>
                      <a:pt x="437" y="103"/>
                    </a:lnTo>
                    <a:lnTo>
                      <a:pt x="437" y="104"/>
                    </a:lnTo>
                    <a:lnTo>
                      <a:pt x="435" y="108"/>
                    </a:lnTo>
                    <a:lnTo>
                      <a:pt x="432" y="111"/>
                    </a:lnTo>
                    <a:lnTo>
                      <a:pt x="432" y="111"/>
                    </a:lnTo>
                    <a:lnTo>
                      <a:pt x="428" y="115"/>
                    </a:lnTo>
                    <a:lnTo>
                      <a:pt x="428" y="116"/>
                    </a:lnTo>
                    <a:lnTo>
                      <a:pt x="428" y="120"/>
                    </a:lnTo>
                    <a:lnTo>
                      <a:pt x="426" y="121"/>
                    </a:lnTo>
                    <a:lnTo>
                      <a:pt x="425" y="123"/>
                    </a:lnTo>
                    <a:lnTo>
                      <a:pt x="425" y="127"/>
                    </a:lnTo>
                    <a:lnTo>
                      <a:pt x="423" y="127"/>
                    </a:lnTo>
                    <a:lnTo>
                      <a:pt x="423" y="127"/>
                    </a:lnTo>
                    <a:lnTo>
                      <a:pt x="418" y="127"/>
                    </a:lnTo>
                    <a:lnTo>
                      <a:pt x="413" y="130"/>
                    </a:lnTo>
                    <a:lnTo>
                      <a:pt x="409" y="130"/>
                    </a:lnTo>
                    <a:lnTo>
                      <a:pt x="416" y="130"/>
                    </a:lnTo>
                    <a:lnTo>
                      <a:pt x="420" y="132"/>
                    </a:lnTo>
                    <a:lnTo>
                      <a:pt x="423" y="132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7" y="123"/>
                    </a:lnTo>
                    <a:lnTo>
                      <a:pt x="438" y="121"/>
                    </a:lnTo>
                    <a:lnTo>
                      <a:pt x="442" y="120"/>
                    </a:lnTo>
                    <a:lnTo>
                      <a:pt x="442" y="120"/>
                    </a:lnTo>
                    <a:lnTo>
                      <a:pt x="444" y="118"/>
                    </a:lnTo>
                    <a:lnTo>
                      <a:pt x="445" y="120"/>
                    </a:lnTo>
                    <a:lnTo>
                      <a:pt x="445" y="120"/>
                    </a:lnTo>
                    <a:lnTo>
                      <a:pt x="444" y="121"/>
                    </a:lnTo>
                    <a:lnTo>
                      <a:pt x="444" y="123"/>
                    </a:lnTo>
                    <a:lnTo>
                      <a:pt x="445" y="123"/>
                    </a:lnTo>
                    <a:lnTo>
                      <a:pt x="445" y="125"/>
                    </a:lnTo>
                    <a:lnTo>
                      <a:pt x="445" y="127"/>
                    </a:lnTo>
                    <a:lnTo>
                      <a:pt x="445" y="128"/>
                    </a:lnTo>
                    <a:lnTo>
                      <a:pt x="449" y="132"/>
                    </a:lnTo>
                    <a:lnTo>
                      <a:pt x="449" y="133"/>
                    </a:lnTo>
                    <a:lnTo>
                      <a:pt x="449" y="133"/>
                    </a:lnTo>
                    <a:lnTo>
                      <a:pt x="449" y="135"/>
                    </a:lnTo>
                    <a:lnTo>
                      <a:pt x="450" y="135"/>
                    </a:lnTo>
                    <a:lnTo>
                      <a:pt x="454" y="138"/>
                    </a:lnTo>
                    <a:lnTo>
                      <a:pt x="456" y="137"/>
                    </a:lnTo>
                    <a:lnTo>
                      <a:pt x="457" y="137"/>
                    </a:lnTo>
                    <a:lnTo>
                      <a:pt x="459" y="137"/>
                    </a:lnTo>
                    <a:lnTo>
                      <a:pt x="461" y="135"/>
                    </a:lnTo>
                    <a:lnTo>
                      <a:pt x="462" y="137"/>
                    </a:lnTo>
                    <a:lnTo>
                      <a:pt x="466" y="137"/>
                    </a:lnTo>
                    <a:lnTo>
                      <a:pt x="469" y="137"/>
                    </a:lnTo>
                    <a:lnTo>
                      <a:pt x="474" y="133"/>
                    </a:lnTo>
                    <a:lnTo>
                      <a:pt x="473" y="138"/>
                    </a:lnTo>
                    <a:lnTo>
                      <a:pt x="471" y="142"/>
                    </a:lnTo>
                    <a:lnTo>
                      <a:pt x="471" y="144"/>
                    </a:lnTo>
                    <a:lnTo>
                      <a:pt x="469" y="149"/>
                    </a:lnTo>
                    <a:lnTo>
                      <a:pt x="469" y="150"/>
                    </a:lnTo>
                    <a:lnTo>
                      <a:pt x="467" y="150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1" y="149"/>
                    </a:lnTo>
                    <a:lnTo>
                      <a:pt x="473" y="145"/>
                    </a:lnTo>
                    <a:lnTo>
                      <a:pt x="476" y="137"/>
                    </a:lnTo>
                    <a:lnTo>
                      <a:pt x="478" y="137"/>
                    </a:lnTo>
                    <a:lnTo>
                      <a:pt x="481" y="135"/>
                    </a:lnTo>
                    <a:lnTo>
                      <a:pt x="486" y="128"/>
                    </a:lnTo>
                    <a:lnTo>
                      <a:pt x="488" y="128"/>
                    </a:lnTo>
                    <a:lnTo>
                      <a:pt x="490" y="130"/>
                    </a:lnTo>
                    <a:lnTo>
                      <a:pt x="491" y="132"/>
                    </a:lnTo>
                    <a:lnTo>
                      <a:pt x="491" y="130"/>
                    </a:lnTo>
                    <a:lnTo>
                      <a:pt x="493" y="128"/>
                    </a:lnTo>
                    <a:lnTo>
                      <a:pt x="491" y="128"/>
                    </a:lnTo>
                    <a:lnTo>
                      <a:pt x="490" y="127"/>
                    </a:lnTo>
                    <a:lnTo>
                      <a:pt x="490" y="127"/>
                    </a:lnTo>
                    <a:lnTo>
                      <a:pt x="491" y="125"/>
                    </a:lnTo>
                    <a:lnTo>
                      <a:pt x="491" y="123"/>
                    </a:lnTo>
                    <a:lnTo>
                      <a:pt x="493" y="120"/>
                    </a:lnTo>
                    <a:lnTo>
                      <a:pt x="493" y="120"/>
                    </a:lnTo>
                    <a:lnTo>
                      <a:pt x="495" y="118"/>
                    </a:lnTo>
                    <a:lnTo>
                      <a:pt x="495" y="116"/>
                    </a:lnTo>
                    <a:lnTo>
                      <a:pt x="497" y="116"/>
                    </a:lnTo>
                    <a:lnTo>
                      <a:pt x="497" y="115"/>
                    </a:lnTo>
                    <a:lnTo>
                      <a:pt x="498" y="115"/>
                    </a:lnTo>
                    <a:lnTo>
                      <a:pt x="498" y="115"/>
                    </a:lnTo>
                    <a:lnTo>
                      <a:pt x="500" y="115"/>
                    </a:lnTo>
                    <a:lnTo>
                      <a:pt x="502" y="115"/>
                    </a:lnTo>
                    <a:lnTo>
                      <a:pt x="503" y="113"/>
                    </a:lnTo>
                    <a:lnTo>
                      <a:pt x="503" y="113"/>
                    </a:lnTo>
                    <a:lnTo>
                      <a:pt x="505" y="115"/>
                    </a:lnTo>
                    <a:lnTo>
                      <a:pt x="505" y="115"/>
                    </a:lnTo>
                    <a:lnTo>
                      <a:pt x="507" y="115"/>
                    </a:lnTo>
                    <a:lnTo>
                      <a:pt x="509" y="113"/>
                    </a:lnTo>
                    <a:lnTo>
                      <a:pt x="510" y="115"/>
                    </a:lnTo>
                    <a:lnTo>
                      <a:pt x="510" y="115"/>
                    </a:lnTo>
                    <a:lnTo>
                      <a:pt x="510" y="115"/>
                    </a:lnTo>
                    <a:lnTo>
                      <a:pt x="510" y="113"/>
                    </a:lnTo>
                    <a:lnTo>
                      <a:pt x="510" y="113"/>
                    </a:lnTo>
                    <a:lnTo>
                      <a:pt x="512" y="113"/>
                    </a:lnTo>
                    <a:lnTo>
                      <a:pt x="514" y="113"/>
                    </a:lnTo>
                    <a:lnTo>
                      <a:pt x="515" y="113"/>
                    </a:lnTo>
                    <a:lnTo>
                      <a:pt x="517" y="115"/>
                    </a:lnTo>
                    <a:lnTo>
                      <a:pt x="519" y="115"/>
                    </a:lnTo>
                    <a:lnTo>
                      <a:pt x="521" y="115"/>
                    </a:lnTo>
                    <a:lnTo>
                      <a:pt x="521" y="116"/>
                    </a:lnTo>
                    <a:lnTo>
                      <a:pt x="522" y="116"/>
                    </a:lnTo>
                    <a:lnTo>
                      <a:pt x="524" y="116"/>
                    </a:lnTo>
                    <a:lnTo>
                      <a:pt x="526" y="118"/>
                    </a:lnTo>
                    <a:lnTo>
                      <a:pt x="526" y="120"/>
                    </a:lnTo>
                    <a:lnTo>
                      <a:pt x="527" y="120"/>
                    </a:lnTo>
                    <a:lnTo>
                      <a:pt x="529" y="120"/>
                    </a:lnTo>
                    <a:lnTo>
                      <a:pt x="533" y="120"/>
                    </a:lnTo>
                    <a:lnTo>
                      <a:pt x="534" y="120"/>
                    </a:lnTo>
                    <a:lnTo>
                      <a:pt x="534" y="121"/>
                    </a:lnTo>
                    <a:lnTo>
                      <a:pt x="536" y="121"/>
                    </a:lnTo>
                    <a:lnTo>
                      <a:pt x="538" y="121"/>
                    </a:lnTo>
                    <a:lnTo>
                      <a:pt x="539" y="123"/>
                    </a:lnTo>
                    <a:lnTo>
                      <a:pt x="543" y="125"/>
                    </a:lnTo>
                    <a:lnTo>
                      <a:pt x="544" y="127"/>
                    </a:lnTo>
                    <a:lnTo>
                      <a:pt x="546" y="127"/>
                    </a:lnTo>
                    <a:lnTo>
                      <a:pt x="548" y="127"/>
                    </a:lnTo>
                    <a:lnTo>
                      <a:pt x="550" y="130"/>
                    </a:lnTo>
                    <a:lnTo>
                      <a:pt x="551" y="133"/>
                    </a:lnTo>
                    <a:lnTo>
                      <a:pt x="551" y="133"/>
                    </a:lnTo>
                    <a:lnTo>
                      <a:pt x="553" y="132"/>
                    </a:lnTo>
                    <a:lnTo>
                      <a:pt x="553" y="130"/>
                    </a:lnTo>
                    <a:lnTo>
                      <a:pt x="556" y="128"/>
                    </a:lnTo>
                    <a:lnTo>
                      <a:pt x="556" y="130"/>
                    </a:lnTo>
                    <a:lnTo>
                      <a:pt x="558" y="132"/>
                    </a:lnTo>
                    <a:lnTo>
                      <a:pt x="560" y="132"/>
                    </a:lnTo>
                    <a:lnTo>
                      <a:pt x="562" y="133"/>
                    </a:lnTo>
                    <a:lnTo>
                      <a:pt x="563" y="133"/>
                    </a:lnTo>
                    <a:lnTo>
                      <a:pt x="562" y="135"/>
                    </a:lnTo>
                    <a:lnTo>
                      <a:pt x="563" y="135"/>
                    </a:lnTo>
                    <a:lnTo>
                      <a:pt x="563" y="133"/>
                    </a:lnTo>
                    <a:lnTo>
                      <a:pt x="565" y="135"/>
                    </a:lnTo>
                    <a:lnTo>
                      <a:pt x="567" y="138"/>
                    </a:lnTo>
                    <a:lnTo>
                      <a:pt x="567" y="140"/>
                    </a:lnTo>
                    <a:lnTo>
                      <a:pt x="565" y="140"/>
                    </a:lnTo>
                    <a:lnTo>
                      <a:pt x="565" y="142"/>
                    </a:lnTo>
                    <a:lnTo>
                      <a:pt x="563" y="144"/>
                    </a:lnTo>
                    <a:lnTo>
                      <a:pt x="563" y="144"/>
                    </a:lnTo>
                    <a:lnTo>
                      <a:pt x="562" y="144"/>
                    </a:lnTo>
                    <a:lnTo>
                      <a:pt x="563" y="145"/>
                    </a:lnTo>
                    <a:lnTo>
                      <a:pt x="563" y="145"/>
                    </a:lnTo>
                    <a:lnTo>
                      <a:pt x="565" y="144"/>
                    </a:lnTo>
                    <a:lnTo>
                      <a:pt x="567" y="142"/>
                    </a:lnTo>
                    <a:lnTo>
                      <a:pt x="568" y="142"/>
                    </a:lnTo>
                    <a:lnTo>
                      <a:pt x="568" y="144"/>
                    </a:lnTo>
                    <a:lnTo>
                      <a:pt x="568" y="145"/>
                    </a:lnTo>
                    <a:lnTo>
                      <a:pt x="567" y="147"/>
                    </a:lnTo>
                    <a:lnTo>
                      <a:pt x="567" y="147"/>
                    </a:lnTo>
                    <a:lnTo>
                      <a:pt x="565" y="149"/>
                    </a:lnTo>
                    <a:lnTo>
                      <a:pt x="565" y="150"/>
                    </a:lnTo>
                    <a:lnTo>
                      <a:pt x="565" y="152"/>
                    </a:lnTo>
                    <a:lnTo>
                      <a:pt x="563" y="154"/>
                    </a:lnTo>
                    <a:lnTo>
                      <a:pt x="563" y="161"/>
                    </a:lnTo>
                    <a:lnTo>
                      <a:pt x="563" y="162"/>
                    </a:lnTo>
                    <a:lnTo>
                      <a:pt x="565" y="161"/>
                    </a:lnTo>
                    <a:lnTo>
                      <a:pt x="568" y="157"/>
                    </a:lnTo>
                    <a:lnTo>
                      <a:pt x="568" y="152"/>
                    </a:lnTo>
                    <a:lnTo>
                      <a:pt x="570" y="149"/>
                    </a:lnTo>
                    <a:lnTo>
                      <a:pt x="572" y="147"/>
                    </a:lnTo>
                    <a:lnTo>
                      <a:pt x="574" y="147"/>
                    </a:lnTo>
                    <a:lnTo>
                      <a:pt x="574" y="149"/>
                    </a:lnTo>
                    <a:lnTo>
                      <a:pt x="575" y="149"/>
                    </a:lnTo>
                    <a:lnTo>
                      <a:pt x="574" y="150"/>
                    </a:lnTo>
                    <a:lnTo>
                      <a:pt x="574" y="152"/>
                    </a:lnTo>
                    <a:lnTo>
                      <a:pt x="572" y="154"/>
                    </a:lnTo>
                    <a:lnTo>
                      <a:pt x="574" y="154"/>
                    </a:lnTo>
                    <a:lnTo>
                      <a:pt x="577" y="150"/>
                    </a:lnTo>
                    <a:lnTo>
                      <a:pt x="577" y="150"/>
                    </a:lnTo>
                    <a:lnTo>
                      <a:pt x="579" y="150"/>
                    </a:lnTo>
                    <a:lnTo>
                      <a:pt x="582" y="149"/>
                    </a:lnTo>
                    <a:lnTo>
                      <a:pt x="587" y="149"/>
                    </a:lnTo>
                    <a:lnTo>
                      <a:pt x="587" y="147"/>
                    </a:lnTo>
                    <a:lnTo>
                      <a:pt x="589" y="145"/>
                    </a:lnTo>
                    <a:lnTo>
                      <a:pt x="591" y="145"/>
                    </a:lnTo>
                    <a:lnTo>
                      <a:pt x="598" y="147"/>
                    </a:lnTo>
                    <a:lnTo>
                      <a:pt x="599" y="149"/>
                    </a:lnTo>
                    <a:lnTo>
                      <a:pt x="603" y="150"/>
                    </a:lnTo>
                    <a:lnTo>
                      <a:pt x="603" y="150"/>
                    </a:lnTo>
                    <a:lnTo>
                      <a:pt x="610" y="154"/>
                    </a:lnTo>
                    <a:lnTo>
                      <a:pt x="615" y="154"/>
                    </a:lnTo>
                    <a:lnTo>
                      <a:pt x="618" y="152"/>
                    </a:lnTo>
                    <a:lnTo>
                      <a:pt x="620" y="154"/>
                    </a:lnTo>
                    <a:lnTo>
                      <a:pt x="622" y="156"/>
                    </a:lnTo>
                    <a:lnTo>
                      <a:pt x="625" y="156"/>
                    </a:lnTo>
                    <a:lnTo>
                      <a:pt x="628" y="157"/>
                    </a:lnTo>
                    <a:lnTo>
                      <a:pt x="630" y="156"/>
                    </a:lnTo>
                    <a:lnTo>
                      <a:pt x="637" y="156"/>
                    </a:lnTo>
                    <a:lnTo>
                      <a:pt x="644" y="154"/>
                    </a:lnTo>
                    <a:lnTo>
                      <a:pt x="649" y="154"/>
                    </a:lnTo>
                    <a:lnTo>
                      <a:pt x="654" y="156"/>
                    </a:lnTo>
                    <a:lnTo>
                      <a:pt x="657" y="157"/>
                    </a:lnTo>
                    <a:lnTo>
                      <a:pt x="661" y="159"/>
                    </a:lnTo>
                    <a:lnTo>
                      <a:pt x="663" y="161"/>
                    </a:lnTo>
                    <a:lnTo>
                      <a:pt x="666" y="161"/>
                    </a:lnTo>
                    <a:lnTo>
                      <a:pt x="673" y="166"/>
                    </a:lnTo>
                    <a:lnTo>
                      <a:pt x="675" y="167"/>
                    </a:lnTo>
                    <a:lnTo>
                      <a:pt x="678" y="171"/>
                    </a:lnTo>
                    <a:lnTo>
                      <a:pt x="683" y="171"/>
                    </a:lnTo>
                    <a:lnTo>
                      <a:pt x="685" y="174"/>
                    </a:lnTo>
                    <a:lnTo>
                      <a:pt x="687" y="176"/>
                    </a:lnTo>
                    <a:lnTo>
                      <a:pt x="690" y="181"/>
                    </a:lnTo>
                    <a:lnTo>
                      <a:pt x="695" y="184"/>
                    </a:lnTo>
                    <a:lnTo>
                      <a:pt x="699" y="188"/>
                    </a:lnTo>
                    <a:lnTo>
                      <a:pt x="705" y="190"/>
                    </a:lnTo>
                    <a:lnTo>
                      <a:pt x="707" y="195"/>
                    </a:lnTo>
                    <a:lnTo>
                      <a:pt x="712" y="195"/>
                    </a:lnTo>
                    <a:lnTo>
                      <a:pt x="714" y="195"/>
                    </a:lnTo>
                    <a:lnTo>
                      <a:pt x="716" y="196"/>
                    </a:lnTo>
                    <a:lnTo>
                      <a:pt x="719" y="198"/>
                    </a:lnTo>
                    <a:lnTo>
                      <a:pt x="722" y="198"/>
                    </a:lnTo>
                    <a:lnTo>
                      <a:pt x="728" y="198"/>
                    </a:lnTo>
                    <a:lnTo>
                      <a:pt x="731" y="196"/>
                    </a:lnTo>
                    <a:lnTo>
                      <a:pt x="740" y="198"/>
                    </a:lnTo>
                    <a:lnTo>
                      <a:pt x="740" y="198"/>
                    </a:lnTo>
                    <a:lnTo>
                      <a:pt x="741" y="200"/>
                    </a:lnTo>
                    <a:lnTo>
                      <a:pt x="745" y="207"/>
                    </a:lnTo>
                    <a:lnTo>
                      <a:pt x="746" y="213"/>
                    </a:lnTo>
                    <a:lnTo>
                      <a:pt x="748" y="219"/>
                    </a:lnTo>
                    <a:lnTo>
                      <a:pt x="750" y="222"/>
                    </a:lnTo>
                    <a:lnTo>
                      <a:pt x="750" y="231"/>
                    </a:lnTo>
                    <a:lnTo>
                      <a:pt x="752" y="232"/>
                    </a:lnTo>
                    <a:lnTo>
                      <a:pt x="752" y="234"/>
                    </a:lnTo>
                    <a:lnTo>
                      <a:pt x="753" y="234"/>
                    </a:lnTo>
                    <a:lnTo>
                      <a:pt x="753" y="239"/>
                    </a:lnTo>
                    <a:lnTo>
                      <a:pt x="753" y="241"/>
                    </a:lnTo>
                    <a:lnTo>
                      <a:pt x="752" y="244"/>
                    </a:lnTo>
                    <a:lnTo>
                      <a:pt x="752" y="246"/>
                    </a:lnTo>
                    <a:lnTo>
                      <a:pt x="752" y="246"/>
                    </a:lnTo>
                    <a:lnTo>
                      <a:pt x="752" y="248"/>
                    </a:lnTo>
                    <a:lnTo>
                      <a:pt x="752" y="248"/>
                    </a:lnTo>
                    <a:lnTo>
                      <a:pt x="753" y="251"/>
                    </a:lnTo>
                    <a:lnTo>
                      <a:pt x="753" y="253"/>
                    </a:lnTo>
                    <a:lnTo>
                      <a:pt x="752" y="254"/>
                    </a:lnTo>
                    <a:lnTo>
                      <a:pt x="750" y="261"/>
                    </a:lnTo>
                    <a:lnTo>
                      <a:pt x="746" y="271"/>
                    </a:lnTo>
                    <a:lnTo>
                      <a:pt x="743" y="277"/>
                    </a:lnTo>
                    <a:lnTo>
                      <a:pt x="738" y="283"/>
                    </a:lnTo>
                    <a:lnTo>
                      <a:pt x="734" y="287"/>
                    </a:lnTo>
                    <a:lnTo>
                      <a:pt x="733" y="287"/>
                    </a:lnTo>
                    <a:lnTo>
                      <a:pt x="733" y="285"/>
                    </a:lnTo>
                    <a:lnTo>
                      <a:pt x="733" y="287"/>
                    </a:lnTo>
                    <a:lnTo>
                      <a:pt x="733" y="288"/>
                    </a:lnTo>
                    <a:lnTo>
                      <a:pt x="729" y="294"/>
                    </a:lnTo>
                    <a:lnTo>
                      <a:pt x="726" y="295"/>
                    </a:lnTo>
                    <a:lnTo>
                      <a:pt x="722" y="300"/>
                    </a:lnTo>
                    <a:lnTo>
                      <a:pt x="722" y="300"/>
                    </a:lnTo>
                    <a:lnTo>
                      <a:pt x="717" y="304"/>
                    </a:lnTo>
                    <a:lnTo>
                      <a:pt x="716" y="306"/>
                    </a:lnTo>
                    <a:lnTo>
                      <a:pt x="712" y="307"/>
                    </a:lnTo>
                    <a:lnTo>
                      <a:pt x="709" y="312"/>
                    </a:lnTo>
                    <a:lnTo>
                      <a:pt x="709" y="312"/>
                    </a:lnTo>
                    <a:lnTo>
                      <a:pt x="707" y="312"/>
                    </a:lnTo>
                    <a:lnTo>
                      <a:pt x="707" y="314"/>
                    </a:lnTo>
                    <a:lnTo>
                      <a:pt x="705" y="319"/>
                    </a:lnTo>
                    <a:lnTo>
                      <a:pt x="704" y="319"/>
                    </a:lnTo>
                    <a:lnTo>
                      <a:pt x="704" y="317"/>
                    </a:lnTo>
                    <a:lnTo>
                      <a:pt x="705" y="317"/>
                    </a:lnTo>
                    <a:lnTo>
                      <a:pt x="705" y="316"/>
                    </a:lnTo>
                    <a:lnTo>
                      <a:pt x="705" y="316"/>
                    </a:lnTo>
                    <a:lnTo>
                      <a:pt x="704" y="316"/>
                    </a:lnTo>
                    <a:lnTo>
                      <a:pt x="702" y="319"/>
                    </a:lnTo>
                    <a:lnTo>
                      <a:pt x="704" y="321"/>
                    </a:lnTo>
                    <a:lnTo>
                      <a:pt x="702" y="324"/>
                    </a:lnTo>
                    <a:lnTo>
                      <a:pt x="699" y="333"/>
                    </a:lnTo>
                    <a:lnTo>
                      <a:pt x="693" y="340"/>
                    </a:lnTo>
                    <a:lnTo>
                      <a:pt x="692" y="341"/>
                    </a:lnTo>
                    <a:lnTo>
                      <a:pt x="687" y="346"/>
                    </a:lnTo>
                    <a:lnTo>
                      <a:pt x="685" y="350"/>
                    </a:lnTo>
                    <a:lnTo>
                      <a:pt x="683" y="350"/>
                    </a:lnTo>
                    <a:lnTo>
                      <a:pt x="681" y="350"/>
                    </a:lnTo>
                    <a:lnTo>
                      <a:pt x="681" y="345"/>
                    </a:lnTo>
                    <a:lnTo>
                      <a:pt x="680" y="343"/>
                    </a:lnTo>
                    <a:lnTo>
                      <a:pt x="678" y="343"/>
                    </a:lnTo>
                    <a:lnTo>
                      <a:pt x="678" y="345"/>
                    </a:lnTo>
                    <a:lnTo>
                      <a:pt x="676" y="346"/>
                    </a:lnTo>
                    <a:lnTo>
                      <a:pt x="675" y="346"/>
                    </a:lnTo>
                    <a:lnTo>
                      <a:pt x="676" y="346"/>
                    </a:lnTo>
                    <a:lnTo>
                      <a:pt x="676" y="348"/>
                    </a:lnTo>
                    <a:lnTo>
                      <a:pt x="676" y="350"/>
                    </a:lnTo>
                    <a:lnTo>
                      <a:pt x="676" y="353"/>
                    </a:lnTo>
                    <a:lnTo>
                      <a:pt x="673" y="355"/>
                    </a:lnTo>
                    <a:lnTo>
                      <a:pt x="671" y="357"/>
                    </a:lnTo>
                    <a:lnTo>
                      <a:pt x="671" y="360"/>
                    </a:lnTo>
                    <a:lnTo>
                      <a:pt x="671" y="362"/>
                    </a:lnTo>
                    <a:lnTo>
                      <a:pt x="671" y="360"/>
                    </a:lnTo>
                    <a:lnTo>
                      <a:pt x="673" y="362"/>
                    </a:lnTo>
                    <a:lnTo>
                      <a:pt x="673" y="362"/>
                    </a:lnTo>
                    <a:lnTo>
                      <a:pt x="673" y="363"/>
                    </a:lnTo>
                    <a:lnTo>
                      <a:pt x="671" y="365"/>
                    </a:lnTo>
                    <a:lnTo>
                      <a:pt x="671" y="369"/>
                    </a:lnTo>
                    <a:lnTo>
                      <a:pt x="671" y="370"/>
                    </a:lnTo>
                    <a:lnTo>
                      <a:pt x="673" y="372"/>
                    </a:lnTo>
                    <a:lnTo>
                      <a:pt x="673" y="370"/>
                    </a:lnTo>
                    <a:lnTo>
                      <a:pt x="673" y="370"/>
                    </a:lnTo>
                    <a:lnTo>
                      <a:pt x="671" y="382"/>
                    </a:lnTo>
                    <a:lnTo>
                      <a:pt x="673" y="387"/>
                    </a:lnTo>
                    <a:lnTo>
                      <a:pt x="673" y="394"/>
                    </a:lnTo>
                    <a:lnTo>
                      <a:pt x="673" y="401"/>
                    </a:lnTo>
                    <a:lnTo>
                      <a:pt x="675" y="406"/>
                    </a:lnTo>
                    <a:lnTo>
                      <a:pt x="675" y="406"/>
                    </a:lnTo>
                    <a:lnTo>
                      <a:pt x="673" y="413"/>
                    </a:lnTo>
                    <a:lnTo>
                      <a:pt x="671" y="418"/>
                    </a:lnTo>
                    <a:lnTo>
                      <a:pt x="669" y="423"/>
                    </a:lnTo>
                    <a:lnTo>
                      <a:pt x="669" y="430"/>
                    </a:lnTo>
                    <a:lnTo>
                      <a:pt x="669" y="432"/>
                    </a:lnTo>
                    <a:lnTo>
                      <a:pt x="668" y="435"/>
                    </a:lnTo>
                    <a:lnTo>
                      <a:pt x="669" y="442"/>
                    </a:lnTo>
                    <a:lnTo>
                      <a:pt x="669" y="442"/>
                    </a:lnTo>
                    <a:lnTo>
                      <a:pt x="668" y="445"/>
                    </a:lnTo>
                    <a:lnTo>
                      <a:pt x="664" y="447"/>
                    </a:lnTo>
                    <a:lnTo>
                      <a:pt x="663" y="449"/>
                    </a:lnTo>
                    <a:lnTo>
                      <a:pt x="659" y="454"/>
                    </a:lnTo>
                    <a:lnTo>
                      <a:pt x="657" y="461"/>
                    </a:lnTo>
                    <a:lnTo>
                      <a:pt x="657" y="466"/>
                    </a:lnTo>
                    <a:lnTo>
                      <a:pt x="659" y="474"/>
                    </a:lnTo>
                    <a:lnTo>
                      <a:pt x="659" y="478"/>
                    </a:lnTo>
                    <a:lnTo>
                      <a:pt x="657" y="479"/>
                    </a:lnTo>
                    <a:lnTo>
                      <a:pt x="656" y="481"/>
                    </a:lnTo>
                    <a:lnTo>
                      <a:pt x="654" y="483"/>
                    </a:lnTo>
                    <a:lnTo>
                      <a:pt x="651" y="488"/>
                    </a:lnTo>
                    <a:lnTo>
                      <a:pt x="649" y="493"/>
                    </a:lnTo>
                    <a:lnTo>
                      <a:pt x="647" y="495"/>
                    </a:lnTo>
                    <a:lnTo>
                      <a:pt x="647" y="498"/>
                    </a:lnTo>
                    <a:lnTo>
                      <a:pt x="645" y="500"/>
                    </a:lnTo>
                    <a:lnTo>
                      <a:pt x="642" y="505"/>
                    </a:lnTo>
                    <a:lnTo>
                      <a:pt x="639" y="507"/>
                    </a:lnTo>
                    <a:lnTo>
                      <a:pt x="639" y="507"/>
                    </a:lnTo>
                    <a:lnTo>
                      <a:pt x="637" y="510"/>
                    </a:lnTo>
                    <a:lnTo>
                      <a:pt x="635" y="513"/>
                    </a:lnTo>
                    <a:lnTo>
                      <a:pt x="633" y="520"/>
                    </a:lnTo>
                    <a:lnTo>
                      <a:pt x="633" y="522"/>
                    </a:lnTo>
                    <a:lnTo>
                      <a:pt x="633" y="522"/>
                    </a:lnTo>
                    <a:lnTo>
                      <a:pt x="633" y="529"/>
                    </a:lnTo>
                    <a:lnTo>
                      <a:pt x="633" y="529"/>
                    </a:lnTo>
                    <a:lnTo>
                      <a:pt x="632" y="531"/>
                    </a:lnTo>
                    <a:lnTo>
                      <a:pt x="623" y="534"/>
                    </a:lnTo>
                    <a:lnTo>
                      <a:pt x="620" y="536"/>
                    </a:lnTo>
                    <a:lnTo>
                      <a:pt x="615" y="541"/>
                    </a:lnTo>
                    <a:lnTo>
                      <a:pt x="615" y="542"/>
                    </a:lnTo>
                    <a:lnTo>
                      <a:pt x="615" y="544"/>
                    </a:lnTo>
                    <a:lnTo>
                      <a:pt x="616" y="546"/>
                    </a:lnTo>
                    <a:lnTo>
                      <a:pt x="615" y="548"/>
                    </a:lnTo>
                    <a:lnTo>
                      <a:pt x="615" y="549"/>
                    </a:lnTo>
                    <a:lnTo>
                      <a:pt x="613" y="549"/>
                    </a:lnTo>
                    <a:lnTo>
                      <a:pt x="604" y="549"/>
                    </a:lnTo>
                    <a:lnTo>
                      <a:pt x="599" y="549"/>
                    </a:lnTo>
                    <a:lnTo>
                      <a:pt x="596" y="549"/>
                    </a:lnTo>
                    <a:lnTo>
                      <a:pt x="596" y="549"/>
                    </a:lnTo>
                    <a:lnTo>
                      <a:pt x="594" y="548"/>
                    </a:lnTo>
                    <a:lnTo>
                      <a:pt x="594" y="548"/>
                    </a:lnTo>
                    <a:lnTo>
                      <a:pt x="594" y="546"/>
                    </a:lnTo>
                    <a:lnTo>
                      <a:pt x="594" y="544"/>
                    </a:lnTo>
                    <a:lnTo>
                      <a:pt x="592" y="544"/>
                    </a:lnTo>
                    <a:lnTo>
                      <a:pt x="591" y="544"/>
                    </a:lnTo>
                    <a:lnTo>
                      <a:pt x="591" y="546"/>
                    </a:lnTo>
                    <a:lnTo>
                      <a:pt x="591" y="546"/>
                    </a:lnTo>
                    <a:lnTo>
                      <a:pt x="592" y="548"/>
                    </a:lnTo>
                    <a:lnTo>
                      <a:pt x="592" y="549"/>
                    </a:lnTo>
                    <a:lnTo>
                      <a:pt x="591" y="549"/>
                    </a:lnTo>
                    <a:lnTo>
                      <a:pt x="589" y="551"/>
                    </a:lnTo>
                    <a:lnTo>
                      <a:pt x="586" y="551"/>
                    </a:lnTo>
                    <a:lnTo>
                      <a:pt x="582" y="551"/>
                    </a:lnTo>
                    <a:lnTo>
                      <a:pt x="579" y="553"/>
                    </a:lnTo>
                    <a:lnTo>
                      <a:pt x="577" y="551"/>
                    </a:lnTo>
                    <a:lnTo>
                      <a:pt x="579" y="551"/>
                    </a:lnTo>
                    <a:lnTo>
                      <a:pt x="580" y="551"/>
                    </a:lnTo>
                    <a:lnTo>
                      <a:pt x="582" y="551"/>
                    </a:lnTo>
                    <a:lnTo>
                      <a:pt x="582" y="549"/>
                    </a:lnTo>
                    <a:lnTo>
                      <a:pt x="579" y="548"/>
                    </a:lnTo>
                    <a:lnTo>
                      <a:pt x="575" y="549"/>
                    </a:lnTo>
                    <a:lnTo>
                      <a:pt x="574" y="551"/>
                    </a:lnTo>
                    <a:lnTo>
                      <a:pt x="570" y="551"/>
                    </a:lnTo>
                    <a:lnTo>
                      <a:pt x="565" y="551"/>
                    </a:lnTo>
                    <a:lnTo>
                      <a:pt x="563" y="553"/>
                    </a:lnTo>
                    <a:lnTo>
                      <a:pt x="563" y="554"/>
                    </a:lnTo>
                    <a:lnTo>
                      <a:pt x="565" y="554"/>
                    </a:lnTo>
                    <a:lnTo>
                      <a:pt x="565" y="556"/>
                    </a:lnTo>
                    <a:lnTo>
                      <a:pt x="565" y="556"/>
                    </a:lnTo>
                    <a:lnTo>
                      <a:pt x="563" y="558"/>
                    </a:lnTo>
                    <a:lnTo>
                      <a:pt x="558" y="558"/>
                    </a:lnTo>
                    <a:lnTo>
                      <a:pt x="553" y="563"/>
                    </a:lnTo>
                    <a:lnTo>
                      <a:pt x="551" y="563"/>
                    </a:lnTo>
                    <a:lnTo>
                      <a:pt x="550" y="565"/>
                    </a:lnTo>
                    <a:lnTo>
                      <a:pt x="550" y="566"/>
                    </a:lnTo>
                    <a:lnTo>
                      <a:pt x="548" y="566"/>
                    </a:lnTo>
                    <a:lnTo>
                      <a:pt x="548" y="566"/>
                    </a:lnTo>
                    <a:lnTo>
                      <a:pt x="544" y="566"/>
                    </a:lnTo>
                    <a:lnTo>
                      <a:pt x="541" y="566"/>
                    </a:lnTo>
                    <a:lnTo>
                      <a:pt x="539" y="566"/>
                    </a:lnTo>
                    <a:lnTo>
                      <a:pt x="526" y="573"/>
                    </a:lnTo>
                    <a:lnTo>
                      <a:pt x="521" y="577"/>
                    </a:lnTo>
                    <a:lnTo>
                      <a:pt x="515" y="582"/>
                    </a:lnTo>
                    <a:lnTo>
                      <a:pt x="507" y="587"/>
                    </a:lnTo>
                    <a:lnTo>
                      <a:pt x="503" y="590"/>
                    </a:lnTo>
                    <a:lnTo>
                      <a:pt x="502" y="592"/>
                    </a:lnTo>
                    <a:lnTo>
                      <a:pt x="502" y="592"/>
                    </a:lnTo>
                    <a:lnTo>
                      <a:pt x="500" y="592"/>
                    </a:lnTo>
                    <a:lnTo>
                      <a:pt x="500" y="594"/>
                    </a:lnTo>
                    <a:lnTo>
                      <a:pt x="502" y="594"/>
                    </a:lnTo>
                    <a:lnTo>
                      <a:pt x="502" y="595"/>
                    </a:lnTo>
                    <a:lnTo>
                      <a:pt x="498" y="597"/>
                    </a:lnTo>
                    <a:lnTo>
                      <a:pt x="495" y="600"/>
                    </a:lnTo>
                    <a:lnTo>
                      <a:pt x="495" y="600"/>
                    </a:lnTo>
                    <a:lnTo>
                      <a:pt x="497" y="599"/>
                    </a:lnTo>
                    <a:lnTo>
                      <a:pt x="495" y="599"/>
                    </a:lnTo>
                    <a:lnTo>
                      <a:pt x="491" y="597"/>
                    </a:lnTo>
                    <a:lnTo>
                      <a:pt x="491" y="599"/>
                    </a:lnTo>
                    <a:lnTo>
                      <a:pt x="491" y="600"/>
                    </a:lnTo>
                    <a:lnTo>
                      <a:pt x="490" y="600"/>
                    </a:lnTo>
                    <a:lnTo>
                      <a:pt x="488" y="600"/>
                    </a:lnTo>
                    <a:lnTo>
                      <a:pt x="488" y="600"/>
                    </a:lnTo>
                    <a:lnTo>
                      <a:pt x="486" y="600"/>
                    </a:lnTo>
                    <a:lnTo>
                      <a:pt x="486" y="602"/>
                    </a:lnTo>
                    <a:lnTo>
                      <a:pt x="490" y="602"/>
                    </a:lnTo>
                    <a:lnTo>
                      <a:pt x="491" y="604"/>
                    </a:lnTo>
                    <a:lnTo>
                      <a:pt x="491" y="604"/>
                    </a:lnTo>
                    <a:lnTo>
                      <a:pt x="490" y="609"/>
                    </a:lnTo>
                    <a:lnTo>
                      <a:pt x="486" y="609"/>
                    </a:lnTo>
                    <a:lnTo>
                      <a:pt x="486" y="611"/>
                    </a:lnTo>
                    <a:lnTo>
                      <a:pt x="488" y="611"/>
                    </a:lnTo>
                    <a:lnTo>
                      <a:pt x="488" y="612"/>
                    </a:lnTo>
                    <a:lnTo>
                      <a:pt x="488" y="617"/>
                    </a:lnTo>
                    <a:lnTo>
                      <a:pt x="486" y="617"/>
                    </a:lnTo>
                    <a:lnTo>
                      <a:pt x="486" y="617"/>
                    </a:lnTo>
                    <a:lnTo>
                      <a:pt x="485" y="619"/>
                    </a:lnTo>
                    <a:lnTo>
                      <a:pt x="486" y="621"/>
                    </a:lnTo>
                    <a:lnTo>
                      <a:pt x="486" y="621"/>
                    </a:lnTo>
                    <a:lnTo>
                      <a:pt x="486" y="624"/>
                    </a:lnTo>
                    <a:lnTo>
                      <a:pt x="486" y="626"/>
                    </a:lnTo>
                    <a:lnTo>
                      <a:pt x="486" y="628"/>
                    </a:lnTo>
                    <a:lnTo>
                      <a:pt x="488" y="631"/>
                    </a:lnTo>
                    <a:lnTo>
                      <a:pt x="488" y="636"/>
                    </a:lnTo>
                    <a:lnTo>
                      <a:pt x="488" y="636"/>
                    </a:lnTo>
                    <a:lnTo>
                      <a:pt x="490" y="638"/>
                    </a:lnTo>
                    <a:lnTo>
                      <a:pt x="488" y="640"/>
                    </a:lnTo>
                    <a:lnTo>
                      <a:pt x="488" y="643"/>
                    </a:lnTo>
                    <a:lnTo>
                      <a:pt x="488" y="646"/>
                    </a:lnTo>
                    <a:lnTo>
                      <a:pt x="488" y="652"/>
                    </a:lnTo>
                    <a:lnTo>
                      <a:pt x="488" y="657"/>
                    </a:lnTo>
                    <a:lnTo>
                      <a:pt x="488" y="660"/>
                    </a:lnTo>
                    <a:lnTo>
                      <a:pt x="486" y="662"/>
                    </a:lnTo>
                    <a:lnTo>
                      <a:pt x="485" y="665"/>
                    </a:lnTo>
                    <a:lnTo>
                      <a:pt x="485" y="669"/>
                    </a:lnTo>
                    <a:lnTo>
                      <a:pt x="479" y="670"/>
                    </a:lnTo>
                    <a:lnTo>
                      <a:pt x="476" y="674"/>
                    </a:lnTo>
                    <a:lnTo>
                      <a:pt x="471" y="679"/>
                    </a:lnTo>
                    <a:lnTo>
                      <a:pt x="466" y="686"/>
                    </a:lnTo>
                    <a:lnTo>
                      <a:pt x="461" y="694"/>
                    </a:lnTo>
                    <a:lnTo>
                      <a:pt x="456" y="708"/>
                    </a:lnTo>
                    <a:lnTo>
                      <a:pt x="449" y="720"/>
                    </a:lnTo>
                    <a:lnTo>
                      <a:pt x="447" y="723"/>
                    </a:lnTo>
                    <a:lnTo>
                      <a:pt x="444" y="727"/>
                    </a:lnTo>
                    <a:lnTo>
                      <a:pt x="438" y="732"/>
                    </a:lnTo>
                    <a:lnTo>
                      <a:pt x="433" y="737"/>
                    </a:lnTo>
                    <a:lnTo>
                      <a:pt x="426" y="742"/>
                    </a:lnTo>
                    <a:lnTo>
                      <a:pt x="425" y="744"/>
                    </a:lnTo>
                    <a:lnTo>
                      <a:pt x="421" y="747"/>
                    </a:lnTo>
                    <a:lnTo>
                      <a:pt x="421" y="745"/>
                    </a:lnTo>
                    <a:lnTo>
                      <a:pt x="421" y="744"/>
                    </a:lnTo>
                    <a:lnTo>
                      <a:pt x="421" y="742"/>
                    </a:lnTo>
                    <a:lnTo>
                      <a:pt x="421" y="740"/>
                    </a:lnTo>
                    <a:lnTo>
                      <a:pt x="423" y="740"/>
                    </a:lnTo>
                    <a:lnTo>
                      <a:pt x="425" y="740"/>
                    </a:lnTo>
                    <a:lnTo>
                      <a:pt x="426" y="740"/>
                    </a:lnTo>
                    <a:lnTo>
                      <a:pt x="426" y="738"/>
                    </a:lnTo>
                    <a:lnTo>
                      <a:pt x="428" y="738"/>
                    </a:lnTo>
                    <a:lnTo>
                      <a:pt x="433" y="733"/>
                    </a:lnTo>
                    <a:lnTo>
                      <a:pt x="437" y="732"/>
                    </a:lnTo>
                    <a:lnTo>
                      <a:pt x="438" y="728"/>
                    </a:lnTo>
                    <a:lnTo>
                      <a:pt x="438" y="727"/>
                    </a:lnTo>
                    <a:lnTo>
                      <a:pt x="438" y="723"/>
                    </a:lnTo>
                    <a:lnTo>
                      <a:pt x="440" y="723"/>
                    </a:lnTo>
                    <a:lnTo>
                      <a:pt x="442" y="723"/>
                    </a:lnTo>
                    <a:lnTo>
                      <a:pt x="444" y="723"/>
                    </a:lnTo>
                    <a:lnTo>
                      <a:pt x="442" y="721"/>
                    </a:lnTo>
                    <a:lnTo>
                      <a:pt x="444" y="720"/>
                    </a:lnTo>
                    <a:lnTo>
                      <a:pt x="447" y="716"/>
                    </a:lnTo>
                    <a:lnTo>
                      <a:pt x="449" y="715"/>
                    </a:lnTo>
                    <a:lnTo>
                      <a:pt x="447" y="708"/>
                    </a:lnTo>
                    <a:lnTo>
                      <a:pt x="449" y="708"/>
                    </a:lnTo>
                    <a:lnTo>
                      <a:pt x="449" y="709"/>
                    </a:lnTo>
                    <a:lnTo>
                      <a:pt x="450" y="709"/>
                    </a:lnTo>
                    <a:lnTo>
                      <a:pt x="450" y="706"/>
                    </a:lnTo>
                    <a:lnTo>
                      <a:pt x="450" y="704"/>
                    </a:lnTo>
                    <a:lnTo>
                      <a:pt x="449" y="704"/>
                    </a:lnTo>
                    <a:lnTo>
                      <a:pt x="444" y="708"/>
                    </a:lnTo>
                    <a:lnTo>
                      <a:pt x="442" y="708"/>
                    </a:lnTo>
                    <a:lnTo>
                      <a:pt x="442" y="704"/>
                    </a:lnTo>
                    <a:lnTo>
                      <a:pt x="438" y="704"/>
                    </a:lnTo>
                    <a:lnTo>
                      <a:pt x="437" y="703"/>
                    </a:lnTo>
                    <a:lnTo>
                      <a:pt x="437" y="701"/>
                    </a:lnTo>
                    <a:lnTo>
                      <a:pt x="437" y="699"/>
                    </a:lnTo>
                    <a:lnTo>
                      <a:pt x="437" y="703"/>
                    </a:lnTo>
                    <a:lnTo>
                      <a:pt x="437" y="704"/>
                    </a:lnTo>
                    <a:lnTo>
                      <a:pt x="438" y="708"/>
                    </a:lnTo>
                    <a:lnTo>
                      <a:pt x="438" y="708"/>
                    </a:lnTo>
                    <a:lnTo>
                      <a:pt x="437" y="709"/>
                    </a:lnTo>
                    <a:lnTo>
                      <a:pt x="437" y="713"/>
                    </a:lnTo>
                    <a:lnTo>
                      <a:pt x="437" y="716"/>
                    </a:lnTo>
                    <a:lnTo>
                      <a:pt x="437" y="715"/>
                    </a:lnTo>
                    <a:lnTo>
                      <a:pt x="435" y="715"/>
                    </a:lnTo>
                    <a:lnTo>
                      <a:pt x="435" y="718"/>
                    </a:lnTo>
                    <a:lnTo>
                      <a:pt x="433" y="720"/>
                    </a:lnTo>
                    <a:lnTo>
                      <a:pt x="433" y="721"/>
                    </a:lnTo>
                    <a:lnTo>
                      <a:pt x="433" y="723"/>
                    </a:lnTo>
                    <a:lnTo>
                      <a:pt x="432" y="723"/>
                    </a:lnTo>
                    <a:lnTo>
                      <a:pt x="428" y="727"/>
                    </a:lnTo>
                    <a:lnTo>
                      <a:pt x="425" y="728"/>
                    </a:lnTo>
                    <a:lnTo>
                      <a:pt x="423" y="730"/>
                    </a:lnTo>
                    <a:lnTo>
                      <a:pt x="423" y="732"/>
                    </a:lnTo>
                    <a:lnTo>
                      <a:pt x="423" y="735"/>
                    </a:lnTo>
                    <a:lnTo>
                      <a:pt x="421" y="737"/>
                    </a:lnTo>
                    <a:lnTo>
                      <a:pt x="420" y="742"/>
                    </a:lnTo>
                    <a:lnTo>
                      <a:pt x="420" y="744"/>
                    </a:lnTo>
                    <a:lnTo>
                      <a:pt x="420" y="745"/>
                    </a:lnTo>
                    <a:lnTo>
                      <a:pt x="420" y="747"/>
                    </a:lnTo>
                    <a:lnTo>
                      <a:pt x="420" y="749"/>
                    </a:lnTo>
                    <a:lnTo>
                      <a:pt x="418" y="750"/>
                    </a:lnTo>
                    <a:lnTo>
                      <a:pt x="416" y="754"/>
                    </a:lnTo>
                    <a:lnTo>
                      <a:pt x="413" y="764"/>
                    </a:lnTo>
                    <a:lnTo>
                      <a:pt x="411" y="769"/>
                    </a:lnTo>
                    <a:lnTo>
                      <a:pt x="408" y="773"/>
                    </a:lnTo>
                    <a:lnTo>
                      <a:pt x="406" y="776"/>
                    </a:lnTo>
                    <a:lnTo>
                      <a:pt x="396" y="783"/>
                    </a:lnTo>
                    <a:lnTo>
                      <a:pt x="396" y="783"/>
                    </a:lnTo>
                    <a:lnTo>
                      <a:pt x="394" y="783"/>
                    </a:lnTo>
                    <a:lnTo>
                      <a:pt x="394" y="781"/>
                    </a:lnTo>
                    <a:lnTo>
                      <a:pt x="394" y="781"/>
                    </a:lnTo>
                    <a:lnTo>
                      <a:pt x="394" y="781"/>
                    </a:lnTo>
                    <a:lnTo>
                      <a:pt x="394" y="778"/>
                    </a:lnTo>
                    <a:lnTo>
                      <a:pt x="394" y="771"/>
                    </a:lnTo>
                    <a:lnTo>
                      <a:pt x="394" y="769"/>
                    </a:lnTo>
                    <a:lnTo>
                      <a:pt x="394" y="767"/>
                    </a:lnTo>
                    <a:lnTo>
                      <a:pt x="396" y="766"/>
                    </a:lnTo>
                    <a:lnTo>
                      <a:pt x="397" y="764"/>
                    </a:lnTo>
                    <a:lnTo>
                      <a:pt x="399" y="762"/>
                    </a:lnTo>
                    <a:lnTo>
                      <a:pt x="401" y="761"/>
                    </a:lnTo>
                    <a:lnTo>
                      <a:pt x="401" y="759"/>
                    </a:lnTo>
                    <a:lnTo>
                      <a:pt x="399" y="757"/>
                    </a:lnTo>
                    <a:lnTo>
                      <a:pt x="397" y="757"/>
                    </a:lnTo>
                    <a:lnTo>
                      <a:pt x="394" y="756"/>
                    </a:lnTo>
                    <a:lnTo>
                      <a:pt x="392" y="752"/>
                    </a:lnTo>
                    <a:lnTo>
                      <a:pt x="390" y="750"/>
                    </a:lnTo>
                    <a:lnTo>
                      <a:pt x="390" y="747"/>
                    </a:lnTo>
                    <a:lnTo>
                      <a:pt x="389" y="745"/>
                    </a:lnTo>
                    <a:lnTo>
                      <a:pt x="389" y="745"/>
                    </a:lnTo>
                    <a:lnTo>
                      <a:pt x="389" y="745"/>
                    </a:lnTo>
                    <a:lnTo>
                      <a:pt x="387" y="744"/>
                    </a:lnTo>
                    <a:lnTo>
                      <a:pt x="385" y="742"/>
                    </a:lnTo>
                    <a:lnTo>
                      <a:pt x="385" y="742"/>
                    </a:lnTo>
                    <a:lnTo>
                      <a:pt x="382" y="742"/>
                    </a:lnTo>
                    <a:lnTo>
                      <a:pt x="380" y="740"/>
                    </a:lnTo>
                    <a:lnTo>
                      <a:pt x="377" y="738"/>
                    </a:lnTo>
                    <a:lnTo>
                      <a:pt x="375" y="735"/>
                    </a:lnTo>
                    <a:lnTo>
                      <a:pt x="373" y="733"/>
                    </a:lnTo>
                    <a:lnTo>
                      <a:pt x="373" y="732"/>
                    </a:lnTo>
                    <a:lnTo>
                      <a:pt x="367" y="730"/>
                    </a:lnTo>
                    <a:lnTo>
                      <a:pt x="365" y="728"/>
                    </a:lnTo>
                    <a:lnTo>
                      <a:pt x="363" y="728"/>
                    </a:lnTo>
                    <a:lnTo>
                      <a:pt x="361" y="728"/>
                    </a:lnTo>
                    <a:lnTo>
                      <a:pt x="360" y="727"/>
                    </a:lnTo>
                    <a:lnTo>
                      <a:pt x="360" y="725"/>
                    </a:lnTo>
                    <a:lnTo>
                      <a:pt x="360" y="725"/>
                    </a:lnTo>
                    <a:lnTo>
                      <a:pt x="358" y="723"/>
                    </a:lnTo>
                    <a:lnTo>
                      <a:pt x="358" y="723"/>
                    </a:lnTo>
                    <a:lnTo>
                      <a:pt x="356" y="720"/>
                    </a:lnTo>
                    <a:lnTo>
                      <a:pt x="355" y="718"/>
                    </a:lnTo>
                    <a:lnTo>
                      <a:pt x="353" y="718"/>
                    </a:lnTo>
                    <a:lnTo>
                      <a:pt x="353" y="718"/>
                    </a:lnTo>
                    <a:lnTo>
                      <a:pt x="353" y="720"/>
                    </a:lnTo>
                    <a:lnTo>
                      <a:pt x="353" y="720"/>
                    </a:lnTo>
                    <a:lnTo>
                      <a:pt x="351" y="720"/>
                    </a:lnTo>
                    <a:lnTo>
                      <a:pt x="351" y="721"/>
                    </a:lnTo>
                    <a:lnTo>
                      <a:pt x="349" y="721"/>
                    </a:lnTo>
                    <a:lnTo>
                      <a:pt x="348" y="723"/>
                    </a:lnTo>
                    <a:lnTo>
                      <a:pt x="348" y="723"/>
                    </a:lnTo>
                    <a:lnTo>
                      <a:pt x="346" y="723"/>
                    </a:lnTo>
                    <a:lnTo>
                      <a:pt x="346" y="723"/>
                    </a:lnTo>
                    <a:lnTo>
                      <a:pt x="346" y="721"/>
                    </a:lnTo>
                    <a:lnTo>
                      <a:pt x="346" y="718"/>
                    </a:lnTo>
                    <a:lnTo>
                      <a:pt x="344" y="716"/>
                    </a:lnTo>
                    <a:lnTo>
                      <a:pt x="344" y="715"/>
                    </a:lnTo>
                    <a:lnTo>
                      <a:pt x="343" y="713"/>
                    </a:lnTo>
                    <a:lnTo>
                      <a:pt x="337" y="709"/>
                    </a:lnTo>
                    <a:lnTo>
                      <a:pt x="332" y="703"/>
                    </a:lnTo>
                    <a:lnTo>
                      <a:pt x="331" y="701"/>
                    </a:lnTo>
                    <a:lnTo>
                      <a:pt x="327" y="701"/>
                    </a:lnTo>
                    <a:lnTo>
                      <a:pt x="325" y="701"/>
                    </a:lnTo>
                    <a:lnTo>
                      <a:pt x="324" y="703"/>
                    </a:lnTo>
                    <a:lnTo>
                      <a:pt x="324" y="704"/>
                    </a:lnTo>
                    <a:lnTo>
                      <a:pt x="322" y="706"/>
                    </a:lnTo>
                    <a:lnTo>
                      <a:pt x="319" y="706"/>
                    </a:lnTo>
                    <a:lnTo>
                      <a:pt x="317" y="704"/>
                    </a:lnTo>
                    <a:lnTo>
                      <a:pt x="315" y="703"/>
                    </a:lnTo>
                    <a:lnTo>
                      <a:pt x="315" y="703"/>
                    </a:lnTo>
                    <a:lnTo>
                      <a:pt x="319" y="699"/>
                    </a:lnTo>
                    <a:lnTo>
                      <a:pt x="320" y="698"/>
                    </a:lnTo>
                    <a:lnTo>
                      <a:pt x="320" y="696"/>
                    </a:lnTo>
                    <a:lnTo>
                      <a:pt x="322" y="694"/>
                    </a:lnTo>
                    <a:lnTo>
                      <a:pt x="325" y="692"/>
                    </a:lnTo>
                    <a:lnTo>
                      <a:pt x="327" y="691"/>
                    </a:lnTo>
                    <a:lnTo>
                      <a:pt x="331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6" y="681"/>
                    </a:lnTo>
                    <a:lnTo>
                      <a:pt x="337" y="679"/>
                    </a:lnTo>
                    <a:lnTo>
                      <a:pt x="339" y="677"/>
                    </a:lnTo>
                    <a:lnTo>
                      <a:pt x="339" y="674"/>
                    </a:lnTo>
                    <a:lnTo>
                      <a:pt x="341" y="672"/>
                    </a:lnTo>
                    <a:lnTo>
                      <a:pt x="344" y="670"/>
                    </a:lnTo>
                    <a:lnTo>
                      <a:pt x="346" y="669"/>
                    </a:lnTo>
                    <a:lnTo>
                      <a:pt x="346" y="667"/>
                    </a:lnTo>
                    <a:lnTo>
                      <a:pt x="346" y="667"/>
                    </a:lnTo>
                    <a:lnTo>
                      <a:pt x="348" y="665"/>
                    </a:lnTo>
                    <a:lnTo>
                      <a:pt x="348" y="665"/>
                    </a:lnTo>
                    <a:lnTo>
                      <a:pt x="348" y="663"/>
                    </a:lnTo>
                    <a:lnTo>
                      <a:pt x="348" y="663"/>
                    </a:lnTo>
                    <a:lnTo>
                      <a:pt x="349" y="663"/>
                    </a:lnTo>
                    <a:lnTo>
                      <a:pt x="349" y="663"/>
                    </a:lnTo>
                    <a:lnTo>
                      <a:pt x="351" y="663"/>
                    </a:lnTo>
                    <a:lnTo>
                      <a:pt x="351" y="663"/>
                    </a:lnTo>
                    <a:lnTo>
                      <a:pt x="353" y="663"/>
                    </a:lnTo>
                    <a:lnTo>
                      <a:pt x="351" y="662"/>
                    </a:lnTo>
                    <a:lnTo>
                      <a:pt x="351" y="662"/>
                    </a:lnTo>
                    <a:lnTo>
                      <a:pt x="351" y="660"/>
                    </a:lnTo>
                    <a:lnTo>
                      <a:pt x="355" y="658"/>
                    </a:lnTo>
                    <a:lnTo>
                      <a:pt x="356" y="658"/>
                    </a:lnTo>
                    <a:lnTo>
                      <a:pt x="358" y="657"/>
                    </a:lnTo>
                    <a:lnTo>
                      <a:pt x="358" y="655"/>
                    </a:lnTo>
                    <a:lnTo>
                      <a:pt x="360" y="653"/>
                    </a:lnTo>
                    <a:lnTo>
                      <a:pt x="363" y="653"/>
                    </a:lnTo>
                    <a:lnTo>
                      <a:pt x="363" y="652"/>
                    </a:lnTo>
                    <a:lnTo>
                      <a:pt x="363" y="652"/>
                    </a:lnTo>
                    <a:lnTo>
                      <a:pt x="365" y="650"/>
                    </a:lnTo>
                    <a:lnTo>
                      <a:pt x="367" y="650"/>
                    </a:lnTo>
                    <a:lnTo>
                      <a:pt x="367" y="650"/>
                    </a:lnTo>
                    <a:lnTo>
                      <a:pt x="367" y="648"/>
                    </a:lnTo>
                    <a:lnTo>
                      <a:pt x="368" y="646"/>
                    </a:lnTo>
                    <a:lnTo>
                      <a:pt x="368" y="646"/>
                    </a:lnTo>
                    <a:lnTo>
                      <a:pt x="370" y="646"/>
                    </a:lnTo>
                    <a:lnTo>
                      <a:pt x="370" y="646"/>
                    </a:lnTo>
                    <a:lnTo>
                      <a:pt x="372" y="645"/>
                    </a:lnTo>
                    <a:lnTo>
                      <a:pt x="373" y="645"/>
                    </a:lnTo>
                    <a:lnTo>
                      <a:pt x="373" y="645"/>
                    </a:lnTo>
                    <a:lnTo>
                      <a:pt x="375" y="645"/>
                    </a:lnTo>
                    <a:lnTo>
                      <a:pt x="375" y="643"/>
                    </a:lnTo>
                    <a:lnTo>
                      <a:pt x="379" y="643"/>
                    </a:lnTo>
                    <a:lnTo>
                      <a:pt x="380" y="643"/>
                    </a:lnTo>
                    <a:lnTo>
                      <a:pt x="380" y="640"/>
                    </a:lnTo>
                    <a:lnTo>
                      <a:pt x="382" y="640"/>
                    </a:lnTo>
                    <a:lnTo>
                      <a:pt x="382" y="640"/>
                    </a:lnTo>
                    <a:lnTo>
                      <a:pt x="384" y="640"/>
                    </a:lnTo>
                    <a:lnTo>
                      <a:pt x="385" y="638"/>
                    </a:lnTo>
                    <a:lnTo>
                      <a:pt x="385" y="638"/>
                    </a:lnTo>
                    <a:lnTo>
                      <a:pt x="387" y="636"/>
                    </a:lnTo>
                    <a:lnTo>
                      <a:pt x="389" y="634"/>
                    </a:lnTo>
                    <a:lnTo>
                      <a:pt x="390" y="631"/>
                    </a:lnTo>
                    <a:lnTo>
                      <a:pt x="390" y="629"/>
                    </a:lnTo>
                    <a:lnTo>
                      <a:pt x="389" y="629"/>
                    </a:lnTo>
                    <a:lnTo>
                      <a:pt x="389" y="628"/>
                    </a:lnTo>
                    <a:lnTo>
                      <a:pt x="390" y="623"/>
                    </a:lnTo>
                    <a:lnTo>
                      <a:pt x="390" y="621"/>
                    </a:lnTo>
                    <a:lnTo>
                      <a:pt x="390" y="619"/>
                    </a:lnTo>
                    <a:lnTo>
                      <a:pt x="390" y="617"/>
                    </a:lnTo>
                    <a:lnTo>
                      <a:pt x="389" y="614"/>
                    </a:lnTo>
                    <a:lnTo>
                      <a:pt x="387" y="612"/>
                    </a:lnTo>
                    <a:lnTo>
                      <a:pt x="387" y="607"/>
                    </a:lnTo>
                    <a:lnTo>
                      <a:pt x="387" y="606"/>
                    </a:lnTo>
                    <a:lnTo>
                      <a:pt x="385" y="606"/>
                    </a:lnTo>
                    <a:lnTo>
                      <a:pt x="384" y="604"/>
                    </a:lnTo>
                    <a:lnTo>
                      <a:pt x="382" y="604"/>
                    </a:lnTo>
                    <a:lnTo>
                      <a:pt x="382" y="604"/>
                    </a:lnTo>
                    <a:lnTo>
                      <a:pt x="382" y="602"/>
                    </a:lnTo>
                    <a:lnTo>
                      <a:pt x="380" y="604"/>
                    </a:lnTo>
                    <a:lnTo>
                      <a:pt x="380" y="604"/>
                    </a:lnTo>
                    <a:lnTo>
                      <a:pt x="379" y="604"/>
                    </a:lnTo>
                    <a:lnTo>
                      <a:pt x="377" y="604"/>
                    </a:lnTo>
                    <a:lnTo>
                      <a:pt x="375" y="606"/>
                    </a:lnTo>
                    <a:lnTo>
                      <a:pt x="375" y="604"/>
                    </a:lnTo>
                    <a:lnTo>
                      <a:pt x="373" y="604"/>
                    </a:lnTo>
                    <a:lnTo>
                      <a:pt x="373" y="604"/>
                    </a:lnTo>
                    <a:lnTo>
                      <a:pt x="373" y="600"/>
                    </a:lnTo>
                    <a:lnTo>
                      <a:pt x="375" y="597"/>
                    </a:lnTo>
                    <a:lnTo>
                      <a:pt x="377" y="594"/>
                    </a:lnTo>
                    <a:lnTo>
                      <a:pt x="375" y="594"/>
                    </a:lnTo>
                    <a:lnTo>
                      <a:pt x="377" y="588"/>
                    </a:lnTo>
                    <a:lnTo>
                      <a:pt x="379" y="582"/>
                    </a:lnTo>
                    <a:lnTo>
                      <a:pt x="379" y="577"/>
                    </a:lnTo>
                    <a:lnTo>
                      <a:pt x="379" y="575"/>
                    </a:lnTo>
                    <a:lnTo>
                      <a:pt x="379" y="573"/>
                    </a:lnTo>
                    <a:lnTo>
                      <a:pt x="379" y="573"/>
                    </a:lnTo>
                    <a:lnTo>
                      <a:pt x="380" y="571"/>
                    </a:lnTo>
                    <a:lnTo>
                      <a:pt x="377" y="570"/>
                    </a:lnTo>
                    <a:lnTo>
                      <a:pt x="375" y="568"/>
                    </a:lnTo>
                    <a:lnTo>
                      <a:pt x="373" y="568"/>
                    </a:lnTo>
                    <a:lnTo>
                      <a:pt x="372" y="566"/>
                    </a:lnTo>
                    <a:lnTo>
                      <a:pt x="372" y="568"/>
                    </a:lnTo>
                    <a:lnTo>
                      <a:pt x="370" y="568"/>
                    </a:lnTo>
                    <a:lnTo>
                      <a:pt x="368" y="568"/>
                    </a:lnTo>
                    <a:lnTo>
                      <a:pt x="367" y="570"/>
                    </a:lnTo>
                    <a:lnTo>
                      <a:pt x="365" y="570"/>
                    </a:lnTo>
                    <a:lnTo>
                      <a:pt x="363" y="571"/>
                    </a:lnTo>
                    <a:lnTo>
                      <a:pt x="361" y="571"/>
                    </a:lnTo>
                    <a:lnTo>
                      <a:pt x="360" y="571"/>
                    </a:lnTo>
                    <a:lnTo>
                      <a:pt x="358" y="571"/>
                    </a:lnTo>
                    <a:lnTo>
                      <a:pt x="358" y="570"/>
                    </a:lnTo>
                    <a:lnTo>
                      <a:pt x="356" y="568"/>
                    </a:lnTo>
                    <a:lnTo>
                      <a:pt x="356" y="566"/>
                    </a:lnTo>
                    <a:lnTo>
                      <a:pt x="356" y="565"/>
                    </a:lnTo>
                    <a:lnTo>
                      <a:pt x="355" y="563"/>
                    </a:lnTo>
                    <a:lnTo>
                      <a:pt x="355" y="563"/>
                    </a:lnTo>
                    <a:lnTo>
                      <a:pt x="355" y="561"/>
                    </a:lnTo>
                    <a:lnTo>
                      <a:pt x="355" y="559"/>
                    </a:lnTo>
                    <a:lnTo>
                      <a:pt x="355" y="559"/>
                    </a:lnTo>
                    <a:lnTo>
                      <a:pt x="355" y="558"/>
                    </a:lnTo>
                    <a:lnTo>
                      <a:pt x="355" y="556"/>
                    </a:lnTo>
                    <a:lnTo>
                      <a:pt x="355" y="556"/>
                    </a:lnTo>
                    <a:lnTo>
                      <a:pt x="355" y="553"/>
                    </a:lnTo>
                    <a:lnTo>
                      <a:pt x="353" y="553"/>
                    </a:lnTo>
                    <a:lnTo>
                      <a:pt x="353" y="551"/>
                    </a:lnTo>
                    <a:lnTo>
                      <a:pt x="353" y="549"/>
                    </a:lnTo>
                    <a:lnTo>
                      <a:pt x="353" y="548"/>
                    </a:lnTo>
                    <a:lnTo>
                      <a:pt x="353" y="546"/>
                    </a:lnTo>
                    <a:lnTo>
                      <a:pt x="353" y="544"/>
                    </a:lnTo>
                    <a:lnTo>
                      <a:pt x="353" y="544"/>
                    </a:lnTo>
                    <a:lnTo>
                      <a:pt x="353" y="542"/>
                    </a:lnTo>
                    <a:lnTo>
                      <a:pt x="351" y="542"/>
                    </a:lnTo>
                    <a:lnTo>
                      <a:pt x="351" y="541"/>
                    </a:lnTo>
                    <a:lnTo>
                      <a:pt x="351" y="537"/>
                    </a:lnTo>
                    <a:lnTo>
                      <a:pt x="349" y="537"/>
                    </a:lnTo>
                    <a:lnTo>
                      <a:pt x="349" y="536"/>
                    </a:lnTo>
                    <a:lnTo>
                      <a:pt x="348" y="536"/>
                    </a:lnTo>
                    <a:lnTo>
                      <a:pt x="346" y="536"/>
                    </a:lnTo>
                    <a:lnTo>
                      <a:pt x="344" y="536"/>
                    </a:lnTo>
                    <a:lnTo>
                      <a:pt x="343" y="536"/>
                    </a:lnTo>
                    <a:lnTo>
                      <a:pt x="341" y="536"/>
                    </a:lnTo>
                    <a:lnTo>
                      <a:pt x="341" y="534"/>
                    </a:lnTo>
                    <a:lnTo>
                      <a:pt x="339" y="534"/>
                    </a:lnTo>
                    <a:lnTo>
                      <a:pt x="339" y="532"/>
                    </a:lnTo>
                    <a:lnTo>
                      <a:pt x="337" y="531"/>
                    </a:lnTo>
                    <a:lnTo>
                      <a:pt x="336" y="532"/>
                    </a:lnTo>
                    <a:lnTo>
                      <a:pt x="336" y="532"/>
                    </a:lnTo>
                    <a:lnTo>
                      <a:pt x="334" y="534"/>
                    </a:lnTo>
                    <a:lnTo>
                      <a:pt x="334" y="534"/>
                    </a:lnTo>
                    <a:lnTo>
                      <a:pt x="332" y="534"/>
                    </a:lnTo>
                    <a:lnTo>
                      <a:pt x="331" y="536"/>
                    </a:lnTo>
                    <a:lnTo>
                      <a:pt x="331" y="536"/>
                    </a:lnTo>
                    <a:lnTo>
                      <a:pt x="327" y="536"/>
                    </a:lnTo>
                    <a:lnTo>
                      <a:pt x="325" y="534"/>
                    </a:lnTo>
                    <a:lnTo>
                      <a:pt x="324" y="534"/>
                    </a:lnTo>
                    <a:lnTo>
                      <a:pt x="322" y="534"/>
                    </a:lnTo>
                    <a:lnTo>
                      <a:pt x="320" y="534"/>
                    </a:lnTo>
                    <a:lnTo>
                      <a:pt x="319" y="534"/>
                    </a:lnTo>
                    <a:lnTo>
                      <a:pt x="317" y="534"/>
                    </a:lnTo>
                    <a:lnTo>
                      <a:pt x="315" y="534"/>
                    </a:lnTo>
                    <a:lnTo>
                      <a:pt x="315" y="532"/>
                    </a:lnTo>
                    <a:lnTo>
                      <a:pt x="313" y="532"/>
                    </a:lnTo>
                    <a:lnTo>
                      <a:pt x="312" y="532"/>
                    </a:lnTo>
                    <a:lnTo>
                      <a:pt x="312" y="532"/>
                    </a:lnTo>
                    <a:lnTo>
                      <a:pt x="310" y="532"/>
                    </a:lnTo>
                    <a:lnTo>
                      <a:pt x="308" y="532"/>
                    </a:lnTo>
                    <a:lnTo>
                      <a:pt x="308" y="531"/>
                    </a:lnTo>
                    <a:lnTo>
                      <a:pt x="308" y="531"/>
                    </a:lnTo>
                    <a:lnTo>
                      <a:pt x="308" y="529"/>
                    </a:lnTo>
                    <a:lnTo>
                      <a:pt x="308" y="527"/>
                    </a:lnTo>
                    <a:lnTo>
                      <a:pt x="308" y="527"/>
                    </a:lnTo>
                    <a:lnTo>
                      <a:pt x="308" y="525"/>
                    </a:lnTo>
                    <a:lnTo>
                      <a:pt x="308" y="524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19"/>
                    </a:lnTo>
                    <a:lnTo>
                      <a:pt x="310" y="517"/>
                    </a:lnTo>
                    <a:lnTo>
                      <a:pt x="310" y="517"/>
                    </a:lnTo>
                    <a:lnTo>
                      <a:pt x="310" y="515"/>
                    </a:lnTo>
                    <a:lnTo>
                      <a:pt x="310" y="515"/>
                    </a:lnTo>
                    <a:lnTo>
                      <a:pt x="310" y="513"/>
                    </a:lnTo>
                    <a:lnTo>
                      <a:pt x="310" y="512"/>
                    </a:lnTo>
                    <a:lnTo>
                      <a:pt x="310" y="508"/>
                    </a:lnTo>
                    <a:lnTo>
                      <a:pt x="310" y="507"/>
                    </a:lnTo>
                    <a:lnTo>
                      <a:pt x="310" y="507"/>
                    </a:lnTo>
                    <a:lnTo>
                      <a:pt x="310" y="507"/>
                    </a:lnTo>
                    <a:lnTo>
                      <a:pt x="310" y="507"/>
                    </a:lnTo>
                    <a:lnTo>
                      <a:pt x="310" y="505"/>
                    </a:lnTo>
                    <a:lnTo>
                      <a:pt x="310" y="505"/>
                    </a:lnTo>
                    <a:lnTo>
                      <a:pt x="310" y="503"/>
                    </a:lnTo>
                    <a:lnTo>
                      <a:pt x="310" y="503"/>
                    </a:lnTo>
                    <a:lnTo>
                      <a:pt x="308" y="503"/>
                    </a:lnTo>
                    <a:lnTo>
                      <a:pt x="308" y="502"/>
                    </a:lnTo>
                    <a:lnTo>
                      <a:pt x="308" y="502"/>
                    </a:lnTo>
                    <a:lnTo>
                      <a:pt x="307" y="500"/>
                    </a:lnTo>
                    <a:lnTo>
                      <a:pt x="308" y="498"/>
                    </a:lnTo>
                    <a:lnTo>
                      <a:pt x="307" y="496"/>
                    </a:lnTo>
                    <a:lnTo>
                      <a:pt x="307" y="496"/>
                    </a:lnTo>
                    <a:lnTo>
                      <a:pt x="307" y="496"/>
                    </a:lnTo>
                    <a:lnTo>
                      <a:pt x="305" y="495"/>
                    </a:lnTo>
                    <a:lnTo>
                      <a:pt x="305" y="493"/>
                    </a:lnTo>
                    <a:lnTo>
                      <a:pt x="305" y="493"/>
                    </a:lnTo>
                    <a:lnTo>
                      <a:pt x="305" y="491"/>
                    </a:lnTo>
                    <a:lnTo>
                      <a:pt x="307" y="491"/>
                    </a:lnTo>
                    <a:lnTo>
                      <a:pt x="307" y="490"/>
                    </a:lnTo>
                    <a:lnTo>
                      <a:pt x="308" y="490"/>
                    </a:lnTo>
                    <a:lnTo>
                      <a:pt x="310" y="490"/>
                    </a:lnTo>
                    <a:lnTo>
                      <a:pt x="310" y="488"/>
                    </a:lnTo>
                    <a:lnTo>
                      <a:pt x="307" y="486"/>
                    </a:lnTo>
                    <a:lnTo>
                      <a:pt x="305" y="484"/>
                    </a:lnTo>
                    <a:lnTo>
                      <a:pt x="307" y="481"/>
                    </a:lnTo>
                    <a:lnTo>
                      <a:pt x="308" y="478"/>
                    </a:lnTo>
                    <a:lnTo>
                      <a:pt x="310" y="473"/>
                    </a:lnTo>
                    <a:lnTo>
                      <a:pt x="312" y="471"/>
                    </a:lnTo>
                    <a:lnTo>
                      <a:pt x="312" y="469"/>
                    </a:lnTo>
                    <a:lnTo>
                      <a:pt x="313" y="469"/>
                    </a:lnTo>
                    <a:lnTo>
                      <a:pt x="313" y="467"/>
                    </a:lnTo>
                    <a:lnTo>
                      <a:pt x="313" y="467"/>
                    </a:lnTo>
                    <a:lnTo>
                      <a:pt x="312" y="467"/>
                    </a:lnTo>
                    <a:lnTo>
                      <a:pt x="313" y="464"/>
                    </a:lnTo>
                    <a:lnTo>
                      <a:pt x="315" y="459"/>
                    </a:lnTo>
                    <a:lnTo>
                      <a:pt x="315" y="454"/>
                    </a:lnTo>
                    <a:lnTo>
                      <a:pt x="317" y="454"/>
                    </a:lnTo>
                    <a:lnTo>
                      <a:pt x="317" y="454"/>
                    </a:lnTo>
                    <a:lnTo>
                      <a:pt x="317" y="452"/>
                    </a:lnTo>
                    <a:lnTo>
                      <a:pt x="317" y="452"/>
                    </a:lnTo>
                    <a:lnTo>
                      <a:pt x="315" y="450"/>
                    </a:lnTo>
                    <a:lnTo>
                      <a:pt x="313" y="447"/>
                    </a:lnTo>
                    <a:lnTo>
                      <a:pt x="312" y="442"/>
                    </a:lnTo>
                    <a:lnTo>
                      <a:pt x="312" y="440"/>
                    </a:lnTo>
                    <a:lnTo>
                      <a:pt x="310" y="438"/>
                    </a:lnTo>
                    <a:lnTo>
                      <a:pt x="310" y="438"/>
                    </a:lnTo>
                    <a:lnTo>
                      <a:pt x="308" y="438"/>
                    </a:lnTo>
                    <a:lnTo>
                      <a:pt x="303" y="435"/>
                    </a:lnTo>
                    <a:lnTo>
                      <a:pt x="302" y="435"/>
                    </a:lnTo>
                    <a:lnTo>
                      <a:pt x="300" y="433"/>
                    </a:lnTo>
                    <a:lnTo>
                      <a:pt x="300" y="430"/>
                    </a:lnTo>
                    <a:lnTo>
                      <a:pt x="298" y="427"/>
                    </a:lnTo>
                    <a:lnTo>
                      <a:pt x="298" y="423"/>
                    </a:lnTo>
                    <a:lnTo>
                      <a:pt x="298" y="421"/>
                    </a:lnTo>
                    <a:lnTo>
                      <a:pt x="302" y="418"/>
                    </a:lnTo>
                    <a:lnTo>
                      <a:pt x="302" y="416"/>
                    </a:lnTo>
                    <a:lnTo>
                      <a:pt x="302" y="416"/>
                    </a:lnTo>
                    <a:lnTo>
                      <a:pt x="302" y="415"/>
                    </a:lnTo>
                    <a:lnTo>
                      <a:pt x="300" y="415"/>
                    </a:lnTo>
                    <a:lnTo>
                      <a:pt x="300" y="415"/>
                    </a:lnTo>
                    <a:lnTo>
                      <a:pt x="298" y="415"/>
                    </a:lnTo>
                    <a:lnTo>
                      <a:pt x="298" y="415"/>
                    </a:lnTo>
                    <a:lnTo>
                      <a:pt x="290" y="415"/>
                    </a:lnTo>
                    <a:lnTo>
                      <a:pt x="279" y="415"/>
                    </a:lnTo>
                    <a:lnTo>
                      <a:pt x="272" y="415"/>
                    </a:lnTo>
                    <a:lnTo>
                      <a:pt x="266" y="415"/>
                    </a:lnTo>
                    <a:lnTo>
                      <a:pt x="266" y="411"/>
                    </a:lnTo>
                    <a:lnTo>
                      <a:pt x="266" y="406"/>
                    </a:lnTo>
                    <a:lnTo>
                      <a:pt x="266" y="404"/>
                    </a:lnTo>
                    <a:lnTo>
                      <a:pt x="264" y="399"/>
                    </a:lnTo>
                    <a:lnTo>
                      <a:pt x="262" y="396"/>
                    </a:lnTo>
                    <a:lnTo>
                      <a:pt x="259" y="392"/>
                    </a:lnTo>
                    <a:lnTo>
                      <a:pt x="259" y="391"/>
                    </a:lnTo>
                    <a:lnTo>
                      <a:pt x="262" y="391"/>
                    </a:lnTo>
                    <a:lnTo>
                      <a:pt x="264" y="391"/>
                    </a:lnTo>
                    <a:lnTo>
                      <a:pt x="264" y="382"/>
                    </a:lnTo>
                    <a:lnTo>
                      <a:pt x="262" y="381"/>
                    </a:lnTo>
                    <a:lnTo>
                      <a:pt x="262" y="377"/>
                    </a:lnTo>
                    <a:lnTo>
                      <a:pt x="262" y="375"/>
                    </a:lnTo>
                    <a:lnTo>
                      <a:pt x="260" y="375"/>
                    </a:lnTo>
                    <a:lnTo>
                      <a:pt x="260" y="374"/>
                    </a:lnTo>
                    <a:lnTo>
                      <a:pt x="260" y="372"/>
                    </a:lnTo>
                    <a:lnTo>
                      <a:pt x="260" y="372"/>
                    </a:lnTo>
                    <a:lnTo>
                      <a:pt x="262" y="370"/>
                    </a:lnTo>
                    <a:lnTo>
                      <a:pt x="260" y="369"/>
                    </a:lnTo>
                    <a:lnTo>
                      <a:pt x="260" y="367"/>
                    </a:lnTo>
                    <a:lnTo>
                      <a:pt x="259" y="365"/>
                    </a:lnTo>
                    <a:lnTo>
                      <a:pt x="257" y="365"/>
                    </a:lnTo>
                    <a:lnTo>
                      <a:pt x="255" y="363"/>
                    </a:lnTo>
                    <a:lnTo>
                      <a:pt x="252" y="360"/>
                    </a:lnTo>
                    <a:lnTo>
                      <a:pt x="248" y="360"/>
                    </a:lnTo>
                    <a:lnTo>
                      <a:pt x="247" y="360"/>
                    </a:lnTo>
                    <a:lnTo>
                      <a:pt x="242" y="360"/>
                    </a:lnTo>
                    <a:lnTo>
                      <a:pt x="240" y="360"/>
                    </a:lnTo>
                    <a:lnTo>
                      <a:pt x="238" y="360"/>
                    </a:lnTo>
                    <a:lnTo>
                      <a:pt x="235" y="360"/>
                    </a:lnTo>
                    <a:lnTo>
                      <a:pt x="233" y="358"/>
                    </a:lnTo>
                    <a:lnTo>
                      <a:pt x="231" y="358"/>
                    </a:lnTo>
                    <a:lnTo>
                      <a:pt x="230" y="355"/>
                    </a:lnTo>
                    <a:lnTo>
                      <a:pt x="228" y="353"/>
                    </a:lnTo>
                    <a:lnTo>
                      <a:pt x="228" y="353"/>
                    </a:lnTo>
                    <a:lnTo>
                      <a:pt x="226" y="353"/>
                    </a:lnTo>
                    <a:lnTo>
                      <a:pt x="224" y="353"/>
                    </a:lnTo>
                    <a:lnTo>
                      <a:pt x="221" y="352"/>
                    </a:lnTo>
                    <a:lnTo>
                      <a:pt x="218" y="350"/>
                    </a:lnTo>
                    <a:lnTo>
                      <a:pt x="216" y="350"/>
                    </a:lnTo>
                    <a:lnTo>
                      <a:pt x="214" y="350"/>
                    </a:lnTo>
                    <a:lnTo>
                      <a:pt x="213" y="346"/>
                    </a:lnTo>
                    <a:lnTo>
                      <a:pt x="211" y="346"/>
                    </a:lnTo>
                    <a:lnTo>
                      <a:pt x="211" y="345"/>
                    </a:lnTo>
                    <a:lnTo>
                      <a:pt x="211" y="343"/>
                    </a:lnTo>
                    <a:lnTo>
                      <a:pt x="209" y="343"/>
                    </a:lnTo>
                    <a:lnTo>
                      <a:pt x="207" y="343"/>
                    </a:lnTo>
                    <a:lnTo>
                      <a:pt x="207" y="345"/>
                    </a:lnTo>
                    <a:lnTo>
                      <a:pt x="206" y="343"/>
                    </a:lnTo>
                    <a:lnTo>
                      <a:pt x="202" y="343"/>
                    </a:lnTo>
                    <a:lnTo>
                      <a:pt x="201" y="341"/>
                    </a:lnTo>
                    <a:lnTo>
                      <a:pt x="201" y="341"/>
                    </a:lnTo>
                    <a:lnTo>
                      <a:pt x="199" y="340"/>
                    </a:lnTo>
                    <a:lnTo>
                      <a:pt x="197" y="340"/>
                    </a:lnTo>
                    <a:lnTo>
                      <a:pt x="194" y="341"/>
                    </a:lnTo>
                    <a:lnTo>
                      <a:pt x="190" y="340"/>
                    </a:lnTo>
                    <a:lnTo>
                      <a:pt x="187" y="340"/>
                    </a:lnTo>
                    <a:lnTo>
                      <a:pt x="183" y="340"/>
                    </a:lnTo>
                    <a:lnTo>
                      <a:pt x="183" y="336"/>
                    </a:lnTo>
                    <a:lnTo>
                      <a:pt x="182" y="334"/>
                    </a:lnTo>
                    <a:lnTo>
                      <a:pt x="180" y="334"/>
                    </a:lnTo>
                    <a:lnTo>
                      <a:pt x="178" y="333"/>
                    </a:lnTo>
                    <a:lnTo>
                      <a:pt x="177" y="331"/>
                    </a:lnTo>
                    <a:lnTo>
                      <a:pt x="177" y="331"/>
                    </a:lnTo>
                    <a:lnTo>
                      <a:pt x="175" y="331"/>
                    </a:lnTo>
                    <a:lnTo>
                      <a:pt x="173" y="329"/>
                    </a:lnTo>
                    <a:lnTo>
                      <a:pt x="173" y="329"/>
                    </a:lnTo>
                    <a:lnTo>
                      <a:pt x="173" y="328"/>
                    </a:lnTo>
                    <a:lnTo>
                      <a:pt x="173" y="328"/>
                    </a:lnTo>
                    <a:lnTo>
                      <a:pt x="171" y="326"/>
                    </a:lnTo>
                    <a:lnTo>
                      <a:pt x="171" y="326"/>
                    </a:lnTo>
                    <a:lnTo>
                      <a:pt x="170" y="326"/>
                    </a:lnTo>
                    <a:lnTo>
                      <a:pt x="170" y="326"/>
                    </a:lnTo>
                    <a:lnTo>
                      <a:pt x="170" y="326"/>
                    </a:lnTo>
                    <a:lnTo>
                      <a:pt x="170" y="324"/>
                    </a:lnTo>
                    <a:lnTo>
                      <a:pt x="170" y="324"/>
                    </a:lnTo>
                    <a:lnTo>
                      <a:pt x="170" y="323"/>
                    </a:lnTo>
                    <a:lnTo>
                      <a:pt x="168" y="321"/>
                    </a:lnTo>
                    <a:lnTo>
                      <a:pt x="166" y="319"/>
                    </a:lnTo>
                    <a:lnTo>
                      <a:pt x="166" y="317"/>
                    </a:lnTo>
                    <a:lnTo>
                      <a:pt x="166" y="317"/>
                    </a:lnTo>
                    <a:lnTo>
                      <a:pt x="166" y="317"/>
                    </a:lnTo>
                    <a:lnTo>
                      <a:pt x="166" y="316"/>
                    </a:lnTo>
                    <a:lnTo>
                      <a:pt x="166" y="314"/>
                    </a:lnTo>
                    <a:lnTo>
                      <a:pt x="166" y="314"/>
                    </a:lnTo>
                    <a:lnTo>
                      <a:pt x="166" y="312"/>
                    </a:lnTo>
                    <a:lnTo>
                      <a:pt x="166" y="309"/>
                    </a:lnTo>
                    <a:lnTo>
                      <a:pt x="165" y="306"/>
                    </a:lnTo>
                    <a:lnTo>
                      <a:pt x="165" y="304"/>
                    </a:lnTo>
                    <a:lnTo>
                      <a:pt x="165" y="302"/>
                    </a:lnTo>
                    <a:lnTo>
                      <a:pt x="165" y="300"/>
                    </a:lnTo>
                    <a:lnTo>
                      <a:pt x="166" y="299"/>
                    </a:lnTo>
                    <a:lnTo>
                      <a:pt x="166" y="297"/>
                    </a:lnTo>
                    <a:lnTo>
                      <a:pt x="168" y="295"/>
                    </a:lnTo>
                    <a:lnTo>
                      <a:pt x="166" y="292"/>
                    </a:lnTo>
                    <a:lnTo>
                      <a:pt x="166" y="290"/>
                    </a:lnTo>
                    <a:lnTo>
                      <a:pt x="168" y="288"/>
                    </a:lnTo>
                    <a:lnTo>
                      <a:pt x="166" y="288"/>
                    </a:lnTo>
                    <a:lnTo>
                      <a:pt x="166" y="287"/>
                    </a:lnTo>
                    <a:lnTo>
                      <a:pt x="165" y="287"/>
                    </a:lnTo>
                    <a:lnTo>
                      <a:pt x="163" y="287"/>
                    </a:lnTo>
                    <a:lnTo>
                      <a:pt x="163" y="288"/>
                    </a:lnTo>
                    <a:lnTo>
                      <a:pt x="161" y="288"/>
                    </a:lnTo>
                    <a:lnTo>
                      <a:pt x="159" y="287"/>
                    </a:lnTo>
                    <a:lnTo>
                      <a:pt x="156" y="287"/>
                    </a:lnTo>
                    <a:lnTo>
                      <a:pt x="149" y="288"/>
                    </a:lnTo>
                    <a:lnTo>
                      <a:pt x="146" y="288"/>
                    </a:lnTo>
                    <a:lnTo>
                      <a:pt x="144" y="290"/>
                    </a:lnTo>
                    <a:lnTo>
                      <a:pt x="142" y="290"/>
                    </a:lnTo>
                    <a:lnTo>
                      <a:pt x="141" y="292"/>
                    </a:lnTo>
                    <a:lnTo>
                      <a:pt x="132" y="297"/>
                    </a:lnTo>
                    <a:lnTo>
                      <a:pt x="130" y="297"/>
                    </a:lnTo>
                    <a:lnTo>
                      <a:pt x="129" y="299"/>
                    </a:lnTo>
                    <a:lnTo>
                      <a:pt x="129" y="299"/>
                    </a:lnTo>
                    <a:lnTo>
                      <a:pt x="127" y="299"/>
                    </a:lnTo>
                    <a:lnTo>
                      <a:pt x="124" y="302"/>
                    </a:lnTo>
                    <a:lnTo>
                      <a:pt x="122" y="304"/>
                    </a:lnTo>
                    <a:lnTo>
                      <a:pt x="120" y="306"/>
                    </a:lnTo>
                    <a:lnTo>
                      <a:pt x="120" y="306"/>
                    </a:lnTo>
                    <a:lnTo>
                      <a:pt x="118" y="304"/>
                    </a:lnTo>
                    <a:lnTo>
                      <a:pt x="115" y="306"/>
                    </a:lnTo>
                    <a:lnTo>
                      <a:pt x="115" y="306"/>
                    </a:lnTo>
                    <a:lnTo>
                      <a:pt x="113" y="307"/>
                    </a:lnTo>
                    <a:lnTo>
                      <a:pt x="110" y="309"/>
                    </a:lnTo>
                    <a:lnTo>
                      <a:pt x="110" y="311"/>
                    </a:lnTo>
                    <a:lnTo>
                      <a:pt x="108" y="311"/>
                    </a:lnTo>
                    <a:lnTo>
                      <a:pt x="106" y="312"/>
                    </a:lnTo>
                    <a:lnTo>
                      <a:pt x="103" y="312"/>
                    </a:lnTo>
                    <a:lnTo>
                      <a:pt x="103" y="314"/>
                    </a:lnTo>
                    <a:lnTo>
                      <a:pt x="101" y="314"/>
                    </a:lnTo>
                    <a:lnTo>
                      <a:pt x="101" y="312"/>
                    </a:lnTo>
                    <a:lnTo>
                      <a:pt x="101" y="312"/>
                    </a:lnTo>
                    <a:lnTo>
                      <a:pt x="100" y="311"/>
                    </a:lnTo>
                    <a:lnTo>
                      <a:pt x="96" y="311"/>
                    </a:lnTo>
                    <a:lnTo>
                      <a:pt x="93" y="311"/>
                    </a:lnTo>
                    <a:lnTo>
                      <a:pt x="88" y="311"/>
                    </a:lnTo>
                    <a:lnTo>
                      <a:pt x="86" y="311"/>
                    </a:lnTo>
                    <a:lnTo>
                      <a:pt x="84" y="311"/>
                    </a:lnTo>
                    <a:lnTo>
                      <a:pt x="81" y="309"/>
                    </a:lnTo>
                    <a:lnTo>
                      <a:pt x="77" y="309"/>
                    </a:lnTo>
                    <a:lnTo>
                      <a:pt x="76" y="311"/>
                    </a:lnTo>
                    <a:lnTo>
                      <a:pt x="72" y="312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9" y="312"/>
                    </a:lnTo>
                    <a:lnTo>
                      <a:pt x="69" y="312"/>
                    </a:lnTo>
                    <a:lnTo>
                      <a:pt x="67" y="311"/>
                    </a:lnTo>
                    <a:lnTo>
                      <a:pt x="65" y="311"/>
                    </a:lnTo>
                    <a:lnTo>
                      <a:pt x="65" y="311"/>
                    </a:lnTo>
                    <a:lnTo>
                      <a:pt x="65" y="307"/>
                    </a:lnTo>
                    <a:lnTo>
                      <a:pt x="65" y="304"/>
                    </a:lnTo>
                    <a:lnTo>
                      <a:pt x="65" y="299"/>
                    </a:lnTo>
                    <a:lnTo>
                      <a:pt x="65" y="295"/>
                    </a:lnTo>
                    <a:lnTo>
                      <a:pt x="65" y="292"/>
                    </a:lnTo>
                    <a:lnTo>
                      <a:pt x="65" y="288"/>
                    </a:lnTo>
                    <a:lnTo>
                      <a:pt x="65" y="287"/>
                    </a:lnTo>
                    <a:lnTo>
                      <a:pt x="65" y="287"/>
                    </a:lnTo>
                    <a:lnTo>
                      <a:pt x="65" y="285"/>
                    </a:lnTo>
                    <a:lnTo>
                      <a:pt x="65" y="283"/>
                    </a:lnTo>
                    <a:lnTo>
                      <a:pt x="65" y="282"/>
                    </a:lnTo>
                    <a:lnTo>
                      <a:pt x="67" y="282"/>
                    </a:lnTo>
                    <a:lnTo>
                      <a:pt x="65" y="282"/>
                    </a:lnTo>
                    <a:lnTo>
                      <a:pt x="65" y="282"/>
                    </a:lnTo>
                    <a:lnTo>
                      <a:pt x="64" y="282"/>
                    </a:lnTo>
                    <a:lnTo>
                      <a:pt x="62" y="283"/>
                    </a:lnTo>
                    <a:lnTo>
                      <a:pt x="62" y="285"/>
                    </a:lnTo>
                    <a:lnTo>
                      <a:pt x="60" y="285"/>
                    </a:lnTo>
                    <a:lnTo>
                      <a:pt x="59" y="287"/>
                    </a:lnTo>
                    <a:lnTo>
                      <a:pt x="57" y="288"/>
                    </a:lnTo>
                    <a:lnTo>
                      <a:pt x="55" y="288"/>
                    </a:lnTo>
                    <a:lnTo>
                      <a:pt x="53" y="292"/>
                    </a:lnTo>
                    <a:lnTo>
                      <a:pt x="52" y="292"/>
                    </a:lnTo>
                    <a:lnTo>
                      <a:pt x="47" y="292"/>
                    </a:lnTo>
                    <a:lnTo>
                      <a:pt x="41" y="292"/>
                    </a:lnTo>
                    <a:lnTo>
                      <a:pt x="36" y="292"/>
                    </a:lnTo>
                    <a:lnTo>
                      <a:pt x="35" y="292"/>
                    </a:lnTo>
                    <a:lnTo>
                      <a:pt x="35" y="290"/>
                    </a:lnTo>
                    <a:lnTo>
                      <a:pt x="35" y="288"/>
                    </a:lnTo>
                    <a:lnTo>
                      <a:pt x="33" y="287"/>
                    </a:lnTo>
                    <a:lnTo>
                      <a:pt x="33" y="285"/>
                    </a:lnTo>
                    <a:lnTo>
                      <a:pt x="33" y="285"/>
                    </a:lnTo>
                    <a:lnTo>
                      <a:pt x="33" y="283"/>
                    </a:lnTo>
                    <a:lnTo>
                      <a:pt x="31" y="282"/>
                    </a:lnTo>
                    <a:lnTo>
                      <a:pt x="29" y="282"/>
                    </a:lnTo>
                    <a:lnTo>
                      <a:pt x="28" y="282"/>
                    </a:lnTo>
                    <a:lnTo>
                      <a:pt x="23" y="280"/>
                    </a:lnTo>
                    <a:lnTo>
                      <a:pt x="19" y="280"/>
                    </a:lnTo>
                    <a:lnTo>
                      <a:pt x="16" y="280"/>
                    </a:lnTo>
                    <a:lnTo>
                      <a:pt x="17" y="278"/>
                    </a:lnTo>
                    <a:lnTo>
                      <a:pt x="19" y="275"/>
                    </a:lnTo>
                    <a:lnTo>
                      <a:pt x="19" y="273"/>
                    </a:lnTo>
                    <a:lnTo>
                      <a:pt x="17" y="270"/>
                    </a:lnTo>
                    <a:lnTo>
                      <a:pt x="17" y="268"/>
                    </a:lnTo>
                    <a:lnTo>
                      <a:pt x="16" y="266"/>
                    </a:lnTo>
                    <a:lnTo>
                      <a:pt x="14" y="266"/>
                    </a:lnTo>
                    <a:lnTo>
                      <a:pt x="12" y="265"/>
                    </a:lnTo>
                    <a:lnTo>
                      <a:pt x="12" y="263"/>
                    </a:lnTo>
                    <a:lnTo>
                      <a:pt x="12" y="263"/>
                    </a:lnTo>
                    <a:lnTo>
                      <a:pt x="12" y="261"/>
                    </a:lnTo>
                    <a:lnTo>
                      <a:pt x="11" y="261"/>
                    </a:lnTo>
                    <a:lnTo>
                      <a:pt x="11" y="261"/>
                    </a:lnTo>
                    <a:lnTo>
                      <a:pt x="9" y="259"/>
                    </a:lnTo>
                    <a:lnTo>
                      <a:pt x="9" y="259"/>
                    </a:lnTo>
                    <a:lnTo>
                      <a:pt x="9" y="258"/>
                    </a:lnTo>
                    <a:lnTo>
                      <a:pt x="7" y="256"/>
                    </a:lnTo>
                    <a:lnTo>
                      <a:pt x="7" y="256"/>
                    </a:lnTo>
                    <a:lnTo>
                      <a:pt x="7" y="254"/>
                    </a:lnTo>
                    <a:lnTo>
                      <a:pt x="5" y="254"/>
                    </a:lnTo>
                    <a:lnTo>
                      <a:pt x="5" y="253"/>
                    </a:lnTo>
                    <a:lnTo>
                      <a:pt x="4" y="253"/>
                    </a:lnTo>
                    <a:lnTo>
                      <a:pt x="4" y="251"/>
                    </a:lnTo>
                    <a:lnTo>
                      <a:pt x="5" y="251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4" y="248"/>
                    </a:lnTo>
                    <a:lnTo>
                      <a:pt x="2" y="246"/>
                    </a:lnTo>
                    <a:lnTo>
                      <a:pt x="2" y="246"/>
                    </a:lnTo>
                    <a:lnTo>
                      <a:pt x="0" y="246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1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4" y="241"/>
                    </a:lnTo>
                    <a:lnTo>
                      <a:pt x="4" y="241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5" y="239"/>
                    </a:lnTo>
                    <a:lnTo>
                      <a:pt x="5" y="237"/>
                    </a:lnTo>
                    <a:lnTo>
                      <a:pt x="4" y="237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5" y="232"/>
                    </a:lnTo>
                    <a:lnTo>
                      <a:pt x="5" y="231"/>
                    </a:lnTo>
                    <a:lnTo>
                      <a:pt x="11" y="227"/>
                    </a:lnTo>
                    <a:lnTo>
                      <a:pt x="14" y="225"/>
                    </a:lnTo>
                    <a:lnTo>
                      <a:pt x="14" y="225"/>
                    </a:lnTo>
                    <a:lnTo>
                      <a:pt x="16" y="225"/>
                    </a:lnTo>
                    <a:lnTo>
                      <a:pt x="17" y="224"/>
                    </a:lnTo>
                    <a:lnTo>
                      <a:pt x="17" y="222"/>
                    </a:lnTo>
                    <a:lnTo>
                      <a:pt x="17" y="222"/>
                    </a:lnTo>
                    <a:lnTo>
                      <a:pt x="16" y="220"/>
                    </a:lnTo>
                    <a:lnTo>
                      <a:pt x="16" y="219"/>
                    </a:lnTo>
                    <a:lnTo>
                      <a:pt x="16" y="217"/>
                    </a:lnTo>
                    <a:lnTo>
                      <a:pt x="16" y="215"/>
                    </a:lnTo>
                    <a:lnTo>
                      <a:pt x="16" y="213"/>
                    </a:lnTo>
                    <a:lnTo>
                      <a:pt x="17" y="210"/>
                    </a:lnTo>
                    <a:lnTo>
                      <a:pt x="19" y="208"/>
                    </a:lnTo>
                    <a:lnTo>
                      <a:pt x="19" y="207"/>
                    </a:lnTo>
                    <a:lnTo>
                      <a:pt x="21" y="205"/>
                    </a:lnTo>
                    <a:lnTo>
                      <a:pt x="21" y="202"/>
                    </a:lnTo>
                    <a:lnTo>
                      <a:pt x="21" y="200"/>
                    </a:lnTo>
                    <a:lnTo>
                      <a:pt x="21" y="198"/>
                    </a:lnTo>
                    <a:lnTo>
                      <a:pt x="21" y="198"/>
                    </a:lnTo>
                    <a:lnTo>
                      <a:pt x="23" y="198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9" y="195"/>
                    </a:lnTo>
                    <a:lnTo>
                      <a:pt x="31" y="191"/>
                    </a:lnTo>
                    <a:lnTo>
                      <a:pt x="35" y="191"/>
                    </a:lnTo>
                    <a:lnTo>
                      <a:pt x="36" y="190"/>
                    </a:lnTo>
                    <a:lnTo>
                      <a:pt x="40" y="188"/>
                    </a:lnTo>
                    <a:lnTo>
                      <a:pt x="40" y="188"/>
                    </a:lnTo>
                    <a:lnTo>
                      <a:pt x="41" y="186"/>
                    </a:lnTo>
                    <a:lnTo>
                      <a:pt x="45" y="186"/>
                    </a:lnTo>
                    <a:lnTo>
                      <a:pt x="48" y="186"/>
                    </a:lnTo>
                    <a:lnTo>
                      <a:pt x="50" y="184"/>
                    </a:lnTo>
                    <a:lnTo>
                      <a:pt x="52" y="184"/>
                    </a:lnTo>
                    <a:lnTo>
                      <a:pt x="53" y="184"/>
                    </a:lnTo>
                    <a:lnTo>
                      <a:pt x="55" y="184"/>
                    </a:lnTo>
                    <a:lnTo>
                      <a:pt x="59" y="183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2" y="179"/>
                    </a:lnTo>
                    <a:lnTo>
                      <a:pt x="64" y="179"/>
                    </a:lnTo>
                    <a:lnTo>
                      <a:pt x="65" y="179"/>
                    </a:lnTo>
                    <a:lnTo>
                      <a:pt x="67" y="179"/>
                    </a:lnTo>
                    <a:lnTo>
                      <a:pt x="69" y="179"/>
                    </a:lnTo>
                    <a:lnTo>
                      <a:pt x="70" y="181"/>
                    </a:lnTo>
                    <a:lnTo>
                      <a:pt x="70" y="181"/>
                    </a:lnTo>
                    <a:lnTo>
                      <a:pt x="72" y="183"/>
                    </a:lnTo>
                    <a:lnTo>
                      <a:pt x="74" y="183"/>
                    </a:lnTo>
                    <a:lnTo>
                      <a:pt x="74" y="183"/>
                    </a:lnTo>
                    <a:lnTo>
                      <a:pt x="76" y="183"/>
                    </a:ln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9" y="176"/>
                    </a:lnTo>
                    <a:lnTo>
                      <a:pt x="81" y="171"/>
                    </a:lnTo>
                    <a:lnTo>
                      <a:pt x="81" y="164"/>
                    </a:lnTo>
                    <a:lnTo>
                      <a:pt x="82" y="157"/>
                    </a:lnTo>
                    <a:lnTo>
                      <a:pt x="84" y="152"/>
                    </a:lnTo>
                    <a:lnTo>
                      <a:pt x="84" y="145"/>
                    </a:lnTo>
                    <a:lnTo>
                      <a:pt x="86" y="138"/>
                    </a:lnTo>
                    <a:lnTo>
                      <a:pt x="86" y="135"/>
                    </a:lnTo>
                    <a:lnTo>
                      <a:pt x="88" y="132"/>
                    </a:lnTo>
                    <a:lnTo>
                      <a:pt x="88" y="128"/>
                    </a:lnTo>
                    <a:lnTo>
                      <a:pt x="88" y="125"/>
                    </a:lnTo>
                    <a:lnTo>
                      <a:pt x="89" y="123"/>
                    </a:lnTo>
                    <a:lnTo>
                      <a:pt x="88" y="123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8"/>
                    </a:lnTo>
                    <a:lnTo>
                      <a:pt x="86" y="116"/>
                    </a:lnTo>
                    <a:lnTo>
                      <a:pt x="86" y="116"/>
                    </a:lnTo>
                    <a:lnTo>
                      <a:pt x="84" y="115"/>
                    </a:lnTo>
                    <a:lnTo>
                      <a:pt x="84" y="115"/>
                    </a:lnTo>
                    <a:lnTo>
                      <a:pt x="84" y="113"/>
                    </a:lnTo>
                    <a:lnTo>
                      <a:pt x="84" y="113"/>
                    </a:lnTo>
                    <a:lnTo>
                      <a:pt x="84" y="113"/>
                    </a:lnTo>
                    <a:lnTo>
                      <a:pt x="84" y="111"/>
                    </a:lnTo>
                    <a:lnTo>
                      <a:pt x="84" y="109"/>
                    </a:lnTo>
                    <a:lnTo>
                      <a:pt x="84" y="109"/>
                    </a:lnTo>
                    <a:lnTo>
                      <a:pt x="82" y="109"/>
                    </a:lnTo>
                    <a:lnTo>
                      <a:pt x="81" y="108"/>
                    </a:lnTo>
                    <a:lnTo>
                      <a:pt x="79" y="106"/>
                    </a:lnTo>
                    <a:lnTo>
                      <a:pt x="76" y="104"/>
                    </a:lnTo>
                    <a:lnTo>
                      <a:pt x="76" y="103"/>
                    </a:lnTo>
                    <a:lnTo>
                      <a:pt x="76" y="101"/>
                    </a:lnTo>
                    <a:lnTo>
                      <a:pt x="76" y="98"/>
                    </a:lnTo>
                    <a:lnTo>
                      <a:pt x="76" y="92"/>
                    </a:lnTo>
                    <a:lnTo>
                      <a:pt x="76" y="89"/>
                    </a:lnTo>
                    <a:lnTo>
                      <a:pt x="77" y="89"/>
                    </a:lnTo>
                    <a:lnTo>
                      <a:pt x="79" y="89"/>
                    </a:lnTo>
                    <a:lnTo>
                      <a:pt x="79" y="89"/>
                    </a:lnTo>
                    <a:lnTo>
                      <a:pt x="81" y="89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9" y="89"/>
                    </a:lnTo>
                    <a:lnTo>
                      <a:pt x="89" y="89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3" y="89"/>
                    </a:lnTo>
                    <a:lnTo>
                      <a:pt x="93" y="89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7"/>
                    </a:lnTo>
                    <a:lnTo>
                      <a:pt x="93" y="87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3" y="84"/>
                    </a:lnTo>
                    <a:lnTo>
                      <a:pt x="93" y="84"/>
                    </a:lnTo>
                    <a:lnTo>
                      <a:pt x="93" y="82"/>
                    </a:lnTo>
                    <a:lnTo>
                      <a:pt x="91" y="80"/>
                    </a:lnTo>
                    <a:lnTo>
                      <a:pt x="91" y="80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4" y="80"/>
                    </a:lnTo>
                    <a:lnTo>
                      <a:pt x="82" y="80"/>
                    </a:lnTo>
                    <a:lnTo>
                      <a:pt x="82" y="80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81" y="75"/>
                    </a:lnTo>
                    <a:lnTo>
                      <a:pt x="81" y="72"/>
                    </a:lnTo>
                    <a:lnTo>
                      <a:pt x="81" y="69"/>
                    </a:lnTo>
                    <a:lnTo>
                      <a:pt x="81" y="69"/>
                    </a:lnTo>
                    <a:lnTo>
                      <a:pt x="82" y="67"/>
                    </a:lnTo>
                    <a:lnTo>
                      <a:pt x="84" y="67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94" y="69"/>
                    </a:lnTo>
                    <a:lnTo>
                      <a:pt x="98" y="69"/>
                    </a:lnTo>
                    <a:lnTo>
                      <a:pt x="103" y="69"/>
                    </a:lnTo>
                    <a:lnTo>
                      <a:pt x="106" y="69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112" y="67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3" y="65"/>
                    </a:lnTo>
                    <a:lnTo>
                      <a:pt x="115" y="67"/>
                    </a:lnTo>
                    <a:lnTo>
                      <a:pt x="115" y="67"/>
                    </a:lnTo>
                    <a:lnTo>
                      <a:pt x="117" y="67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22" y="6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5" y="60"/>
                    </a:lnTo>
                    <a:lnTo>
                      <a:pt x="125" y="60"/>
                    </a:lnTo>
                    <a:lnTo>
                      <a:pt x="127" y="60"/>
                    </a:lnTo>
                    <a:lnTo>
                      <a:pt x="129" y="62"/>
                    </a:lnTo>
                    <a:lnTo>
                      <a:pt x="129" y="62"/>
                    </a:lnTo>
                    <a:lnTo>
                      <a:pt x="130" y="65"/>
                    </a:lnTo>
                    <a:lnTo>
                      <a:pt x="132" y="69"/>
                    </a:lnTo>
                    <a:lnTo>
                      <a:pt x="134" y="70"/>
                    </a:lnTo>
                    <a:lnTo>
                      <a:pt x="134" y="74"/>
                    </a:lnTo>
                    <a:lnTo>
                      <a:pt x="132" y="77"/>
                    </a:lnTo>
                    <a:lnTo>
                      <a:pt x="134" y="79"/>
                    </a:lnTo>
                    <a:lnTo>
                      <a:pt x="134" y="79"/>
                    </a:lnTo>
                    <a:lnTo>
                      <a:pt x="137" y="77"/>
                    </a:lnTo>
                    <a:lnTo>
                      <a:pt x="142" y="82"/>
                    </a:lnTo>
                    <a:lnTo>
                      <a:pt x="146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1" y="86"/>
                    </a:lnTo>
                    <a:lnTo>
                      <a:pt x="153" y="86"/>
                    </a:lnTo>
                    <a:lnTo>
                      <a:pt x="154" y="86"/>
                    </a:lnTo>
                    <a:lnTo>
                      <a:pt x="156" y="84"/>
                    </a:lnTo>
                    <a:lnTo>
                      <a:pt x="158" y="82"/>
                    </a:lnTo>
                    <a:lnTo>
                      <a:pt x="159" y="82"/>
                    </a:lnTo>
                    <a:lnTo>
                      <a:pt x="159" y="82"/>
                    </a:lnTo>
                    <a:lnTo>
                      <a:pt x="161" y="82"/>
                    </a:lnTo>
                    <a:lnTo>
                      <a:pt x="163" y="82"/>
                    </a:lnTo>
                    <a:lnTo>
                      <a:pt x="163" y="84"/>
                    </a:lnTo>
                    <a:lnTo>
                      <a:pt x="163" y="86"/>
                    </a:lnTo>
                    <a:lnTo>
                      <a:pt x="163" y="87"/>
                    </a:lnTo>
                    <a:lnTo>
                      <a:pt x="165" y="87"/>
                    </a:lnTo>
                    <a:lnTo>
                      <a:pt x="165" y="86"/>
                    </a:lnTo>
                    <a:lnTo>
                      <a:pt x="166" y="84"/>
                    </a:lnTo>
                    <a:lnTo>
                      <a:pt x="168" y="82"/>
                    </a:lnTo>
                    <a:lnTo>
                      <a:pt x="170" y="80"/>
                    </a:lnTo>
                    <a:lnTo>
                      <a:pt x="171" y="79"/>
                    </a:lnTo>
                    <a:lnTo>
                      <a:pt x="173" y="79"/>
                    </a:lnTo>
                    <a:lnTo>
                      <a:pt x="175" y="77"/>
                    </a:lnTo>
                    <a:lnTo>
                      <a:pt x="177" y="77"/>
                    </a:lnTo>
                    <a:lnTo>
                      <a:pt x="178" y="77"/>
                    </a:lnTo>
                    <a:lnTo>
                      <a:pt x="180" y="75"/>
                    </a:lnTo>
                    <a:lnTo>
                      <a:pt x="182" y="75"/>
                    </a:lnTo>
                    <a:lnTo>
                      <a:pt x="182" y="74"/>
                    </a:lnTo>
                    <a:lnTo>
                      <a:pt x="183" y="74"/>
                    </a:lnTo>
                    <a:lnTo>
                      <a:pt x="185" y="74"/>
                    </a:lnTo>
                    <a:lnTo>
                      <a:pt x="187" y="74"/>
                    </a:lnTo>
                    <a:lnTo>
                      <a:pt x="189" y="72"/>
                    </a:lnTo>
                    <a:lnTo>
                      <a:pt x="190" y="70"/>
                    </a:lnTo>
                    <a:lnTo>
                      <a:pt x="190" y="67"/>
                    </a:lnTo>
                    <a:lnTo>
                      <a:pt x="192" y="65"/>
                    </a:lnTo>
                    <a:lnTo>
                      <a:pt x="192" y="63"/>
                    </a:lnTo>
                    <a:lnTo>
                      <a:pt x="192" y="63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9" y="62"/>
                    </a:lnTo>
                    <a:lnTo>
                      <a:pt x="201" y="60"/>
                    </a:lnTo>
                    <a:lnTo>
                      <a:pt x="202" y="60"/>
                    </a:lnTo>
                    <a:lnTo>
                      <a:pt x="204" y="60"/>
                    </a:lnTo>
                    <a:lnTo>
                      <a:pt x="204" y="58"/>
                    </a:lnTo>
                    <a:lnTo>
                      <a:pt x="204" y="57"/>
                    </a:lnTo>
                    <a:lnTo>
                      <a:pt x="204" y="55"/>
                    </a:lnTo>
                    <a:lnTo>
                      <a:pt x="201" y="55"/>
                    </a:lnTo>
                    <a:lnTo>
                      <a:pt x="197" y="55"/>
                    </a:lnTo>
                    <a:lnTo>
                      <a:pt x="194" y="53"/>
                    </a:lnTo>
                    <a:lnTo>
                      <a:pt x="192" y="53"/>
                    </a:lnTo>
                    <a:lnTo>
                      <a:pt x="192" y="53"/>
                    </a:lnTo>
                    <a:lnTo>
                      <a:pt x="192" y="53"/>
                    </a:lnTo>
                    <a:lnTo>
                      <a:pt x="192" y="52"/>
                    </a:lnTo>
                    <a:lnTo>
                      <a:pt x="192" y="50"/>
                    </a:lnTo>
                    <a:lnTo>
                      <a:pt x="192" y="48"/>
                    </a:lnTo>
                    <a:lnTo>
                      <a:pt x="190" y="43"/>
                    </a:lnTo>
                    <a:lnTo>
                      <a:pt x="189" y="40"/>
                    </a:lnTo>
                    <a:lnTo>
                      <a:pt x="189" y="38"/>
                    </a:lnTo>
                    <a:lnTo>
                      <a:pt x="189" y="34"/>
                    </a:lnTo>
                    <a:lnTo>
                      <a:pt x="189" y="33"/>
                    </a:lnTo>
                    <a:lnTo>
                      <a:pt x="187" y="31"/>
                    </a:lnTo>
                    <a:lnTo>
                      <a:pt x="182" y="26"/>
                    </a:lnTo>
                    <a:lnTo>
                      <a:pt x="180" y="24"/>
                    </a:lnTo>
                    <a:lnTo>
                      <a:pt x="178" y="23"/>
                    </a:lnTo>
                    <a:lnTo>
                      <a:pt x="177" y="21"/>
                    </a:lnTo>
                    <a:lnTo>
                      <a:pt x="177" y="19"/>
                    </a:lnTo>
                    <a:lnTo>
                      <a:pt x="178" y="19"/>
                    </a:lnTo>
                    <a:lnTo>
                      <a:pt x="180" y="21"/>
                    </a:lnTo>
                    <a:lnTo>
                      <a:pt x="180" y="21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87" y="23"/>
                    </a:lnTo>
                    <a:lnTo>
                      <a:pt x="189" y="23"/>
                    </a:lnTo>
                    <a:lnTo>
                      <a:pt x="189" y="23"/>
                    </a:lnTo>
                    <a:lnTo>
                      <a:pt x="190" y="23"/>
                    </a:lnTo>
                    <a:lnTo>
                      <a:pt x="190" y="24"/>
                    </a:lnTo>
                    <a:lnTo>
                      <a:pt x="192" y="26"/>
                    </a:lnTo>
                    <a:lnTo>
                      <a:pt x="194" y="26"/>
                    </a:lnTo>
                    <a:lnTo>
                      <a:pt x="197" y="26"/>
                    </a:lnTo>
                    <a:lnTo>
                      <a:pt x="199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4" y="26"/>
                    </a:lnTo>
                    <a:lnTo>
                      <a:pt x="206" y="26"/>
                    </a:lnTo>
                    <a:lnTo>
                      <a:pt x="206" y="26"/>
                    </a:lnTo>
                    <a:lnTo>
                      <a:pt x="209" y="29"/>
                    </a:lnTo>
                    <a:lnTo>
                      <a:pt x="211" y="31"/>
                    </a:lnTo>
                    <a:lnTo>
                      <a:pt x="213" y="33"/>
                    </a:lnTo>
                    <a:lnTo>
                      <a:pt x="214" y="33"/>
                    </a:lnTo>
                    <a:lnTo>
                      <a:pt x="216" y="31"/>
                    </a:lnTo>
                    <a:lnTo>
                      <a:pt x="216" y="26"/>
                    </a:lnTo>
                    <a:lnTo>
                      <a:pt x="218" y="24"/>
                    </a:lnTo>
                    <a:lnTo>
                      <a:pt x="218" y="24"/>
                    </a:lnTo>
                    <a:lnTo>
                      <a:pt x="219" y="24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3" y="21"/>
                    </a:lnTo>
                    <a:lnTo>
                      <a:pt x="228" y="23"/>
                    </a:lnTo>
                    <a:lnTo>
                      <a:pt x="230" y="23"/>
                    </a:lnTo>
                    <a:lnTo>
                      <a:pt x="235" y="21"/>
                    </a:lnTo>
                    <a:lnTo>
                      <a:pt x="240" y="19"/>
                    </a:lnTo>
                    <a:lnTo>
                      <a:pt x="242" y="17"/>
                    </a:lnTo>
                    <a:lnTo>
                      <a:pt x="243" y="16"/>
                    </a:lnTo>
                    <a:lnTo>
                      <a:pt x="245" y="14"/>
                    </a:lnTo>
                    <a:lnTo>
                      <a:pt x="247" y="14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50" y="14"/>
                    </a:lnTo>
                    <a:lnTo>
                      <a:pt x="250" y="14"/>
                    </a:lnTo>
                    <a:lnTo>
                      <a:pt x="252" y="12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5" y="9"/>
                    </a:lnTo>
                    <a:lnTo>
                      <a:pt x="257" y="7"/>
                    </a:lnTo>
                    <a:lnTo>
                      <a:pt x="257" y="7"/>
                    </a:lnTo>
                    <a:lnTo>
                      <a:pt x="257" y="5"/>
                    </a:lnTo>
                    <a:lnTo>
                      <a:pt x="257" y="4"/>
                    </a:lnTo>
                    <a:lnTo>
                      <a:pt x="257" y="2"/>
                    </a:lnTo>
                    <a:lnTo>
                      <a:pt x="255" y="2"/>
                    </a:lnTo>
                    <a:lnTo>
                      <a:pt x="255" y="2"/>
                    </a:lnTo>
                    <a:lnTo>
                      <a:pt x="257" y="2"/>
                    </a:lnTo>
                    <a:lnTo>
                      <a:pt x="259" y="2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4" y="0"/>
                    </a:lnTo>
                    <a:lnTo>
                      <a:pt x="266" y="0"/>
                    </a:lnTo>
                    <a:lnTo>
                      <a:pt x="267" y="0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9" y="4"/>
                    </a:lnTo>
                    <a:lnTo>
                      <a:pt x="269" y="5"/>
                    </a:lnTo>
                    <a:lnTo>
                      <a:pt x="269" y="7"/>
                    </a:lnTo>
                    <a:lnTo>
                      <a:pt x="269" y="9"/>
                    </a:lnTo>
                    <a:lnTo>
                      <a:pt x="269" y="11"/>
                    </a:lnTo>
                    <a:lnTo>
                      <a:pt x="267" y="12"/>
                    </a:lnTo>
                    <a:lnTo>
                      <a:pt x="267" y="14"/>
                    </a:lnTo>
                    <a:lnTo>
                      <a:pt x="267" y="14"/>
                    </a:lnTo>
                    <a:lnTo>
                      <a:pt x="266" y="14"/>
                    </a:lnTo>
                    <a:lnTo>
                      <a:pt x="267" y="14"/>
                    </a:lnTo>
                    <a:lnTo>
                      <a:pt x="269" y="16"/>
                    </a:lnTo>
                    <a:lnTo>
                      <a:pt x="271" y="16"/>
                    </a:lnTo>
                    <a:lnTo>
                      <a:pt x="271" y="16"/>
                    </a:lnTo>
                    <a:lnTo>
                      <a:pt x="272" y="16"/>
                    </a:lnTo>
                    <a:lnTo>
                      <a:pt x="274" y="17"/>
                    </a:lnTo>
                    <a:lnTo>
                      <a:pt x="274" y="17"/>
                    </a:lnTo>
                    <a:lnTo>
                      <a:pt x="274" y="17"/>
                    </a:lnTo>
                    <a:lnTo>
                      <a:pt x="274" y="19"/>
                    </a:lnTo>
                    <a:lnTo>
                      <a:pt x="274" y="21"/>
                    </a:lnTo>
                    <a:lnTo>
                      <a:pt x="274" y="21"/>
                    </a:lnTo>
                    <a:lnTo>
                      <a:pt x="276" y="21"/>
                    </a:lnTo>
                    <a:lnTo>
                      <a:pt x="276" y="24"/>
                    </a:lnTo>
                    <a:lnTo>
                      <a:pt x="278" y="24"/>
                    </a:lnTo>
                    <a:lnTo>
                      <a:pt x="278" y="26"/>
                    </a:lnTo>
                    <a:lnTo>
                      <a:pt x="278" y="26"/>
                    </a:lnTo>
                    <a:lnTo>
                      <a:pt x="278" y="26"/>
                    </a:lnTo>
                    <a:lnTo>
                      <a:pt x="278" y="28"/>
                    </a:lnTo>
                    <a:lnTo>
                      <a:pt x="276" y="29"/>
                    </a:lnTo>
                    <a:lnTo>
                      <a:pt x="276" y="31"/>
                    </a:lnTo>
                    <a:lnTo>
                      <a:pt x="274" y="31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72" y="36"/>
                    </a:lnTo>
                    <a:lnTo>
                      <a:pt x="272" y="36"/>
                    </a:lnTo>
                    <a:lnTo>
                      <a:pt x="272" y="38"/>
                    </a:lnTo>
                    <a:lnTo>
                      <a:pt x="271" y="41"/>
                    </a:lnTo>
                    <a:lnTo>
                      <a:pt x="269" y="43"/>
                    </a:lnTo>
                    <a:lnTo>
                      <a:pt x="269" y="48"/>
                    </a:lnTo>
                    <a:lnTo>
                      <a:pt x="269" y="50"/>
                    </a:lnTo>
                    <a:lnTo>
                      <a:pt x="271" y="52"/>
                    </a:lnTo>
                    <a:lnTo>
                      <a:pt x="271" y="55"/>
                    </a:lnTo>
                    <a:lnTo>
                      <a:pt x="272" y="57"/>
                    </a:lnTo>
                    <a:lnTo>
                      <a:pt x="274" y="57"/>
                    </a:lnTo>
                    <a:lnTo>
                      <a:pt x="274" y="60"/>
                    </a:lnTo>
                    <a:lnTo>
                      <a:pt x="274" y="63"/>
                    </a:lnTo>
                    <a:lnTo>
                      <a:pt x="274" y="65"/>
                    </a:lnTo>
                    <a:lnTo>
                      <a:pt x="274" y="65"/>
                    </a:lnTo>
                    <a:lnTo>
                      <a:pt x="276" y="65"/>
                    </a:lnTo>
                    <a:lnTo>
                      <a:pt x="276" y="65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78" y="69"/>
                    </a:lnTo>
                    <a:lnTo>
                      <a:pt x="278" y="69"/>
                    </a:lnTo>
                    <a:lnTo>
                      <a:pt x="279" y="70"/>
                    </a:lnTo>
                    <a:lnTo>
                      <a:pt x="281" y="72"/>
                    </a:lnTo>
                    <a:lnTo>
                      <a:pt x="283" y="72"/>
                    </a:lnTo>
                    <a:lnTo>
                      <a:pt x="283" y="72"/>
                    </a:lnTo>
                    <a:lnTo>
                      <a:pt x="284" y="74"/>
                    </a:lnTo>
                    <a:lnTo>
                      <a:pt x="286" y="75"/>
                    </a:lnTo>
                    <a:lnTo>
                      <a:pt x="290" y="75"/>
                    </a:lnTo>
                    <a:lnTo>
                      <a:pt x="290" y="77"/>
                    </a:lnTo>
                    <a:lnTo>
                      <a:pt x="291" y="77"/>
                    </a:lnTo>
                    <a:lnTo>
                      <a:pt x="291" y="77"/>
                    </a:lnTo>
                    <a:lnTo>
                      <a:pt x="293" y="77"/>
                    </a:lnTo>
                    <a:lnTo>
                      <a:pt x="293" y="77"/>
                    </a:lnTo>
                    <a:lnTo>
                      <a:pt x="295" y="77"/>
                    </a:lnTo>
                    <a:lnTo>
                      <a:pt x="296" y="77"/>
                    </a:lnTo>
                    <a:lnTo>
                      <a:pt x="298" y="75"/>
                    </a:lnTo>
                    <a:lnTo>
                      <a:pt x="298" y="75"/>
                    </a:lnTo>
                    <a:lnTo>
                      <a:pt x="298" y="75"/>
                    </a:lnTo>
                    <a:lnTo>
                      <a:pt x="298" y="74"/>
                    </a:lnTo>
                    <a:lnTo>
                      <a:pt x="298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3" y="70"/>
                    </a:lnTo>
                    <a:lnTo>
                      <a:pt x="305" y="72"/>
                    </a:lnTo>
                    <a:lnTo>
                      <a:pt x="305" y="72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8" y="70"/>
                    </a:lnTo>
                    <a:lnTo>
                      <a:pt x="308" y="69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12" y="69"/>
                    </a:lnTo>
                    <a:lnTo>
                      <a:pt x="313" y="69"/>
                    </a:lnTo>
                    <a:lnTo>
                      <a:pt x="315" y="69"/>
                    </a:lnTo>
                    <a:lnTo>
                      <a:pt x="317" y="69"/>
                    </a:lnTo>
                    <a:lnTo>
                      <a:pt x="317" y="67"/>
                    </a:lnTo>
                    <a:lnTo>
                      <a:pt x="319" y="65"/>
                    </a:lnTo>
                    <a:lnTo>
                      <a:pt x="320" y="63"/>
                    </a:lnTo>
                    <a:lnTo>
                      <a:pt x="320" y="63"/>
                    </a:lnTo>
                    <a:lnTo>
                      <a:pt x="322" y="63"/>
                    </a:lnTo>
                    <a:lnTo>
                      <a:pt x="324" y="63"/>
                    </a:lnTo>
                    <a:lnTo>
                      <a:pt x="324" y="62"/>
                    </a:lnTo>
                    <a:lnTo>
                      <a:pt x="325" y="62"/>
                    </a:lnTo>
                    <a:lnTo>
                      <a:pt x="325" y="63"/>
                    </a:lnTo>
                    <a:lnTo>
                      <a:pt x="327" y="63"/>
                    </a:lnTo>
                    <a:lnTo>
                      <a:pt x="327" y="63"/>
                    </a:lnTo>
                    <a:lnTo>
                      <a:pt x="331" y="65"/>
                    </a:lnTo>
                    <a:lnTo>
                      <a:pt x="331" y="65"/>
                    </a:lnTo>
                    <a:lnTo>
                      <a:pt x="332" y="63"/>
                    </a:lnTo>
                    <a:lnTo>
                      <a:pt x="334" y="63"/>
                    </a:lnTo>
                    <a:lnTo>
                      <a:pt x="336" y="65"/>
                    </a:lnTo>
                    <a:lnTo>
                      <a:pt x="336" y="63"/>
                    </a:lnTo>
                    <a:lnTo>
                      <a:pt x="337" y="63"/>
                    </a:lnTo>
                    <a:lnTo>
                      <a:pt x="337" y="63"/>
                    </a:lnTo>
                    <a:close/>
                    <a:moveTo>
                      <a:pt x="456" y="63"/>
                    </a:moveTo>
                    <a:lnTo>
                      <a:pt x="454" y="65"/>
                    </a:lnTo>
                    <a:lnTo>
                      <a:pt x="452" y="65"/>
                    </a:lnTo>
                    <a:lnTo>
                      <a:pt x="452" y="62"/>
                    </a:lnTo>
                    <a:lnTo>
                      <a:pt x="452" y="60"/>
                    </a:lnTo>
                    <a:lnTo>
                      <a:pt x="454" y="60"/>
                    </a:lnTo>
                    <a:lnTo>
                      <a:pt x="454" y="60"/>
                    </a:lnTo>
                    <a:lnTo>
                      <a:pt x="454" y="60"/>
                    </a:lnTo>
                    <a:lnTo>
                      <a:pt x="456" y="63"/>
                    </a:lnTo>
                    <a:lnTo>
                      <a:pt x="456" y="63"/>
                    </a:lnTo>
                    <a:close/>
                    <a:moveTo>
                      <a:pt x="459" y="92"/>
                    </a:moveTo>
                    <a:lnTo>
                      <a:pt x="456" y="94"/>
                    </a:lnTo>
                    <a:lnTo>
                      <a:pt x="456" y="92"/>
                    </a:lnTo>
                    <a:lnTo>
                      <a:pt x="456" y="91"/>
                    </a:lnTo>
                    <a:lnTo>
                      <a:pt x="456" y="89"/>
                    </a:lnTo>
                    <a:lnTo>
                      <a:pt x="459" y="89"/>
                    </a:lnTo>
                    <a:lnTo>
                      <a:pt x="459" y="89"/>
                    </a:lnTo>
                    <a:lnTo>
                      <a:pt x="461" y="89"/>
                    </a:lnTo>
                    <a:lnTo>
                      <a:pt x="461" y="89"/>
                    </a:lnTo>
                    <a:lnTo>
                      <a:pt x="461" y="91"/>
                    </a:lnTo>
                    <a:lnTo>
                      <a:pt x="459" y="92"/>
                    </a:lnTo>
                    <a:lnTo>
                      <a:pt x="459" y="92"/>
                    </a:lnTo>
                    <a:close/>
                    <a:moveTo>
                      <a:pt x="452" y="98"/>
                    </a:moveTo>
                    <a:lnTo>
                      <a:pt x="452" y="101"/>
                    </a:lnTo>
                    <a:lnTo>
                      <a:pt x="449" y="99"/>
                    </a:lnTo>
                    <a:lnTo>
                      <a:pt x="449" y="98"/>
                    </a:lnTo>
                    <a:lnTo>
                      <a:pt x="450" y="96"/>
                    </a:lnTo>
                    <a:lnTo>
                      <a:pt x="452" y="94"/>
                    </a:lnTo>
                    <a:lnTo>
                      <a:pt x="452" y="92"/>
                    </a:lnTo>
                    <a:lnTo>
                      <a:pt x="454" y="91"/>
                    </a:lnTo>
                    <a:lnTo>
                      <a:pt x="454" y="89"/>
                    </a:lnTo>
                    <a:lnTo>
                      <a:pt x="454" y="89"/>
                    </a:lnTo>
                    <a:lnTo>
                      <a:pt x="454" y="89"/>
                    </a:lnTo>
                    <a:lnTo>
                      <a:pt x="454" y="94"/>
                    </a:lnTo>
                    <a:lnTo>
                      <a:pt x="456" y="96"/>
                    </a:lnTo>
                    <a:lnTo>
                      <a:pt x="452" y="98"/>
                    </a:lnTo>
                    <a:lnTo>
                      <a:pt x="452" y="98"/>
                    </a:lnTo>
                    <a:close/>
                    <a:moveTo>
                      <a:pt x="466" y="96"/>
                    </a:moveTo>
                    <a:lnTo>
                      <a:pt x="467" y="96"/>
                    </a:lnTo>
                    <a:lnTo>
                      <a:pt x="464" y="101"/>
                    </a:lnTo>
                    <a:lnTo>
                      <a:pt x="462" y="101"/>
                    </a:lnTo>
                    <a:lnTo>
                      <a:pt x="461" y="101"/>
                    </a:lnTo>
                    <a:lnTo>
                      <a:pt x="459" y="99"/>
                    </a:lnTo>
                    <a:lnTo>
                      <a:pt x="456" y="101"/>
                    </a:lnTo>
                    <a:lnTo>
                      <a:pt x="454" y="99"/>
                    </a:lnTo>
                    <a:lnTo>
                      <a:pt x="454" y="98"/>
                    </a:lnTo>
                    <a:lnTo>
                      <a:pt x="456" y="96"/>
                    </a:lnTo>
                    <a:lnTo>
                      <a:pt x="459" y="96"/>
                    </a:lnTo>
                    <a:lnTo>
                      <a:pt x="464" y="94"/>
                    </a:lnTo>
                    <a:lnTo>
                      <a:pt x="466" y="96"/>
                    </a:lnTo>
                    <a:lnTo>
                      <a:pt x="466" y="96"/>
                    </a:lnTo>
                    <a:close/>
                    <a:moveTo>
                      <a:pt x="473" y="103"/>
                    </a:moveTo>
                    <a:lnTo>
                      <a:pt x="467" y="103"/>
                    </a:lnTo>
                    <a:lnTo>
                      <a:pt x="464" y="103"/>
                    </a:lnTo>
                    <a:lnTo>
                      <a:pt x="464" y="101"/>
                    </a:lnTo>
                    <a:lnTo>
                      <a:pt x="467" y="101"/>
                    </a:lnTo>
                    <a:lnTo>
                      <a:pt x="469" y="99"/>
                    </a:lnTo>
                    <a:lnTo>
                      <a:pt x="471" y="99"/>
                    </a:lnTo>
                    <a:lnTo>
                      <a:pt x="473" y="99"/>
                    </a:lnTo>
                    <a:lnTo>
                      <a:pt x="473" y="101"/>
                    </a:lnTo>
                    <a:lnTo>
                      <a:pt x="473" y="101"/>
                    </a:lnTo>
                    <a:lnTo>
                      <a:pt x="473" y="103"/>
                    </a:lnTo>
                    <a:lnTo>
                      <a:pt x="473" y="103"/>
                    </a:lnTo>
                    <a:close/>
                    <a:moveTo>
                      <a:pt x="449" y="103"/>
                    </a:moveTo>
                    <a:lnTo>
                      <a:pt x="444" y="106"/>
                    </a:lnTo>
                    <a:lnTo>
                      <a:pt x="442" y="106"/>
                    </a:lnTo>
                    <a:lnTo>
                      <a:pt x="442" y="104"/>
                    </a:lnTo>
                    <a:lnTo>
                      <a:pt x="442" y="104"/>
                    </a:lnTo>
                    <a:lnTo>
                      <a:pt x="442" y="104"/>
                    </a:lnTo>
                    <a:lnTo>
                      <a:pt x="442" y="103"/>
                    </a:lnTo>
                    <a:lnTo>
                      <a:pt x="445" y="101"/>
                    </a:lnTo>
                    <a:lnTo>
                      <a:pt x="447" y="101"/>
                    </a:lnTo>
                    <a:lnTo>
                      <a:pt x="449" y="101"/>
                    </a:lnTo>
                    <a:lnTo>
                      <a:pt x="449" y="103"/>
                    </a:lnTo>
                    <a:lnTo>
                      <a:pt x="449" y="103"/>
                    </a:lnTo>
                    <a:lnTo>
                      <a:pt x="449" y="103"/>
                    </a:lnTo>
                    <a:close/>
                    <a:moveTo>
                      <a:pt x="467" y="104"/>
                    </a:moveTo>
                    <a:lnTo>
                      <a:pt x="469" y="104"/>
                    </a:lnTo>
                    <a:lnTo>
                      <a:pt x="473" y="104"/>
                    </a:lnTo>
                    <a:lnTo>
                      <a:pt x="474" y="104"/>
                    </a:lnTo>
                    <a:lnTo>
                      <a:pt x="476" y="104"/>
                    </a:lnTo>
                    <a:lnTo>
                      <a:pt x="478" y="104"/>
                    </a:lnTo>
                    <a:lnTo>
                      <a:pt x="485" y="104"/>
                    </a:lnTo>
                    <a:lnTo>
                      <a:pt x="488" y="104"/>
                    </a:lnTo>
                    <a:lnTo>
                      <a:pt x="490" y="106"/>
                    </a:lnTo>
                    <a:lnTo>
                      <a:pt x="491" y="106"/>
                    </a:lnTo>
                    <a:lnTo>
                      <a:pt x="491" y="106"/>
                    </a:lnTo>
                    <a:lnTo>
                      <a:pt x="491" y="108"/>
                    </a:lnTo>
                    <a:lnTo>
                      <a:pt x="491" y="109"/>
                    </a:lnTo>
                    <a:lnTo>
                      <a:pt x="491" y="111"/>
                    </a:lnTo>
                    <a:lnTo>
                      <a:pt x="490" y="113"/>
                    </a:lnTo>
                    <a:lnTo>
                      <a:pt x="490" y="115"/>
                    </a:lnTo>
                    <a:lnTo>
                      <a:pt x="488" y="113"/>
                    </a:lnTo>
                    <a:lnTo>
                      <a:pt x="490" y="116"/>
                    </a:lnTo>
                    <a:lnTo>
                      <a:pt x="490" y="116"/>
                    </a:lnTo>
                    <a:lnTo>
                      <a:pt x="488" y="118"/>
                    </a:lnTo>
                    <a:lnTo>
                      <a:pt x="488" y="120"/>
                    </a:lnTo>
                    <a:lnTo>
                      <a:pt x="486" y="121"/>
                    </a:lnTo>
                    <a:lnTo>
                      <a:pt x="486" y="121"/>
                    </a:lnTo>
                    <a:lnTo>
                      <a:pt x="485" y="123"/>
                    </a:lnTo>
                    <a:lnTo>
                      <a:pt x="483" y="125"/>
                    </a:lnTo>
                    <a:lnTo>
                      <a:pt x="483" y="125"/>
                    </a:lnTo>
                    <a:lnTo>
                      <a:pt x="485" y="127"/>
                    </a:lnTo>
                    <a:lnTo>
                      <a:pt x="483" y="127"/>
                    </a:lnTo>
                    <a:lnTo>
                      <a:pt x="481" y="128"/>
                    </a:lnTo>
                    <a:lnTo>
                      <a:pt x="481" y="130"/>
                    </a:lnTo>
                    <a:lnTo>
                      <a:pt x="479" y="130"/>
                    </a:lnTo>
                    <a:lnTo>
                      <a:pt x="479" y="130"/>
                    </a:lnTo>
                    <a:lnTo>
                      <a:pt x="478" y="128"/>
                    </a:lnTo>
                    <a:lnTo>
                      <a:pt x="476" y="128"/>
                    </a:lnTo>
                    <a:lnTo>
                      <a:pt x="476" y="130"/>
                    </a:lnTo>
                    <a:lnTo>
                      <a:pt x="476" y="132"/>
                    </a:lnTo>
                    <a:lnTo>
                      <a:pt x="474" y="132"/>
                    </a:lnTo>
                    <a:lnTo>
                      <a:pt x="473" y="130"/>
                    </a:lnTo>
                    <a:lnTo>
                      <a:pt x="471" y="130"/>
                    </a:lnTo>
                    <a:lnTo>
                      <a:pt x="471" y="132"/>
                    </a:lnTo>
                    <a:lnTo>
                      <a:pt x="469" y="133"/>
                    </a:lnTo>
                    <a:lnTo>
                      <a:pt x="467" y="133"/>
                    </a:lnTo>
                    <a:lnTo>
                      <a:pt x="466" y="133"/>
                    </a:lnTo>
                    <a:lnTo>
                      <a:pt x="464" y="135"/>
                    </a:lnTo>
                    <a:lnTo>
                      <a:pt x="462" y="135"/>
                    </a:lnTo>
                    <a:lnTo>
                      <a:pt x="461" y="133"/>
                    </a:lnTo>
                    <a:lnTo>
                      <a:pt x="461" y="133"/>
                    </a:lnTo>
                    <a:lnTo>
                      <a:pt x="459" y="133"/>
                    </a:lnTo>
                    <a:lnTo>
                      <a:pt x="454" y="133"/>
                    </a:lnTo>
                    <a:lnTo>
                      <a:pt x="452" y="135"/>
                    </a:lnTo>
                    <a:lnTo>
                      <a:pt x="452" y="135"/>
                    </a:lnTo>
                    <a:lnTo>
                      <a:pt x="450" y="133"/>
                    </a:lnTo>
                    <a:lnTo>
                      <a:pt x="449" y="132"/>
                    </a:lnTo>
                    <a:lnTo>
                      <a:pt x="449" y="130"/>
                    </a:lnTo>
                    <a:lnTo>
                      <a:pt x="447" y="127"/>
                    </a:lnTo>
                    <a:lnTo>
                      <a:pt x="447" y="125"/>
                    </a:lnTo>
                    <a:lnTo>
                      <a:pt x="447" y="121"/>
                    </a:lnTo>
                    <a:lnTo>
                      <a:pt x="449" y="121"/>
                    </a:lnTo>
                    <a:lnTo>
                      <a:pt x="450" y="123"/>
                    </a:lnTo>
                    <a:lnTo>
                      <a:pt x="450" y="123"/>
                    </a:lnTo>
                    <a:lnTo>
                      <a:pt x="450" y="121"/>
                    </a:lnTo>
                    <a:lnTo>
                      <a:pt x="450" y="121"/>
                    </a:lnTo>
                    <a:lnTo>
                      <a:pt x="447" y="121"/>
                    </a:lnTo>
                    <a:lnTo>
                      <a:pt x="445" y="120"/>
                    </a:lnTo>
                    <a:lnTo>
                      <a:pt x="445" y="118"/>
                    </a:lnTo>
                    <a:lnTo>
                      <a:pt x="447" y="115"/>
                    </a:lnTo>
                    <a:lnTo>
                      <a:pt x="447" y="113"/>
                    </a:lnTo>
                    <a:lnTo>
                      <a:pt x="447" y="111"/>
                    </a:lnTo>
                    <a:lnTo>
                      <a:pt x="447" y="111"/>
                    </a:lnTo>
                    <a:lnTo>
                      <a:pt x="447" y="109"/>
                    </a:lnTo>
                    <a:lnTo>
                      <a:pt x="447" y="108"/>
                    </a:lnTo>
                    <a:lnTo>
                      <a:pt x="449" y="106"/>
                    </a:lnTo>
                    <a:lnTo>
                      <a:pt x="452" y="104"/>
                    </a:lnTo>
                    <a:lnTo>
                      <a:pt x="456" y="103"/>
                    </a:lnTo>
                    <a:lnTo>
                      <a:pt x="467" y="104"/>
                    </a:lnTo>
                    <a:lnTo>
                      <a:pt x="467" y="104"/>
                    </a:lnTo>
                    <a:close/>
                    <a:moveTo>
                      <a:pt x="426" y="128"/>
                    </a:moveTo>
                    <a:lnTo>
                      <a:pt x="425" y="128"/>
                    </a:lnTo>
                    <a:lnTo>
                      <a:pt x="426" y="123"/>
                    </a:lnTo>
                    <a:lnTo>
                      <a:pt x="428" y="121"/>
                    </a:lnTo>
                    <a:lnTo>
                      <a:pt x="428" y="116"/>
                    </a:lnTo>
                    <a:lnTo>
                      <a:pt x="432" y="113"/>
                    </a:lnTo>
                    <a:lnTo>
                      <a:pt x="433" y="111"/>
                    </a:lnTo>
                    <a:lnTo>
                      <a:pt x="437" y="111"/>
                    </a:lnTo>
                    <a:lnTo>
                      <a:pt x="438" y="113"/>
                    </a:lnTo>
                    <a:lnTo>
                      <a:pt x="437" y="120"/>
                    </a:lnTo>
                    <a:lnTo>
                      <a:pt x="437" y="120"/>
                    </a:lnTo>
                    <a:lnTo>
                      <a:pt x="433" y="123"/>
                    </a:lnTo>
                    <a:lnTo>
                      <a:pt x="430" y="127"/>
                    </a:lnTo>
                    <a:lnTo>
                      <a:pt x="426" y="128"/>
                    </a:lnTo>
                    <a:close/>
                    <a:moveTo>
                      <a:pt x="560" y="127"/>
                    </a:moveTo>
                    <a:lnTo>
                      <a:pt x="558" y="127"/>
                    </a:lnTo>
                    <a:lnTo>
                      <a:pt x="558" y="127"/>
                    </a:lnTo>
                    <a:lnTo>
                      <a:pt x="556" y="127"/>
                    </a:lnTo>
                    <a:lnTo>
                      <a:pt x="556" y="127"/>
                    </a:lnTo>
                    <a:lnTo>
                      <a:pt x="556" y="127"/>
                    </a:lnTo>
                    <a:lnTo>
                      <a:pt x="558" y="125"/>
                    </a:lnTo>
                    <a:lnTo>
                      <a:pt x="560" y="125"/>
                    </a:lnTo>
                    <a:lnTo>
                      <a:pt x="560" y="127"/>
                    </a:lnTo>
                    <a:lnTo>
                      <a:pt x="560" y="127"/>
                    </a:lnTo>
                    <a:close/>
                    <a:moveTo>
                      <a:pt x="567" y="157"/>
                    </a:moveTo>
                    <a:lnTo>
                      <a:pt x="565" y="159"/>
                    </a:lnTo>
                    <a:lnTo>
                      <a:pt x="565" y="156"/>
                    </a:lnTo>
                    <a:lnTo>
                      <a:pt x="565" y="156"/>
                    </a:lnTo>
                    <a:lnTo>
                      <a:pt x="565" y="154"/>
                    </a:lnTo>
                    <a:lnTo>
                      <a:pt x="567" y="152"/>
                    </a:lnTo>
                    <a:lnTo>
                      <a:pt x="567" y="152"/>
                    </a:lnTo>
                    <a:lnTo>
                      <a:pt x="567" y="154"/>
                    </a:lnTo>
                    <a:lnTo>
                      <a:pt x="567" y="154"/>
                    </a:lnTo>
                    <a:lnTo>
                      <a:pt x="567" y="157"/>
                    </a:lnTo>
                    <a:lnTo>
                      <a:pt x="567" y="157"/>
                    </a:lnTo>
                    <a:close/>
                    <a:moveTo>
                      <a:pt x="678" y="352"/>
                    </a:moveTo>
                    <a:lnTo>
                      <a:pt x="676" y="352"/>
                    </a:lnTo>
                    <a:lnTo>
                      <a:pt x="676" y="352"/>
                    </a:lnTo>
                    <a:lnTo>
                      <a:pt x="678" y="350"/>
                    </a:lnTo>
                    <a:lnTo>
                      <a:pt x="678" y="348"/>
                    </a:lnTo>
                    <a:lnTo>
                      <a:pt x="680" y="348"/>
                    </a:lnTo>
                    <a:lnTo>
                      <a:pt x="680" y="350"/>
                    </a:lnTo>
                    <a:lnTo>
                      <a:pt x="680" y="350"/>
                    </a:lnTo>
                    <a:lnTo>
                      <a:pt x="678" y="352"/>
                    </a:lnTo>
                    <a:lnTo>
                      <a:pt x="678" y="352"/>
                    </a:lnTo>
                    <a:close/>
                    <a:moveTo>
                      <a:pt x="675" y="358"/>
                    </a:moveTo>
                    <a:lnTo>
                      <a:pt x="673" y="360"/>
                    </a:lnTo>
                    <a:lnTo>
                      <a:pt x="673" y="360"/>
                    </a:lnTo>
                    <a:lnTo>
                      <a:pt x="673" y="360"/>
                    </a:lnTo>
                    <a:lnTo>
                      <a:pt x="673" y="358"/>
                    </a:lnTo>
                    <a:lnTo>
                      <a:pt x="673" y="358"/>
                    </a:lnTo>
                    <a:lnTo>
                      <a:pt x="673" y="358"/>
                    </a:lnTo>
                    <a:lnTo>
                      <a:pt x="675" y="358"/>
                    </a:lnTo>
                    <a:lnTo>
                      <a:pt x="675" y="358"/>
                    </a:lnTo>
                    <a:close/>
                    <a:moveTo>
                      <a:pt x="574" y="553"/>
                    </a:moveTo>
                    <a:lnTo>
                      <a:pt x="575" y="554"/>
                    </a:lnTo>
                    <a:lnTo>
                      <a:pt x="574" y="554"/>
                    </a:lnTo>
                    <a:lnTo>
                      <a:pt x="572" y="554"/>
                    </a:lnTo>
                    <a:lnTo>
                      <a:pt x="570" y="554"/>
                    </a:lnTo>
                    <a:lnTo>
                      <a:pt x="570" y="554"/>
                    </a:lnTo>
                    <a:lnTo>
                      <a:pt x="572" y="553"/>
                    </a:lnTo>
                    <a:lnTo>
                      <a:pt x="572" y="551"/>
                    </a:lnTo>
                    <a:lnTo>
                      <a:pt x="572" y="553"/>
                    </a:lnTo>
                    <a:lnTo>
                      <a:pt x="572" y="553"/>
                    </a:lnTo>
                    <a:lnTo>
                      <a:pt x="574" y="553"/>
                    </a:lnTo>
                    <a:lnTo>
                      <a:pt x="574" y="553"/>
                    </a:lnTo>
                    <a:close/>
                    <a:moveTo>
                      <a:pt x="551" y="568"/>
                    </a:moveTo>
                    <a:lnTo>
                      <a:pt x="551" y="570"/>
                    </a:lnTo>
                    <a:lnTo>
                      <a:pt x="551" y="570"/>
                    </a:lnTo>
                    <a:lnTo>
                      <a:pt x="550" y="570"/>
                    </a:lnTo>
                    <a:lnTo>
                      <a:pt x="548" y="568"/>
                    </a:lnTo>
                    <a:lnTo>
                      <a:pt x="551" y="565"/>
                    </a:lnTo>
                    <a:lnTo>
                      <a:pt x="551" y="566"/>
                    </a:lnTo>
                    <a:lnTo>
                      <a:pt x="553" y="566"/>
                    </a:lnTo>
                    <a:lnTo>
                      <a:pt x="553" y="568"/>
                    </a:lnTo>
                    <a:lnTo>
                      <a:pt x="553" y="568"/>
                    </a:lnTo>
                    <a:lnTo>
                      <a:pt x="551" y="568"/>
                    </a:lnTo>
                    <a:lnTo>
                      <a:pt x="551" y="568"/>
                    </a:lnTo>
                    <a:close/>
                    <a:moveTo>
                      <a:pt x="488" y="621"/>
                    </a:moveTo>
                    <a:lnTo>
                      <a:pt x="488" y="623"/>
                    </a:lnTo>
                    <a:lnTo>
                      <a:pt x="486" y="619"/>
                    </a:lnTo>
                    <a:lnTo>
                      <a:pt x="490" y="617"/>
                    </a:lnTo>
                    <a:lnTo>
                      <a:pt x="490" y="617"/>
                    </a:lnTo>
                    <a:lnTo>
                      <a:pt x="490" y="619"/>
                    </a:lnTo>
                    <a:lnTo>
                      <a:pt x="488" y="621"/>
                    </a:lnTo>
                    <a:lnTo>
                      <a:pt x="488" y="621"/>
                    </a:lnTo>
                    <a:lnTo>
                      <a:pt x="488" y="621"/>
                    </a:lnTo>
                    <a:close/>
                    <a:moveTo>
                      <a:pt x="490" y="652"/>
                    </a:moveTo>
                    <a:lnTo>
                      <a:pt x="490" y="652"/>
                    </a:lnTo>
                    <a:lnTo>
                      <a:pt x="490" y="646"/>
                    </a:lnTo>
                    <a:lnTo>
                      <a:pt x="490" y="645"/>
                    </a:lnTo>
                    <a:lnTo>
                      <a:pt x="491" y="643"/>
                    </a:lnTo>
                    <a:lnTo>
                      <a:pt x="491" y="643"/>
                    </a:lnTo>
                    <a:lnTo>
                      <a:pt x="491" y="645"/>
                    </a:lnTo>
                    <a:lnTo>
                      <a:pt x="491" y="646"/>
                    </a:lnTo>
                    <a:lnTo>
                      <a:pt x="490" y="650"/>
                    </a:lnTo>
                    <a:lnTo>
                      <a:pt x="490" y="652"/>
                    </a:lnTo>
                    <a:lnTo>
                      <a:pt x="490" y="6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5"/>
              <p:cNvSpPr>
                <a:spLocks noEditPoints="1"/>
              </p:cNvSpPr>
              <p:nvPr/>
            </p:nvSpPr>
            <p:spPr bwMode="auto">
              <a:xfrm>
                <a:off x="2119" y="2517"/>
                <a:ext cx="119" cy="125"/>
              </a:xfrm>
              <a:custGeom>
                <a:avLst/>
                <a:gdLst>
                  <a:gd name="T0" fmla="*/ 32 w 119"/>
                  <a:gd name="T1" fmla="*/ 17 h 125"/>
                  <a:gd name="T2" fmla="*/ 34 w 119"/>
                  <a:gd name="T3" fmla="*/ 9 h 125"/>
                  <a:gd name="T4" fmla="*/ 20 w 119"/>
                  <a:gd name="T5" fmla="*/ 0 h 125"/>
                  <a:gd name="T6" fmla="*/ 29 w 119"/>
                  <a:gd name="T7" fmla="*/ 2 h 125"/>
                  <a:gd name="T8" fmla="*/ 32 w 119"/>
                  <a:gd name="T9" fmla="*/ 5 h 125"/>
                  <a:gd name="T10" fmla="*/ 34 w 119"/>
                  <a:gd name="T11" fmla="*/ 21 h 125"/>
                  <a:gd name="T12" fmla="*/ 13 w 119"/>
                  <a:gd name="T13" fmla="*/ 5 h 125"/>
                  <a:gd name="T14" fmla="*/ 20 w 119"/>
                  <a:gd name="T15" fmla="*/ 5 h 125"/>
                  <a:gd name="T16" fmla="*/ 3 w 119"/>
                  <a:gd name="T17" fmla="*/ 9 h 125"/>
                  <a:gd name="T18" fmla="*/ 6 w 119"/>
                  <a:gd name="T19" fmla="*/ 5 h 125"/>
                  <a:gd name="T20" fmla="*/ 8 w 119"/>
                  <a:gd name="T21" fmla="*/ 4 h 125"/>
                  <a:gd name="T22" fmla="*/ 54 w 119"/>
                  <a:gd name="T23" fmla="*/ 38 h 125"/>
                  <a:gd name="T24" fmla="*/ 53 w 119"/>
                  <a:gd name="T25" fmla="*/ 48 h 125"/>
                  <a:gd name="T26" fmla="*/ 53 w 119"/>
                  <a:gd name="T27" fmla="*/ 41 h 125"/>
                  <a:gd name="T28" fmla="*/ 47 w 119"/>
                  <a:gd name="T29" fmla="*/ 33 h 125"/>
                  <a:gd name="T30" fmla="*/ 42 w 119"/>
                  <a:gd name="T31" fmla="*/ 29 h 125"/>
                  <a:gd name="T32" fmla="*/ 23 w 119"/>
                  <a:gd name="T33" fmla="*/ 51 h 125"/>
                  <a:gd name="T34" fmla="*/ 17 w 119"/>
                  <a:gd name="T35" fmla="*/ 55 h 125"/>
                  <a:gd name="T36" fmla="*/ 13 w 119"/>
                  <a:gd name="T37" fmla="*/ 51 h 125"/>
                  <a:gd name="T38" fmla="*/ 13 w 119"/>
                  <a:gd name="T39" fmla="*/ 48 h 125"/>
                  <a:gd name="T40" fmla="*/ 15 w 119"/>
                  <a:gd name="T41" fmla="*/ 39 h 125"/>
                  <a:gd name="T42" fmla="*/ 18 w 119"/>
                  <a:gd name="T43" fmla="*/ 41 h 125"/>
                  <a:gd name="T44" fmla="*/ 30 w 119"/>
                  <a:gd name="T45" fmla="*/ 39 h 125"/>
                  <a:gd name="T46" fmla="*/ 29 w 119"/>
                  <a:gd name="T47" fmla="*/ 39 h 125"/>
                  <a:gd name="T48" fmla="*/ 30 w 119"/>
                  <a:gd name="T49" fmla="*/ 39 h 125"/>
                  <a:gd name="T50" fmla="*/ 66 w 119"/>
                  <a:gd name="T51" fmla="*/ 58 h 125"/>
                  <a:gd name="T52" fmla="*/ 65 w 119"/>
                  <a:gd name="T53" fmla="*/ 51 h 125"/>
                  <a:gd name="T54" fmla="*/ 63 w 119"/>
                  <a:gd name="T55" fmla="*/ 46 h 125"/>
                  <a:gd name="T56" fmla="*/ 25 w 119"/>
                  <a:gd name="T57" fmla="*/ 56 h 125"/>
                  <a:gd name="T58" fmla="*/ 27 w 119"/>
                  <a:gd name="T59" fmla="*/ 58 h 125"/>
                  <a:gd name="T60" fmla="*/ 27 w 119"/>
                  <a:gd name="T61" fmla="*/ 65 h 125"/>
                  <a:gd name="T62" fmla="*/ 22 w 119"/>
                  <a:gd name="T63" fmla="*/ 60 h 125"/>
                  <a:gd name="T64" fmla="*/ 22 w 119"/>
                  <a:gd name="T65" fmla="*/ 56 h 125"/>
                  <a:gd name="T66" fmla="*/ 87 w 119"/>
                  <a:gd name="T67" fmla="*/ 60 h 125"/>
                  <a:gd name="T68" fmla="*/ 87 w 119"/>
                  <a:gd name="T69" fmla="*/ 58 h 125"/>
                  <a:gd name="T70" fmla="*/ 61 w 119"/>
                  <a:gd name="T71" fmla="*/ 72 h 125"/>
                  <a:gd name="T72" fmla="*/ 61 w 119"/>
                  <a:gd name="T73" fmla="*/ 70 h 125"/>
                  <a:gd name="T74" fmla="*/ 77 w 119"/>
                  <a:gd name="T75" fmla="*/ 80 h 125"/>
                  <a:gd name="T76" fmla="*/ 73 w 119"/>
                  <a:gd name="T77" fmla="*/ 77 h 125"/>
                  <a:gd name="T78" fmla="*/ 70 w 119"/>
                  <a:gd name="T79" fmla="*/ 68 h 125"/>
                  <a:gd name="T80" fmla="*/ 77 w 119"/>
                  <a:gd name="T81" fmla="*/ 80 h 125"/>
                  <a:gd name="T82" fmla="*/ 94 w 119"/>
                  <a:gd name="T83" fmla="*/ 89 h 125"/>
                  <a:gd name="T84" fmla="*/ 88 w 119"/>
                  <a:gd name="T85" fmla="*/ 85 h 125"/>
                  <a:gd name="T86" fmla="*/ 94 w 119"/>
                  <a:gd name="T87" fmla="*/ 87 h 125"/>
                  <a:gd name="T88" fmla="*/ 94 w 119"/>
                  <a:gd name="T89" fmla="*/ 94 h 125"/>
                  <a:gd name="T90" fmla="*/ 97 w 119"/>
                  <a:gd name="T91" fmla="*/ 90 h 125"/>
                  <a:gd name="T92" fmla="*/ 97 w 119"/>
                  <a:gd name="T93" fmla="*/ 89 h 125"/>
                  <a:gd name="T94" fmla="*/ 92 w 119"/>
                  <a:gd name="T95" fmla="*/ 99 h 125"/>
                  <a:gd name="T96" fmla="*/ 119 w 119"/>
                  <a:gd name="T97" fmla="*/ 96 h 125"/>
                  <a:gd name="T98" fmla="*/ 112 w 119"/>
                  <a:gd name="T99" fmla="*/ 96 h 125"/>
                  <a:gd name="T100" fmla="*/ 116 w 119"/>
                  <a:gd name="T101" fmla="*/ 113 h 125"/>
                  <a:gd name="T102" fmla="*/ 116 w 119"/>
                  <a:gd name="T103" fmla="*/ 113 h 125"/>
                  <a:gd name="T104" fmla="*/ 102 w 119"/>
                  <a:gd name="T105" fmla="*/ 125 h 125"/>
                  <a:gd name="T106" fmla="*/ 100 w 119"/>
                  <a:gd name="T107" fmla="*/ 121 h 125"/>
                  <a:gd name="T108" fmla="*/ 109 w 119"/>
                  <a:gd name="T109" fmla="*/ 119 h 125"/>
                  <a:gd name="T110" fmla="*/ 114 w 119"/>
                  <a:gd name="T111" fmla="*/ 11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" h="125">
                    <a:moveTo>
                      <a:pt x="34" y="21"/>
                    </a:moveTo>
                    <a:lnTo>
                      <a:pt x="32" y="22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7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5" y="9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close/>
                    <a:moveTo>
                      <a:pt x="8" y="4"/>
                    </a:moveTo>
                    <a:lnTo>
                      <a:pt x="11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4" y="31"/>
                    </a:moveTo>
                    <a:lnTo>
                      <a:pt x="47" y="33"/>
                    </a:lnTo>
                    <a:lnTo>
                      <a:pt x="51" y="34"/>
                    </a:lnTo>
                    <a:lnTo>
                      <a:pt x="53" y="36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43"/>
                    </a:lnTo>
                    <a:lnTo>
                      <a:pt x="53" y="46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3" y="46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3" y="44"/>
                    </a:lnTo>
                    <a:lnTo>
                      <a:pt x="53" y="41"/>
                    </a:lnTo>
                    <a:lnTo>
                      <a:pt x="54" y="39"/>
                    </a:lnTo>
                    <a:lnTo>
                      <a:pt x="54" y="38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47" y="33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4" y="31"/>
                    </a:lnTo>
                    <a:close/>
                    <a:moveTo>
                      <a:pt x="23" y="46"/>
                    </a:moveTo>
                    <a:lnTo>
                      <a:pt x="23" y="50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50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5" y="43"/>
                    </a:lnTo>
                    <a:lnTo>
                      <a:pt x="15" y="39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8" y="38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2" y="44"/>
                    </a:lnTo>
                    <a:lnTo>
                      <a:pt x="23" y="46"/>
                    </a:lnTo>
                    <a:lnTo>
                      <a:pt x="23" y="46"/>
                    </a:lnTo>
                    <a:close/>
                    <a:moveTo>
                      <a:pt x="30" y="39"/>
                    </a:moveTo>
                    <a:lnTo>
                      <a:pt x="29" y="4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30" y="39"/>
                    </a:lnTo>
                    <a:close/>
                    <a:moveTo>
                      <a:pt x="70" y="56"/>
                    </a:moveTo>
                    <a:lnTo>
                      <a:pt x="70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6" y="55"/>
                    </a:lnTo>
                    <a:lnTo>
                      <a:pt x="65" y="51"/>
                    </a:lnTo>
                    <a:lnTo>
                      <a:pt x="63" y="50"/>
                    </a:lnTo>
                    <a:lnTo>
                      <a:pt x="63" y="50"/>
                    </a:lnTo>
                    <a:lnTo>
                      <a:pt x="61" y="48"/>
                    </a:lnTo>
                    <a:lnTo>
                      <a:pt x="61" y="46"/>
                    </a:lnTo>
                    <a:lnTo>
                      <a:pt x="63" y="46"/>
                    </a:lnTo>
                    <a:lnTo>
                      <a:pt x="63" y="48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70" y="56"/>
                    </a:lnTo>
                    <a:close/>
                    <a:moveTo>
                      <a:pt x="25" y="56"/>
                    </a:moveTo>
                    <a:lnTo>
                      <a:pt x="25" y="56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7" y="58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3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3" y="55"/>
                    </a:lnTo>
                    <a:lnTo>
                      <a:pt x="25" y="56"/>
                    </a:lnTo>
                    <a:lnTo>
                      <a:pt x="25" y="56"/>
                    </a:lnTo>
                    <a:close/>
                    <a:moveTo>
                      <a:pt x="87" y="60"/>
                    </a:moveTo>
                    <a:lnTo>
                      <a:pt x="85" y="61"/>
                    </a:lnTo>
                    <a:lnTo>
                      <a:pt x="85" y="61"/>
                    </a:lnTo>
                    <a:lnTo>
                      <a:pt x="85" y="60"/>
                    </a:lnTo>
                    <a:lnTo>
                      <a:pt x="87" y="58"/>
                    </a:lnTo>
                    <a:lnTo>
                      <a:pt x="87" y="58"/>
                    </a:lnTo>
                    <a:lnTo>
                      <a:pt x="87" y="60"/>
                    </a:lnTo>
                    <a:lnTo>
                      <a:pt x="87" y="60"/>
                    </a:lnTo>
                    <a:close/>
                    <a:moveTo>
                      <a:pt x="63" y="73"/>
                    </a:moveTo>
                    <a:lnTo>
                      <a:pt x="63" y="73"/>
                    </a:lnTo>
                    <a:lnTo>
                      <a:pt x="61" y="72"/>
                    </a:lnTo>
                    <a:lnTo>
                      <a:pt x="58" y="70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61" y="70"/>
                    </a:lnTo>
                    <a:lnTo>
                      <a:pt x="61" y="72"/>
                    </a:lnTo>
                    <a:lnTo>
                      <a:pt x="63" y="73"/>
                    </a:lnTo>
                    <a:close/>
                    <a:moveTo>
                      <a:pt x="78" y="84"/>
                    </a:moveTo>
                    <a:lnTo>
                      <a:pt x="78" y="85"/>
                    </a:lnTo>
                    <a:lnTo>
                      <a:pt x="77" y="80"/>
                    </a:lnTo>
                    <a:lnTo>
                      <a:pt x="73" y="80"/>
                    </a:lnTo>
                    <a:lnTo>
                      <a:pt x="71" y="79"/>
                    </a:lnTo>
                    <a:lnTo>
                      <a:pt x="71" y="79"/>
                    </a:lnTo>
                    <a:lnTo>
                      <a:pt x="73" y="79"/>
                    </a:lnTo>
                    <a:lnTo>
                      <a:pt x="73" y="77"/>
                    </a:lnTo>
                    <a:lnTo>
                      <a:pt x="73" y="75"/>
                    </a:lnTo>
                    <a:lnTo>
                      <a:pt x="71" y="72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0" y="68"/>
                    </a:lnTo>
                    <a:lnTo>
                      <a:pt x="71" y="70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5" y="79"/>
                    </a:lnTo>
                    <a:lnTo>
                      <a:pt x="77" y="80"/>
                    </a:lnTo>
                    <a:lnTo>
                      <a:pt x="78" y="82"/>
                    </a:lnTo>
                    <a:lnTo>
                      <a:pt x="78" y="84"/>
                    </a:lnTo>
                    <a:lnTo>
                      <a:pt x="78" y="84"/>
                    </a:lnTo>
                    <a:close/>
                    <a:moveTo>
                      <a:pt x="94" y="87"/>
                    </a:moveTo>
                    <a:lnTo>
                      <a:pt x="94" y="89"/>
                    </a:lnTo>
                    <a:lnTo>
                      <a:pt x="94" y="89"/>
                    </a:lnTo>
                    <a:lnTo>
                      <a:pt x="90" y="89"/>
                    </a:lnTo>
                    <a:lnTo>
                      <a:pt x="90" y="89"/>
                    </a:lnTo>
                    <a:lnTo>
                      <a:pt x="88" y="87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90" y="85"/>
                    </a:lnTo>
                    <a:lnTo>
                      <a:pt x="92" y="87"/>
                    </a:lnTo>
                    <a:lnTo>
                      <a:pt x="94" y="87"/>
                    </a:lnTo>
                    <a:lnTo>
                      <a:pt x="94" y="87"/>
                    </a:lnTo>
                    <a:close/>
                    <a:moveTo>
                      <a:pt x="92" y="99"/>
                    </a:moveTo>
                    <a:lnTo>
                      <a:pt x="90" y="99"/>
                    </a:lnTo>
                    <a:lnTo>
                      <a:pt x="90" y="97"/>
                    </a:lnTo>
                    <a:lnTo>
                      <a:pt x="92" y="96"/>
                    </a:lnTo>
                    <a:lnTo>
                      <a:pt x="94" y="94"/>
                    </a:lnTo>
                    <a:lnTo>
                      <a:pt x="95" y="94"/>
                    </a:lnTo>
                    <a:lnTo>
                      <a:pt x="95" y="94"/>
                    </a:lnTo>
                    <a:lnTo>
                      <a:pt x="97" y="92"/>
                    </a:lnTo>
                    <a:lnTo>
                      <a:pt x="97" y="92"/>
                    </a:lnTo>
                    <a:lnTo>
                      <a:pt x="97" y="90"/>
                    </a:lnTo>
                    <a:lnTo>
                      <a:pt x="95" y="90"/>
                    </a:lnTo>
                    <a:lnTo>
                      <a:pt x="95" y="89"/>
                    </a:lnTo>
                    <a:lnTo>
                      <a:pt x="95" y="89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9" y="92"/>
                    </a:lnTo>
                    <a:lnTo>
                      <a:pt x="95" y="96"/>
                    </a:lnTo>
                    <a:lnTo>
                      <a:pt x="94" y="96"/>
                    </a:lnTo>
                    <a:lnTo>
                      <a:pt x="92" y="99"/>
                    </a:lnTo>
                    <a:lnTo>
                      <a:pt x="92" y="99"/>
                    </a:lnTo>
                    <a:close/>
                    <a:moveTo>
                      <a:pt x="114" y="94"/>
                    </a:moveTo>
                    <a:lnTo>
                      <a:pt x="114" y="94"/>
                    </a:lnTo>
                    <a:lnTo>
                      <a:pt x="116" y="94"/>
                    </a:lnTo>
                    <a:lnTo>
                      <a:pt x="118" y="96"/>
                    </a:lnTo>
                    <a:lnTo>
                      <a:pt x="119" y="96"/>
                    </a:lnTo>
                    <a:lnTo>
                      <a:pt x="119" y="96"/>
                    </a:lnTo>
                    <a:lnTo>
                      <a:pt x="119" y="97"/>
                    </a:lnTo>
                    <a:lnTo>
                      <a:pt x="116" y="96"/>
                    </a:lnTo>
                    <a:lnTo>
                      <a:pt x="114" y="96"/>
                    </a:lnTo>
                    <a:lnTo>
                      <a:pt x="112" y="96"/>
                    </a:lnTo>
                    <a:lnTo>
                      <a:pt x="111" y="96"/>
                    </a:lnTo>
                    <a:lnTo>
                      <a:pt x="112" y="94"/>
                    </a:lnTo>
                    <a:lnTo>
                      <a:pt x="114" y="94"/>
                    </a:lnTo>
                    <a:lnTo>
                      <a:pt x="114" y="94"/>
                    </a:lnTo>
                    <a:close/>
                    <a:moveTo>
                      <a:pt x="116" y="113"/>
                    </a:moveTo>
                    <a:lnTo>
                      <a:pt x="114" y="114"/>
                    </a:lnTo>
                    <a:lnTo>
                      <a:pt x="112" y="113"/>
                    </a:lnTo>
                    <a:lnTo>
                      <a:pt x="114" y="111"/>
                    </a:lnTo>
                    <a:lnTo>
                      <a:pt x="116" y="113"/>
                    </a:lnTo>
                    <a:lnTo>
                      <a:pt x="116" y="113"/>
                    </a:lnTo>
                    <a:close/>
                    <a:moveTo>
                      <a:pt x="114" y="119"/>
                    </a:moveTo>
                    <a:lnTo>
                      <a:pt x="112" y="121"/>
                    </a:lnTo>
                    <a:lnTo>
                      <a:pt x="111" y="123"/>
                    </a:lnTo>
                    <a:lnTo>
                      <a:pt x="107" y="125"/>
                    </a:lnTo>
                    <a:lnTo>
                      <a:pt x="102" y="125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2" y="121"/>
                    </a:lnTo>
                    <a:lnTo>
                      <a:pt x="102" y="121"/>
                    </a:lnTo>
                    <a:lnTo>
                      <a:pt x="100" y="121"/>
                    </a:lnTo>
                    <a:lnTo>
                      <a:pt x="104" y="121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9" y="119"/>
                    </a:lnTo>
                    <a:lnTo>
                      <a:pt x="109" y="119"/>
                    </a:lnTo>
                    <a:lnTo>
                      <a:pt x="112" y="119"/>
                    </a:lnTo>
                    <a:lnTo>
                      <a:pt x="112" y="116"/>
                    </a:lnTo>
                    <a:lnTo>
                      <a:pt x="114" y="118"/>
                    </a:lnTo>
                    <a:lnTo>
                      <a:pt x="114" y="119"/>
                    </a:lnTo>
                    <a:lnTo>
                      <a:pt x="114" y="1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6"/>
              <p:cNvSpPr>
                <a:spLocks/>
              </p:cNvSpPr>
              <p:nvPr/>
            </p:nvSpPr>
            <p:spPr bwMode="auto">
              <a:xfrm>
                <a:off x="5341" y="2486"/>
                <a:ext cx="63" cy="36"/>
              </a:xfrm>
              <a:custGeom>
                <a:avLst/>
                <a:gdLst>
                  <a:gd name="T0" fmla="*/ 54 w 63"/>
                  <a:gd name="T1" fmla="*/ 14 h 36"/>
                  <a:gd name="T2" fmla="*/ 54 w 63"/>
                  <a:gd name="T3" fmla="*/ 16 h 36"/>
                  <a:gd name="T4" fmla="*/ 56 w 63"/>
                  <a:gd name="T5" fmla="*/ 19 h 36"/>
                  <a:gd name="T6" fmla="*/ 60 w 63"/>
                  <a:gd name="T7" fmla="*/ 19 h 36"/>
                  <a:gd name="T8" fmla="*/ 61 w 63"/>
                  <a:gd name="T9" fmla="*/ 19 h 36"/>
                  <a:gd name="T10" fmla="*/ 63 w 63"/>
                  <a:gd name="T11" fmla="*/ 23 h 36"/>
                  <a:gd name="T12" fmla="*/ 61 w 63"/>
                  <a:gd name="T13" fmla="*/ 26 h 36"/>
                  <a:gd name="T14" fmla="*/ 61 w 63"/>
                  <a:gd name="T15" fmla="*/ 28 h 36"/>
                  <a:gd name="T16" fmla="*/ 63 w 63"/>
                  <a:gd name="T17" fmla="*/ 29 h 36"/>
                  <a:gd name="T18" fmla="*/ 63 w 63"/>
                  <a:gd name="T19" fmla="*/ 31 h 36"/>
                  <a:gd name="T20" fmla="*/ 61 w 63"/>
                  <a:gd name="T21" fmla="*/ 33 h 36"/>
                  <a:gd name="T22" fmla="*/ 60 w 63"/>
                  <a:gd name="T23" fmla="*/ 33 h 36"/>
                  <a:gd name="T24" fmla="*/ 56 w 63"/>
                  <a:gd name="T25" fmla="*/ 33 h 36"/>
                  <a:gd name="T26" fmla="*/ 51 w 63"/>
                  <a:gd name="T27" fmla="*/ 31 h 36"/>
                  <a:gd name="T28" fmla="*/ 48 w 63"/>
                  <a:gd name="T29" fmla="*/ 33 h 36"/>
                  <a:gd name="T30" fmla="*/ 41 w 63"/>
                  <a:gd name="T31" fmla="*/ 35 h 36"/>
                  <a:gd name="T32" fmla="*/ 36 w 63"/>
                  <a:gd name="T33" fmla="*/ 35 h 36"/>
                  <a:gd name="T34" fmla="*/ 32 w 63"/>
                  <a:gd name="T35" fmla="*/ 33 h 36"/>
                  <a:gd name="T36" fmla="*/ 29 w 63"/>
                  <a:gd name="T37" fmla="*/ 33 h 36"/>
                  <a:gd name="T38" fmla="*/ 25 w 63"/>
                  <a:gd name="T39" fmla="*/ 35 h 36"/>
                  <a:gd name="T40" fmla="*/ 19 w 63"/>
                  <a:gd name="T41" fmla="*/ 36 h 36"/>
                  <a:gd name="T42" fmla="*/ 17 w 63"/>
                  <a:gd name="T43" fmla="*/ 35 h 36"/>
                  <a:gd name="T44" fmla="*/ 17 w 63"/>
                  <a:gd name="T45" fmla="*/ 35 h 36"/>
                  <a:gd name="T46" fmla="*/ 15 w 63"/>
                  <a:gd name="T47" fmla="*/ 33 h 36"/>
                  <a:gd name="T48" fmla="*/ 12 w 63"/>
                  <a:gd name="T49" fmla="*/ 33 h 36"/>
                  <a:gd name="T50" fmla="*/ 7 w 63"/>
                  <a:gd name="T51" fmla="*/ 33 h 36"/>
                  <a:gd name="T52" fmla="*/ 3 w 63"/>
                  <a:gd name="T53" fmla="*/ 31 h 36"/>
                  <a:gd name="T54" fmla="*/ 1 w 63"/>
                  <a:gd name="T55" fmla="*/ 28 h 36"/>
                  <a:gd name="T56" fmla="*/ 0 w 63"/>
                  <a:gd name="T57" fmla="*/ 26 h 36"/>
                  <a:gd name="T58" fmla="*/ 0 w 63"/>
                  <a:gd name="T59" fmla="*/ 24 h 36"/>
                  <a:gd name="T60" fmla="*/ 1 w 63"/>
                  <a:gd name="T61" fmla="*/ 23 h 36"/>
                  <a:gd name="T62" fmla="*/ 5 w 63"/>
                  <a:gd name="T63" fmla="*/ 17 h 36"/>
                  <a:gd name="T64" fmla="*/ 7 w 63"/>
                  <a:gd name="T65" fmla="*/ 14 h 36"/>
                  <a:gd name="T66" fmla="*/ 12 w 63"/>
                  <a:gd name="T67" fmla="*/ 9 h 36"/>
                  <a:gd name="T68" fmla="*/ 15 w 63"/>
                  <a:gd name="T69" fmla="*/ 6 h 36"/>
                  <a:gd name="T70" fmla="*/ 19 w 63"/>
                  <a:gd name="T71" fmla="*/ 4 h 36"/>
                  <a:gd name="T72" fmla="*/ 22 w 63"/>
                  <a:gd name="T73" fmla="*/ 0 h 36"/>
                  <a:gd name="T74" fmla="*/ 25 w 63"/>
                  <a:gd name="T75" fmla="*/ 0 h 36"/>
                  <a:gd name="T76" fmla="*/ 31 w 63"/>
                  <a:gd name="T77" fmla="*/ 2 h 36"/>
                  <a:gd name="T78" fmla="*/ 31 w 63"/>
                  <a:gd name="T79" fmla="*/ 4 h 36"/>
                  <a:gd name="T80" fmla="*/ 31 w 63"/>
                  <a:gd name="T81" fmla="*/ 6 h 36"/>
                  <a:gd name="T82" fmla="*/ 32 w 63"/>
                  <a:gd name="T83" fmla="*/ 6 h 36"/>
                  <a:gd name="T84" fmla="*/ 37 w 63"/>
                  <a:gd name="T85" fmla="*/ 6 h 36"/>
                  <a:gd name="T86" fmla="*/ 43 w 63"/>
                  <a:gd name="T87" fmla="*/ 7 h 36"/>
                  <a:gd name="T88" fmla="*/ 44 w 63"/>
                  <a:gd name="T89" fmla="*/ 9 h 36"/>
                  <a:gd name="T90" fmla="*/ 48 w 63"/>
                  <a:gd name="T91" fmla="*/ 6 h 36"/>
                  <a:gd name="T92" fmla="*/ 49 w 63"/>
                  <a:gd name="T93" fmla="*/ 6 h 36"/>
                  <a:gd name="T94" fmla="*/ 53 w 63"/>
                  <a:gd name="T95" fmla="*/ 7 h 36"/>
                  <a:gd name="T96" fmla="*/ 54 w 63"/>
                  <a:gd name="T97" fmla="*/ 9 h 36"/>
                  <a:gd name="T98" fmla="*/ 54 w 63"/>
                  <a:gd name="T9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" h="36">
                    <a:moveTo>
                      <a:pt x="54" y="12"/>
                    </a:moveTo>
                    <a:lnTo>
                      <a:pt x="54" y="14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7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60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1" y="26"/>
                    </a:lnTo>
                    <a:lnTo>
                      <a:pt x="61" y="28"/>
                    </a:lnTo>
                    <a:lnTo>
                      <a:pt x="61" y="28"/>
                    </a:lnTo>
                    <a:lnTo>
                      <a:pt x="63" y="28"/>
                    </a:lnTo>
                    <a:lnTo>
                      <a:pt x="63" y="29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1" y="33"/>
                    </a:lnTo>
                    <a:lnTo>
                      <a:pt x="61" y="33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51" y="31"/>
                    </a:lnTo>
                    <a:lnTo>
                      <a:pt x="51" y="31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1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1" y="31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5" y="35"/>
                    </a:lnTo>
                    <a:lnTo>
                      <a:pt x="22" y="35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7" y="33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53" y="7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12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7"/>
              <p:cNvSpPr>
                <a:spLocks/>
              </p:cNvSpPr>
              <p:nvPr/>
            </p:nvSpPr>
            <p:spPr bwMode="auto">
              <a:xfrm>
                <a:off x="3700" y="4288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1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  <a:gd name="T18" fmla="*/ 0 w 3"/>
                  <a:gd name="T19" fmla="*/ 0 h 2"/>
                  <a:gd name="T20" fmla="*/ 1 w 3"/>
                  <a:gd name="T21" fmla="*/ 0 h 2"/>
                  <a:gd name="T22" fmla="*/ 1 w 3"/>
                  <a:gd name="T23" fmla="*/ 0 h 2"/>
                  <a:gd name="T24" fmla="*/ 1 w 3"/>
                  <a:gd name="T25" fmla="*/ 0 h 2"/>
                  <a:gd name="T26" fmla="*/ 1 w 3"/>
                  <a:gd name="T27" fmla="*/ 0 h 2"/>
                  <a:gd name="T28" fmla="*/ 3 w 3"/>
                  <a:gd name="T29" fmla="*/ 0 h 2"/>
                  <a:gd name="T30" fmla="*/ 3 w 3"/>
                  <a:gd name="T31" fmla="*/ 0 h 2"/>
                  <a:gd name="T32" fmla="*/ 3 w 3"/>
                  <a:gd name="T33" fmla="*/ 2 h 2"/>
                  <a:gd name="T34" fmla="*/ 3 w 3"/>
                  <a:gd name="T35" fmla="*/ 2 h 2"/>
                  <a:gd name="T36" fmla="*/ 1 w 3"/>
                  <a:gd name="T3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8"/>
              <p:cNvSpPr>
                <a:spLocks/>
              </p:cNvSpPr>
              <p:nvPr/>
            </p:nvSpPr>
            <p:spPr bwMode="auto">
              <a:xfrm>
                <a:off x="4020" y="3392"/>
                <a:ext cx="179" cy="187"/>
              </a:xfrm>
              <a:custGeom>
                <a:avLst/>
                <a:gdLst>
                  <a:gd name="T0" fmla="*/ 101 w 179"/>
                  <a:gd name="T1" fmla="*/ 5 h 187"/>
                  <a:gd name="T2" fmla="*/ 104 w 179"/>
                  <a:gd name="T3" fmla="*/ 10 h 187"/>
                  <a:gd name="T4" fmla="*/ 111 w 179"/>
                  <a:gd name="T5" fmla="*/ 18 h 187"/>
                  <a:gd name="T6" fmla="*/ 114 w 179"/>
                  <a:gd name="T7" fmla="*/ 27 h 187"/>
                  <a:gd name="T8" fmla="*/ 125 w 179"/>
                  <a:gd name="T9" fmla="*/ 40 h 187"/>
                  <a:gd name="T10" fmla="*/ 138 w 179"/>
                  <a:gd name="T11" fmla="*/ 47 h 187"/>
                  <a:gd name="T12" fmla="*/ 140 w 179"/>
                  <a:gd name="T13" fmla="*/ 54 h 187"/>
                  <a:gd name="T14" fmla="*/ 149 w 179"/>
                  <a:gd name="T15" fmla="*/ 56 h 187"/>
                  <a:gd name="T16" fmla="*/ 147 w 179"/>
                  <a:gd name="T17" fmla="*/ 63 h 187"/>
                  <a:gd name="T18" fmla="*/ 150 w 179"/>
                  <a:gd name="T19" fmla="*/ 71 h 187"/>
                  <a:gd name="T20" fmla="*/ 154 w 179"/>
                  <a:gd name="T21" fmla="*/ 76 h 187"/>
                  <a:gd name="T22" fmla="*/ 171 w 179"/>
                  <a:gd name="T23" fmla="*/ 81 h 187"/>
                  <a:gd name="T24" fmla="*/ 173 w 179"/>
                  <a:gd name="T25" fmla="*/ 85 h 187"/>
                  <a:gd name="T26" fmla="*/ 174 w 179"/>
                  <a:gd name="T27" fmla="*/ 87 h 187"/>
                  <a:gd name="T28" fmla="*/ 176 w 179"/>
                  <a:gd name="T29" fmla="*/ 90 h 187"/>
                  <a:gd name="T30" fmla="*/ 167 w 179"/>
                  <a:gd name="T31" fmla="*/ 97 h 187"/>
                  <a:gd name="T32" fmla="*/ 154 w 179"/>
                  <a:gd name="T33" fmla="*/ 104 h 187"/>
                  <a:gd name="T34" fmla="*/ 150 w 179"/>
                  <a:gd name="T35" fmla="*/ 109 h 187"/>
                  <a:gd name="T36" fmla="*/ 147 w 179"/>
                  <a:gd name="T37" fmla="*/ 110 h 187"/>
                  <a:gd name="T38" fmla="*/ 142 w 179"/>
                  <a:gd name="T39" fmla="*/ 114 h 187"/>
                  <a:gd name="T40" fmla="*/ 137 w 179"/>
                  <a:gd name="T41" fmla="*/ 117 h 187"/>
                  <a:gd name="T42" fmla="*/ 131 w 179"/>
                  <a:gd name="T43" fmla="*/ 133 h 187"/>
                  <a:gd name="T44" fmla="*/ 125 w 179"/>
                  <a:gd name="T45" fmla="*/ 139 h 187"/>
                  <a:gd name="T46" fmla="*/ 113 w 179"/>
                  <a:gd name="T47" fmla="*/ 143 h 187"/>
                  <a:gd name="T48" fmla="*/ 109 w 179"/>
                  <a:gd name="T49" fmla="*/ 155 h 187"/>
                  <a:gd name="T50" fmla="*/ 104 w 179"/>
                  <a:gd name="T51" fmla="*/ 163 h 187"/>
                  <a:gd name="T52" fmla="*/ 95 w 179"/>
                  <a:gd name="T53" fmla="*/ 163 h 187"/>
                  <a:gd name="T54" fmla="*/ 84 w 179"/>
                  <a:gd name="T55" fmla="*/ 163 h 187"/>
                  <a:gd name="T56" fmla="*/ 77 w 179"/>
                  <a:gd name="T57" fmla="*/ 162 h 187"/>
                  <a:gd name="T58" fmla="*/ 68 w 179"/>
                  <a:gd name="T59" fmla="*/ 155 h 187"/>
                  <a:gd name="T60" fmla="*/ 58 w 179"/>
                  <a:gd name="T61" fmla="*/ 155 h 187"/>
                  <a:gd name="T62" fmla="*/ 54 w 179"/>
                  <a:gd name="T63" fmla="*/ 160 h 187"/>
                  <a:gd name="T64" fmla="*/ 49 w 179"/>
                  <a:gd name="T65" fmla="*/ 172 h 187"/>
                  <a:gd name="T66" fmla="*/ 41 w 179"/>
                  <a:gd name="T67" fmla="*/ 182 h 187"/>
                  <a:gd name="T68" fmla="*/ 34 w 179"/>
                  <a:gd name="T69" fmla="*/ 184 h 187"/>
                  <a:gd name="T70" fmla="*/ 29 w 179"/>
                  <a:gd name="T71" fmla="*/ 187 h 187"/>
                  <a:gd name="T72" fmla="*/ 17 w 179"/>
                  <a:gd name="T73" fmla="*/ 185 h 187"/>
                  <a:gd name="T74" fmla="*/ 12 w 179"/>
                  <a:gd name="T75" fmla="*/ 182 h 187"/>
                  <a:gd name="T76" fmla="*/ 15 w 179"/>
                  <a:gd name="T77" fmla="*/ 172 h 187"/>
                  <a:gd name="T78" fmla="*/ 15 w 179"/>
                  <a:gd name="T79" fmla="*/ 167 h 187"/>
                  <a:gd name="T80" fmla="*/ 8 w 179"/>
                  <a:gd name="T81" fmla="*/ 151 h 187"/>
                  <a:gd name="T82" fmla="*/ 0 w 179"/>
                  <a:gd name="T83" fmla="*/ 143 h 187"/>
                  <a:gd name="T84" fmla="*/ 0 w 179"/>
                  <a:gd name="T85" fmla="*/ 121 h 187"/>
                  <a:gd name="T86" fmla="*/ 0 w 179"/>
                  <a:gd name="T87" fmla="*/ 97 h 187"/>
                  <a:gd name="T88" fmla="*/ 10 w 179"/>
                  <a:gd name="T89" fmla="*/ 85 h 187"/>
                  <a:gd name="T90" fmla="*/ 18 w 179"/>
                  <a:gd name="T91" fmla="*/ 81 h 187"/>
                  <a:gd name="T92" fmla="*/ 18 w 179"/>
                  <a:gd name="T93" fmla="*/ 47 h 187"/>
                  <a:gd name="T94" fmla="*/ 18 w 179"/>
                  <a:gd name="T95" fmla="*/ 15 h 187"/>
                  <a:gd name="T96" fmla="*/ 39 w 179"/>
                  <a:gd name="T97" fmla="*/ 8 h 187"/>
                  <a:gd name="T98" fmla="*/ 61 w 179"/>
                  <a:gd name="T99" fmla="*/ 5 h 187"/>
                  <a:gd name="T100" fmla="*/ 68 w 179"/>
                  <a:gd name="T101" fmla="*/ 13 h 187"/>
                  <a:gd name="T102" fmla="*/ 72 w 179"/>
                  <a:gd name="T103" fmla="*/ 13 h 187"/>
                  <a:gd name="T104" fmla="*/ 78 w 179"/>
                  <a:gd name="T105" fmla="*/ 6 h 187"/>
                  <a:gd name="T106" fmla="*/ 85 w 179"/>
                  <a:gd name="T107" fmla="*/ 5 h 187"/>
                  <a:gd name="T108" fmla="*/ 101 w 179"/>
                  <a:gd name="T10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87">
                    <a:moveTo>
                      <a:pt x="101" y="1"/>
                    </a:moveTo>
                    <a:lnTo>
                      <a:pt x="101" y="1"/>
                    </a:lnTo>
                    <a:lnTo>
                      <a:pt x="101" y="3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6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6" y="13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11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4" y="27"/>
                    </a:lnTo>
                    <a:lnTo>
                      <a:pt x="116" y="32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25" y="40"/>
                    </a:lnTo>
                    <a:lnTo>
                      <a:pt x="128" y="42"/>
                    </a:lnTo>
                    <a:lnTo>
                      <a:pt x="133" y="44"/>
                    </a:lnTo>
                    <a:lnTo>
                      <a:pt x="137" y="46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40" y="49"/>
                    </a:lnTo>
                    <a:lnTo>
                      <a:pt x="140" y="52"/>
                    </a:lnTo>
                    <a:lnTo>
                      <a:pt x="140" y="54"/>
                    </a:lnTo>
                    <a:lnTo>
                      <a:pt x="143" y="54"/>
                    </a:lnTo>
                    <a:lnTo>
                      <a:pt x="147" y="54"/>
                    </a:lnTo>
                    <a:lnTo>
                      <a:pt x="147" y="56"/>
                    </a:lnTo>
                    <a:lnTo>
                      <a:pt x="149" y="56"/>
                    </a:lnTo>
                    <a:lnTo>
                      <a:pt x="147" y="58"/>
                    </a:lnTo>
                    <a:lnTo>
                      <a:pt x="149" y="59"/>
                    </a:lnTo>
                    <a:lnTo>
                      <a:pt x="149" y="61"/>
                    </a:lnTo>
                    <a:lnTo>
                      <a:pt x="147" y="63"/>
                    </a:lnTo>
                    <a:lnTo>
                      <a:pt x="147" y="64"/>
                    </a:lnTo>
                    <a:lnTo>
                      <a:pt x="147" y="66"/>
                    </a:lnTo>
                    <a:lnTo>
                      <a:pt x="147" y="68"/>
                    </a:lnTo>
                    <a:lnTo>
                      <a:pt x="150" y="71"/>
                    </a:lnTo>
                    <a:lnTo>
                      <a:pt x="152" y="73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7" y="78"/>
                    </a:lnTo>
                    <a:lnTo>
                      <a:pt x="164" y="78"/>
                    </a:lnTo>
                    <a:lnTo>
                      <a:pt x="167" y="80"/>
                    </a:lnTo>
                    <a:lnTo>
                      <a:pt x="171" y="81"/>
                    </a:lnTo>
                    <a:lnTo>
                      <a:pt x="173" y="81"/>
                    </a:lnTo>
                    <a:lnTo>
                      <a:pt x="173" y="81"/>
                    </a:lnTo>
                    <a:lnTo>
                      <a:pt x="174" y="81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74" y="87"/>
                    </a:lnTo>
                    <a:lnTo>
                      <a:pt x="174" y="87"/>
                    </a:lnTo>
                    <a:lnTo>
                      <a:pt x="174" y="87"/>
                    </a:lnTo>
                    <a:lnTo>
                      <a:pt x="178" y="87"/>
                    </a:lnTo>
                    <a:lnTo>
                      <a:pt x="179" y="88"/>
                    </a:lnTo>
                    <a:lnTo>
                      <a:pt x="179" y="90"/>
                    </a:lnTo>
                    <a:lnTo>
                      <a:pt x="176" y="90"/>
                    </a:lnTo>
                    <a:lnTo>
                      <a:pt x="173" y="92"/>
                    </a:lnTo>
                    <a:lnTo>
                      <a:pt x="173" y="93"/>
                    </a:lnTo>
                    <a:lnTo>
                      <a:pt x="169" y="95"/>
                    </a:lnTo>
                    <a:lnTo>
                      <a:pt x="167" y="97"/>
                    </a:lnTo>
                    <a:lnTo>
                      <a:pt x="164" y="97"/>
                    </a:lnTo>
                    <a:lnTo>
                      <a:pt x="161" y="98"/>
                    </a:lnTo>
                    <a:lnTo>
                      <a:pt x="157" y="100"/>
                    </a:lnTo>
                    <a:lnTo>
                      <a:pt x="154" y="104"/>
                    </a:lnTo>
                    <a:lnTo>
                      <a:pt x="152" y="105"/>
                    </a:lnTo>
                    <a:lnTo>
                      <a:pt x="152" y="107"/>
                    </a:lnTo>
                    <a:lnTo>
                      <a:pt x="152" y="107"/>
                    </a:lnTo>
                    <a:lnTo>
                      <a:pt x="150" y="109"/>
                    </a:lnTo>
                    <a:lnTo>
                      <a:pt x="149" y="109"/>
                    </a:lnTo>
                    <a:lnTo>
                      <a:pt x="149" y="110"/>
                    </a:lnTo>
                    <a:lnTo>
                      <a:pt x="149" y="110"/>
                    </a:lnTo>
                    <a:lnTo>
                      <a:pt x="147" y="110"/>
                    </a:lnTo>
                    <a:lnTo>
                      <a:pt x="145" y="112"/>
                    </a:lnTo>
                    <a:lnTo>
                      <a:pt x="145" y="114"/>
                    </a:lnTo>
                    <a:lnTo>
                      <a:pt x="143" y="114"/>
                    </a:lnTo>
                    <a:lnTo>
                      <a:pt x="142" y="114"/>
                    </a:lnTo>
                    <a:lnTo>
                      <a:pt x="140" y="115"/>
                    </a:lnTo>
                    <a:lnTo>
                      <a:pt x="138" y="117"/>
                    </a:lnTo>
                    <a:lnTo>
                      <a:pt x="138" y="117"/>
                    </a:lnTo>
                    <a:lnTo>
                      <a:pt x="137" y="117"/>
                    </a:lnTo>
                    <a:lnTo>
                      <a:pt x="137" y="119"/>
                    </a:lnTo>
                    <a:lnTo>
                      <a:pt x="135" y="121"/>
                    </a:lnTo>
                    <a:lnTo>
                      <a:pt x="133" y="122"/>
                    </a:lnTo>
                    <a:lnTo>
                      <a:pt x="131" y="133"/>
                    </a:lnTo>
                    <a:lnTo>
                      <a:pt x="130" y="133"/>
                    </a:lnTo>
                    <a:lnTo>
                      <a:pt x="126" y="136"/>
                    </a:lnTo>
                    <a:lnTo>
                      <a:pt x="125" y="138"/>
                    </a:lnTo>
                    <a:lnTo>
                      <a:pt x="125" y="139"/>
                    </a:lnTo>
                    <a:lnTo>
                      <a:pt x="123" y="139"/>
                    </a:lnTo>
                    <a:lnTo>
                      <a:pt x="118" y="141"/>
                    </a:lnTo>
                    <a:lnTo>
                      <a:pt x="116" y="141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3" y="146"/>
                    </a:lnTo>
                    <a:lnTo>
                      <a:pt x="111" y="151"/>
                    </a:lnTo>
                    <a:lnTo>
                      <a:pt x="109" y="155"/>
                    </a:lnTo>
                    <a:lnTo>
                      <a:pt x="109" y="156"/>
                    </a:lnTo>
                    <a:lnTo>
                      <a:pt x="107" y="162"/>
                    </a:lnTo>
                    <a:lnTo>
                      <a:pt x="106" y="162"/>
                    </a:lnTo>
                    <a:lnTo>
                      <a:pt x="104" y="163"/>
                    </a:lnTo>
                    <a:lnTo>
                      <a:pt x="102" y="163"/>
                    </a:lnTo>
                    <a:lnTo>
                      <a:pt x="101" y="163"/>
                    </a:lnTo>
                    <a:lnTo>
                      <a:pt x="97" y="163"/>
                    </a:lnTo>
                    <a:lnTo>
                      <a:pt x="95" y="163"/>
                    </a:lnTo>
                    <a:lnTo>
                      <a:pt x="94" y="165"/>
                    </a:lnTo>
                    <a:lnTo>
                      <a:pt x="90" y="165"/>
                    </a:lnTo>
                    <a:lnTo>
                      <a:pt x="87" y="165"/>
                    </a:lnTo>
                    <a:lnTo>
                      <a:pt x="84" y="163"/>
                    </a:lnTo>
                    <a:lnTo>
                      <a:pt x="84" y="163"/>
                    </a:lnTo>
                    <a:lnTo>
                      <a:pt x="80" y="162"/>
                    </a:lnTo>
                    <a:lnTo>
                      <a:pt x="78" y="162"/>
                    </a:lnTo>
                    <a:lnTo>
                      <a:pt x="77" y="162"/>
                    </a:lnTo>
                    <a:lnTo>
                      <a:pt x="75" y="160"/>
                    </a:lnTo>
                    <a:lnTo>
                      <a:pt x="73" y="160"/>
                    </a:lnTo>
                    <a:lnTo>
                      <a:pt x="70" y="156"/>
                    </a:lnTo>
                    <a:lnTo>
                      <a:pt x="68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0" y="155"/>
                    </a:lnTo>
                    <a:lnTo>
                      <a:pt x="58" y="155"/>
                    </a:lnTo>
                    <a:lnTo>
                      <a:pt x="58" y="155"/>
                    </a:lnTo>
                    <a:lnTo>
                      <a:pt x="56" y="156"/>
                    </a:lnTo>
                    <a:lnTo>
                      <a:pt x="54" y="158"/>
                    </a:lnTo>
                    <a:lnTo>
                      <a:pt x="54" y="160"/>
                    </a:lnTo>
                    <a:lnTo>
                      <a:pt x="53" y="162"/>
                    </a:lnTo>
                    <a:lnTo>
                      <a:pt x="53" y="167"/>
                    </a:lnTo>
                    <a:lnTo>
                      <a:pt x="51" y="170"/>
                    </a:lnTo>
                    <a:lnTo>
                      <a:pt x="49" y="172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2" y="177"/>
                    </a:lnTo>
                    <a:lnTo>
                      <a:pt x="41" y="182"/>
                    </a:lnTo>
                    <a:lnTo>
                      <a:pt x="39" y="182"/>
                    </a:lnTo>
                    <a:lnTo>
                      <a:pt x="37" y="184"/>
                    </a:lnTo>
                    <a:lnTo>
                      <a:pt x="36" y="184"/>
                    </a:lnTo>
                    <a:lnTo>
                      <a:pt x="34" y="184"/>
                    </a:lnTo>
                    <a:lnTo>
                      <a:pt x="34" y="185"/>
                    </a:lnTo>
                    <a:lnTo>
                      <a:pt x="32" y="187"/>
                    </a:lnTo>
                    <a:lnTo>
                      <a:pt x="32" y="187"/>
                    </a:lnTo>
                    <a:lnTo>
                      <a:pt x="29" y="187"/>
                    </a:lnTo>
                    <a:lnTo>
                      <a:pt x="27" y="187"/>
                    </a:lnTo>
                    <a:lnTo>
                      <a:pt x="20" y="187"/>
                    </a:lnTo>
                    <a:lnTo>
                      <a:pt x="18" y="187"/>
                    </a:lnTo>
                    <a:lnTo>
                      <a:pt x="17" y="185"/>
                    </a:lnTo>
                    <a:lnTo>
                      <a:pt x="13" y="187"/>
                    </a:lnTo>
                    <a:lnTo>
                      <a:pt x="13" y="187"/>
                    </a:lnTo>
                    <a:lnTo>
                      <a:pt x="12" y="185"/>
                    </a:lnTo>
                    <a:lnTo>
                      <a:pt x="12" y="182"/>
                    </a:lnTo>
                    <a:lnTo>
                      <a:pt x="12" y="179"/>
                    </a:lnTo>
                    <a:lnTo>
                      <a:pt x="13" y="177"/>
                    </a:lnTo>
                    <a:lnTo>
                      <a:pt x="15" y="175"/>
                    </a:lnTo>
                    <a:lnTo>
                      <a:pt x="15" y="172"/>
                    </a:lnTo>
                    <a:lnTo>
                      <a:pt x="15" y="172"/>
                    </a:lnTo>
                    <a:lnTo>
                      <a:pt x="15" y="170"/>
                    </a:lnTo>
                    <a:lnTo>
                      <a:pt x="15" y="168"/>
                    </a:lnTo>
                    <a:lnTo>
                      <a:pt x="15" y="167"/>
                    </a:lnTo>
                    <a:lnTo>
                      <a:pt x="13" y="163"/>
                    </a:lnTo>
                    <a:lnTo>
                      <a:pt x="12" y="158"/>
                    </a:lnTo>
                    <a:lnTo>
                      <a:pt x="8" y="153"/>
                    </a:lnTo>
                    <a:lnTo>
                      <a:pt x="8" y="151"/>
                    </a:lnTo>
                    <a:lnTo>
                      <a:pt x="7" y="148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0" y="109"/>
                    </a:lnTo>
                    <a:lnTo>
                      <a:pt x="0" y="102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3" y="85"/>
                    </a:lnTo>
                    <a:lnTo>
                      <a:pt x="10" y="85"/>
                    </a:lnTo>
                    <a:lnTo>
                      <a:pt x="15" y="85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8" y="81"/>
                    </a:lnTo>
                    <a:lnTo>
                      <a:pt x="18" y="73"/>
                    </a:lnTo>
                    <a:lnTo>
                      <a:pt x="18" y="64"/>
                    </a:lnTo>
                    <a:lnTo>
                      <a:pt x="18" y="56"/>
                    </a:lnTo>
                    <a:lnTo>
                      <a:pt x="18" y="47"/>
                    </a:lnTo>
                    <a:lnTo>
                      <a:pt x="18" y="40"/>
                    </a:lnTo>
                    <a:lnTo>
                      <a:pt x="18" y="32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9" y="10"/>
                    </a:lnTo>
                    <a:lnTo>
                      <a:pt x="39" y="8"/>
                    </a:lnTo>
                    <a:lnTo>
                      <a:pt x="48" y="6"/>
                    </a:lnTo>
                    <a:lnTo>
                      <a:pt x="53" y="6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6" y="10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2" y="13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7" y="8"/>
                    </a:lnTo>
                    <a:lnTo>
                      <a:pt x="78" y="6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7" y="6"/>
                    </a:lnTo>
                    <a:lnTo>
                      <a:pt x="92" y="1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9"/>
              <p:cNvSpPr>
                <a:spLocks/>
              </p:cNvSpPr>
              <p:nvPr/>
            </p:nvSpPr>
            <p:spPr bwMode="auto">
              <a:xfrm>
                <a:off x="4081" y="1750"/>
                <a:ext cx="183" cy="159"/>
              </a:xfrm>
              <a:custGeom>
                <a:avLst/>
                <a:gdLst>
                  <a:gd name="T0" fmla="*/ 103 w 183"/>
                  <a:gd name="T1" fmla="*/ 2 h 159"/>
                  <a:gd name="T2" fmla="*/ 112 w 183"/>
                  <a:gd name="T3" fmla="*/ 5 h 159"/>
                  <a:gd name="T4" fmla="*/ 118 w 183"/>
                  <a:gd name="T5" fmla="*/ 10 h 159"/>
                  <a:gd name="T6" fmla="*/ 125 w 183"/>
                  <a:gd name="T7" fmla="*/ 14 h 159"/>
                  <a:gd name="T8" fmla="*/ 139 w 183"/>
                  <a:gd name="T9" fmla="*/ 12 h 159"/>
                  <a:gd name="T10" fmla="*/ 146 w 183"/>
                  <a:gd name="T11" fmla="*/ 19 h 159"/>
                  <a:gd name="T12" fmla="*/ 147 w 183"/>
                  <a:gd name="T13" fmla="*/ 27 h 159"/>
                  <a:gd name="T14" fmla="*/ 149 w 183"/>
                  <a:gd name="T15" fmla="*/ 36 h 159"/>
                  <a:gd name="T16" fmla="*/ 146 w 183"/>
                  <a:gd name="T17" fmla="*/ 46 h 159"/>
                  <a:gd name="T18" fmla="*/ 151 w 183"/>
                  <a:gd name="T19" fmla="*/ 56 h 159"/>
                  <a:gd name="T20" fmla="*/ 165 w 183"/>
                  <a:gd name="T21" fmla="*/ 70 h 159"/>
                  <a:gd name="T22" fmla="*/ 166 w 183"/>
                  <a:gd name="T23" fmla="*/ 78 h 159"/>
                  <a:gd name="T24" fmla="*/ 178 w 183"/>
                  <a:gd name="T25" fmla="*/ 85 h 159"/>
                  <a:gd name="T26" fmla="*/ 182 w 183"/>
                  <a:gd name="T27" fmla="*/ 94 h 159"/>
                  <a:gd name="T28" fmla="*/ 170 w 183"/>
                  <a:gd name="T29" fmla="*/ 101 h 159"/>
                  <a:gd name="T30" fmla="*/ 158 w 183"/>
                  <a:gd name="T31" fmla="*/ 97 h 159"/>
                  <a:gd name="T32" fmla="*/ 158 w 183"/>
                  <a:gd name="T33" fmla="*/ 106 h 159"/>
                  <a:gd name="T34" fmla="*/ 159 w 183"/>
                  <a:gd name="T35" fmla="*/ 116 h 159"/>
                  <a:gd name="T36" fmla="*/ 163 w 183"/>
                  <a:gd name="T37" fmla="*/ 128 h 159"/>
                  <a:gd name="T38" fmla="*/ 154 w 183"/>
                  <a:gd name="T39" fmla="*/ 135 h 159"/>
                  <a:gd name="T40" fmla="*/ 144 w 183"/>
                  <a:gd name="T41" fmla="*/ 142 h 159"/>
                  <a:gd name="T42" fmla="*/ 142 w 183"/>
                  <a:gd name="T43" fmla="*/ 153 h 159"/>
                  <a:gd name="T44" fmla="*/ 137 w 183"/>
                  <a:gd name="T45" fmla="*/ 153 h 159"/>
                  <a:gd name="T46" fmla="*/ 122 w 183"/>
                  <a:gd name="T47" fmla="*/ 153 h 159"/>
                  <a:gd name="T48" fmla="*/ 115 w 183"/>
                  <a:gd name="T49" fmla="*/ 147 h 159"/>
                  <a:gd name="T50" fmla="*/ 108 w 183"/>
                  <a:gd name="T51" fmla="*/ 150 h 159"/>
                  <a:gd name="T52" fmla="*/ 103 w 183"/>
                  <a:gd name="T53" fmla="*/ 148 h 159"/>
                  <a:gd name="T54" fmla="*/ 93 w 183"/>
                  <a:gd name="T55" fmla="*/ 148 h 159"/>
                  <a:gd name="T56" fmla="*/ 86 w 183"/>
                  <a:gd name="T57" fmla="*/ 152 h 159"/>
                  <a:gd name="T58" fmla="*/ 79 w 183"/>
                  <a:gd name="T59" fmla="*/ 147 h 159"/>
                  <a:gd name="T60" fmla="*/ 64 w 183"/>
                  <a:gd name="T61" fmla="*/ 142 h 159"/>
                  <a:gd name="T62" fmla="*/ 40 w 183"/>
                  <a:gd name="T63" fmla="*/ 138 h 159"/>
                  <a:gd name="T64" fmla="*/ 26 w 183"/>
                  <a:gd name="T65" fmla="*/ 140 h 159"/>
                  <a:gd name="T66" fmla="*/ 14 w 183"/>
                  <a:gd name="T67" fmla="*/ 148 h 159"/>
                  <a:gd name="T68" fmla="*/ 9 w 183"/>
                  <a:gd name="T69" fmla="*/ 150 h 159"/>
                  <a:gd name="T70" fmla="*/ 9 w 183"/>
                  <a:gd name="T71" fmla="*/ 140 h 159"/>
                  <a:gd name="T72" fmla="*/ 5 w 183"/>
                  <a:gd name="T73" fmla="*/ 130 h 159"/>
                  <a:gd name="T74" fmla="*/ 2 w 183"/>
                  <a:gd name="T75" fmla="*/ 123 h 159"/>
                  <a:gd name="T76" fmla="*/ 14 w 183"/>
                  <a:gd name="T77" fmla="*/ 109 h 159"/>
                  <a:gd name="T78" fmla="*/ 5 w 183"/>
                  <a:gd name="T79" fmla="*/ 73 h 159"/>
                  <a:gd name="T80" fmla="*/ 17 w 183"/>
                  <a:gd name="T81" fmla="*/ 73 h 159"/>
                  <a:gd name="T82" fmla="*/ 31 w 183"/>
                  <a:gd name="T83" fmla="*/ 73 h 159"/>
                  <a:gd name="T84" fmla="*/ 38 w 183"/>
                  <a:gd name="T85" fmla="*/ 65 h 159"/>
                  <a:gd name="T86" fmla="*/ 45 w 183"/>
                  <a:gd name="T87" fmla="*/ 67 h 159"/>
                  <a:gd name="T88" fmla="*/ 50 w 183"/>
                  <a:gd name="T89" fmla="*/ 65 h 159"/>
                  <a:gd name="T90" fmla="*/ 46 w 183"/>
                  <a:gd name="T91" fmla="*/ 60 h 159"/>
                  <a:gd name="T92" fmla="*/ 48 w 183"/>
                  <a:gd name="T93" fmla="*/ 48 h 159"/>
                  <a:gd name="T94" fmla="*/ 58 w 183"/>
                  <a:gd name="T95" fmla="*/ 38 h 159"/>
                  <a:gd name="T96" fmla="*/ 67 w 183"/>
                  <a:gd name="T97" fmla="*/ 32 h 159"/>
                  <a:gd name="T98" fmla="*/ 64 w 183"/>
                  <a:gd name="T99" fmla="*/ 27 h 159"/>
                  <a:gd name="T100" fmla="*/ 65 w 183"/>
                  <a:gd name="T101" fmla="*/ 17 h 159"/>
                  <a:gd name="T102" fmla="*/ 81 w 183"/>
                  <a:gd name="T103" fmla="*/ 12 h 159"/>
                  <a:gd name="T104" fmla="*/ 91 w 183"/>
                  <a:gd name="T105" fmla="*/ 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3" h="159">
                    <a:moveTo>
                      <a:pt x="96" y="0"/>
                    </a:moveTo>
                    <a:lnTo>
                      <a:pt x="98" y="3"/>
                    </a:lnTo>
                    <a:lnTo>
                      <a:pt x="98" y="3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3" y="2"/>
                    </a:lnTo>
                    <a:lnTo>
                      <a:pt x="105" y="3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20" y="9"/>
                    </a:lnTo>
                    <a:lnTo>
                      <a:pt x="120" y="10"/>
                    </a:lnTo>
                    <a:lnTo>
                      <a:pt x="118" y="10"/>
                    </a:lnTo>
                    <a:lnTo>
                      <a:pt x="118" y="12"/>
                    </a:lnTo>
                    <a:lnTo>
                      <a:pt x="120" y="15"/>
                    </a:lnTo>
                    <a:lnTo>
                      <a:pt x="122" y="15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5" y="10"/>
                    </a:lnTo>
                    <a:lnTo>
                      <a:pt x="139" y="12"/>
                    </a:lnTo>
                    <a:lnTo>
                      <a:pt x="141" y="14"/>
                    </a:lnTo>
                    <a:lnTo>
                      <a:pt x="142" y="15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6" y="19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49" y="20"/>
                    </a:lnTo>
                    <a:lnTo>
                      <a:pt x="149" y="22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7" y="27"/>
                    </a:lnTo>
                    <a:lnTo>
                      <a:pt x="146" y="29"/>
                    </a:lnTo>
                    <a:lnTo>
                      <a:pt x="147" y="31"/>
                    </a:lnTo>
                    <a:lnTo>
                      <a:pt x="147" y="32"/>
                    </a:lnTo>
                    <a:lnTo>
                      <a:pt x="149" y="34"/>
                    </a:lnTo>
                    <a:lnTo>
                      <a:pt x="149" y="36"/>
                    </a:lnTo>
                    <a:lnTo>
                      <a:pt x="149" y="38"/>
                    </a:lnTo>
                    <a:lnTo>
                      <a:pt x="147" y="41"/>
                    </a:lnTo>
                    <a:lnTo>
                      <a:pt x="147" y="43"/>
                    </a:lnTo>
                    <a:lnTo>
                      <a:pt x="146" y="44"/>
                    </a:lnTo>
                    <a:lnTo>
                      <a:pt x="146" y="46"/>
                    </a:lnTo>
                    <a:lnTo>
                      <a:pt x="146" y="46"/>
                    </a:lnTo>
                    <a:lnTo>
                      <a:pt x="149" y="49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53" y="53"/>
                    </a:lnTo>
                    <a:lnTo>
                      <a:pt x="153" y="55"/>
                    </a:lnTo>
                    <a:lnTo>
                      <a:pt x="151" y="56"/>
                    </a:lnTo>
                    <a:lnTo>
                      <a:pt x="154" y="58"/>
                    </a:lnTo>
                    <a:lnTo>
                      <a:pt x="154" y="60"/>
                    </a:lnTo>
                    <a:lnTo>
                      <a:pt x="156" y="63"/>
                    </a:lnTo>
                    <a:lnTo>
                      <a:pt x="158" y="67"/>
                    </a:lnTo>
                    <a:lnTo>
                      <a:pt x="163" y="68"/>
                    </a:lnTo>
                    <a:lnTo>
                      <a:pt x="165" y="70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66" y="73"/>
                    </a:lnTo>
                    <a:lnTo>
                      <a:pt x="165" y="77"/>
                    </a:lnTo>
                    <a:lnTo>
                      <a:pt x="165" y="78"/>
                    </a:lnTo>
                    <a:lnTo>
                      <a:pt x="166" y="78"/>
                    </a:lnTo>
                    <a:lnTo>
                      <a:pt x="170" y="78"/>
                    </a:lnTo>
                    <a:lnTo>
                      <a:pt x="173" y="78"/>
                    </a:lnTo>
                    <a:lnTo>
                      <a:pt x="178" y="82"/>
                    </a:lnTo>
                    <a:lnTo>
                      <a:pt x="178" y="84"/>
                    </a:lnTo>
                    <a:lnTo>
                      <a:pt x="178" y="85"/>
                    </a:lnTo>
                    <a:lnTo>
                      <a:pt x="178" y="85"/>
                    </a:lnTo>
                    <a:lnTo>
                      <a:pt x="178" y="87"/>
                    </a:lnTo>
                    <a:lnTo>
                      <a:pt x="183" y="90"/>
                    </a:lnTo>
                    <a:lnTo>
                      <a:pt x="183" y="90"/>
                    </a:lnTo>
                    <a:lnTo>
                      <a:pt x="183" y="92"/>
                    </a:lnTo>
                    <a:lnTo>
                      <a:pt x="183" y="94"/>
                    </a:lnTo>
                    <a:lnTo>
                      <a:pt x="182" y="94"/>
                    </a:lnTo>
                    <a:lnTo>
                      <a:pt x="180" y="94"/>
                    </a:lnTo>
                    <a:lnTo>
                      <a:pt x="178" y="96"/>
                    </a:lnTo>
                    <a:lnTo>
                      <a:pt x="178" y="97"/>
                    </a:lnTo>
                    <a:lnTo>
                      <a:pt x="175" y="101"/>
                    </a:lnTo>
                    <a:lnTo>
                      <a:pt x="171" y="101"/>
                    </a:lnTo>
                    <a:lnTo>
                      <a:pt x="170" y="101"/>
                    </a:lnTo>
                    <a:lnTo>
                      <a:pt x="166" y="101"/>
                    </a:lnTo>
                    <a:lnTo>
                      <a:pt x="165" y="99"/>
                    </a:lnTo>
                    <a:lnTo>
                      <a:pt x="165" y="99"/>
                    </a:lnTo>
                    <a:lnTo>
                      <a:pt x="163" y="97"/>
                    </a:lnTo>
                    <a:lnTo>
                      <a:pt x="161" y="97"/>
                    </a:lnTo>
                    <a:lnTo>
                      <a:pt x="158" y="97"/>
                    </a:lnTo>
                    <a:lnTo>
                      <a:pt x="158" y="99"/>
                    </a:lnTo>
                    <a:lnTo>
                      <a:pt x="158" y="99"/>
                    </a:lnTo>
                    <a:lnTo>
                      <a:pt x="156" y="102"/>
                    </a:lnTo>
                    <a:lnTo>
                      <a:pt x="154" y="104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9" y="109"/>
                    </a:lnTo>
                    <a:lnTo>
                      <a:pt x="161" y="111"/>
                    </a:lnTo>
                    <a:lnTo>
                      <a:pt x="161" y="113"/>
                    </a:lnTo>
                    <a:lnTo>
                      <a:pt x="161" y="113"/>
                    </a:lnTo>
                    <a:lnTo>
                      <a:pt x="159" y="114"/>
                    </a:lnTo>
                    <a:lnTo>
                      <a:pt x="159" y="116"/>
                    </a:lnTo>
                    <a:lnTo>
                      <a:pt x="161" y="118"/>
                    </a:lnTo>
                    <a:lnTo>
                      <a:pt x="161" y="119"/>
                    </a:lnTo>
                    <a:lnTo>
                      <a:pt x="161" y="123"/>
                    </a:lnTo>
                    <a:lnTo>
                      <a:pt x="161" y="126"/>
                    </a:lnTo>
                    <a:lnTo>
                      <a:pt x="161" y="126"/>
                    </a:lnTo>
                    <a:lnTo>
                      <a:pt x="163" y="128"/>
                    </a:lnTo>
                    <a:lnTo>
                      <a:pt x="163" y="128"/>
                    </a:lnTo>
                    <a:lnTo>
                      <a:pt x="165" y="131"/>
                    </a:lnTo>
                    <a:lnTo>
                      <a:pt x="165" y="133"/>
                    </a:lnTo>
                    <a:lnTo>
                      <a:pt x="161" y="133"/>
                    </a:lnTo>
                    <a:lnTo>
                      <a:pt x="156" y="133"/>
                    </a:lnTo>
                    <a:lnTo>
                      <a:pt x="154" y="135"/>
                    </a:lnTo>
                    <a:lnTo>
                      <a:pt x="153" y="133"/>
                    </a:lnTo>
                    <a:lnTo>
                      <a:pt x="151" y="133"/>
                    </a:lnTo>
                    <a:lnTo>
                      <a:pt x="149" y="135"/>
                    </a:lnTo>
                    <a:lnTo>
                      <a:pt x="147" y="136"/>
                    </a:lnTo>
                    <a:lnTo>
                      <a:pt x="146" y="138"/>
                    </a:lnTo>
                    <a:lnTo>
                      <a:pt x="144" y="142"/>
                    </a:lnTo>
                    <a:lnTo>
                      <a:pt x="144" y="143"/>
                    </a:lnTo>
                    <a:lnTo>
                      <a:pt x="142" y="145"/>
                    </a:lnTo>
                    <a:lnTo>
                      <a:pt x="141" y="148"/>
                    </a:lnTo>
                    <a:lnTo>
                      <a:pt x="142" y="150"/>
                    </a:lnTo>
                    <a:lnTo>
                      <a:pt x="142" y="152"/>
                    </a:lnTo>
                    <a:lnTo>
                      <a:pt x="142" y="153"/>
                    </a:lnTo>
                    <a:lnTo>
                      <a:pt x="142" y="155"/>
                    </a:lnTo>
                    <a:lnTo>
                      <a:pt x="142" y="157"/>
                    </a:lnTo>
                    <a:lnTo>
                      <a:pt x="141" y="159"/>
                    </a:lnTo>
                    <a:lnTo>
                      <a:pt x="139" y="159"/>
                    </a:lnTo>
                    <a:lnTo>
                      <a:pt x="137" y="157"/>
                    </a:lnTo>
                    <a:lnTo>
                      <a:pt x="137" y="153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2" y="152"/>
                    </a:lnTo>
                    <a:lnTo>
                      <a:pt x="129" y="152"/>
                    </a:lnTo>
                    <a:lnTo>
                      <a:pt x="125" y="153"/>
                    </a:lnTo>
                    <a:lnTo>
                      <a:pt x="122" y="153"/>
                    </a:lnTo>
                    <a:lnTo>
                      <a:pt x="120" y="153"/>
                    </a:lnTo>
                    <a:lnTo>
                      <a:pt x="118" y="155"/>
                    </a:lnTo>
                    <a:lnTo>
                      <a:pt x="117" y="153"/>
                    </a:lnTo>
                    <a:lnTo>
                      <a:pt x="117" y="152"/>
                    </a:lnTo>
                    <a:lnTo>
                      <a:pt x="115" y="148"/>
                    </a:lnTo>
                    <a:lnTo>
                      <a:pt x="115" y="147"/>
                    </a:lnTo>
                    <a:lnTo>
                      <a:pt x="113" y="147"/>
                    </a:lnTo>
                    <a:lnTo>
                      <a:pt x="113" y="147"/>
                    </a:lnTo>
                    <a:lnTo>
                      <a:pt x="112" y="148"/>
                    </a:lnTo>
                    <a:lnTo>
                      <a:pt x="112" y="148"/>
                    </a:lnTo>
                    <a:lnTo>
                      <a:pt x="110" y="148"/>
                    </a:lnTo>
                    <a:lnTo>
                      <a:pt x="108" y="150"/>
                    </a:lnTo>
                    <a:lnTo>
                      <a:pt x="108" y="150"/>
                    </a:lnTo>
                    <a:lnTo>
                      <a:pt x="106" y="153"/>
                    </a:lnTo>
                    <a:lnTo>
                      <a:pt x="106" y="153"/>
                    </a:lnTo>
                    <a:lnTo>
                      <a:pt x="105" y="152"/>
                    </a:lnTo>
                    <a:lnTo>
                      <a:pt x="105" y="150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8" y="148"/>
                    </a:lnTo>
                    <a:lnTo>
                      <a:pt x="96" y="148"/>
                    </a:lnTo>
                    <a:lnTo>
                      <a:pt x="96" y="148"/>
                    </a:lnTo>
                    <a:lnTo>
                      <a:pt x="94" y="148"/>
                    </a:lnTo>
                    <a:lnTo>
                      <a:pt x="93" y="148"/>
                    </a:lnTo>
                    <a:lnTo>
                      <a:pt x="89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88" y="152"/>
                    </a:lnTo>
                    <a:lnTo>
                      <a:pt x="88" y="152"/>
                    </a:lnTo>
                    <a:lnTo>
                      <a:pt x="86" y="152"/>
                    </a:lnTo>
                    <a:lnTo>
                      <a:pt x="86" y="148"/>
                    </a:lnTo>
                    <a:lnTo>
                      <a:pt x="84" y="148"/>
                    </a:lnTo>
                    <a:lnTo>
                      <a:pt x="82" y="148"/>
                    </a:lnTo>
                    <a:lnTo>
                      <a:pt x="81" y="148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6" y="143"/>
                    </a:lnTo>
                    <a:lnTo>
                      <a:pt x="76" y="143"/>
                    </a:lnTo>
                    <a:lnTo>
                      <a:pt x="72" y="143"/>
                    </a:lnTo>
                    <a:lnTo>
                      <a:pt x="69" y="143"/>
                    </a:lnTo>
                    <a:lnTo>
                      <a:pt x="65" y="142"/>
                    </a:lnTo>
                    <a:lnTo>
                      <a:pt x="64" y="142"/>
                    </a:lnTo>
                    <a:lnTo>
                      <a:pt x="62" y="140"/>
                    </a:lnTo>
                    <a:lnTo>
                      <a:pt x="58" y="140"/>
                    </a:lnTo>
                    <a:lnTo>
                      <a:pt x="53" y="138"/>
                    </a:lnTo>
                    <a:lnTo>
                      <a:pt x="50" y="138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6" y="138"/>
                    </a:lnTo>
                    <a:lnTo>
                      <a:pt x="34" y="138"/>
                    </a:lnTo>
                    <a:lnTo>
                      <a:pt x="33" y="138"/>
                    </a:lnTo>
                    <a:lnTo>
                      <a:pt x="29" y="140"/>
                    </a:lnTo>
                    <a:lnTo>
                      <a:pt x="28" y="138"/>
                    </a:lnTo>
                    <a:lnTo>
                      <a:pt x="26" y="140"/>
                    </a:lnTo>
                    <a:lnTo>
                      <a:pt x="23" y="140"/>
                    </a:lnTo>
                    <a:lnTo>
                      <a:pt x="23" y="140"/>
                    </a:lnTo>
                    <a:lnTo>
                      <a:pt x="21" y="143"/>
                    </a:lnTo>
                    <a:lnTo>
                      <a:pt x="17" y="147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1" y="147"/>
                    </a:lnTo>
                    <a:lnTo>
                      <a:pt x="9" y="147"/>
                    </a:lnTo>
                    <a:lnTo>
                      <a:pt x="9" y="148"/>
                    </a:lnTo>
                    <a:lnTo>
                      <a:pt x="9" y="150"/>
                    </a:lnTo>
                    <a:lnTo>
                      <a:pt x="9" y="150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9" y="136"/>
                    </a:lnTo>
                    <a:lnTo>
                      <a:pt x="9" y="135"/>
                    </a:lnTo>
                    <a:lnTo>
                      <a:pt x="9" y="133"/>
                    </a:lnTo>
                    <a:lnTo>
                      <a:pt x="7" y="133"/>
                    </a:lnTo>
                    <a:lnTo>
                      <a:pt x="5" y="131"/>
                    </a:lnTo>
                    <a:lnTo>
                      <a:pt x="5" y="130"/>
                    </a:lnTo>
                    <a:lnTo>
                      <a:pt x="2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3"/>
                    </a:lnTo>
                    <a:lnTo>
                      <a:pt x="4" y="119"/>
                    </a:lnTo>
                    <a:lnTo>
                      <a:pt x="5" y="118"/>
                    </a:lnTo>
                    <a:lnTo>
                      <a:pt x="12" y="114"/>
                    </a:lnTo>
                    <a:lnTo>
                      <a:pt x="14" y="114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7"/>
                    </a:lnTo>
                    <a:lnTo>
                      <a:pt x="14" y="104"/>
                    </a:lnTo>
                    <a:lnTo>
                      <a:pt x="12" y="101"/>
                    </a:lnTo>
                    <a:lnTo>
                      <a:pt x="12" y="96"/>
                    </a:lnTo>
                    <a:lnTo>
                      <a:pt x="9" y="85"/>
                    </a:lnTo>
                    <a:lnTo>
                      <a:pt x="5" y="73"/>
                    </a:lnTo>
                    <a:lnTo>
                      <a:pt x="7" y="75"/>
                    </a:lnTo>
                    <a:lnTo>
                      <a:pt x="11" y="75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6" y="75"/>
                    </a:lnTo>
                    <a:lnTo>
                      <a:pt x="17" y="73"/>
                    </a:lnTo>
                    <a:lnTo>
                      <a:pt x="19" y="73"/>
                    </a:lnTo>
                    <a:lnTo>
                      <a:pt x="21" y="75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8" y="73"/>
                    </a:lnTo>
                    <a:lnTo>
                      <a:pt x="31" y="73"/>
                    </a:lnTo>
                    <a:lnTo>
                      <a:pt x="31" y="72"/>
                    </a:lnTo>
                    <a:lnTo>
                      <a:pt x="31" y="68"/>
                    </a:lnTo>
                    <a:lnTo>
                      <a:pt x="33" y="67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8" y="65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3" y="63"/>
                    </a:lnTo>
                    <a:lnTo>
                      <a:pt x="45" y="63"/>
                    </a:lnTo>
                    <a:lnTo>
                      <a:pt x="45" y="65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6" y="68"/>
                    </a:lnTo>
                    <a:lnTo>
                      <a:pt x="48" y="68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65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5" y="61"/>
                    </a:lnTo>
                    <a:lnTo>
                      <a:pt x="46" y="60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3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8" y="48"/>
                    </a:lnTo>
                    <a:lnTo>
                      <a:pt x="50" y="44"/>
                    </a:lnTo>
                    <a:lnTo>
                      <a:pt x="52" y="43"/>
                    </a:lnTo>
                    <a:lnTo>
                      <a:pt x="53" y="41"/>
                    </a:lnTo>
                    <a:lnTo>
                      <a:pt x="57" y="41"/>
                    </a:lnTo>
                    <a:lnTo>
                      <a:pt x="57" y="39"/>
                    </a:lnTo>
                    <a:lnTo>
                      <a:pt x="58" y="38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60" y="34"/>
                    </a:lnTo>
                    <a:lnTo>
                      <a:pt x="65" y="34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4"/>
                    </a:lnTo>
                    <a:lnTo>
                      <a:pt x="65" y="20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9" y="15"/>
                    </a:lnTo>
                    <a:lnTo>
                      <a:pt x="70" y="15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4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0"/>
              <p:cNvSpPr>
                <a:spLocks noEditPoints="1"/>
              </p:cNvSpPr>
              <p:nvPr/>
            </p:nvSpPr>
            <p:spPr bwMode="auto">
              <a:xfrm>
                <a:off x="1922" y="2691"/>
                <a:ext cx="27" cy="51"/>
              </a:xfrm>
              <a:custGeom>
                <a:avLst/>
                <a:gdLst>
                  <a:gd name="T0" fmla="*/ 17 w 27"/>
                  <a:gd name="T1" fmla="*/ 2 h 51"/>
                  <a:gd name="T2" fmla="*/ 19 w 27"/>
                  <a:gd name="T3" fmla="*/ 3 h 51"/>
                  <a:gd name="T4" fmla="*/ 22 w 27"/>
                  <a:gd name="T5" fmla="*/ 5 h 51"/>
                  <a:gd name="T6" fmla="*/ 19 w 27"/>
                  <a:gd name="T7" fmla="*/ 12 h 51"/>
                  <a:gd name="T8" fmla="*/ 19 w 27"/>
                  <a:gd name="T9" fmla="*/ 17 h 51"/>
                  <a:gd name="T10" fmla="*/ 19 w 27"/>
                  <a:gd name="T11" fmla="*/ 22 h 51"/>
                  <a:gd name="T12" fmla="*/ 17 w 27"/>
                  <a:gd name="T13" fmla="*/ 26 h 51"/>
                  <a:gd name="T14" fmla="*/ 17 w 27"/>
                  <a:gd name="T15" fmla="*/ 37 h 51"/>
                  <a:gd name="T16" fmla="*/ 15 w 27"/>
                  <a:gd name="T17" fmla="*/ 41 h 51"/>
                  <a:gd name="T18" fmla="*/ 10 w 27"/>
                  <a:gd name="T19" fmla="*/ 44 h 51"/>
                  <a:gd name="T20" fmla="*/ 5 w 27"/>
                  <a:gd name="T21" fmla="*/ 51 h 51"/>
                  <a:gd name="T22" fmla="*/ 5 w 27"/>
                  <a:gd name="T23" fmla="*/ 51 h 51"/>
                  <a:gd name="T24" fmla="*/ 0 w 27"/>
                  <a:gd name="T25" fmla="*/ 51 h 51"/>
                  <a:gd name="T26" fmla="*/ 0 w 27"/>
                  <a:gd name="T27" fmla="*/ 46 h 51"/>
                  <a:gd name="T28" fmla="*/ 0 w 27"/>
                  <a:gd name="T29" fmla="*/ 34 h 51"/>
                  <a:gd name="T30" fmla="*/ 0 w 27"/>
                  <a:gd name="T31" fmla="*/ 24 h 51"/>
                  <a:gd name="T32" fmla="*/ 1 w 27"/>
                  <a:gd name="T33" fmla="*/ 14 h 51"/>
                  <a:gd name="T34" fmla="*/ 1 w 27"/>
                  <a:gd name="T35" fmla="*/ 10 h 51"/>
                  <a:gd name="T36" fmla="*/ 5 w 27"/>
                  <a:gd name="T37" fmla="*/ 10 h 51"/>
                  <a:gd name="T38" fmla="*/ 7 w 27"/>
                  <a:gd name="T39" fmla="*/ 12 h 51"/>
                  <a:gd name="T40" fmla="*/ 8 w 27"/>
                  <a:gd name="T41" fmla="*/ 9 h 51"/>
                  <a:gd name="T42" fmla="*/ 13 w 27"/>
                  <a:gd name="T43" fmla="*/ 0 h 51"/>
                  <a:gd name="T44" fmla="*/ 17 w 27"/>
                  <a:gd name="T45" fmla="*/ 0 h 51"/>
                  <a:gd name="T46" fmla="*/ 17 w 27"/>
                  <a:gd name="T47" fmla="*/ 0 h 51"/>
                  <a:gd name="T48" fmla="*/ 24 w 27"/>
                  <a:gd name="T49" fmla="*/ 12 h 51"/>
                  <a:gd name="T50" fmla="*/ 24 w 27"/>
                  <a:gd name="T51" fmla="*/ 10 h 51"/>
                  <a:gd name="T52" fmla="*/ 25 w 27"/>
                  <a:gd name="T53" fmla="*/ 7 h 51"/>
                  <a:gd name="T54" fmla="*/ 24 w 27"/>
                  <a:gd name="T55" fmla="*/ 12 h 51"/>
                  <a:gd name="T56" fmla="*/ 25 w 27"/>
                  <a:gd name="T57" fmla="*/ 20 h 51"/>
                  <a:gd name="T58" fmla="*/ 24 w 27"/>
                  <a:gd name="T59" fmla="*/ 24 h 51"/>
                  <a:gd name="T60" fmla="*/ 25 w 27"/>
                  <a:gd name="T61" fmla="*/ 20 h 51"/>
                  <a:gd name="T62" fmla="*/ 27 w 27"/>
                  <a:gd name="T63" fmla="*/ 19 h 51"/>
                  <a:gd name="T64" fmla="*/ 27 w 27"/>
                  <a:gd name="T65" fmla="*/ 20 h 51"/>
                  <a:gd name="T66" fmla="*/ 25 w 27"/>
                  <a:gd name="T67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51">
                    <a:moveTo>
                      <a:pt x="17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9" y="31"/>
                    </a:lnTo>
                    <a:lnTo>
                      <a:pt x="17" y="37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7" y="49"/>
                    </a:lnTo>
                    <a:lnTo>
                      <a:pt x="5" y="51"/>
                    </a:lnTo>
                    <a:lnTo>
                      <a:pt x="7" y="51"/>
                    </a:lnTo>
                    <a:lnTo>
                      <a:pt x="5" y="51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2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  <a:moveTo>
                      <a:pt x="24" y="12"/>
                    </a:moveTo>
                    <a:lnTo>
                      <a:pt x="24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  <a:moveTo>
                      <a:pt x="25" y="20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41"/>
              <p:cNvSpPr>
                <a:spLocks noEditPoints="1"/>
              </p:cNvSpPr>
              <p:nvPr/>
            </p:nvSpPr>
            <p:spPr bwMode="auto">
              <a:xfrm>
                <a:off x="927" y="-26"/>
                <a:ext cx="1696" cy="2199"/>
              </a:xfrm>
              <a:custGeom>
                <a:avLst/>
                <a:gdLst>
                  <a:gd name="T0" fmla="*/ 1270 w 1696"/>
                  <a:gd name="T1" fmla="*/ 561 h 2199"/>
                  <a:gd name="T2" fmla="*/ 1070 w 1696"/>
                  <a:gd name="T3" fmla="*/ 610 h 2199"/>
                  <a:gd name="T4" fmla="*/ 1048 w 1696"/>
                  <a:gd name="T5" fmla="*/ 290 h 2199"/>
                  <a:gd name="T6" fmla="*/ 959 w 1696"/>
                  <a:gd name="T7" fmla="*/ 322 h 2199"/>
                  <a:gd name="T8" fmla="*/ 914 w 1696"/>
                  <a:gd name="T9" fmla="*/ 479 h 2199"/>
                  <a:gd name="T10" fmla="*/ 774 w 1696"/>
                  <a:gd name="T11" fmla="*/ 619 h 2199"/>
                  <a:gd name="T12" fmla="*/ 733 w 1696"/>
                  <a:gd name="T13" fmla="*/ 588 h 2199"/>
                  <a:gd name="T14" fmla="*/ 481 w 1696"/>
                  <a:gd name="T15" fmla="*/ 723 h 2199"/>
                  <a:gd name="T16" fmla="*/ 966 w 1696"/>
                  <a:gd name="T17" fmla="*/ 775 h 2199"/>
                  <a:gd name="T18" fmla="*/ 972 w 1696"/>
                  <a:gd name="T19" fmla="*/ 888 h 2199"/>
                  <a:gd name="T20" fmla="*/ 605 w 1696"/>
                  <a:gd name="T21" fmla="*/ 867 h 2199"/>
                  <a:gd name="T22" fmla="*/ 606 w 1696"/>
                  <a:gd name="T23" fmla="*/ 774 h 2199"/>
                  <a:gd name="T24" fmla="*/ 788 w 1696"/>
                  <a:gd name="T25" fmla="*/ 758 h 2199"/>
                  <a:gd name="T26" fmla="*/ 913 w 1696"/>
                  <a:gd name="T27" fmla="*/ 862 h 2199"/>
                  <a:gd name="T28" fmla="*/ 297 w 1696"/>
                  <a:gd name="T29" fmla="*/ 1045 h 2199"/>
                  <a:gd name="T30" fmla="*/ 837 w 1696"/>
                  <a:gd name="T31" fmla="*/ 960 h 2199"/>
                  <a:gd name="T32" fmla="*/ 788 w 1696"/>
                  <a:gd name="T33" fmla="*/ 941 h 2199"/>
                  <a:gd name="T34" fmla="*/ 1251 w 1696"/>
                  <a:gd name="T35" fmla="*/ 1024 h 2199"/>
                  <a:gd name="T36" fmla="*/ 1414 w 1696"/>
                  <a:gd name="T37" fmla="*/ 1178 h 2199"/>
                  <a:gd name="T38" fmla="*/ 1525 w 1696"/>
                  <a:gd name="T39" fmla="*/ 1365 h 2199"/>
                  <a:gd name="T40" fmla="*/ 1445 w 1696"/>
                  <a:gd name="T41" fmla="*/ 1437 h 2199"/>
                  <a:gd name="T42" fmla="*/ 1332 w 1696"/>
                  <a:gd name="T43" fmla="*/ 1498 h 2199"/>
                  <a:gd name="T44" fmla="*/ 1291 w 1696"/>
                  <a:gd name="T45" fmla="*/ 1249 h 2199"/>
                  <a:gd name="T46" fmla="*/ 1020 w 1696"/>
                  <a:gd name="T47" fmla="*/ 1125 h 2199"/>
                  <a:gd name="T48" fmla="*/ 533 w 1696"/>
                  <a:gd name="T49" fmla="*/ 1000 h 2199"/>
                  <a:gd name="T50" fmla="*/ 723 w 1696"/>
                  <a:gd name="T51" fmla="*/ 1200 h 2199"/>
                  <a:gd name="T52" fmla="*/ 435 w 1696"/>
                  <a:gd name="T53" fmla="*/ 1038 h 2199"/>
                  <a:gd name="T54" fmla="*/ 1166 w 1696"/>
                  <a:gd name="T55" fmla="*/ 2175 h 2199"/>
                  <a:gd name="T56" fmla="*/ 1169 w 1696"/>
                  <a:gd name="T57" fmla="*/ 2103 h 2199"/>
                  <a:gd name="T58" fmla="*/ 1015 w 1696"/>
                  <a:gd name="T59" fmla="*/ 2003 h 2199"/>
                  <a:gd name="T60" fmla="*/ 348 w 1696"/>
                  <a:gd name="T61" fmla="*/ 1999 h 2199"/>
                  <a:gd name="T62" fmla="*/ 266 w 1696"/>
                  <a:gd name="T63" fmla="*/ 1897 h 2199"/>
                  <a:gd name="T64" fmla="*/ 129 w 1696"/>
                  <a:gd name="T65" fmla="*/ 1677 h 2199"/>
                  <a:gd name="T66" fmla="*/ 202 w 1696"/>
                  <a:gd name="T67" fmla="*/ 1191 h 2199"/>
                  <a:gd name="T68" fmla="*/ 474 w 1696"/>
                  <a:gd name="T69" fmla="*/ 1241 h 2199"/>
                  <a:gd name="T70" fmla="*/ 629 w 1696"/>
                  <a:gd name="T71" fmla="*/ 1278 h 2199"/>
                  <a:gd name="T72" fmla="*/ 878 w 1696"/>
                  <a:gd name="T73" fmla="*/ 1318 h 2199"/>
                  <a:gd name="T74" fmla="*/ 942 w 1696"/>
                  <a:gd name="T75" fmla="*/ 1176 h 2199"/>
                  <a:gd name="T76" fmla="*/ 1130 w 1696"/>
                  <a:gd name="T77" fmla="*/ 1220 h 2199"/>
                  <a:gd name="T78" fmla="*/ 1031 w 1696"/>
                  <a:gd name="T79" fmla="*/ 1418 h 2199"/>
                  <a:gd name="T80" fmla="*/ 889 w 1696"/>
                  <a:gd name="T81" fmla="*/ 1633 h 2199"/>
                  <a:gd name="T82" fmla="*/ 1193 w 1696"/>
                  <a:gd name="T83" fmla="*/ 1936 h 2199"/>
                  <a:gd name="T84" fmla="*/ 1291 w 1696"/>
                  <a:gd name="T85" fmla="*/ 1539 h 2199"/>
                  <a:gd name="T86" fmla="*/ 1431 w 1696"/>
                  <a:gd name="T87" fmla="*/ 1686 h 2199"/>
                  <a:gd name="T88" fmla="*/ 1527 w 1696"/>
                  <a:gd name="T89" fmla="*/ 1759 h 2199"/>
                  <a:gd name="T90" fmla="*/ 1636 w 1696"/>
                  <a:gd name="T91" fmla="*/ 1890 h 2199"/>
                  <a:gd name="T92" fmla="*/ 848 w 1696"/>
                  <a:gd name="T93" fmla="*/ 1207 h 2199"/>
                  <a:gd name="T94" fmla="*/ 868 w 1696"/>
                  <a:gd name="T95" fmla="*/ 1203 h 2199"/>
                  <a:gd name="T96" fmla="*/ 1262 w 1696"/>
                  <a:gd name="T97" fmla="*/ 1249 h 2199"/>
                  <a:gd name="T98" fmla="*/ 1114 w 1696"/>
                  <a:gd name="T99" fmla="*/ 1374 h 2199"/>
                  <a:gd name="T100" fmla="*/ 1056 w 1696"/>
                  <a:gd name="T101" fmla="*/ 1401 h 2199"/>
                  <a:gd name="T102" fmla="*/ 1462 w 1696"/>
                  <a:gd name="T103" fmla="*/ 1570 h 2199"/>
                  <a:gd name="T104" fmla="*/ 1180 w 1696"/>
                  <a:gd name="T105" fmla="*/ 1773 h 2199"/>
                  <a:gd name="T106" fmla="*/ 211 w 1696"/>
                  <a:gd name="T107" fmla="*/ 1865 h 2199"/>
                  <a:gd name="T108" fmla="*/ 1183 w 1696"/>
                  <a:gd name="T109" fmla="*/ 1912 h 2199"/>
                  <a:gd name="T110" fmla="*/ 1689 w 1696"/>
                  <a:gd name="T111" fmla="*/ 2013 h 2199"/>
                  <a:gd name="T112" fmla="*/ 1568 w 1696"/>
                  <a:gd name="T113" fmla="*/ 2033 h 2199"/>
                  <a:gd name="T114" fmla="*/ 281 w 1696"/>
                  <a:gd name="T115" fmla="*/ 1982 h 2199"/>
                  <a:gd name="T116" fmla="*/ 285 w 1696"/>
                  <a:gd name="T117" fmla="*/ 1993 h 2199"/>
                  <a:gd name="T118" fmla="*/ 1433 w 1696"/>
                  <a:gd name="T119" fmla="*/ 2027 h 2199"/>
                  <a:gd name="T120" fmla="*/ 1469 w 1696"/>
                  <a:gd name="T121" fmla="*/ 2090 h 2199"/>
                  <a:gd name="T122" fmla="*/ 1496 w 1696"/>
                  <a:gd name="T123" fmla="*/ 2081 h 2199"/>
                  <a:gd name="T124" fmla="*/ 1135 w 1696"/>
                  <a:gd name="T125" fmla="*/ 208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96" h="2199">
                    <a:moveTo>
                      <a:pt x="1375" y="15"/>
                    </a:moveTo>
                    <a:lnTo>
                      <a:pt x="1390" y="19"/>
                    </a:lnTo>
                    <a:lnTo>
                      <a:pt x="1395" y="17"/>
                    </a:lnTo>
                    <a:lnTo>
                      <a:pt x="1400" y="24"/>
                    </a:lnTo>
                    <a:lnTo>
                      <a:pt x="1404" y="25"/>
                    </a:lnTo>
                    <a:lnTo>
                      <a:pt x="1409" y="24"/>
                    </a:lnTo>
                    <a:lnTo>
                      <a:pt x="1414" y="25"/>
                    </a:lnTo>
                    <a:lnTo>
                      <a:pt x="1429" y="27"/>
                    </a:lnTo>
                    <a:lnTo>
                      <a:pt x="1433" y="31"/>
                    </a:lnTo>
                    <a:lnTo>
                      <a:pt x="1433" y="32"/>
                    </a:lnTo>
                    <a:lnTo>
                      <a:pt x="1429" y="41"/>
                    </a:lnTo>
                    <a:lnTo>
                      <a:pt x="1424" y="46"/>
                    </a:lnTo>
                    <a:lnTo>
                      <a:pt x="1395" y="68"/>
                    </a:lnTo>
                    <a:lnTo>
                      <a:pt x="1393" y="71"/>
                    </a:lnTo>
                    <a:lnTo>
                      <a:pt x="1399" y="73"/>
                    </a:lnTo>
                    <a:lnTo>
                      <a:pt x="1407" y="71"/>
                    </a:lnTo>
                    <a:lnTo>
                      <a:pt x="1414" y="70"/>
                    </a:lnTo>
                    <a:lnTo>
                      <a:pt x="1421" y="63"/>
                    </a:lnTo>
                    <a:lnTo>
                      <a:pt x="1424" y="61"/>
                    </a:lnTo>
                    <a:lnTo>
                      <a:pt x="1429" y="58"/>
                    </a:lnTo>
                    <a:lnTo>
                      <a:pt x="1438" y="48"/>
                    </a:lnTo>
                    <a:lnTo>
                      <a:pt x="1446" y="42"/>
                    </a:lnTo>
                    <a:lnTo>
                      <a:pt x="1450" y="46"/>
                    </a:lnTo>
                    <a:lnTo>
                      <a:pt x="1452" y="49"/>
                    </a:lnTo>
                    <a:lnTo>
                      <a:pt x="1455" y="49"/>
                    </a:lnTo>
                    <a:lnTo>
                      <a:pt x="1455" y="46"/>
                    </a:lnTo>
                    <a:lnTo>
                      <a:pt x="1457" y="39"/>
                    </a:lnTo>
                    <a:lnTo>
                      <a:pt x="1458" y="36"/>
                    </a:lnTo>
                    <a:lnTo>
                      <a:pt x="1460" y="34"/>
                    </a:lnTo>
                    <a:lnTo>
                      <a:pt x="1462" y="34"/>
                    </a:lnTo>
                    <a:lnTo>
                      <a:pt x="1464" y="37"/>
                    </a:lnTo>
                    <a:lnTo>
                      <a:pt x="1467" y="46"/>
                    </a:lnTo>
                    <a:lnTo>
                      <a:pt x="1469" y="53"/>
                    </a:lnTo>
                    <a:lnTo>
                      <a:pt x="1470" y="53"/>
                    </a:lnTo>
                    <a:lnTo>
                      <a:pt x="1477" y="46"/>
                    </a:lnTo>
                    <a:lnTo>
                      <a:pt x="1479" y="44"/>
                    </a:lnTo>
                    <a:lnTo>
                      <a:pt x="1486" y="48"/>
                    </a:lnTo>
                    <a:lnTo>
                      <a:pt x="1489" y="51"/>
                    </a:lnTo>
                    <a:lnTo>
                      <a:pt x="1489" y="54"/>
                    </a:lnTo>
                    <a:lnTo>
                      <a:pt x="1488" y="58"/>
                    </a:lnTo>
                    <a:lnTo>
                      <a:pt x="1486" y="60"/>
                    </a:lnTo>
                    <a:lnTo>
                      <a:pt x="1486" y="63"/>
                    </a:lnTo>
                    <a:lnTo>
                      <a:pt x="1488" y="65"/>
                    </a:lnTo>
                    <a:lnTo>
                      <a:pt x="1491" y="71"/>
                    </a:lnTo>
                    <a:lnTo>
                      <a:pt x="1496" y="85"/>
                    </a:lnTo>
                    <a:lnTo>
                      <a:pt x="1496" y="90"/>
                    </a:lnTo>
                    <a:lnTo>
                      <a:pt x="1494" y="99"/>
                    </a:lnTo>
                    <a:lnTo>
                      <a:pt x="1494" y="102"/>
                    </a:lnTo>
                    <a:lnTo>
                      <a:pt x="1508" y="92"/>
                    </a:lnTo>
                    <a:lnTo>
                      <a:pt x="1523" y="95"/>
                    </a:lnTo>
                    <a:lnTo>
                      <a:pt x="1527" y="99"/>
                    </a:lnTo>
                    <a:lnTo>
                      <a:pt x="1529" y="102"/>
                    </a:lnTo>
                    <a:lnTo>
                      <a:pt x="1530" y="109"/>
                    </a:lnTo>
                    <a:lnTo>
                      <a:pt x="1532" y="117"/>
                    </a:lnTo>
                    <a:lnTo>
                      <a:pt x="1532" y="126"/>
                    </a:lnTo>
                    <a:lnTo>
                      <a:pt x="1525" y="140"/>
                    </a:lnTo>
                    <a:lnTo>
                      <a:pt x="1518" y="150"/>
                    </a:lnTo>
                    <a:lnTo>
                      <a:pt x="1515" y="158"/>
                    </a:lnTo>
                    <a:lnTo>
                      <a:pt x="1508" y="163"/>
                    </a:lnTo>
                    <a:lnTo>
                      <a:pt x="1488" y="186"/>
                    </a:lnTo>
                    <a:lnTo>
                      <a:pt x="1477" y="192"/>
                    </a:lnTo>
                    <a:lnTo>
                      <a:pt x="1470" y="199"/>
                    </a:lnTo>
                    <a:lnTo>
                      <a:pt x="1469" y="201"/>
                    </a:lnTo>
                    <a:lnTo>
                      <a:pt x="1455" y="199"/>
                    </a:lnTo>
                    <a:lnTo>
                      <a:pt x="1452" y="204"/>
                    </a:lnTo>
                    <a:lnTo>
                      <a:pt x="1450" y="210"/>
                    </a:lnTo>
                    <a:lnTo>
                      <a:pt x="1446" y="213"/>
                    </a:lnTo>
                    <a:lnTo>
                      <a:pt x="1441" y="215"/>
                    </a:lnTo>
                    <a:lnTo>
                      <a:pt x="1429" y="216"/>
                    </a:lnTo>
                    <a:lnTo>
                      <a:pt x="1426" y="223"/>
                    </a:lnTo>
                    <a:lnTo>
                      <a:pt x="1426" y="228"/>
                    </a:lnTo>
                    <a:lnTo>
                      <a:pt x="1424" y="232"/>
                    </a:lnTo>
                    <a:lnTo>
                      <a:pt x="1423" y="233"/>
                    </a:lnTo>
                    <a:lnTo>
                      <a:pt x="1388" y="259"/>
                    </a:lnTo>
                    <a:lnTo>
                      <a:pt x="1388" y="262"/>
                    </a:lnTo>
                    <a:lnTo>
                      <a:pt x="1392" y="264"/>
                    </a:lnTo>
                    <a:lnTo>
                      <a:pt x="1397" y="262"/>
                    </a:lnTo>
                    <a:lnTo>
                      <a:pt x="1446" y="233"/>
                    </a:lnTo>
                    <a:lnTo>
                      <a:pt x="1455" y="230"/>
                    </a:lnTo>
                    <a:lnTo>
                      <a:pt x="1464" y="233"/>
                    </a:lnTo>
                    <a:lnTo>
                      <a:pt x="1464" y="240"/>
                    </a:lnTo>
                    <a:lnTo>
                      <a:pt x="1450" y="259"/>
                    </a:lnTo>
                    <a:lnTo>
                      <a:pt x="1434" y="276"/>
                    </a:lnTo>
                    <a:lnTo>
                      <a:pt x="1428" y="290"/>
                    </a:lnTo>
                    <a:lnTo>
                      <a:pt x="1407" y="312"/>
                    </a:lnTo>
                    <a:lnTo>
                      <a:pt x="1390" y="334"/>
                    </a:lnTo>
                    <a:lnTo>
                      <a:pt x="1383" y="344"/>
                    </a:lnTo>
                    <a:lnTo>
                      <a:pt x="1375" y="363"/>
                    </a:lnTo>
                    <a:lnTo>
                      <a:pt x="1373" y="368"/>
                    </a:lnTo>
                    <a:lnTo>
                      <a:pt x="1369" y="370"/>
                    </a:lnTo>
                    <a:lnTo>
                      <a:pt x="1364" y="368"/>
                    </a:lnTo>
                    <a:lnTo>
                      <a:pt x="1361" y="366"/>
                    </a:lnTo>
                    <a:lnTo>
                      <a:pt x="1356" y="360"/>
                    </a:lnTo>
                    <a:lnTo>
                      <a:pt x="1352" y="351"/>
                    </a:lnTo>
                    <a:lnTo>
                      <a:pt x="1351" y="349"/>
                    </a:lnTo>
                    <a:lnTo>
                      <a:pt x="1351" y="354"/>
                    </a:lnTo>
                    <a:lnTo>
                      <a:pt x="1359" y="380"/>
                    </a:lnTo>
                    <a:lnTo>
                      <a:pt x="1359" y="385"/>
                    </a:lnTo>
                    <a:lnTo>
                      <a:pt x="1342" y="390"/>
                    </a:lnTo>
                    <a:lnTo>
                      <a:pt x="1335" y="395"/>
                    </a:lnTo>
                    <a:lnTo>
                      <a:pt x="1332" y="395"/>
                    </a:lnTo>
                    <a:lnTo>
                      <a:pt x="1330" y="395"/>
                    </a:lnTo>
                    <a:lnTo>
                      <a:pt x="1327" y="395"/>
                    </a:lnTo>
                    <a:lnTo>
                      <a:pt x="1325" y="397"/>
                    </a:lnTo>
                    <a:lnTo>
                      <a:pt x="1325" y="399"/>
                    </a:lnTo>
                    <a:lnTo>
                      <a:pt x="1327" y="400"/>
                    </a:lnTo>
                    <a:lnTo>
                      <a:pt x="1334" y="402"/>
                    </a:lnTo>
                    <a:lnTo>
                      <a:pt x="1347" y="397"/>
                    </a:lnTo>
                    <a:lnTo>
                      <a:pt x="1349" y="397"/>
                    </a:lnTo>
                    <a:lnTo>
                      <a:pt x="1352" y="400"/>
                    </a:lnTo>
                    <a:lnTo>
                      <a:pt x="1352" y="402"/>
                    </a:lnTo>
                    <a:lnTo>
                      <a:pt x="1349" y="411"/>
                    </a:lnTo>
                    <a:lnTo>
                      <a:pt x="1339" y="421"/>
                    </a:lnTo>
                    <a:lnTo>
                      <a:pt x="1339" y="421"/>
                    </a:lnTo>
                    <a:lnTo>
                      <a:pt x="1342" y="424"/>
                    </a:lnTo>
                    <a:lnTo>
                      <a:pt x="1342" y="428"/>
                    </a:lnTo>
                    <a:lnTo>
                      <a:pt x="1339" y="435"/>
                    </a:lnTo>
                    <a:lnTo>
                      <a:pt x="1337" y="436"/>
                    </a:lnTo>
                    <a:lnTo>
                      <a:pt x="1327" y="443"/>
                    </a:lnTo>
                    <a:lnTo>
                      <a:pt x="1322" y="445"/>
                    </a:lnTo>
                    <a:lnTo>
                      <a:pt x="1316" y="445"/>
                    </a:lnTo>
                    <a:lnTo>
                      <a:pt x="1298" y="429"/>
                    </a:lnTo>
                    <a:lnTo>
                      <a:pt x="1291" y="428"/>
                    </a:lnTo>
                    <a:lnTo>
                      <a:pt x="1284" y="424"/>
                    </a:lnTo>
                    <a:lnTo>
                      <a:pt x="1279" y="424"/>
                    </a:lnTo>
                    <a:lnTo>
                      <a:pt x="1274" y="429"/>
                    </a:lnTo>
                    <a:lnTo>
                      <a:pt x="1277" y="431"/>
                    </a:lnTo>
                    <a:lnTo>
                      <a:pt x="1286" y="435"/>
                    </a:lnTo>
                    <a:lnTo>
                      <a:pt x="1294" y="436"/>
                    </a:lnTo>
                    <a:lnTo>
                      <a:pt x="1298" y="438"/>
                    </a:lnTo>
                    <a:lnTo>
                      <a:pt x="1299" y="440"/>
                    </a:lnTo>
                    <a:lnTo>
                      <a:pt x="1301" y="450"/>
                    </a:lnTo>
                    <a:lnTo>
                      <a:pt x="1303" y="455"/>
                    </a:lnTo>
                    <a:lnTo>
                      <a:pt x="1301" y="458"/>
                    </a:lnTo>
                    <a:lnTo>
                      <a:pt x="1301" y="462"/>
                    </a:lnTo>
                    <a:lnTo>
                      <a:pt x="1299" y="463"/>
                    </a:lnTo>
                    <a:lnTo>
                      <a:pt x="1298" y="465"/>
                    </a:lnTo>
                    <a:lnTo>
                      <a:pt x="1289" y="465"/>
                    </a:lnTo>
                    <a:lnTo>
                      <a:pt x="1287" y="465"/>
                    </a:lnTo>
                    <a:lnTo>
                      <a:pt x="1284" y="469"/>
                    </a:lnTo>
                    <a:lnTo>
                      <a:pt x="1279" y="469"/>
                    </a:lnTo>
                    <a:lnTo>
                      <a:pt x="1272" y="469"/>
                    </a:lnTo>
                    <a:lnTo>
                      <a:pt x="1263" y="472"/>
                    </a:lnTo>
                    <a:lnTo>
                      <a:pt x="1258" y="474"/>
                    </a:lnTo>
                    <a:lnTo>
                      <a:pt x="1253" y="472"/>
                    </a:lnTo>
                    <a:lnTo>
                      <a:pt x="1248" y="467"/>
                    </a:lnTo>
                    <a:lnTo>
                      <a:pt x="1241" y="465"/>
                    </a:lnTo>
                    <a:lnTo>
                      <a:pt x="1231" y="463"/>
                    </a:lnTo>
                    <a:lnTo>
                      <a:pt x="1233" y="465"/>
                    </a:lnTo>
                    <a:lnTo>
                      <a:pt x="1236" y="467"/>
                    </a:lnTo>
                    <a:lnTo>
                      <a:pt x="1243" y="474"/>
                    </a:lnTo>
                    <a:lnTo>
                      <a:pt x="1246" y="482"/>
                    </a:lnTo>
                    <a:lnTo>
                      <a:pt x="1250" y="484"/>
                    </a:lnTo>
                    <a:lnTo>
                      <a:pt x="1257" y="491"/>
                    </a:lnTo>
                    <a:lnTo>
                      <a:pt x="1262" y="492"/>
                    </a:lnTo>
                    <a:lnTo>
                      <a:pt x="1267" y="496"/>
                    </a:lnTo>
                    <a:lnTo>
                      <a:pt x="1274" y="492"/>
                    </a:lnTo>
                    <a:lnTo>
                      <a:pt x="1277" y="492"/>
                    </a:lnTo>
                    <a:lnTo>
                      <a:pt x="1277" y="511"/>
                    </a:lnTo>
                    <a:lnTo>
                      <a:pt x="1275" y="513"/>
                    </a:lnTo>
                    <a:lnTo>
                      <a:pt x="1263" y="513"/>
                    </a:lnTo>
                    <a:lnTo>
                      <a:pt x="1258" y="510"/>
                    </a:lnTo>
                    <a:lnTo>
                      <a:pt x="1255" y="508"/>
                    </a:lnTo>
                    <a:lnTo>
                      <a:pt x="1250" y="504"/>
                    </a:lnTo>
                    <a:lnTo>
                      <a:pt x="1246" y="506"/>
                    </a:lnTo>
                    <a:lnTo>
                      <a:pt x="1241" y="506"/>
                    </a:lnTo>
                    <a:lnTo>
                      <a:pt x="1238" y="508"/>
                    </a:lnTo>
                    <a:lnTo>
                      <a:pt x="1234" y="508"/>
                    </a:lnTo>
                    <a:lnTo>
                      <a:pt x="1222" y="510"/>
                    </a:lnTo>
                    <a:lnTo>
                      <a:pt x="1215" y="510"/>
                    </a:lnTo>
                    <a:lnTo>
                      <a:pt x="1210" y="508"/>
                    </a:lnTo>
                    <a:lnTo>
                      <a:pt x="1205" y="508"/>
                    </a:lnTo>
                    <a:lnTo>
                      <a:pt x="1198" y="508"/>
                    </a:lnTo>
                    <a:lnTo>
                      <a:pt x="1200" y="511"/>
                    </a:lnTo>
                    <a:lnTo>
                      <a:pt x="1202" y="511"/>
                    </a:lnTo>
                    <a:lnTo>
                      <a:pt x="1205" y="515"/>
                    </a:lnTo>
                    <a:lnTo>
                      <a:pt x="1210" y="520"/>
                    </a:lnTo>
                    <a:lnTo>
                      <a:pt x="1212" y="521"/>
                    </a:lnTo>
                    <a:lnTo>
                      <a:pt x="1215" y="520"/>
                    </a:lnTo>
                    <a:lnTo>
                      <a:pt x="1219" y="518"/>
                    </a:lnTo>
                    <a:lnTo>
                      <a:pt x="1233" y="515"/>
                    </a:lnTo>
                    <a:lnTo>
                      <a:pt x="1239" y="513"/>
                    </a:lnTo>
                    <a:lnTo>
                      <a:pt x="1245" y="515"/>
                    </a:lnTo>
                    <a:lnTo>
                      <a:pt x="1248" y="518"/>
                    </a:lnTo>
                    <a:lnTo>
                      <a:pt x="1250" y="520"/>
                    </a:lnTo>
                    <a:lnTo>
                      <a:pt x="1253" y="527"/>
                    </a:lnTo>
                    <a:lnTo>
                      <a:pt x="1260" y="528"/>
                    </a:lnTo>
                    <a:lnTo>
                      <a:pt x="1267" y="530"/>
                    </a:lnTo>
                    <a:lnTo>
                      <a:pt x="1275" y="540"/>
                    </a:lnTo>
                    <a:lnTo>
                      <a:pt x="1277" y="540"/>
                    </a:lnTo>
                    <a:lnTo>
                      <a:pt x="1279" y="544"/>
                    </a:lnTo>
                    <a:lnTo>
                      <a:pt x="1277" y="549"/>
                    </a:lnTo>
                    <a:lnTo>
                      <a:pt x="1277" y="554"/>
                    </a:lnTo>
                    <a:lnTo>
                      <a:pt x="1270" y="561"/>
                    </a:lnTo>
                    <a:lnTo>
                      <a:pt x="1260" y="562"/>
                    </a:lnTo>
                    <a:lnTo>
                      <a:pt x="1250" y="562"/>
                    </a:lnTo>
                    <a:lnTo>
                      <a:pt x="1241" y="562"/>
                    </a:lnTo>
                    <a:lnTo>
                      <a:pt x="1241" y="564"/>
                    </a:lnTo>
                    <a:lnTo>
                      <a:pt x="1246" y="566"/>
                    </a:lnTo>
                    <a:lnTo>
                      <a:pt x="1258" y="574"/>
                    </a:lnTo>
                    <a:lnTo>
                      <a:pt x="1263" y="579"/>
                    </a:lnTo>
                    <a:lnTo>
                      <a:pt x="1263" y="581"/>
                    </a:lnTo>
                    <a:lnTo>
                      <a:pt x="1257" y="591"/>
                    </a:lnTo>
                    <a:lnTo>
                      <a:pt x="1251" y="612"/>
                    </a:lnTo>
                    <a:lnTo>
                      <a:pt x="1250" y="612"/>
                    </a:lnTo>
                    <a:lnTo>
                      <a:pt x="1248" y="614"/>
                    </a:lnTo>
                    <a:lnTo>
                      <a:pt x="1241" y="614"/>
                    </a:lnTo>
                    <a:lnTo>
                      <a:pt x="1234" y="617"/>
                    </a:lnTo>
                    <a:lnTo>
                      <a:pt x="1229" y="619"/>
                    </a:lnTo>
                    <a:lnTo>
                      <a:pt x="1221" y="617"/>
                    </a:lnTo>
                    <a:lnTo>
                      <a:pt x="1210" y="617"/>
                    </a:lnTo>
                    <a:lnTo>
                      <a:pt x="1209" y="620"/>
                    </a:lnTo>
                    <a:lnTo>
                      <a:pt x="1209" y="625"/>
                    </a:lnTo>
                    <a:lnTo>
                      <a:pt x="1209" y="636"/>
                    </a:lnTo>
                    <a:lnTo>
                      <a:pt x="1209" y="646"/>
                    </a:lnTo>
                    <a:lnTo>
                      <a:pt x="1209" y="656"/>
                    </a:lnTo>
                    <a:lnTo>
                      <a:pt x="1207" y="661"/>
                    </a:lnTo>
                    <a:lnTo>
                      <a:pt x="1205" y="665"/>
                    </a:lnTo>
                    <a:lnTo>
                      <a:pt x="1200" y="668"/>
                    </a:lnTo>
                    <a:lnTo>
                      <a:pt x="1197" y="671"/>
                    </a:lnTo>
                    <a:lnTo>
                      <a:pt x="1193" y="671"/>
                    </a:lnTo>
                    <a:lnTo>
                      <a:pt x="1188" y="671"/>
                    </a:lnTo>
                    <a:lnTo>
                      <a:pt x="1174" y="675"/>
                    </a:lnTo>
                    <a:lnTo>
                      <a:pt x="1166" y="675"/>
                    </a:lnTo>
                    <a:lnTo>
                      <a:pt x="1161" y="673"/>
                    </a:lnTo>
                    <a:lnTo>
                      <a:pt x="1156" y="670"/>
                    </a:lnTo>
                    <a:lnTo>
                      <a:pt x="1145" y="658"/>
                    </a:lnTo>
                    <a:lnTo>
                      <a:pt x="1142" y="656"/>
                    </a:lnTo>
                    <a:lnTo>
                      <a:pt x="1140" y="654"/>
                    </a:lnTo>
                    <a:lnTo>
                      <a:pt x="1140" y="658"/>
                    </a:lnTo>
                    <a:lnTo>
                      <a:pt x="1144" y="663"/>
                    </a:lnTo>
                    <a:lnTo>
                      <a:pt x="1145" y="666"/>
                    </a:lnTo>
                    <a:lnTo>
                      <a:pt x="1147" y="668"/>
                    </a:lnTo>
                    <a:lnTo>
                      <a:pt x="1147" y="671"/>
                    </a:lnTo>
                    <a:lnTo>
                      <a:pt x="1142" y="673"/>
                    </a:lnTo>
                    <a:lnTo>
                      <a:pt x="1138" y="675"/>
                    </a:lnTo>
                    <a:lnTo>
                      <a:pt x="1132" y="675"/>
                    </a:lnTo>
                    <a:lnTo>
                      <a:pt x="1132" y="677"/>
                    </a:lnTo>
                    <a:lnTo>
                      <a:pt x="1133" y="678"/>
                    </a:lnTo>
                    <a:lnTo>
                      <a:pt x="1137" y="682"/>
                    </a:lnTo>
                    <a:lnTo>
                      <a:pt x="1138" y="683"/>
                    </a:lnTo>
                    <a:lnTo>
                      <a:pt x="1142" y="682"/>
                    </a:lnTo>
                    <a:lnTo>
                      <a:pt x="1147" y="678"/>
                    </a:lnTo>
                    <a:lnTo>
                      <a:pt x="1150" y="677"/>
                    </a:lnTo>
                    <a:lnTo>
                      <a:pt x="1157" y="678"/>
                    </a:lnTo>
                    <a:lnTo>
                      <a:pt x="1159" y="680"/>
                    </a:lnTo>
                    <a:lnTo>
                      <a:pt x="1166" y="687"/>
                    </a:lnTo>
                    <a:lnTo>
                      <a:pt x="1168" y="689"/>
                    </a:lnTo>
                    <a:lnTo>
                      <a:pt x="1173" y="683"/>
                    </a:lnTo>
                    <a:lnTo>
                      <a:pt x="1181" y="683"/>
                    </a:lnTo>
                    <a:lnTo>
                      <a:pt x="1185" y="687"/>
                    </a:lnTo>
                    <a:lnTo>
                      <a:pt x="1186" y="694"/>
                    </a:lnTo>
                    <a:lnTo>
                      <a:pt x="1186" y="699"/>
                    </a:lnTo>
                    <a:lnTo>
                      <a:pt x="1185" y="702"/>
                    </a:lnTo>
                    <a:lnTo>
                      <a:pt x="1186" y="706"/>
                    </a:lnTo>
                    <a:lnTo>
                      <a:pt x="1192" y="709"/>
                    </a:lnTo>
                    <a:lnTo>
                      <a:pt x="1195" y="711"/>
                    </a:lnTo>
                    <a:lnTo>
                      <a:pt x="1198" y="709"/>
                    </a:lnTo>
                    <a:lnTo>
                      <a:pt x="1202" y="704"/>
                    </a:lnTo>
                    <a:lnTo>
                      <a:pt x="1203" y="702"/>
                    </a:lnTo>
                    <a:lnTo>
                      <a:pt x="1205" y="702"/>
                    </a:lnTo>
                    <a:lnTo>
                      <a:pt x="1207" y="706"/>
                    </a:lnTo>
                    <a:lnTo>
                      <a:pt x="1210" y="712"/>
                    </a:lnTo>
                    <a:lnTo>
                      <a:pt x="1210" y="721"/>
                    </a:lnTo>
                    <a:lnTo>
                      <a:pt x="1209" y="729"/>
                    </a:lnTo>
                    <a:lnTo>
                      <a:pt x="1205" y="736"/>
                    </a:lnTo>
                    <a:lnTo>
                      <a:pt x="1192" y="746"/>
                    </a:lnTo>
                    <a:lnTo>
                      <a:pt x="1188" y="750"/>
                    </a:lnTo>
                    <a:lnTo>
                      <a:pt x="1186" y="753"/>
                    </a:lnTo>
                    <a:lnTo>
                      <a:pt x="1181" y="757"/>
                    </a:lnTo>
                    <a:lnTo>
                      <a:pt x="1173" y="762"/>
                    </a:lnTo>
                    <a:lnTo>
                      <a:pt x="1168" y="764"/>
                    </a:lnTo>
                    <a:lnTo>
                      <a:pt x="1159" y="769"/>
                    </a:lnTo>
                    <a:lnTo>
                      <a:pt x="1157" y="769"/>
                    </a:lnTo>
                    <a:lnTo>
                      <a:pt x="1154" y="767"/>
                    </a:lnTo>
                    <a:lnTo>
                      <a:pt x="1152" y="765"/>
                    </a:lnTo>
                    <a:lnTo>
                      <a:pt x="1154" y="760"/>
                    </a:lnTo>
                    <a:lnTo>
                      <a:pt x="1154" y="757"/>
                    </a:lnTo>
                    <a:lnTo>
                      <a:pt x="1156" y="753"/>
                    </a:lnTo>
                    <a:lnTo>
                      <a:pt x="1156" y="750"/>
                    </a:lnTo>
                    <a:lnTo>
                      <a:pt x="1154" y="745"/>
                    </a:lnTo>
                    <a:lnTo>
                      <a:pt x="1150" y="741"/>
                    </a:lnTo>
                    <a:lnTo>
                      <a:pt x="1149" y="741"/>
                    </a:lnTo>
                    <a:lnTo>
                      <a:pt x="1145" y="741"/>
                    </a:lnTo>
                    <a:lnTo>
                      <a:pt x="1144" y="743"/>
                    </a:lnTo>
                    <a:lnTo>
                      <a:pt x="1142" y="743"/>
                    </a:lnTo>
                    <a:lnTo>
                      <a:pt x="1138" y="743"/>
                    </a:lnTo>
                    <a:lnTo>
                      <a:pt x="1137" y="740"/>
                    </a:lnTo>
                    <a:lnTo>
                      <a:pt x="1133" y="731"/>
                    </a:lnTo>
                    <a:lnTo>
                      <a:pt x="1132" y="729"/>
                    </a:lnTo>
                    <a:lnTo>
                      <a:pt x="1130" y="731"/>
                    </a:lnTo>
                    <a:lnTo>
                      <a:pt x="1128" y="729"/>
                    </a:lnTo>
                    <a:lnTo>
                      <a:pt x="1126" y="726"/>
                    </a:lnTo>
                    <a:lnTo>
                      <a:pt x="1123" y="724"/>
                    </a:lnTo>
                    <a:lnTo>
                      <a:pt x="1123" y="726"/>
                    </a:lnTo>
                    <a:lnTo>
                      <a:pt x="1126" y="731"/>
                    </a:lnTo>
                    <a:lnTo>
                      <a:pt x="1128" y="736"/>
                    </a:lnTo>
                    <a:lnTo>
                      <a:pt x="1130" y="741"/>
                    </a:lnTo>
                    <a:lnTo>
                      <a:pt x="1128" y="745"/>
                    </a:lnTo>
                    <a:lnTo>
                      <a:pt x="1106" y="746"/>
                    </a:lnTo>
                    <a:lnTo>
                      <a:pt x="1097" y="746"/>
                    </a:lnTo>
                    <a:lnTo>
                      <a:pt x="1096" y="743"/>
                    </a:lnTo>
                    <a:lnTo>
                      <a:pt x="1091" y="728"/>
                    </a:lnTo>
                    <a:lnTo>
                      <a:pt x="1089" y="753"/>
                    </a:lnTo>
                    <a:lnTo>
                      <a:pt x="1073" y="758"/>
                    </a:lnTo>
                    <a:lnTo>
                      <a:pt x="1068" y="757"/>
                    </a:lnTo>
                    <a:lnTo>
                      <a:pt x="1063" y="755"/>
                    </a:lnTo>
                    <a:lnTo>
                      <a:pt x="1055" y="748"/>
                    </a:lnTo>
                    <a:lnTo>
                      <a:pt x="1051" y="743"/>
                    </a:lnTo>
                    <a:lnTo>
                      <a:pt x="1049" y="738"/>
                    </a:lnTo>
                    <a:lnTo>
                      <a:pt x="1048" y="736"/>
                    </a:lnTo>
                    <a:lnTo>
                      <a:pt x="1048" y="735"/>
                    </a:lnTo>
                    <a:lnTo>
                      <a:pt x="1046" y="741"/>
                    </a:lnTo>
                    <a:lnTo>
                      <a:pt x="1043" y="752"/>
                    </a:lnTo>
                    <a:lnTo>
                      <a:pt x="1037" y="750"/>
                    </a:lnTo>
                    <a:lnTo>
                      <a:pt x="1031" y="746"/>
                    </a:lnTo>
                    <a:lnTo>
                      <a:pt x="1027" y="735"/>
                    </a:lnTo>
                    <a:lnTo>
                      <a:pt x="1027" y="752"/>
                    </a:lnTo>
                    <a:lnTo>
                      <a:pt x="1017" y="750"/>
                    </a:lnTo>
                    <a:lnTo>
                      <a:pt x="1010" y="750"/>
                    </a:lnTo>
                    <a:lnTo>
                      <a:pt x="1008" y="736"/>
                    </a:lnTo>
                    <a:lnTo>
                      <a:pt x="1008" y="719"/>
                    </a:lnTo>
                    <a:lnTo>
                      <a:pt x="1007" y="729"/>
                    </a:lnTo>
                    <a:lnTo>
                      <a:pt x="1007" y="738"/>
                    </a:lnTo>
                    <a:lnTo>
                      <a:pt x="1008" y="748"/>
                    </a:lnTo>
                    <a:lnTo>
                      <a:pt x="1003" y="745"/>
                    </a:lnTo>
                    <a:lnTo>
                      <a:pt x="991" y="745"/>
                    </a:lnTo>
                    <a:lnTo>
                      <a:pt x="988" y="743"/>
                    </a:lnTo>
                    <a:lnTo>
                      <a:pt x="988" y="729"/>
                    </a:lnTo>
                    <a:lnTo>
                      <a:pt x="990" y="716"/>
                    </a:lnTo>
                    <a:lnTo>
                      <a:pt x="1003" y="700"/>
                    </a:lnTo>
                    <a:lnTo>
                      <a:pt x="1007" y="694"/>
                    </a:lnTo>
                    <a:lnTo>
                      <a:pt x="1010" y="692"/>
                    </a:lnTo>
                    <a:lnTo>
                      <a:pt x="1015" y="690"/>
                    </a:lnTo>
                    <a:lnTo>
                      <a:pt x="1022" y="689"/>
                    </a:lnTo>
                    <a:lnTo>
                      <a:pt x="1026" y="690"/>
                    </a:lnTo>
                    <a:lnTo>
                      <a:pt x="1031" y="689"/>
                    </a:lnTo>
                    <a:lnTo>
                      <a:pt x="1036" y="687"/>
                    </a:lnTo>
                    <a:lnTo>
                      <a:pt x="1041" y="685"/>
                    </a:lnTo>
                    <a:lnTo>
                      <a:pt x="1041" y="685"/>
                    </a:lnTo>
                    <a:lnTo>
                      <a:pt x="1039" y="683"/>
                    </a:lnTo>
                    <a:lnTo>
                      <a:pt x="1036" y="673"/>
                    </a:lnTo>
                    <a:lnTo>
                      <a:pt x="1034" y="671"/>
                    </a:lnTo>
                    <a:lnTo>
                      <a:pt x="1032" y="671"/>
                    </a:lnTo>
                    <a:lnTo>
                      <a:pt x="1029" y="670"/>
                    </a:lnTo>
                    <a:lnTo>
                      <a:pt x="1026" y="666"/>
                    </a:lnTo>
                    <a:lnTo>
                      <a:pt x="1024" y="663"/>
                    </a:lnTo>
                    <a:lnTo>
                      <a:pt x="1022" y="658"/>
                    </a:lnTo>
                    <a:lnTo>
                      <a:pt x="1019" y="648"/>
                    </a:lnTo>
                    <a:lnTo>
                      <a:pt x="1017" y="637"/>
                    </a:lnTo>
                    <a:lnTo>
                      <a:pt x="1017" y="632"/>
                    </a:lnTo>
                    <a:lnTo>
                      <a:pt x="1022" y="627"/>
                    </a:lnTo>
                    <a:lnTo>
                      <a:pt x="1027" y="624"/>
                    </a:lnTo>
                    <a:lnTo>
                      <a:pt x="1032" y="622"/>
                    </a:lnTo>
                    <a:lnTo>
                      <a:pt x="1037" y="622"/>
                    </a:lnTo>
                    <a:lnTo>
                      <a:pt x="1043" y="624"/>
                    </a:lnTo>
                    <a:lnTo>
                      <a:pt x="1049" y="629"/>
                    </a:lnTo>
                    <a:lnTo>
                      <a:pt x="1053" y="636"/>
                    </a:lnTo>
                    <a:lnTo>
                      <a:pt x="1058" y="648"/>
                    </a:lnTo>
                    <a:lnTo>
                      <a:pt x="1061" y="656"/>
                    </a:lnTo>
                    <a:lnTo>
                      <a:pt x="1065" y="661"/>
                    </a:lnTo>
                    <a:lnTo>
                      <a:pt x="1077" y="668"/>
                    </a:lnTo>
                    <a:lnTo>
                      <a:pt x="1080" y="670"/>
                    </a:lnTo>
                    <a:lnTo>
                      <a:pt x="1085" y="668"/>
                    </a:lnTo>
                    <a:lnTo>
                      <a:pt x="1096" y="666"/>
                    </a:lnTo>
                    <a:lnTo>
                      <a:pt x="1101" y="665"/>
                    </a:lnTo>
                    <a:lnTo>
                      <a:pt x="1103" y="661"/>
                    </a:lnTo>
                    <a:lnTo>
                      <a:pt x="1104" y="658"/>
                    </a:lnTo>
                    <a:lnTo>
                      <a:pt x="1104" y="656"/>
                    </a:lnTo>
                    <a:lnTo>
                      <a:pt x="1109" y="649"/>
                    </a:lnTo>
                    <a:lnTo>
                      <a:pt x="1116" y="636"/>
                    </a:lnTo>
                    <a:lnTo>
                      <a:pt x="1120" y="625"/>
                    </a:lnTo>
                    <a:lnTo>
                      <a:pt x="1121" y="622"/>
                    </a:lnTo>
                    <a:lnTo>
                      <a:pt x="1121" y="617"/>
                    </a:lnTo>
                    <a:lnTo>
                      <a:pt x="1121" y="612"/>
                    </a:lnTo>
                    <a:lnTo>
                      <a:pt x="1120" y="615"/>
                    </a:lnTo>
                    <a:lnTo>
                      <a:pt x="1108" y="641"/>
                    </a:lnTo>
                    <a:lnTo>
                      <a:pt x="1106" y="646"/>
                    </a:lnTo>
                    <a:lnTo>
                      <a:pt x="1099" y="654"/>
                    </a:lnTo>
                    <a:lnTo>
                      <a:pt x="1096" y="656"/>
                    </a:lnTo>
                    <a:lnTo>
                      <a:pt x="1092" y="654"/>
                    </a:lnTo>
                    <a:lnTo>
                      <a:pt x="1085" y="651"/>
                    </a:lnTo>
                    <a:lnTo>
                      <a:pt x="1079" y="658"/>
                    </a:lnTo>
                    <a:lnTo>
                      <a:pt x="1073" y="656"/>
                    </a:lnTo>
                    <a:lnTo>
                      <a:pt x="1070" y="651"/>
                    </a:lnTo>
                    <a:lnTo>
                      <a:pt x="1070" y="634"/>
                    </a:lnTo>
                    <a:lnTo>
                      <a:pt x="1065" y="619"/>
                    </a:lnTo>
                    <a:lnTo>
                      <a:pt x="1070" y="610"/>
                    </a:lnTo>
                    <a:lnTo>
                      <a:pt x="1075" y="607"/>
                    </a:lnTo>
                    <a:lnTo>
                      <a:pt x="1084" y="593"/>
                    </a:lnTo>
                    <a:lnTo>
                      <a:pt x="1085" y="593"/>
                    </a:lnTo>
                    <a:lnTo>
                      <a:pt x="1091" y="595"/>
                    </a:lnTo>
                    <a:lnTo>
                      <a:pt x="1087" y="593"/>
                    </a:lnTo>
                    <a:lnTo>
                      <a:pt x="1084" y="588"/>
                    </a:lnTo>
                    <a:lnTo>
                      <a:pt x="1077" y="590"/>
                    </a:lnTo>
                    <a:lnTo>
                      <a:pt x="1080" y="562"/>
                    </a:lnTo>
                    <a:lnTo>
                      <a:pt x="1075" y="583"/>
                    </a:lnTo>
                    <a:lnTo>
                      <a:pt x="1070" y="593"/>
                    </a:lnTo>
                    <a:lnTo>
                      <a:pt x="1068" y="598"/>
                    </a:lnTo>
                    <a:lnTo>
                      <a:pt x="1065" y="602"/>
                    </a:lnTo>
                    <a:lnTo>
                      <a:pt x="1053" y="605"/>
                    </a:lnTo>
                    <a:lnTo>
                      <a:pt x="1055" y="595"/>
                    </a:lnTo>
                    <a:lnTo>
                      <a:pt x="1058" y="579"/>
                    </a:lnTo>
                    <a:lnTo>
                      <a:pt x="1055" y="585"/>
                    </a:lnTo>
                    <a:lnTo>
                      <a:pt x="1048" y="593"/>
                    </a:lnTo>
                    <a:lnTo>
                      <a:pt x="1043" y="598"/>
                    </a:lnTo>
                    <a:lnTo>
                      <a:pt x="1039" y="600"/>
                    </a:lnTo>
                    <a:lnTo>
                      <a:pt x="1031" y="600"/>
                    </a:lnTo>
                    <a:lnTo>
                      <a:pt x="1027" y="595"/>
                    </a:lnTo>
                    <a:lnTo>
                      <a:pt x="1027" y="586"/>
                    </a:lnTo>
                    <a:lnTo>
                      <a:pt x="1027" y="573"/>
                    </a:lnTo>
                    <a:lnTo>
                      <a:pt x="1031" y="567"/>
                    </a:lnTo>
                    <a:lnTo>
                      <a:pt x="1034" y="559"/>
                    </a:lnTo>
                    <a:lnTo>
                      <a:pt x="1037" y="549"/>
                    </a:lnTo>
                    <a:lnTo>
                      <a:pt x="1041" y="538"/>
                    </a:lnTo>
                    <a:lnTo>
                      <a:pt x="1051" y="533"/>
                    </a:lnTo>
                    <a:lnTo>
                      <a:pt x="1063" y="532"/>
                    </a:lnTo>
                    <a:lnTo>
                      <a:pt x="1072" y="525"/>
                    </a:lnTo>
                    <a:lnTo>
                      <a:pt x="1075" y="525"/>
                    </a:lnTo>
                    <a:lnTo>
                      <a:pt x="1080" y="527"/>
                    </a:lnTo>
                    <a:lnTo>
                      <a:pt x="1097" y="532"/>
                    </a:lnTo>
                    <a:lnTo>
                      <a:pt x="1104" y="535"/>
                    </a:lnTo>
                    <a:lnTo>
                      <a:pt x="1106" y="538"/>
                    </a:lnTo>
                    <a:lnTo>
                      <a:pt x="1109" y="538"/>
                    </a:lnTo>
                    <a:lnTo>
                      <a:pt x="1111" y="535"/>
                    </a:lnTo>
                    <a:lnTo>
                      <a:pt x="1114" y="532"/>
                    </a:lnTo>
                    <a:lnTo>
                      <a:pt x="1125" y="532"/>
                    </a:lnTo>
                    <a:lnTo>
                      <a:pt x="1128" y="532"/>
                    </a:lnTo>
                    <a:lnTo>
                      <a:pt x="1130" y="530"/>
                    </a:lnTo>
                    <a:lnTo>
                      <a:pt x="1133" y="527"/>
                    </a:lnTo>
                    <a:lnTo>
                      <a:pt x="1138" y="521"/>
                    </a:lnTo>
                    <a:lnTo>
                      <a:pt x="1138" y="518"/>
                    </a:lnTo>
                    <a:lnTo>
                      <a:pt x="1135" y="518"/>
                    </a:lnTo>
                    <a:lnTo>
                      <a:pt x="1133" y="520"/>
                    </a:lnTo>
                    <a:lnTo>
                      <a:pt x="1128" y="523"/>
                    </a:lnTo>
                    <a:lnTo>
                      <a:pt x="1125" y="525"/>
                    </a:lnTo>
                    <a:lnTo>
                      <a:pt x="1121" y="525"/>
                    </a:lnTo>
                    <a:lnTo>
                      <a:pt x="1113" y="521"/>
                    </a:lnTo>
                    <a:lnTo>
                      <a:pt x="1099" y="521"/>
                    </a:lnTo>
                    <a:lnTo>
                      <a:pt x="1092" y="520"/>
                    </a:lnTo>
                    <a:lnTo>
                      <a:pt x="1089" y="518"/>
                    </a:lnTo>
                    <a:lnTo>
                      <a:pt x="1087" y="516"/>
                    </a:lnTo>
                    <a:lnTo>
                      <a:pt x="1085" y="513"/>
                    </a:lnTo>
                    <a:lnTo>
                      <a:pt x="1084" y="510"/>
                    </a:lnTo>
                    <a:lnTo>
                      <a:pt x="1085" y="506"/>
                    </a:lnTo>
                    <a:lnTo>
                      <a:pt x="1087" y="504"/>
                    </a:lnTo>
                    <a:lnTo>
                      <a:pt x="1091" y="503"/>
                    </a:lnTo>
                    <a:lnTo>
                      <a:pt x="1094" y="506"/>
                    </a:lnTo>
                    <a:lnTo>
                      <a:pt x="1099" y="510"/>
                    </a:lnTo>
                    <a:lnTo>
                      <a:pt x="1103" y="511"/>
                    </a:lnTo>
                    <a:lnTo>
                      <a:pt x="1101" y="506"/>
                    </a:lnTo>
                    <a:lnTo>
                      <a:pt x="1096" y="499"/>
                    </a:lnTo>
                    <a:lnTo>
                      <a:pt x="1091" y="492"/>
                    </a:lnTo>
                    <a:lnTo>
                      <a:pt x="1087" y="486"/>
                    </a:lnTo>
                    <a:lnTo>
                      <a:pt x="1085" y="477"/>
                    </a:lnTo>
                    <a:lnTo>
                      <a:pt x="1079" y="465"/>
                    </a:lnTo>
                    <a:lnTo>
                      <a:pt x="1073" y="453"/>
                    </a:lnTo>
                    <a:lnTo>
                      <a:pt x="1070" y="446"/>
                    </a:lnTo>
                    <a:lnTo>
                      <a:pt x="1067" y="445"/>
                    </a:lnTo>
                    <a:lnTo>
                      <a:pt x="1056" y="441"/>
                    </a:lnTo>
                    <a:lnTo>
                      <a:pt x="1053" y="438"/>
                    </a:lnTo>
                    <a:lnTo>
                      <a:pt x="1048" y="428"/>
                    </a:lnTo>
                    <a:lnTo>
                      <a:pt x="1048" y="409"/>
                    </a:lnTo>
                    <a:lnTo>
                      <a:pt x="1044" y="397"/>
                    </a:lnTo>
                    <a:lnTo>
                      <a:pt x="1048" y="382"/>
                    </a:lnTo>
                    <a:lnTo>
                      <a:pt x="1051" y="375"/>
                    </a:lnTo>
                    <a:lnTo>
                      <a:pt x="1073" y="380"/>
                    </a:lnTo>
                    <a:lnTo>
                      <a:pt x="1082" y="380"/>
                    </a:lnTo>
                    <a:lnTo>
                      <a:pt x="1094" y="382"/>
                    </a:lnTo>
                    <a:lnTo>
                      <a:pt x="1101" y="385"/>
                    </a:lnTo>
                    <a:lnTo>
                      <a:pt x="1108" y="395"/>
                    </a:lnTo>
                    <a:lnTo>
                      <a:pt x="1114" y="406"/>
                    </a:lnTo>
                    <a:lnTo>
                      <a:pt x="1120" y="412"/>
                    </a:lnTo>
                    <a:lnTo>
                      <a:pt x="1126" y="421"/>
                    </a:lnTo>
                    <a:lnTo>
                      <a:pt x="1132" y="435"/>
                    </a:lnTo>
                    <a:lnTo>
                      <a:pt x="1137" y="441"/>
                    </a:lnTo>
                    <a:lnTo>
                      <a:pt x="1140" y="445"/>
                    </a:lnTo>
                    <a:lnTo>
                      <a:pt x="1144" y="448"/>
                    </a:lnTo>
                    <a:lnTo>
                      <a:pt x="1152" y="453"/>
                    </a:lnTo>
                    <a:lnTo>
                      <a:pt x="1159" y="453"/>
                    </a:lnTo>
                    <a:lnTo>
                      <a:pt x="1162" y="453"/>
                    </a:lnTo>
                    <a:lnTo>
                      <a:pt x="1166" y="450"/>
                    </a:lnTo>
                    <a:lnTo>
                      <a:pt x="1169" y="446"/>
                    </a:lnTo>
                    <a:lnTo>
                      <a:pt x="1166" y="446"/>
                    </a:lnTo>
                    <a:lnTo>
                      <a:pt x="1157" y="446"/>
                    </a:lnTo>
                    <a:lnTo>
                      <a:pt x="1152" y="445"/>
                    </a:lnTo>
                    <a:lnTo>
                      <a:pt x="1149" y="440"/>
                    </a:lnTo>
                    <a:lnTo>
                      <a:pt x="1145" y="435"/>
                    </a:lnTo>
                    <a:lnTo>
                      <a:pt x="1140" y="423"/>
                    </a:lnTo>
                    <a:lnTo>
                      <a:pt x="1137" y="416"/>
                    </a:lnTo>
                    <a:lnTo>
                      <a:pt x="1126" y="404"/>
                    </a:lnTo>
                    <a:lnTo>
                      <a:pt x="1120" y="392"/>
                    </a:lnTo>
                    <a:lnTo>
                      <a:pt x="1114" y="380"/>
                    </a:lnTo>
                    <a:lnTo>
                      <a:pt x="1114" y="375"/>
                    </a:lnTo>
                    <a:lnTo>
                      <a:pt x="1118" y="371"/>
                    </a:lnTo>
                    <a:lnTo>
                      <a:pt x="1123" y="368"/>
                    </a:lnTo>
                    <a:lnTo>
                      <a:pt x="1154" y="361"/>
                    </a:lnTo>
                    <a:lnTo>
                      <a:pt x="1171" y="351"/>
                    </a:lnTo>
                    <a:lnTo>
                      <a:pt x="1178" y="339"/>
                    </a:lnTo>
                    <a:lnTo>
                      <a:pt x="1180" y="337"/>
                    </a:lnTo>
                    <a:lnTo>
                      <a:pt x="1203" y="320"/>
                    </a:lnTo>
                    <a:lnTo>
                      <a:pt x="1219" y="315"/>
                    </a:lnTo>
                    <a:lnTo>
                      <a:pt x="1226" y="313"/>
                    </a:lnTo>
                    <a:lnTo>
                      <a:pt x="1233" y="312"/>
                    </a:lnTo>
                    <a:lnTo>
                      <a:pt x="1233" y="310"/>
                    </a:lnTo>
                    <a:lnTo>
                      <a:pt x="1227" y="307"/>
                    </a:lnTo>
                    <a:lnTo>
                      <a:pt x="1222" y="307"/>
                    </a:lnTo>
                    <a:lnTo>
                      <a:pt x="1210" y="307"/>
                    </a:lnTo>
                    <a:lnTo>
                      <a:pt x="1200" y="305"/>
                    </a:lnTo>
                    <a:lnTo>
                      <a:pt x="1197" y="300"/>
                    </a:lnTo>
                    <a:lnTo>
                      <a:pt x="1197" y="295"/>
                    </a:lnTo>
                    <a:lnTo>
                      <a:pt x="1198" y="290"/>
                    </a:lnTo>
                    <a:lnTo>
                      <a:pt x="1202" y="281"/>
                    </a:lnTo>
                    <a:lnTo>
                      <a:pt x="1205" y="274"/>
                    </a:lnTo>
                    <a:lnTo>
                      <a:pt x="1219" y="256"/>
                    </a:lnTo>
                    <a:lnTo>
                      <a:pt x="1229" y="247"/>
                    </a:lnTo>
                    <a:lnTo>
                      <a:pt x="1231" y="240"/>
                    </a:lnTo>
                    <a:lnTo>
                      <a:pt x="1210" y="254"/>
                    </a:lnTo>
                    <a:lnTo>
                      <a:pt x="1203" y="262"/>
                    </a:lnTo>
                    <a:lnTo>
                      <a:pt x="1197" y="276"/>
                    </a:lnTo>
                    <a:lnTo>
                      <a:pt x="1192" y="279"/>
                    </a:lnTo>
                    <a:lnTo>
                      <a:pt x="1190" y="279"/>
                    </a:lnTo>
                    <a:lnTo>
                      <a:pt x="1188" y="281"/>
                    </a:lnTo>
                    <a:lnTo>
                      <a:pt x="1185" y="285"/>
                    </a:lnTo>
                    <a:lnTo>
                      <a:pt x="1183" y="290"/>
                    </a:lnTo>
                    <a:lnTo>
                      <a:pt x="1181" y="300"/>
                    </a:lnTo>
                    <a:lnTo>
                      <a:pt x="1181" y="305"/>
                    </a:lnTo>
                    <a:lnTo>
                      <a:pt x="1180" y="308"/>
                    </a:lnTo>
                    <a:lnTo>
                      <a:pt x="1176" y="313"/>
                    </a:lnTo>
                    <a:lnTo>
                      <a:pt x="1169" y="324"/>
                    </a:lnTo>
                    <a:lnTo>
                      <a:pt x="1152" y="336"/>
                    </a:lnTo>
                    <a:lnTo>
                      <a:pt x="1147" y="339"/>
                    </a:lnTo>
                    <a:lnTo>
                      <a:pt x="1142" y="341"/>
                    </a:lnTo>
                    <a:lnTo>
                      <a:pt x="1126" y="348"/>
                    </a:lnTo>
                    <a:lnTo>
                      <a:pt x="1121" y="348"/>
                    </a:lnTo>
                    <a:lnTo>
                      <a:pt x="1116" y="346"/>
                    </a:lnTo>
                    <a:lnTo>
                      <a:pt x="1118" y="339"/>
                    </a:lnTo>
                    <a:lnTo>
                      <a:pt x="1126" y="327"/>
                    </a:lnTo>
                    <a:lnTo>
                      <a:pt x="1130" y="322"/>
                    </a:lnTo>
                    <a:lnTo>
                      <a:pt x="1123" y="324"/>
                    </a:lnTo>
                    <a:lnTo>
                      <a:pt x="1118" y="327"/>
                    </a:lnTo>
                    <a:lnTo>
                      <a:pt x="1106" y="329"/>
                    </a:lnTo>
                    <a:lnTo>
                      <a:pt x="1103" y="334"/>
                    </a:lnTo>
                    <a:lnTo>
                      <a:pt x="1097" y="342"/>
                    </a:lnTo>
                    <a:lnTo>
                      <a:pt x="1094" y="348"/>
                    </a:lnTo>
                    <a:lnTo>
                      <a:pt x="1091" y="349"/>
                    </a:lnTo>
                    <a:lnTo>
                      <a:pt x="1087" y="351"/>
                    </a:lnTo>
                    <a:lnTo>
                      <a:pt x="1073" y="351"/>
                    </a:lnTo>
                    <a:lnTo>
                      <a:pt x="1070" y="351"/>
                    </a:lnTo>
                    <a:lnTo>
                      <a:pt x="1061" y="344"/>
                    </a:lnTo>
                    <a:lnTo>
                      <a:pt x="1055" y="348"/>
                    </a:lnTo>
                    <a:lnTo>
                      <a:pt x="1051" y="346"/>
                    </a:lnTo>
                    <a:lnTo>
                      <a:pt x="1046" y="342"/>
                    </a:lnTo>
                    <a:lnTo>
                      <a:pt x="1044" y="339"/>
                    </a:lnTo>
                    <a:lnTo>
                      <a:pt x="1044" y="336"/>
                    </a:lnTo>
                    <a:lnTo>
                      <a:pt x="1048" y="327"/>
                    </a:lnTo>
                    <a:lnTo>
                      <a:pt x="1051" y="320"/>
                    </a:lnTo>
                    <a:lnTo>
                      <a:pt x="1063" y="303"/>
                    </a:lnTo>
                    <a:lnTo>
                      <a:pt x="1072" y="296"/>
                    </a:lnTo>
                    <a:lnTo>
                      <a:pt x="1082" y="290"/>
                    </a:lnTo>
                    <a:lnTo>
                      <a:pt x="1108" y="283"/>
                    </a:lnTo>
                    <a:lnTo>
                      <a:pt x="1109" y="276"/>
                    </a:lnTo>
                    <a:lnTo>
                      <a:pt x="1082" y="283"/>
                    </a:lnTo>
                    <a:lnTo>
                      <a:pt x="1061" y="290"/>
                    </a:lnTo>
                    <a:lnTo>
                      <a:pt x="1058" y="293"/>
                    </a:lnTo>
                    <a:lnTo>
                      <a:pt x="1053" y="302"/>
                    </a:lnTo>
                    <a:lnTo>
                      <a:pt x="1036" y="327"/>
                    </a:lnTo>
                    <a:lnTo>
                      <a:pt x="1031" y="334"/>
                    </a:lnTo>
                    <a:lnTo>
                      <a:pt x="1024" y="336"/>
                    </a:lnTo>
                    <a:lnTo>
                      <a:pt x="1019" y="334"/>
                    </a:lnTo>
                    <a:lnTo>
                      <a:pt x="1014" y="331"/>
                    </a:lnTo>
                    <a:lnTo>
                      <a:pt x="1007" y="322"/>
                    </a:lnTo>
                    <a:lnTo>
                      <a:pt x="1000" y="319"/>
                    </a:lnTo>
                    <a:lnTo>
                      <a:pt x="998" y="315"/>
                    </a:lnTo>
                    <a:lnTo>
                      <a:pt x="996" y="312"/>
                    </a:lnTo>
                    <a:lnTo>
                      <a:pt x="995" y="308"/>
                    </a:lnTo>
                    <a:lnTo>
                      <a:pt x="995" y="305"/>
                    </a:lnTo>
                    <a:lnTo>
                      <a:pt x="996" y="302"/>
                    </a:lnTo>
                    <a:lnTo>
                      <a:pt x="1010" y="295"/>
                    </a:lnTo>
                    <a:lnTo>
                      <a:pt x="1031" y="296"/>
                    </a:lnTo>
                    <a:lnTo>
                      <a:pt x="1039" y="295"/>
                    </a:lnTo>
                    <a:lnTo>
                      <a:pt x="1048" y="290"/>
                    </a:lnTo>
                    <a:lnTo>
                      <a:pt x="1060" y="279"/>
                    </a:lnTo>
                    <a:lnTo>
                      <a:pt x="1073" y="264"/>
                    </a:lnTo>
                    <a:lnTo>
                      <a:pt x="1077" y="259"/>
                    </a:lnTo>
                    <a:lnTo>
                      <a:pt x="1072" y="257"/>
                    </a:lnTo>
                    <a:lnTo>
                      <a:pt x="1068" y="259"/>
                    </a:lnTo>
                    <a:lnTo>
                      <a:pt x="1060" y="264"/>
                    </a:lnTo>
                    <a:lnTo>
                      <a:pt x="1044" y="279"/>
                    </a:lnTo>
                    <a:lnTo>
                      <a:pt x="1032" y="285"/>
                    </a:lnTo>
                    <a:lnTo>
                      <a:pt x="1002" y="288"/>
                    </a:lnTo>
                    <a:lnTo>
                      <a:pt x="991" y="291"/>
                    </a:lnTo>
                    <a:lnTo>
                      <a:pt x="986" y="291"/>
                    </a:lnTo>
                    <a:lnTo>
                      <a:pt x="984" y="286"/>
                    </a:lnTo>
                    <a:lnTo>
                      <a:pt x="979" y="279"/>
                    </a:lnTo>
                    <a:lnTo>
                      <a:pt x="981" y="274"/>
                    </a:lnTo>
                    <a:lnTo>
                      <a:pt x="988" y="267"/>
                    </a:lnTo>
                    <a:lnTo>
                      <a:pt x="995" y="266"/>
                    </a:lnTo>
                    <a:lnTo>
                      <a:pt x="995" y="264"/>
                    </a:lnTo>
                    <a:lnTo>
                      <a:pt x="986" y="257"/>
                    </a:lnTo>
                    <a:lnTo>
                      <a:pt x="986" y="254"/>
                    </a:lnTo>
                    <a:lnTo>
                      <a:pt x="991" y="247"/>
                    </a:lnTo>
                    <a:lnTo>
                      <a:pt x="1002" y="235"/>
                    </a:lnTo>
                    <a:lnTo>
                      <a:pt x="1007" y="232"/>
                    </a:lnTo>
                    <a:lnTo>
                      <a:pt x="1015" y="230"/>
                    </a:lnTo>
                    <a:lnTo>
                      <a:pt x="1026" y="230"/>
                    </a:lnTo>
                    <a:lnTo>
                      <a:pt x="1026" y="228"/>
                    </a:lnTo>
                    <a:lnTo>
                      <a:pt x="1017" y="225"/>
                    </a:lnTo>
                    <a:lnTo>
                      <a:pt x="1008" y="223"/>
                    </a:lnTo>
                    <a:lnTo>
                      <a:pt x="1000" y="227"/>
                    </a:lnTo>
                    <a:lnTo>
                      <a:pt x="974" y="245"/>
                    </a:lnTo>
                    <a:lnTo>
                      <a:pt x="972" y="244"/>
                    </a:lnTo>
                    <a:lnTo>
                      <a:pt x="967" y="240"/>
                    </a:lnTo>
                    <a:lnTo>
                      <a:pt x="969" y="237"/>
                    </a:lnTo>
                    <a:lnTo>
                      <a:pt x="983" y="218"/>
                    </a:lnTo>
                    <a:lnTo>
                      <a:pt x="983" y="215"/>
                    </a:lnTo>
                    <a:lnTo>
                      <a:pt x="974" y="215"/>
                    </a:lnTo>
                    <a:lnTo>
                      <a:pt x="971" y="213"/>
                    </a:lnTo>
                    <a:lnTo>
                      <a:pt x="967" y="211"/>
                    </a:lnTo>
                    <a:lnTo>
                      <a:pt x="964" y="213"/>
                    </a:lnTo>
                    <a:lnTo>
                      <a:pt x="959" y="220"/>
                    </a:lnTo>
                    <a:lnTo>
                      <a:pt x="955" y="223"/>
                    </a:lnTo>
                    <a:lnTo>
                      <a:pt x="952" y="221"/>
                    </a:lnTo>
                    <a:lnTo>
                      <a:pt x="947" y="215"/>
                    </a:lnTo>
                    <a:lnTo>
                      <a:pt x="949" y="208"/>
                    </a:lnTo>
                    <a:lnTo>
                      <a:pt x="952" y="199"/>
                    </a:lnTo>
                    <a:lnTo>
                      <a:pt x="957" y="194"/>
                    </a:lnTo>
                    <a:lnTo>
                      <a:pt x="962" y="189"/>
                    </a:lnTo>
                    <a:lnTo>
                      <a:pt x="971" y="182"/>
                    </a:lnTo>
                    <a:lnTo>
                      <a:pt x="976" y="179"/>
                    </a:lnTo>
                    <a:lnTo>
                      <a:pt x="986" y="179"/>
                    </a:lnTo>
                    <a:lnTo>
                      <a:pt x="991" y="177"/>
                    </a:lnTo>
                    <a:lnTo>
                      <a:pt x="996" y="172"/>
                    </a:lnTo>
                    <a:lnTo>
                      <a:pt x="1002" y="163"/>
                    </a:lnTo>
                    <a:lnTo>
                      <a:pt x="1007" y="157"/>
                    </a:lnTo>
                    <a:lnTo>
                      <a:pt x="1017" y="152"/>
                    </a:lnTo>
                    <a:lnTo>
                      <a:pt x="1026" y="153"/>
                    </a:lnTo>
                    <a:lnTo>
                      <a:pt x="1029" y="158"/>
                    </a:lnTo>
                    <a:lnTo>
                      <a:pt x="1032" y="165"/>
                    </a:lnTo>
                    <a:lnTo>
                      <a:pt x="1037" y="170"/>
                    </a:lnTo>
                    <a:lnTo>
                      <a:pt x="1037" y="167"/>
                    </a:lnTo>
                    <a:lnTo>
                      <a:pt x="1041" y="160"/>
                    </a:lnTo>
                    <a:lnTo>
                      <a:pt x="1044" y="158"/>
                    </a:lnTo>
                    <a:lnTo>
                      <a:pt x="1049" y="158"/>
                    </a:lnTo>
                    <a:lnTo>
                      <a:pt x="1053" y="162"/>
                    </a:lnTo>
                    <a:lnTo>
                      <a:pt x="1060" y="169"/>
                    </a:lnTo>
                    <a:lnTo>
                      <a:pt x="1063" y="172"/>
                    </a:lnTo>
                    <a:lnTo>
                      <a:pt x="1065" y="172"/>
                    </a:lnTo>
                    <a:lnTo>
                      <a:pt x="1068" y="167"/>
                    </a:lnTo>
                    <a:lnTo>
                      <a:pt x="1075" y="167"/>
                    </a:lnTo>
                    <a:lnTo>
                      <a:pt x="1075" y="165"/>
                    </a:lnTo>
                    <a:lnTo>
                      <a:pt x="1072" y="162"/>
                    </a:lnTo>
                    <a:lnTo>
                      <a:pt x="1070" y="158"/>
                    </a:lnTo>
                    <a:lnTo>
                      <a:pt x="1046" y="140"/>
                    </a:lnTo>
                    <a:lnTo>
                      <a:pt x="1044" y="135"/>
                    </a:lnTo>
                    <a:lnTo>
                      <a:pt x="1053" y="131"/>
                    </a:lnTo>
                    <a:lnTo>
                      <a:pt x="1058" y="126"/>
                    </a:lnTo>
                    <a:lnTo>
                      <a:pt x="1060" y="124"/>
                    </a:lnTo>
                    <a:lnTo>
                      <a:pt x="1067" y="114"/>
                    </a:lnTo>
                    <a:lnTo>
                      <a:pt x="1070" y="107"/>
                    </a:lnTo>
                    <a:lnTo>
                      <a:pt x="1079" y="102"/>
                    </a:lnTo>
                    <a:lnTo>
                      <a:pt x="1080" y="104"/>
                    </a:lnTo>
                    <a:lnTo>
                      <a:pt x="1084" y="109"/>
                    </a:lnTo>
                    <a:lnTo>
                      <a:pt x="1087" y="112"/>
                    </a:lnTo>
                    <a:lnTo>
                      <a:pt x="1099" y="116"/>
                    </a:lnTo>
                    <a:lnTo>
                      <a:pt x="1103" y="119"/>
                    </a:lnTo>
                    <a:lnTo>
                      <a:pt x="1111" y="140"/>
                    </a:lnTo>
                    <a:lnTo>
                      <a:pt x="1114" y="145"/>
                    </a:lnTo>
                    <a:lnTo>
                      <a:pt x="1118" y="152"/>
                    </a:lnTo>
                    <a:lnTo>
                      <a:pt x="1121" y="155"/>
                    </a:lnTo>
                    <a:lnTo>
                      <a:pt x="1126" y="157"/>
                    </a:lnTo>
                    <a:lnTo>
                      <a:pt x="1126" y="152"/>
                    </a:lnTo>
                    <a:lnTo>
                      <a:pt x="1121" y="143"/>
                    </a:lnTo>
                    <a:lnTo>
                      <a:pt x="1120" y="138"/>
                    </a:lnTo>
                    <a:lnTo>
                      <a:pt x="1120" y="133"/>
                    </a:lnTo>
                    <a:lnTo>
                      <a:pt x="1121" y="131"/>
                    </a:lnTo>
                    <a:lnTo>
                      <a:pt x="1123" y="131"/>
                    </a:lnTo>
                    <a:lnTo>
                      <a:pt x="1128" y="135"/>
                    </a:lnTo>
                    <a:lnTo>
                      <a:pt x="1142" y="148"/>
                    </a:lnTo>
                    <a:lnTo>
                      <a:pt x="1161" y="165"/>
                    </a:lnTo>
                    <a:lnTo>
                      <a:pt x="1169" y="169"/>
                    </a:lnTo>
                    <a:lnTo>
                      <a:pt x="1174" y="174"/>
                    </a:lnTo>
                    <a:lnTo>
                      <a:pt x="1178" y="181"/>
                    </a:lnTo>
                    <a:lnTo>
                      <a:pt x="1181" y="186"/>
                    </a:lnTo>
                    <a:lnTo>
                      <a:pt x="1183" y="186"/>
                    </a:lnTo>
                    <a:lnTo>
                      <a:pt x="1180" y="174"/>
                    </a:lnTo>
                    <a:lnTo>
                      <a:pt x="1169" y="162"/>
                    </a:lnTo>
                    <a:lnTo>
                      <a:pt x="1144" y="138"/>
                    </a:lnTo>
                    <a:lnTo>
                      <a:pt x="1133" y="126"/>
                    </a:lnTo>
                    <a:lnTo>
                      <a:pt x="1128" y="117"/>
                    </a:lnTo>
                    <a:lnTo>
                      <a:pt x="1125" y="109"/>
                    </a:lnTo>
                    <a:lnTo>
                      <a:pt x="1125" y="106"/>
                    </a:lnTo>
                    <a:lnTo>
                      <a:pt x="1128" y="99"/>
                    </a:lnTo>
                    <a:lnTo>
                      <a:pt x="1133" y="95"/>
                    </a:lnTo>
                    <a:lnTo>
                      <a:pt x="1138" y="94"/>
                    </a:lnTo>
                    <a:lnTo>
                      <a:pt x="1140" y="92"/>
                    </a:lnTo>
                    <a:lnTo>
                      <a:pt x="1133" y="85"/>
                    </a:lnTo>
                    <a:lnTo>
                      <a:pt x="1132" y="80"/>
                    </a:lnTo>
                    <a:lnTo>
                      <a:pt x="1132" y="75"/>
                    </a:lnTo>
                    <a:lnTo>
                      <a:pt x="1137" y="71"/>
                    </a:lnTo>
                    <a:lnTo>
                      <a:pt x="1142" y="73"/>
                    </a:lnTo>
                    <a:lnTo>
                      <a:pt x="1149" y="80"/>
                    </a:lnTo>
                    <a:lnTo>
                      <a:pt x="1156" y="83"/>
                    </a:lnTo>
                    <a:lnTo>
                      <a:pt x="1156" y="82"/>
                    </a:lnTo>
                    <a:lnTo>
                      <a:pt x="1150" y="63"/>
                    </a:lnTo>
                    <a:lnTo>
                      <a:pt x="1149" y="58"/>
                    </a:lnTo>
                    <a:lnTo>
                      <a:pt x="1150" y="54"/>
                    </a:lnTo>
                    <a:lnTo>
                      <a:pt x="1152" y="53"/>
                    </a:lnTo>
                    <a:lnTo>
                      <a:pt x="1159" y="54"/>
                    </a:lnTo>
                    <a:lnTo>
                      <a:pt x="1171" y="63"/>
                    </a:lnTo>
                    <a:lnTo>
                      <a:pt x="1190" y="68"/>
                    </a:lnTo>
                    <a:lnTo>
                      <a:pt x="1197" y="68"/>
                    </a:lnTo>
                    <a:lnTo>
                      <a:pt x="1195" y="65"/>
                    </a:lnTo>
                    <a:lnTo>
                      <a:pt x="1186" y="60"/>
                    </a:lnTo>
                    <a:lnTo>
                      <a:pt x="1178" y="51"/>
                    </a:lnTo>
                    <a:lnTo>
                      <a:pt x="1174" y="48"/>
                    </a:lnTo>
                    <a:lnTo>
                      <a:pt x="1173" y="41"/>
                    </a:lnTo>
                    <a:lnTo>
                      <a:pt x="1169" y="36"/>
                    </a:lnTo>
                    <a:lnTo>
                      <a:pt x="1169" y="32"/>
                    </a:lnTo>
                    <a:lnTo>
                      <a:pt x="1174" y="27"/>
                    </a:lnTo>
                    <a:lnTo>
                      <a:pt x="1188" y="29"/>
                    </a:lnTo>
                    <a:lnTo>
                      <a:pt x="1200" y="36"/>
                    </a:lnTo>
                    <a:lnTo>
                      <a:pt x="1210" y="32"/>
                    </a:lnTo>
                    <a:lnTo>
                      <a:pt x="1217" y="34"/>
                    </a:lnTo>
                    <a:lnTo>
                      <a:pt x="1221" y="37"/>
                    </a:lnTo>
                    <a:lnTo>
                      <a:pt x="1226" y="44"/>
                    </a:lnTo>
                    <a:lnTo>
                      <a:pt x="1241" y="68"/>
                    </a:lnTo>
                    <a:lnTo>
                      <a:pt x="1243" y="73"/>
                    </a:lnTo>
                    <a:lnTo>
                      <a:pt x="1245" y="78"/>
                    </a:lnTo>
                    <a:lnTo>
                      <a:pt x="1246" y="87"/>
                    </a:lnTo>
                    <a:lnTo>
                      <a:pt x="1248" y="88"/>
                    </a:lnTo>
                    <a:lnTo>
                      <a:pt x="1253" y="83"/>
                    </a:lnTo>
                    <a:lnTo>
                      <a:pt x="1257" y="78"/>
                    </a:lnTo>
                    <a:lnTo>
                      <a:pt x="1255" y="73"/>
                    </a:lnTo>
                    <a:lnTo>
                      <a:pt x="1246" y="61"/>
                    </a:lnTo>
                    <a:lnTo>
                      <a:pt x="1245" y="56"/>
                    </a:lnTo>
                    <a:lnTo>
                      <a:pt x="1241" y="48"/>
                    </a:lnTo>
                    <a:lnTo>
                      <a:pt x="1231" y="31"/>
                    </a:lnTo>
                    <a:lnTo>
                      <a:pt x="1229" y="24"/>
                    </a:lnTo>
                    <a:lnTo>
                      <a:pt x="1227" y="17"/>
                    </a:lnTo>
                    <a:lnTo>
                      <a:pt x="1253" y="10"/>
                    </a:lnTo>
                    <a:lnTo>
                      <a:pt x="1279" y="17"/>
                    </a:lnTo>
                    <a:lnTo>
                      <a:pt x="1284" y="20"/>
                    </a:lnTo>
                    <a:lnTo>
                      <a:pt x="1286" y="25"/>
                    </a:lnTo>
                    <a:lnTo>
                      <a:pt x="1289" y="34"/>
                    </a:lnTo>
                    <a:lnTo>
                      <a:pt x="1292" y="41"/>
                    </a:lnTo>
                    <a:lnTo>
                      <a:pt x="1301" y="54"/>
                    </a:lnTo>
                    <a:lnTo>
                      <a:pt x="1313" y="61"/>
                    </a:lnTo>
                    <a:lnTo>
                      <a:pt x="1311" y="56"/>
                    </a:lnTo>
                    <a:lnTo>
                      <a:pt x="1301" y="42"/>
                    </a:lnTo>
                    <a:lnTo>
                      <a:pt x="1298" y="34"/>
                    </a:lnTo>
                    <a:lnTo>
                      <a:pt x="1298" y="27"/>
                    </a:lnTo>
                    <a:lnTo>
                      <a:pt x="1299" y="22"/>
                    </a:lnTo>
                    <a:lnTo>
                      <a:pt x="1299" y="19"/>
                    </a:lnTo>
                    <a:lnTo>
                      <a:pt x="1310" y="5"/>
                    </a:lnTo>
                    <a:lnTo>
                      <a:pt x="1325" y="2"/>
                    </a:lnTo>
                    <a:lnTo>
                      <a:pt x="1325" y="2"/>
                    </a:lnTo>
                    <a:lnTo>
                      <a:pt x="1337" y="22"/>
                    </a:lnTo>
                    <a:lnTo>
                      <a:pt x="1342" y="31"/>
                    </a:lnTo>
                    <a:lnTo>
                      <a:pt x="1346" y="34"/>
                    </a:lnTo>
                    <a:lnTo>
                      <a:pt x="1346" y="32"/>
                    </a:lnTo>
                    <a:lnTo>
                      <a:pt x="1340" y="24"/>
                    </a:lnTo>
                    <a:lnTo>
                      <a:pt x="1337" y="19"/>
                    </a:lnTo>
                    <a:lnTo>
                      <a:pt x="1337" y="15"/>
                    </a:lnTo>
                    <a:lnTo>
                      <a:pt x="1344" y="5"/>
                    </a:lnTo>
                    <a:lnTo>
                      <a:pt x="1347" y="3"/>
                    </a:lnTo>
                    <a:lnTo>
                      <a:pt x="1364" y="0"/>
                    </a:lnTo>
                    <a:lnTo>
                      <a:pt x="1366" y="2"/>
                    </a:lnTo>
                    <a:lnTo>
                      <a:pt x="1368" y="3"/>
                    </a:lnTo>
                    <a:lnTo>
                      <a:pt x="1373" y="15"/>
                    </a:lnTo>
                    <a:lnTo>
                      <a:pt x="1375" y="15"/>
                    </a:lnTo>
                    <a:lnTo>
                      <a:pt x="1375" y="15"/>
                    </a:lnTo>
                    <a:close/>
                    <a:moveTo>
                      <a:pt x="943" y="278"/>
                    </a:moveTo>
                    <a:lnTo>
                      <a:pt x="947" y="288"/>
                    </a:lnTo>
                    <a:lnTo>
                      <a:pt x="955" y="313"/>
                    </a:lnTo>
                    <a:lnTo>
                      <a:pt x="959" y="322"/>
                    </a:lnTo>
                    <a:lnTo>
                      <a:pt x="967" y="332"/>
                    </a:lnTo>
                    <a:lnTo>
                      <a:pt x="967" y="336"/>
                    </a:lnTo>
                    <a:lnTo>
                      <a:pt x="967" y="337"/>
                    </a:lnTo>
                    <a:lnTo>
                      <a:pt x="967" y="344"/>
                    </a:lnTo>
                    <a:lnTo>
                      <a:pt x="969" y="346"/>
                    </a:lnTo>
                    <a:lnTo>
                      <a:pt x="976" y="349"/>
                    </a:lnTo>
                    <a:lnTo>
                      <a:pt x="983" y="354"/>
                    </a:lnTo>
                    <a:lnTo>
                      <a:pt x="984" y="354"/>
                    </a:lnTo>
                    <a:lnTo>
                      <a:pt x="986" y="351"/>
                    </a:lnTo>
                    <a:lnTo>
                      <a:pt x="990" y="349"/>
                    </a:lnTo>
                    <a:lnTo>
                      <a:pt x="993" y="351"/>
                    </a:lnTo>
                    <a:lnTo>
                      <a:pt x="995" y="353"/>
                    </a:lnTo>
                    <a:lnTo>
                      <a:pt x="996" y="356"/>
                    </a:lnTo>
                    <a:lnTo>
                      <a:pt x="996" y="360"/>
                    </a:lnTo>
                    <a:lnTo>
                      <a:pt x="996" y="361"/>
                    </a:lnTo>
                    <a:lnTo>
                      <a:pt x="995" y="365"/>
                    </a:lnTo>
                    <a:lnTo>
                      <a:pt x="995" y="366"/>
                    </a:lnTo>
                    <a:lnTo>
                      <a:pt x="996" y="368"/>
                    </a:lnTo>
                    <a:lnTo>
                      <a:pt x="996" y="370"/>
                    </a:lnTo>
                    <a:lnTo>
                      <a:pt x="995" y="378"/>
                    </a:lnTo>
                    <a:lnTo>
                      <a:pt x="995" y="382"/>
                    </a:lnTo>
                    <a:lnTo>
                      <a:pt x="998" y="388"/>
                    </a:lnTo>
                    <a:lnTo>
                      <a:pt x="1002" y="392"/>
                    </a:lnTo>
                    <a:lnTo>
                      <a:pt x="1008" y="397"/>
                    </a:lnTo>
                    <a:lnTo>
                      <a:pt x="1012" y="395"/>
                    </a:lnTo>
                    <a:lnTo>
                      <a:pt x="1014" y="399"/>
                    </a:lnTo>
                    <a:lnTo>
                      <a:pt x="1014" y="397"/>
                    </a:lnTo>
                    <a:lnTo>
                      <a:pt x="1014" y="392"/>
                    </a:lnTo>
                    <a:lnTo>
                      <a:pt x="1010" y="385"/>
                    </a:lnTo>
                    <a:lnTo>
                      <a:pt x="1007" y="382"/>
                    </a:lnTo>
                    <a:lnTo>
                      <a:pt x="1005" y="378"/>
                    </a:lnTo>
                    <a:lnTo>
                      <a:pt x="1005" y="371"/>
                    </a:lnTo>
                    <a:lnTo>
                      <a:pt x="1005" y="368"/>
                    </a:lnTo>
                    <a:lnTo>
                      <a:pt x="1008" y="363"/>
                    </a:lnTo>
                    <a:lnTo>
                      <a:pt x="1010" y="363"/>
                    </a:lnTo>
                    <a:lnTo>
                      <a:pt x="1015" y="363"/>
                    </a:lnTo>
                    <a:lnTo>
                      <a:pt x="1019" y="365"/>
                    </a:lnTo>
                    <a:lnTo>
                      <a:pt x="1024" y="370"/>
                    </a:lnTo>
                    <a:lnTo>
                      <a:pt x="1026" y="371"/>
                    </a:lnTo>
                    <a:lnTo>
                      <a:pt x="1026" y="377"/>
                    </a:lnTo>
                    <a:lnTo>
                      <a:pt x="1026" y="388"/>
                    </a:lnTo>
                    <a:lnTo>
                      <a:pt x="1026" y="390"/>
                    </a:lnTo>
                    <a:lnTo>
                      <a:pt x="1020" y="395"/>
                    </a:lnTo>
                    <a:lnTo>
                      <a:pt x="1020" y="400"/>
                    </a:lnTo>
                    <a:lnTo>
                      <a:pt x="1020" y="400"/>
                    </a:lnTo>
                    <a:lnTo>
                      <a:pt x="1026" y="402"/>
                    </a:lnTo>
                    <a:lnTo>
                      <a:pt x="1031" y="406"/>
                    </a:lnTo>
                    <a:lnTo>
                      <a:pt x="1034" y="406"/>
                    </a:lnTo>
                    <a:lnTo>
                      <a:pt x="1036" y="414"/>
                    </a:lnTo>
                    <a:lnTo>
                      <a:pt x="1037" y="423"/>
                    </a:lnTo>
                    <a:lnTo>
                      <a:pt x="1036" y="433"/>
                    </a:lnTo>
                    <a:lnTo>
                      <a:pt x="1034" y="448"/>
                    </a:lnTo>
                    <a:lnTo>
                      <a:pt x="1032" y="452"/>
                    </a:lnTo>
                    <a:lnTo>
                      <a:pt x="1032" y="457"/>
                    </a:lnTo>
                    <a:lnTo>
                      <a:pt x="1032" y="457"/>
                    </a:lnTo>
                    <a:lnTo>
                      <a:pt x="1039" y="455"/>
                    </a:lnTo>
                    <a:lnTo>
                      <a:pt x="1039" y="455"/>
                    </a:lnTo>
                    <a:lnTo>
                      <a:pt x="1044" y="450"/>
                    </a:lnTo>
                    <a:lnTo>
                      <a:pt x="1049" y="450"/>
                    </a:lnTo>
                    <a:lnTo>
                      <a:pt x="1053" y="452"/>
                    </a:lnTo>
                    <a:lnTo>
                      <a:pt x="1053" y="453"/>
                    </a:lnTo>
                    <a:lnTo>
                      <a:pt x="1055" y="458"/>
                    </a:lnTo>
                    <a:lnTo>
                      <a:pt x="1056" y="467"/>
                    </a:lnTo>
                    <a:lnTo>
                      <a:pt x="1058" y="467"/>
                    </a:lnTo>
                    <a:lnTo>
                      <a:pt x="1060" y="457"/>
                    </a:lnTo>
                    <a:lnTo>
                      <a:pt x="1061" y="455"/>
                    </a:lnTo>
                    <a:lnTo>
                      <a:pt x="1063" y="453"/>
                    </a:lnTo>
                    <a:lnTo>
                      <a:pt x="1063" y="453"/>
                    </a:lnTo>
                    <a:lnTo>
                      <a:pt x="1067" y="462"/>
                    </a:lnTo>
                    <a:lnTo>
                      <a:pt x="1072" y="477"/>
                    </a:lnTo>
                    <a:lnTo>
                      <a:pt x="1075" y="482"/>
                    </a:lnTo>
                    <a:lnTo>
                      <a:pt x="1075" y="487"/>
                    </a:lnTo>
                    <a:lnTo>
                      <a:pt x="1072" y="492"/>
                    </a:lnTo>
                    <a:lnTo>
                      <a:pt x="1070" y="494"/>
                    </a:lnTo>
                    <a:lnTo>
                      <a:pt x="1055" y="506"/>
                    </a:lnTo>
                    <a:lnTo>
                      <a:pt x="1048" y="511"/>
                    </a:lnTo>
                    <a:lnTo>
                      <a:pt x="1044" y="516"/>
                    </a:lnTo>
                    <a:lnTo>
                      <a:pt x="1043" y="518"/>
                    </a:lnTo>
                    <a:lnTo>
                      <a:pt x="1039" y="518"/>
                    </a:lnTo>
                    <a:lnTo>
                      <a:pt x="1037" y="518"/>
                    </a:lnTo>
                    <a:lnTo>
                      <a:pt x="1037" y="527"/>
                    </a:lnTo>
                    <a:lnTo>
                      <a:pt x="1036" y="530"/>
                    </a:lnTo>
                    <a:lnTo>
                      <a:pt x="1032" y="535"/>
                    </a:lnTo>
                    <a:lnTo>
                      <a:pt x="1029" y="544"/>
                    </a:lnTo>
                    <a:lnTo>
                      <a:pt x="1026" y="549"/>
                    </a:lnTo>
                    <a:lnTo>
                      <a:pt x="1020" y="545"/>
                    </a:lnTo>
                    <a:lnTo>
                      <a:pt x="1020" y="540"/>
                    </a:lnTo>
                    <a:lnTo>
                      <a:pt x="1019" y="530"/>
                    </a:lnTo>
                    <a:lnTo>
                      <a:pt x="1019" y="527"/>
                    </a:lnTo>
                    <a:lnTo>
                      <a:pt x="1019" y="525"/>
                    </a:lnTo>
                    <a:lnTo>
                      <a:pt x="1020" y="521"/>
                    </a:lnTo>
                    <a:lnTo>
                      <a:pt x="1022" y="513"/>
                    </a:lnTo>
                    <a:lnTo>
                      <a:pt x="1022" y="511"/>
                    </a:lnTo>
                    <a:lnTo>
                      <a:pt x="1020" y="511"/>
                    </a:lnTo>
                    <a:lnTo>
                      <a:pt x="1017" y="516"/>
                    </a:lnTo>
                    <a:lnTo>
                      <a:pt x="1017" y="518"/>
                    </a:lnTo>
                    <a:lnTo>
                      <a:pt x="1015" y="523"/>
                    </a:lnTo>
                    <a:lnTo>
                      <a:pt x="1015" y="528"/>
                    </a:lnTo>
                    <a:lnTo>
                      <a:pt x="1015" y="542"/>
                    </a:lnTo>
                    <a:lnTo>
                      <a:pt x="1015" y="545"/>
                    </a:lnTo>
                    <a:lnTo>
                      <a:pt x="1014" y="549"/>
                    </a:lnTo>
                    <a:lnTo>
                      <a:pt x="1014" y="550"/>
                    </a:lnTo>
                    <a:lnTo>
                      <a:pt x="1017" y="552"/>
                    </a:lnTo>
                    <a:lnTo>
                      <a:pt x="1019" y="554"/>
                    </a:lnTo>
                    <a:lnTo>
                      <a:pt x="1019" y="556"/>
                    </a:lnTo>
                    <a:lnTo>
                      <a:pt x="1019" y="559"/>
                    </a:lnTo>
                    <a:lnTo>
                      <a:pt x="1019" y="561"/>
                    </a:lnTo>
                    <a:lnTo>
                      <a:pt x="1017" y="566"/>
                    </a:lnTo>
                    <a:lnTo>
                      <a:pt x="1015" y="567"/>
                    </a:lnTo>
                    <a:lnTo>
                      <a:pt x="1014" y="566"/>
                    </a:lnTo>
                    <a:lnTo>
                      <a:pt x="1007" y="556"/>
                    </a:lnTo>
                    <a:lnTo>
                      <a:pt x="1005" y="556"/>
                    </a:lnTo>
                    <a:lnTo>
                      <a:pt x="1003" y="557"/>
                    </a:lnTo>
                    <a:lnTo>
                      <a:pt x="1005" y="561"/>
                    </a:lnTo>
                    <a:lnTo>
                      <a:pt x="1007" y="569"/>
                    </a:lnTo>
                    <a:lnTo>
                      <a:pt x="1007" y="576"/>
                    </a:lnTo>
                    <a:lnTo>
                      <a:pt x="1005" y="581"/>
                    </a:lnTo>
                    <a:lnTo>
                      <a:pt x="1003" y="590"/>
                    </a:lnTo>
                    <a:lnTo>
                      <a:pt x="1003" y="595"/>
                    </a:lnTo>
                    <a:lnTo>
                      <a:pt x="1002" y="595"/>
                    </a:lnTo>
                    <a:lnTo>
                      <a:pt x="1000" y="595"/>
                    </a:lnTo>
                    <a:lnTo>
                      <a:pt x="996" y="593"/>
                    </a:lnTo>
                    <a:lnTo>
                      <a:pt x="990" y="578"/>
                    </a:lnTo>
                    <a:lnTo>
                      <a:pt x="986" y="571"/>
                    </a:lnTo>
                    <a:lnTo>
                      <a:pt x="981" y="557"/>
                    </a:lnTo>
                    <a:lnTo>
                      <a:pt x="979" y="556"/>
                    </a:lnTo>
                    <a:lnTo>
                      <a:pt x="979" y="554"/>
                    </a:lnTo>
                    <a:lnTo>
                      <a:pt x="978" y="561"/>
                    </a:lnTo>
                    <a:lnTo>
                      <a:pt x="979" y="566"/>
                    </a:lnTo>
                    <a:lnTo>
                      <a:pt x="984" y="578"/>
                    </a:lnTo>
                    <a:lnTo>
                      <a:pt x="988" y="586"/>
                    </a:lnTo>
                    <a:lnTo>
                      <a:pt x="990" y="593"/>
                    </a:lnTo>
                    <a:lnTo>
                      <a:pt x="990" y="596"/>
                    </a:lnTo>
                    <a:lnTo>
                      <a:pt x="990" y="596"/>
                    </a:lnTo>
                    <a:lnTo>
                      <a:pt x="988" y="596"/>
                    </a:lnTo>
                    <a:lnTo>
                      <a:pt x="986" y="595"/>
                    </a:lnTo>
                    <a:lnTo>
                      <a:pt x="983" y="590"/>
                    </a:lnTo>
                    <a:lnTo>
                      <a:pt x="981" y="588"/>
                    </a:lnTo>
                    <a:lnTo>
                      <a:pt x="979" y="585"/>
                    </a:lnTo>
                    <a:lnTo>
                      <a:pt x="978" y="583"/>
                    </a:lnTo>
                    <a:lnTo>
                      <a:pt x="974" y="581"/>
                    </a:lnTo>
                    <a:lnTo>
                      <a:pt x="971" y="581"/>
                    </a:lnTo>
                    <a:lnTo>
                      <a:pt x="967" y="581"/>
                    </a:lnTo>
                    <a:lnTo>
                      <a:pt x="967" y="583"/>
                    </a:lnTo>
                    <a:lnTo>
                      <a:pt x="971" y="586"/>
                    </a:lnTo>
                    <a:lnTo>
                      <a:pt x="972" y="590"/>
                    </a:lnTo>
                    <a:lnTo>
                      <a:pt x="972" y="591"/>
                    </a:lnTo>
                    <a:lnTo>
                      <a:pt x="974" y="595"/>
                    </a:lnTo>
                    <a:lnTo>
                      <a:pt x="972" y="596"/>
                    </a:lnTo>
                    <a:lnTo>
                      <a:pt x="967" y="598"/>
                    </a:lnTo>
                    <a:lnTo>
                      <a:pt x="962" y="596"/>
                    </a:lnTo>
                    <a:lnTo>
                      <a:pt x="952" y="595"/>
                    </a:lnTo>
                    <a:lnTo>
                      <a:pt x="943" y="590"/>
                    </a:lnTo>
                    <a:lnTo>
                      <a:pt x="935" y="583"/>
                    </a:lnTo>
                    <a:lnTo>
                      <a:pt x="928" y="576"/>
                    </a:lnTo>
                    <a:lnTo>
                      <a:pt x="926" y="571"/>
                    </a:lnTo>
                    <a:lnTo>
                      <a:pt x="925" y="569"/>
                    </a:lnTo>
                    <a:lnTo>
                      <a:pt x="928" y="566"/>
                    </a:lnTo>
                    <a:lnTo>
                      <a:pt x="935" y="562"/>
                    </a:lnTo>
                    <a:lnTo>
                      <a:pt x="943" y="561"/>
                    </a:lnTo>
                    <a:lnTo>
                      <a:pt x="943" y="559"/>
                    </a:lnTo>
                    <a:lnTo>
                      <a:pt x="928" y="556"/>
                    </a:lnTo>
                    <a:lnTo>
                      <a:pt x="923" y="554"/>
                    </a:lnTo>
                    <a:lnTo>
                      <a:pt x="919" y="556"/>
                    </a:lnTo>
                    <a:lnTo>
                      <a:pt x="918" y="554"/>
                    </a:lnTo>
                    <a:lnTo>
                      <a:pt x="914" y="550"/>
                    </a:lnTo>
                    <a:lnTo>
                      <a:pt x="911" y="545"/>
                    </a:lnTo>
                    <a:lnTo>
                      <a:pt x="909" y="540"/>
                    </a:lnTo>
                    <a:lnTo>
                      <a:pt x="911" y="538"/>
                    </a:lnTo>
                    <a:lnTo>
                      <a:pt x="911" y="538"/>
                    </a:lnTo>
                    <a:lnTo>
                      <a:pt x="918" y="538"/>
                    </a:lnTo>
                    <a:lnTo>
                      <a:pt x="919" y="538"/>
                    </a:lnTo>
                    <a:lnTo>
                      <a:pt x="916" y="535"/>
                    </a:lnTo>
                    <a:lnTo>
                      <a:pt x="904" y="528"/>
                    </a:lnTo>
                    <a:lnTo>
                      <a:pt x="901" y="523"/>
                    </a:lnTo>
                    <a:lnTo>
                      <a:pt x="901" y="521"/>
                    </a:lnTo>
                    <a:lnTo>
                      <a:pt x="899" y="518"/>
                    </a:lnTo>
                    <a:lnTo>
                      <a:pt x="901" y="516"/>
                    </a:lnTo>
                    <a:lnTo>
                      <a:pt x="904" y="513"/>
                    </a:lnTo>
                    <a:lnTo>
                      <a:pt x="916" y="501"/>
                    </a:lnTo>
                    <a:lnTo>
                      <a:pt x="921" y="501"/>
                    </a:lnTo>
                    <a:lnTo>
                      <a:pt x="925" y="499"/>
                    </a:lnTo>
                    <a:lnTo>
                      <a:pt x="928" y="498"/>
                    </a:lnTo>
                    <a:lnTo>
                      <a:pt x="931" y="487"/>
                    </a:lnTo>
                    <a:lnTo>
                      <a:pt x="943" y="484"/>
                    </a:lnTo>
                    <a:lnTo>
                      <a:pt x="954" y="479"/>
                    </a:lnTo>
                    <a:lnTo>
                      <a:pt x="955" y="477"/>
                    </a:lnTo>
                    <a:lnTo>
                      <a:pt x="947" y="479"/>
                    </a:lnTo>
                    <a:lnTo>
                      <a:pt x="937" y="477"/>
                    </a:lnTo>
                    <a:lnTo>
                      <a:pt x="931" y="470"/>
                    </a:lnTo>
                    <a:lnTo>
                      <a:pt x="930" y="470"/>
                    </a:lnTo>
                    <a:lnTo>
                      <a:pt x="926" y="470"/>
                    </a:lnTo>
                    <a:lnTo>
                      <a:pt x="921" y="472"/>
                    </a:lnTo>
                    <a:lnTo>
                      <a:pt x="914" y="479"/>
                    </a:lnTo>
                    <a:lnTo>
                      <a:pt x="911" y="481"/>
                    </a:lnTo>
                    <a:lnTo>
                      <a:pt x="904" y="486"/>
                    </a:lnTo>
                    <a:lnTo>
                      <a:pt x="902" y="486"/>
                    </a:lnTo>
                    <a:lnTo>
                      <a:pt x="901" y="486"/>
                    </a:lnTo>
                    <a:lnTo>
                      <a:pt x="901" y="484"/>
                    </a:lnTo>
                    <a:lnTo>
                      <a:pt x="902" y="479"/>
                    </a:lnTo>
                    <a:lnTo>
                      <a:pt x="904" y="477"/>
                    </a:lnTo>
                    <a:lnTo>
                      <a:pt x="904" y="475"/>
                    </a:lnTo>
                    <a:lnTo>
                      <a:pt x="901" y="475"/>
                    </a:lnTo>
                    <a:lnTo>
                      <a:pt x="897" y="475"/>
                    </a:lnTo>
                    <a:lnTo>
                      <a:pt x="895" y="475"/>
                    </a:lnTo>
                    <a:lnTo>
                      <a:pt x="887" y="482"/>
                    </a:lnTo>
                    <a:lnTo>
                      <a:pt x="883" y="486"/>
                    </a:lnTo>
                    <a:lnTo>
                      <a:pt x="882" y="486"/>
                    </a:lnTo>
                    <a:lnTo>
                      <a:pt x="878" y="481"/>
                    </a:lnTo>
                    <a:lnTo>
                      <a:pt x="872" y="475"/>
                    </a:lnTo>
                    <a:lnTo>
                      <a:pt x="870" y="474"/>
                    </a:lnTo>
                    <a:lnTo>
                      <a:pt x="872" y="462"/>
                    </a:lnTo>
                    <a:lnTo>
                      <a:pt x="873" y="460"/>
                    </a:lnTo>
                    <a:lnTo>
                      <a:pt x="878" y="457"/>
                    </a:lnTo>
                    <a:lnTo>
                      <a:pt x="892" y="446"/>
                    </a:lnTo>
                    <a:lnTo>
                      <a:pt x="894" y="445"/>
                    </a:lnTo>
                    <a:lnTo>
                      <a:pt x="895" y="440"/>
                    </a:lnTo>
                    <a:lnTo>
                      <a:pt x="892" y="441"/>
                    </a:lnTo>
                    <a:lnTo>
                      <a:pt x="883" y="446"/>
                    </a:lnTo>
                    <a:lnTo>
                      <a:pt x="878" y="448"/>
                    </a:lnTo>
                    <a:lnTo>
                      <a:pt x="873" y="448"/>
                    </a:lnTo>
                    <a:lnTo>
                      <a:pt x="870" y="448"/>
                    </a:lnTo>
                    <a:lnTo>
                      <a:pt x="866" y="446"/>
                    </a:lnTo>
                    <a:lnTo>
                      <a:pt x="865" y="443"/>
                    </a:lnTo>
                    <a:lnTo>
                      <a:pt x="856" y="428"/>
                    </a:lnTo>
                    <a:lnTo>
                      <a:pt x="853" y="419"/>
                    </a:lnTo>
                    <a:lnTo>
                      <a:pt x="853" y="414"/>
                    </a:lnTo>
                    <a:lnTo>
                      <a:pt x="853" y="409"/>
                    </a:lnTo>
                    <a:lnTo>
                      <a:pt x="849" y="395"/>
                    </a:lnTo>
                    <a:lnTo>
                      <a:pt x="868" y="404"/>
                    </a:lnTo>
                    <a:lnTo>
                      <a:pt x="877" y="406"/>
                    </a:lnTo>
                    <a:lnTo>
                      <a:pt x="890" y="406"/>
                    </a:lnTo>
                    <a:lnTo>
                      <a:pt x="890" y="406"/>
                    </a:lnTo>
                    <a:lnTo>
                      <a:pt x="892" y="402"/>
                    </a:lnTo>
                    <a:lnTo>
                      <a:pt x="890" y="399"/>
                    </a:lnTo>
                    <a:lnTo>
                      <a:pt x="890" y="397"/>
                    </a:lnTo>
                    <a:lnTo>
                      <a:pt x="892" y="395"/>
                    </a:lnTo>
                    <a:lnTo>
                      <a:pt x="897" y="390"/>
                    </a:lnTo>
                    <a:lnTo>
                      <a:pt x="897" y="388"/>
                    </a:lnTo>
                    <a:lnTo>
                      <a:pt x="892" y="388"/>
                    </a:lnTo>
                    <a:lnTo>
                      <a:pt x="880" y="395"/>
                    </a:lnTo>
                    <a:lnTo>
                      <a:pt x="877" y="395"/>
                    </a:lnTo>
                    <a:lnTo>
                      <a:pt x="872" y="385"/>
                    </a:lnTo>
                    <a:lnTo>
                      <a:pt x="866" y="387"/>
                    </a:lnTo>
                    <a:lnTo>
                      <a:pt x="865" y="387"/>
                    </a:lnTo>
                    <a:lnTo>
                      <a:pt x="860" y="383"/>
                    </a:lnTo>
                    <a:lnTo>
                      <a:pt x="858" y="382"/>
                    </a:lnTo>
                    <a:lnTo>
                      <a:pt x="858" y="378"/>
                    </a:lnTo>
                    <a:lnTo>
                      <a:pt x="856" y="375"/>
                    </a:lnTo>
                    <a:lnTo>
                      <a:pt x="858" y="373"/>
                    </a:lnTo>
                    <a:lnTo>
                      <a:pt x="858" y="371"/>
                    </a:lnTo>
                    <a:lnTo>
                      <a:pt x="863" y="368"/>
                    </a:lnTo>
                    <a:lnTo>
                      <a:pt x="865" y="368"/>
                    </a:lnTo>
                    <a:lnTo>
                      <a:pt x="870" y="370"/>
                    </a:lnTo>
                    <a:lnTo>
                      <a:pt x="873" y="370"/>
                    </a:lnTo>
                    <a:lnTo>
                      <a:pt x="872" y="366"/>
                    </a:lnTo>
                    <a:lnTo>
                      <a:pt x="866" y="358"/>
                    </a:lnTo>
                    <a:lnTo>
                      <a:pt x="861" y="348"/>
                    </a:lnTo>
                    <a:lnTo>
                      <a:pt x="861" y="332"/>
                    </a:lnTo>
                    <a:lnTo>
                      <a:pt x="866" y="329"/>
                    </a:lnTo>
                    <a:lnTo>
                      <a:pt x="870" y="327"/>
                    </a:lnTo>
                    <a:lnTo>
                      <a:pt x="873" y="332"/>
                    </a:lnTo>
                    <a:lnTo>
                      <a:pt x="880" y="332"/>
                    </a:lnTo>
                    <a:lnTo>
                      <a:pt x="883" y="337"/>
                    </a:lnTo>
                    <a:lnTo>
                      <a:pt x="885" y="346"/>
                    </a:lnTo>
                    <a:lnTo>
                      <a:pt x="889" y="346"/>
                    </a:lnTo>
                    <a:lnTo>
                      <a:pt x="894" y="348"/>
                    </a:lnTo>
                    <a:lnTo>
                      <a:pt x="904" y="348"/>
                    </a:lnTo>
                    <a:lnTo>
                      <a:pt x="902" y="344"/>
                    </a:lnTo>
                    <a:lnTo>
                      <a:pt x="899" y="341"/>
                    </a:lnTo>
                    <a:lnTo>
                      <a:pt x="892" y="337"/>
                    </a:lnTo>
                    <a:lnTo>
                      <a:pt x="887" y="325"/>
                    </a:lnTo>
                    <a:lnTo>
                      <a:pt x="880" y="319"/>
                    </a:lnTo>
                    <a:lnTo>
                      <a:pt x="873" y="315"/>
                    </a:lnTo>
                    <a:lnTo>
                      <a:pt x="873" y="312"/>
                    </a:lnTo>
                    <a:lnTo>
                      <a:pt x="878" y="295"/>
                    </a:lnTo>
                    <a:lnTo>
                      <a:pt x="883" y="288"/>
                    </a:lnTo>
                    <a:lnTo>
                      <a:pt x="892" y="291"/>
                    </a:lnTo>
                    <a:lnTo>
                      <a:pt x="899" y="288"/>
                    </a:lnTo>
                    <a:lnTo>
                      <a:pt x="906" y="281"/>
                    </a:lnTo>
                    <a:lnTo>
                      <a:pt x="914" y="285"/>
                    </a:lnTo>
                    <a:lnTo>
                      <a:pt x="916" y="285"/>
                    </a:lnTo>
                    <a:lnTo>
                      <a:pt x="916" y="283"/>
                    </a:lnTo>
                    <a:lnTo>
                      <a:pt x="918" y="279"/>
                    </a:lnTo>
                    <a:lnTo>
                      <a:pt x="918" y="276"/>
                    </a:lnTo>
                    <a:lnTo>
                      <a:pt x="916" y="273"/>
                    </a:lnTo>
                    <a:lnTo>
                      <a:pt x="914" y="269"/>
                    </a:lnTo>
                    <a:lnTo>
                      <a:pt x="906" y="269"/>
                    </a:lnTo>
                    <a:lnTo>
                      <a:pt x="901" y="267"/>
                    </a:lnTo>
                    <a:lnTo>
                      <a:pt x="899" y="266"/>
                    </a:lnTo>
                    <a:lnTo>
                      <a:pt x="899" y="262"/>
                    </a:lnTo>
                    <a:lnTo>
                      <a:pt x="899" y="259"/>
                    </a:lnTo>
                    <a:lnTo>
                      <a:pt x="899" y="256"/>
                    </a:lnTo>
                    <a:lnTo>
                      <a:pt x="899" y="254"/>
                    </a:lnTo>
                    <a:lnTo>
                      <a:pt x="899" y="252"/>
                    </a:lnTo>
                    <a:lnTo>
                      <a:pt x="902" y="250"/>
                    </a:lnTo>
                    <a:lnTo>
                      <a:pt x="911" y="250"/>
                    </a:lnTo>
                    <a:lnTo>
                      <a:pt x="916" y="249"/>
                    </a:lnTo>
                    <a:lnTo>
                      <a:pt x="921" y="252"/>
                    </a:lnTo>
                    <a:lnTo>
                      <a:pt x="933" y="261"/>
                    </a:lnTo>
                    <a:lnTo>
                      <a:pt x="937" y="264"/>
                    </a:lnTo>
                    <a:lnTo>
                      <a:pt x="942" y="273"/>
                    </a:lnTo>
                    <a:lnTo>
                      <a:pt x="943" y="278"/>
                    </a:lnTo>
                    <a:lnTo>
                      <a:pt x="943" y="278"/>
                    </a:lnTo>
                    <a:close/>
                    <a:moveTo>
                      <a:pt x="812" y="412"/>
                    </a:moveTo>
                    <a:lnTo>
                      <a:pt x="812" y="428"/>
                    </a:lnTo>
                    <a:lnTo>
                      <a:pt x="812" y="435"/>
                    </a:lnTo>
                    <a:lnTo>
                      <a:pt x="810" y="440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03" y="436"/>
                    </a:lnTo>
                    <a:lnTo>
                      <a:pt x="801" y="435"/>
                    </a:lnTo>
                    <a:lnTo>
                      <a:pt x="801" y="433"/>
                    </a:lnTo>
                    <a:lnTo>
                      <a:pt x="800" y="428"/>
                    </a:lnTo>
                    <a:lnTo>
                      <a:pt x="796" y="423"/>
                    </a:lnTo>
                    <a:lnTo>
                      <a:pt x="791" y="424"/>
                    </a:lnTo>
                    <a:lnTo>
                      <a:pt x="788" y="424"/>
                    </a:lnTo>
                    <a:lnTo>
                      <a:pt x="786" y="423"/>
                    </a:lnTo>
                    <a:lnTo>
                      <a:pt x="786" y="419"/>
                    </a:lnTo>
                    <a:lnTo>
                      <a:pt x="786" y="411"/>
                    </a:lnTo>
                    <a:lnTo>
                      <a:pt x="786" y="407"/>
                    </a:lnTo>
                    <a:lnTo>
                      <a:pt x="786" y="402"/>
                    </a:lnTo>
                    <a:lnTo>
                      <a:pt x="786" y="400"/>
                    </a:lnTo>
                    <a:lnTo>
                      <a:pt x="791" y="395"/>
                    </a:lnTo>
                    <a:lnTo>
                      <a:pt x="793" y="395"/>
                    </a:lnTo>
                    <a:lnTo>
                      <a:pt x="798" y="397"/>
                    </a:lnTo>
                    <a:lnTo>
                      <a:pt x="803" y="397"/>
                    </a:lnTo>
                    <a:lnTo>
                      <a:pt x="806" y="399"/>
                    </a:lnTo>
                    <a:lnTo>
                      <a:pt x="808" y="402"/>
                    </a:lnTo>
                    <a:lnTo>
                      <a:pt x="810" y="407"/>
                    </a:lnTo>
                    <a:lnTo>
                      <a:pt x="812" y="412"/>
                    </a:lnTo>
                    <a:close/>
                    <a:moveTo>
                      <a:pt x="723" y="484"/>
                    </a:moveTo>
                    <a:lnTo>
                      <a:pt x="726" y="486"/>
                    </a:lnTo>
                    <a:lnTo>
                      <a:pt x="731" y="492"/>
                    </a:lnTo>
                    <a:lnTo>
                      <a:pt x="736" y="506"/>
                    </a:lnTo>
                    <a:lnTo>
                      <a:pt x="736" y="508"/>
                    </a:lnTo>
                    <a:lnTo>
                      <a:pt x="736" y="510"/>
                    </a:lnTo>
                    <a:lnTo>
                      <a:pt x="736" y="513"/>
                    </a:lnTo>
                    <a:lnTo>
                      <a:pt x="736" y="516"/>
                    </a:lnTo>
                    <a:lnTo>
                      <a:pt x="735" y="520"/>
                    </a:lnTo>
                    <a:lnTo>
                      <a:pt x="738" y="521"/>
                    </a:lnTo>
                    <a:lnTo>
                      <a:pt x="738" y="523"/>
                    </a:lnTo>
                    <a:lnTo>
                      <a:pt x="738" y="527"/>
                    </a:lnTo>
                    <a:lnTo>
                      <a:pt x="738" y="528"/>
                    </a:lnTo>
                    <a:lnTo>
                      <a:pt x="740" y="527"/>
                    </a:lnTo>
                    <a:lnTo>
                      <a:pt x="741" y="523"/>
                    </a:lnTo>
                    <a:lnTo>
                      <a:pt x="741" y="520"/>
                    </a:lnTo>
                    <a:lnTo>
                      <a:pt x="741" y="515"/>
                    </a:lnTo>
                    <a:lnTo>
                      <a:pt x="745" y="511"/>
                    </a:lnTo>
                    <a:lnTo>
                      <a:pt x="750" y="508"/>
                    </a:lnTo>
                    <a:lnTo>
                      <a:pt x="752" y="506"/>
                    </a:lnTo>
                    <a:lnTo>
                      <a:pt x="755" y="508"/>
                    </a:lnTo>
                    <a:lnTo>
                      <a:pt x="762" y="518"/>
                    </a:lnTo>
                    <a:lnTo>
                      <a:pt x="765" y="518"/>
                    </a:lnTo>
                    <a:lnTo>
                      <a:pt x="767" y="520"/>
                    </a:lnTo>
                    <a:lnTo>
                      <a:pt x="767" y="521"/>
                    </a:lnTo>
                    <a:lnTo>
                      <a:pt x="767" y="525"/>
                    </a:lnTo>
                    <a:lnTo>
                      <a:pt x="765" y="530"/>
                    </a:lnTo>
                    <a:lnTo>
                      <a:pt x="765" y="533"/>
                    </a:lnTo>
                    <a:lnTo>
                      <a:pt x="765" y="535"/>
                    </a:lnTo>
                    <a:lnTo>
                      <a:pt x="771" y="537"/>
                    </a:lnTo>
                    <a:lnTo>
                      <a:pt x="779" y="533"/>
                    </a:lnTo>
                    <a:lnTo>
                      <a:pt x="788" y="542"/>
                    </a:lnTo>
                    <a:lnTo>
                      <a:pt x="791" y="554"/>
                    </a:lnTo>
                    <a:lnTo>
                      <a:pt x="794" y="557"/>
                    </a:lnTo>
                    <a:lnTo>
                      <a:pt x="796" y="559"/>
                    </a:lnTo>
                    <a:lnTo>
                      <a:pt x="794" y="561"/>
                    </a:lnTo>
                    <a:lnTo>
                      <a:pt x="794" y="566"/>
                    </a:lnTo>
                    <a:lnTo>
                      <a:pt x="791" y="569"/>
                    </a:lnTo>
                    <a:lnTo>
                      <a:pt x="791" y="571"/>
                    </a:lnTo>
                    <a:lnTo>
                      <a:pt x="793" y="574"/>
                    </a:lnTo>
                    <a:lnTo>
                      <a:pt x="793" y="578"/>
                    </a:lnTo>
                    <a:lnTo>
                      <a:pt x="791" y="581"/>
                    </a:lnTo>
                    <a:lnTo>
                      <a:pt x="793" y="583"/>
                    </a:lnTo>
                    <a:lnTo>
                      <a:pt x="796" y="586"/>
                    </a:lnTo>
                    <a:lnTo>
                      <a:pt x="805" y="602"/>
                    </a:lnTo>
                    <a:lnTo>
                      <a:pt x="806" y="605"/>
                    </a:lnTo>
                    <a:lnTo>
                      <a:pt x="806" y="610"/>
                    </a:lnTo>
                    <a:lnTo>
                      <a:pt x="806" y="612"/>
                    </a:lnTo>
                    <a:lnTo>
                      <a:pt x="806" y="615"/>
                    </a:lnTo>
                    <a:lnTo>
                      <a:pt x="805" y="624"/>
                    </a:lnTo>
                    <a:lnTo>
                      <a:pt x="803" y="625"/>
                    </a:lnTo>
                    <a:lnTo>
                      <a:pt x="800" y="627"/>
                    </a:lnTo>
                    <a:lnTo>
                      <a:pt x="794" y="627"/>
                    </a:lnTo>
                    <a:lnTo>
                      <a:pt x="788" y="631"/>
                    </a:lnTo>
                    <a:lnTo>
                      <a:pt x="783" y="627"/>
                    </a:lnTo>
                    <a:lnTo>
                      <a:pt x="776" y="622"/>
                    </a:lnTo>
                    <a:lnTo>
                      <a:pt x="774" y="619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2" y="605"/>
                    </a:lnTo>
                    <a:lnTo>
                      <a:pt x="772" y="603"/>
                    </a:lnTo>
                    <a:lnTo>
                      <a:pt x="769" y="600"/>
                    </a:lnTo>
                    <a:lnTo>
                      <a:pt x="767" y="595"/>
                    </a:lnTo>
                    <a:lnTo>
                      <a:pt x="762" y="593"/>
                    </a:lnTo>
                    <a:lnTo>
                      <a:pt x="752" y="588"/>
                    </a:lnTo>
                    <a:lnTo>
                      <a:pt x="748" y="586"/>
                    </a:lnTo>
                    <a:lnTo>
                      <a:pt x="743" y="586"/>
                    </a:lnTo>
                    <a:lnTo>
                      <a:pt x="738" y="588"/>
                    </a:lnTo>
                    <a:lnTo>
                      <a:pt x="736" y="588"/>
                    </a:lnTo>
                    <a:lnTo>
                      <a:pt x="735" y="586"/>
                    </a:lnTo>
                    <a:lnTo>
                      <a:pt x="735" y="583"/>
                    </a:lnTo>
                    <a:lnTo>
                      <a:pt x="735" y="581"/>
                    </a:lnTo>
                    <a:lnTo>
                      <a:pt x="735" y="578"/>
                    </a:lnTo>
                    <a:lnTo>
                      <a:pt x="717" y="583"/>
                    </a:lnTo>
                    <a:lnTo>
                      <a:pt x="712" y="588"/>
                    </a:lnTo>
                    <a:lnTo>
                      <a:pt x="704" y="586"/>
                    </a:lnTo>
                    <a:lnTo>
                      <a:pt x="700" y="585"/>
                    </a:lnTo>
                    <a:lnTo>
                      <a:pt x="697" y="579"/>
                    </a:lnTo>
                    <a:lnTo>
                      <a:pt x="694" y="574"/>
                    </a:lnTo>
                    <a:lnTo>
                      <a:pt x="692" y="567"/>
                    </a:lnTo>
                    <a:lnTo>
                      <a:pt x="692" y="562"/>
                    </a:lnTo>
                    <a:lnTo>
                      <a:pt x="694" y="561"/>
                    </a:lnTo>
                    <a:lnTo>
                      <a:pt x="695" y="557"/>
                    </a:lnTo>
                    <a:lnTo>
                      <a:pt x="697" y="557"/>
                    </a:lnTo>
                    <a:lnTo>
                      <a:pt x="707" y="561"/>
                    </a:lnTo>
                    <a:lnTo>
                      <a:pt x="716" y="562"/>
                    </a:lnTo>
                    <a:lnTo>
                      <a:pt x="719" y="561"/>
                    </a:lnTo>
                    <a:lnTo>
                      <a:pt x="721" y="556"/>
                    </a:lnTo>
                    <a:lnTo>
                      <a:pt x="719" y="554"/>
                    </a:lnTo>
                    <a:lnTo>
                      <a:pt x="711" y="552"/>
                    </a:lnTo>
                    <a:lnTo>
                      <a:pt x="712" y="549"/>
                    </a:lnTo>
                    <a:lnTo>
                      <a:pt x="719" y="547"/>
                    </a:lnTo>
                    <a:lnTo>
                      <a:pt x="723" y="542"/>
                    </a:lnTo>
                    <a:lnTo>
                      <a:pt x="723" y="540"/>
                    </a:lnTo>
                    <a:lnTo>
                      <a:pt x="719" y="538"/>
                    </a:lnTo>
                    <a:lnTo>
                      <a:pt x="711" y="538"/>
                    </a:lnTo>
                    <a:lnTo>
                      <a:pt x="707" y="537"/>
                    </a:lnTo>
                    <a:lnTo>
                      <a:pt x="707" y="537"/>
                    </a:lnTo>
                    <a:lnTo>
                      <a:pt x="707" y="535"/>
                    </a:lnTo>
                    <a:lnTo>
                      <a:pt x="712" y="525"/>
                    </a:lnTo>
                    <a:lnTo>
                      <a:pt x="712" y="523"/>
                    </a:lnTo>
                    <a:lnTo>
                      <a:pt x="711" y="521"/>
                    </a:lnTo>
                    <a:lnTo>
                      <a:pt x="709" y="518"/>
                    </a:lnTo>
                    <a:lnTo>
                      <a:pt x="707" y="516"/>
                    </a:lnTo>
                    <a:lnTo>
                      <a:pt x="704" y="520"/>
                    </a:lnTo>
                    <a:lnTo>
                      <a:pt x="697" y="533"/>
                    </a:lnTo>
                    <a:lnTo>
                      <a:pt x="695" y="535"/>
                    </a:lnTo>
                    <a:lnTo>
                      <a:pt x="694" y="535"/>
                    </a:lnTo>
                    <a:lnTo>
                      <a:pt x="692" y="533"/>
                    </a:lnTo>
                    <a:lnTo>
                      <a:pt x="692" y="530"/>
                    </a:lnTo>
                    <a:lnTo>
                      <a:pt x="694" y="527"/>
                    </a:lnTo>
                    <a:lnTo>
                      <a:pt x="697" y="516"/>
                    </a:lnTo>
                    <a:lnTo>
                      <a:pt x="697" y="513"/>
                    </a:lnTo>
                    <a:lnTo>
                      <a:pt x="694" y="511"/>
                    </a:lnTo>
                    <a:lnTo>
                      <a:pt x="685" y="513"/>
                    </a:lnTo>
                    <a:lnTo>
                      <a:pt x="682" y="513"/>
                    </a:lnTo>
                    <a:lnTo>
                      <a:pt x="680" y="510"/>
                    </a:lnTo>
                    <a:lnTo>
                      <a:pt x="680" y="504"/>
                    </a:lnTo>
                    <a:lnTo>
                      <a:pt x="680" y="499"/>
                    </a:lnTo>
                    <a:lnTo>
                      <a:pt x="682" y="491"/>
                    </a:lnTo>
                    <a:lnTo>
                      <a:pt x="683" y="486"/>
                    </a:lnTo>
                    <a:lnTo>
                      <a:pt x="683" y="482"/>
                    </a:lnTo>
                    <a:lnTo>
                      <a:pt x="695" y="484"/>
                    </a:lnTo>
                    <a:lnTo>
                      <a:pt x="711" y="481"/>
                    </a:lnTo>
                    <a:lnTo>
                      <a:pt x="716" y="481"/>
                    </a:lnTo>
                    <a:lnTo>
                      <a:pt x="723" y="484"/>
                    </a:lnTo>
                    <a:lnTo>
                      <a:pt x="723" y="484"/>
                    </a:lnTo>
                    <a:close/>
                    <a:moveTo>
                      <a:pt x="861" y="562"/>
                    </a:moveTo>
                    <a:lnTo>
                      <a:pt x="865" y="564"/>
                    </a:lnTo>
                    <a:lnTo>
                      <a:pt x="873" y="564"/>
                    </a:lnTo>
                    <a:lnTo>
                      <a:pt x="875" y="566"/>
                    </a:lnTo>
                    <a:lnTo>
                      <a:pt x="883" y="571"/>
                    </a:lnTo>
                    <a:lnTo>
                      <a:pt x="885" y="576"/>
                    </a:lnTo>
                    <a:lnTo>
                      <a:pt x="885" y="578"/>
                    </a:lnTo>
                    <a:lnTo>
                      <a:pt x="885" y="579"/>
                    </a:lnTo>
                    <a:lnTo>
                      <a:pt x="883" y="583"/>
                    </a:lnTo>
                    <a:lnTo>
                      <a:pt x="878" y="588"/>
                    </a:lnTo>
                    <a:lnTo>
                      <a:pt x="877" y="591"/>
                    </a:lnTo>
                    <a:lnTo>
                      <a:pt x="882" y="595"/>
                    </a:lnTo>
                    <a:lnTo>
                      <a:pt x="883" y="600"/>
                    </a:lnTo>
                    <a:lnTo>
                      <a:pt x="885" y="602"/>
                    </a:lnTo>
                    <a:lnTo>
                      <a:pt x="885" y="605"/>
                    </a:lnTo>
                    <a:lnTo>
                      <a:pt x="882" y="612"/>
                    </a:lnTo>
                    <a:lnTo>
                      <a:pt x="880" y="615"/>
                    </a:lnTo>
                    <a:lnTo>
                      <a:pt x="877" y="615"/>
                    </a:lnTo>
                    <a:lnTo>
                      <a:pt x="875" y="615"/>
                    </a:lnTo>
                    <a:lnTo>
                      <a:pt x="872" y="619"/>
                    </a:lnTo>
                    <a:lnTo>
                      <a:pt x="865" y="622"/>
                    </a:lnTo>
                    <a:lnTo>
                      <a:pt x="856" y="624"/>
                    </a:lnTo>
                    <a:lnTo>
                      <a:pt x="853" y="625"/>
                    </a:lnTo>
                    <a:lnTo>
                      <a:pt x="849" y="629"/>
                    </a:lnTo>
                    <a:lnTo>
                      <a:pt x="846" y="629"/>
                    </a:lnTo>
                    <a:lnTo>
                      <a:pt x="844" y="627"/>
                    </a:lnTo>
                    <a:lnTo>
                      <a:pt x="844" y="625"/>
                    </a:lnTo>
                    <a:lnTo>
                      <a:pt x="844" y="622"/>
                    </a:lnTo>
                    <a:lnTo>
                      <a:pt x="844" y="620"/>
                    </a:lnTo>
                    <a:lnTo>
                      <a:pt x="844" y="619"/>
                    </a:lnTo>
                    <a:lnTo>
                      <a:pt x="837" y="614"/>
                    </a:lnTo>
                    <a:lnTo>
                      <a:pt x="834" y="607"/>
                    </a:lnTo>
                    <a:lnTo>
                      <a:pt x="832" y="605"/>
                    </a:lnTo>
                    <a:lnTo>
                      <a:pt x="832" y="603"/>
                    </a:lnTo>
                    <a:lnTo>
                      <a:pt x="841" y="602"/>
                    </a:lnTo>
                    <a:lnTo>
                      <a:pt x="844" y="602"/>
                    </a:lnTo>
                    <a:lnTo>
                      <a:pt x="846" y="600"/>
                    </a:lnTo>
                    <a:lnTo>
                      <a:pt x="846" y="598"/>
                    </a:lnTo>
                    <a:lnTo>
                      <a:pt x="844" y="598"/>
                    </a:lnTo>
                    <a:lnTo>
                      <a:pt x="839" y="593"/>
                    </a:lnTo>
                    <a:lnTo>
                      <a:pt x="829" y="590"/>
                    </a:lnTo>
                    <a:lnTo>
                      <a:pt x="829" y="588"/>
                    </a:lnTo>
                    <a:lnTo>
                      <a:pt x="825" y="581"/>
                    </a:lnTo>
                    <a:lnTo>
                      <a:pt x="825" y="576"/>
                    </a:lnTo>
                    <a:lnTo>
                      <a:pt x="824" y="574"/>
                    </a:lnTo>
                    <a:lnTo>
                      <a:pt x="822" y="571"/>
                    </a:lnTo>
                    <a:lnTo>
                      <a:pt x="820" y="571"/>
                    </a:lnTo>
                    <a:lnTo>
                      <a:pt x="820" y="567"/>
                    </a:lnTo>
                    <a:lnTo>
                      <a:pt x="820" y="566"/>
                    </a:lnTo>
                    <a:lnTo>
                      <a:pt x="820" y="564"/>
                    </a:lnTo>
                    <a:lnTo>
                      <a:pt x="825" y="559"/>
                    </a:lnTo>
                    <a:lnTo>
                      <a:pt x="824" y="557"/>
                    </a:lnTo>
                    <a:lnTo>
                      <a:pt x="820" y="547"/>
                    </a:lnTo>
                    <a:lnTo>
                      <a:pt x="820" y="540"/>
                    </a:lnTo>
                    <a:lnTo>
                      <a:pt x="820" y="538"/>
                    </a:lnTo>
                    <a:lnTo>
                      <a:pt x="822" y="535"/>
                    </a:lnTo>
                    <a:lnTo>
                      <a:pt x="825" y="535"/>
                    </a:lnTo>
                    <a:lnTo>
                      <a:pt x="834" y="537"/>
                    </a:lnTo>
                    <a:lnTo>
                      <a:pt x="837" y="537"/>
                    </a:lnTo>
                    <a:lnTo>
                      <a:pt x="842" y="540"/>
                    </a:lnTo>
                    <a:lnTo>
                      <a:pt x="846" y="544"/>
                    </a:lnTo>
                    <a:lnTo>
                      <a:pt x="853" y="547"/>
                    </a:lnTo>
                    <a:lnTo>
                      <a:pt x="856" y="549"/>
                    </a:lnTo>
                    <a:lnTo>
                      <a:pt x="860" y="556"/>
                    </a:lnTo>
                    <a:lnTo>
                      <a:pt x="860" y="557"/>
                    </a:lnTo>
                    <a:lnTo>
                      <a:pt x="860" y="561"/>
                    </a:lnTo>
                    <a:lnTo>
                      <a:pt x="861" y="562"/>
                    </a:lnTo>
                    <a:lnTo>
                      <a:pt x="861" y="562"/>
                    </a:lnTo>
                    <a:close/>
                    <a:moveTo>
                      <a:pt x="599" y="550"/>
                    </a:moveTo>
                    <a:lnTo>
                      <a:pt x="603" y="556"/>
                    </a:lnTo>
                    <a:lnTo>
                      <a:pt x="603" y="556"/>
                    </a:lnTo>
                    <a:lnTo>
                      <a:pt x="605" y="557"/>
                    </a:lnTo>
                    <a:lnTo>
                      <a:pt x="606" y="559"/>
                    </a:lnTo>
                    <a:lnTo>
                      <a:pt x="608" y="566"/>
                    </a:lnTo>
                    <a:lnTo>
                      <a:pt x="608" y="569"/>
                    </a:lnTo>
                    <a:lnTo>
                      <a:pt x="608" y="574"/>
                    </a:lnTo>
                    <a:lnTo>
                      <a:pt x="608" y="578"/>
                    </a:lnTo>
                    <a:lnTo>
                      <a:pt x="608" y="581"/>
                    </a:lnTo>
                    <a:lnTo>
                      <a:pt x="606" y="583"/>
                    </a:lnTo>
                    <a:lnTo>
                      <a:pt x="601" y="583"/>
                    </a:lnTo>
                    <a:lnTo>
                      <a:pt x="594" y="581"/>
                    </a:lnTo>
                    <a:lnTo>
                      <a:pt x="589" y="585"/>
                    </a:lnTo>
                    <a:lnTo>
                      <a:pt x="587" y="585"/>
                    </a:lnTo>
                    <a:lnTo>
                      <a:pt x="581" y="583"/>
                    </a:lnTo>
                    <a:lnTo>
                      <a:pt x="579" y="581"/>
                    </a:lnTo>
                    <a:lnTo>
                      <a:pt x="575" y="578"/>
                    </a:lnTo>
                    <a:lnTo>
                      <a:pt x="574" y="576"/>
                    </a:lnTo>
                    <a:lnTo>
                      <a:pt x="572" y="576"/>
                    </a:lnTo>
                    <a:lnTo>
                      <a:pt x="570" y="581"/>
                    </a:lnTo>
                    <a:lnTo>
                      <a:pt x="569" y="585"/>
                    </a:lnTo>
                    <a:lnTo>
                      <a:pt x="567" y="586"/>
                    </a:lnTo>
                    <a:lnTo>
                      <a:pt x="562" y="586"/>
                    </a:lnTo>
                    <a:lnTo>
                      <a:pt x="555" y="578"/>
                    </a:lnTo>
                    <a:lnTo>
                      <a:pt x="546" y="579"/>
                    </a:lnTo>
                    <a:lnTo>
                      <a:pt x="538" y="585"/>
                    </a:lnTo>
                    <a:lnTo>
                      <a:pt x="534" y="586"/>
                    </a:lnTo>
                    <a:lnTo>
                      <a:pt x="534" y="585"/>
                    </a:lnTo>
                    <a:lnTo>
                      <a:pt x="533" y="581"/>
                    </a:lnTo>
                    <a:lnTo>
                      <a:pt x="533" y="579"/>
                    </a:lnTo>
                    <a:lnTo>
                      <a:pt x="534" y="574"/>
                    </a:lnTo>
                    <a:lnTo>
                      <a:pt x="541" y="567"/>
                    </a:lnTo>
                    <a:lnTo>
                      <a:pt x="545" y="566"/>
                    </a:lnTo>
                    <a:lnTo>
                      <a:pt x="553" y="561"/>
                    </a:lnTo>
                    <a:lnTo>
                      <a:pt x="563" y="557"/>
                    </a:lnTo>
                    <a:lnTo>
                      <a:pt x="567" y="556"/>
                    </a:lnTo>
                    <a:lnTo>
                      <a:pt x="569" y="550"/>
                    </a:lnTo>
                    <a:lnTo>
                      <a:pt x="575" y="545"/>
                    </a:lnTo>
                    <a:lnTo>
                      <a:pt x="579" y="542"/>
                    </a:lnTo>
                    <a:lnTo>
                      <a:pt x="584" y="540"/>
                    </a:lnTo>
                    <a:lnTo>
                      <a:pt x="587" y="540"/>
                    </a:lnTo>
                    <a:lnTo>
                      <a:pt x="593" y="545"/>
                    </a:lnTo>
                    <a:lnTo>
                      <a:pt x="596" y="547"/>
                    </a:lnTo>
                    <a:lnTo>
                      <a:pt x="599" y="550"/>
                    </a:lnTo>
                    <a:lnTo>
                      <a:pt x="599" y="550"/>
                    </a:lnTo>
                    <a:close/>
                    <a:moveTo>
                      <a:pt x="729" y="598"/>
                    </a:moveTo>
                    <a:lnTo>
                      <a:pt x="728" y="600"/>
                    </a:lnTo>
                    <a:lnTo>
                      <a:pt x="724" y="600"/>
                    </a:lnTo>
                    <a:lnTo>
                      <a:pt x="724" y="598"/>
                    </a:lnTo>
                    <a:lnTo>
                      <a:pt x="724" y="596"/>
                    </a:lnTo>
                    <a:lnTo>
                      <a:pt x="724" y="595"/>
                    </a:lnTo>
                    <a:lnTo>
                      <a:pt x="728" y="590"/>
                    </a:lnTo>
                    <a:lnTo>
                      <a:pt x="731" y="586"/>
                    </a:lnTo>
                    <a:lnTo>
                      <a:pt x="733" y="586"/>
                    </a:lnTo>
                    <a:lnTo>
                      <a:pt x="733" y="588"/>
                    </a:lnTo>
                    <a:lnTo>
                      <a:pt x="735" y="591"/>
                    </a:lnTo>
                    <a:lnTo>
                      <a:pt x="729" y="598"/>
                    </a:lnTo>
                    <a:lnTo>
                      <a:pt x="729" y="598"/>
                    </a:lnTo>
                    <a:close/>
                    <a:moveTo>
                      <a:pt x="587" y="602"/>
                    </a:moveTo>
                    <a:lnTo>
                      <a:pt x="603" y="605"/>
                    </a:lnTo>
                    <a:lnTo>
                      <a:pt x="603" y="605"/>
                    </a:lnTo>
                    <a:lnTo>
                      <a:pt x="603" y="607"/>
                    </a:lnTo>
                    <a:lnTo>
                      <a:pt x="601" y="612"/>
                    </a:lnTo>
                    <a:lnTo>
                      <a:pt x="599" y="615"/>
                    </a:lnTo>
                    <a:lnTo>
                      <a:pt x="591" y="620"/>
                    </a:lnTo>
                    <a:lnTo>
                      <a:pt x="581" y="625"/>
                    </a:lnTo>
                    <a:lnTo>
                      <a:pt x="579" y="627"/>
                    </a:lnTo>
                    <a:lnTo>
                      <a:pt x="579" y="629"/>
                    </a:lnTo>
                    <a:lnTo>
                      <a:pt x="581" y="631"/>
                    </a:lnTo>
                    <a:lnTo>
                      <a:pt x="582" y="632"/>
                    </a:lnTo>
                    <a:lnTo>
                      <a:pt x="589" y="631"/>
                    </a:lnTo>
                    <a:lnTo>
                      <a:pt x="593" y="632"/>
                    </a:lnTo>
                    <a:lnTo>
                      <a:pt x="593" y="634"/>
                    </a:lnTo>
                    <a:lnTo>
                      <a:pt x="593" y="636"/>
                    </a:lnTo>
                    <a:lnTo>
                      <a:pt x="593" y="637"/>
                    </a:lnTo>
                    <a:lnTo>
                      <a:pt x="593" y="646"/>
                    </a:lnTo>
                    <a:lnTo>
                      <a:pt x="593" y="651"/>
                    </a:lnTo>
                    <a:lnTo>
                      <a:pt x="593" y="654"/>
                    </a:lnTo>
                    <a:lnTo>
                      <a:pt x="589" y="658"/>
                    </a:lnTo>
                    <a:lnTo>
                      <a:pt x="582" y="661"/>
                    </a:lnTo>
                    <a:lnTo>
                      <a:pt x="579" y="663"/>
                    </a:lnTo>
                    <a:lnTo>
                      <a:pt x="575" y="663"/>
                    </a:lnTo>
                    <a:lnTo>
                      <a:pt x="572" y="663"/>
                    </a:lnTo>
                    <a:lnTo>
                      <a:pt x="558" y="671"/>
                    </a:lnTo>
                    <a:lnTo>
                      <a:pt x="553" y="671"/>
                    </a:lnTo>
                    <a:lnTo>
                      <a:pt x="550" y="670"/>
                    </a:lnTo>
                    <a:lnTo>
                      <a:pt x="545" y="661"/>
                    </a:lnTo>
                    <a:lnTo>
                      <a:pt x="540" y="660"/>
                    </a:lnTo>
                    <a:lnTo>
                      <a:pt x="538" y="656"/>
                    </a:lnTo>
                    <a:lnTo>
                      <a:pt x="534" y="654"/>
                    </a:lnTo>
                    <a:lnTo>
                      <a:pt x="534" y="651"/>
                    </a:lnTo>
                    <a:lnTo>
                      <a:pt x="534" y="649"/>
                    </a:lnTo>
                    <a:lnTo>
                      <a:pt x="534" y="648"/>
                    </a:lnTo>
                    <a:lnTo>
                      <a:pt x="536" y="646"/>
                    </a:lnTo>
                    <a:lnTo>
                      <a:pt x="536" y="646"/>
                    </a:lnTo>
                    <a:lnTo>
                      <a:pt x="534" y="641"/>
                    </a:lnTo>
                    <a:lnTo>
                      <a:pt x="534" y="637"/>
                    </a:lnTo>
                    <a:lnTo>
                      <a:pt x="533" y="632"/>
                    </a:lnTo>
                    <a:lnTo>
                      <a:pt x="533" y="629"/>
                    </a:lnTo>
                    <a:lnTo>
                      <a:pt x="533" y="627"/>
                    </a:lnTo>
                    <a:lnTo>
                      <a:pt x="533" y="625"/>
                    </a:lnTo>
                    <a:lnTo>
                      <a:pt x="534" y="620"/>
                    </a:lnTo>
                    <a:lnTo>
                      <a:pt x="534" y="620"/>
                    </a:lnTo>
                    <a:lnTo>
                      <a:pt x="538" y="619"/>
                    </a:lnTo>
                    <a:lnTo>
                      <a:pt x="541" y="617"/>
                    </a:lnTo>
                    <a:lnTo>
                      <a:pt x="552" y="612"/>
                    </a:lnTo>
                    <a:lnTo>
                      <a:pt x="572" y="603"/>
                    </a:lnTo>
                    <a:lnTo>
                      <a:pt x="579" y="605"/>
                    </a:lnTo>
                    <a:lnTo>
                      <a:pt x="582" y="603"/>
                    </a:lnTo>
                    <a:lnTo>
                      <a:pt x="587" y="602"/>
                    </a:lnTo>
                    <a:close/>
                    <a:moveTo>
                      <a:pt x="522" y="634"/>
                    </a:moveTo>
                    <a:lnTo>
                      <a:pt x="517" y="637"/>
                    </a:lnTo>
                    <a:lnTo>
                      <a:pt x="514" y="637"/>
                    </a:lnTo>
                    <a:lnTo>
                      <a:pt x="507" y="632"/>
                    </a:lnTo>
                    <a:lnTo>
                      <a:pt x="500" y="620"/>
                    </a:lnTo>
                    <a:lnTo>
                      <a:pt x="498" y="615"/>
                    </a:lnTo>
                    <a:lnTo>
                      <a:pt x="502" y="614"/>
                    </a:lnTo>
                    <a:lnTo>
                      <a:pt x="504" y="612"/>
                    </a:lnTo>
                    <a:lnTo>
                      <a:pt x="505" y="610"/>
                    </a:lnTo>
                    <a:lnTo>
                      <a:pt x="507" y="608"/>
                    </a:lnTo>
                    <a:lnTo>
                      <a:pt x="512" y="605"/>
                    </a:lnTo>
                    <a:lnTo>
                      <a:pt x="512" y="607"/>
                    </a:lnTo>
                    <a:lnTo>
                      <a:pt x="512" y="608"/>
                    </a:lnTo>
                    <a:lnTo>
                      <a:pt x="514" y="612"/>
                    </a:lnTo>
                    <a:lnTo>
                      <a:pt x="516" y="612"/>
                    </a:lnTo>
                    <a:lnTo>
                      <a:pt x="517" y="614"/>
                    </a:lnTo>
                    <a:lnTo>
                      <a:pt x="521" y="620"/>
                    </a:lnTo>
                    <a:lnTo>
                      <a:pt x="522" y="620"/>
                    </a:lnTo>
                    <a:lnTo>
                      <a:pt x="524" y="622"/>
                    </a:lnTo>
                    <a:lnTo>
                      <a:pt x="524" y="624"/>
                    </a:lnTo>
                    <a:lnTo>
                      <a:pt x="526" y="627"/>
                    </a:lnTo>
                    <a:lnTo>
                      <a:pt x="526" y="629"/>
                    </a:lnTo>
                    <a:lnTo>
                      <a:pt x="524" y="632"/>
                    </a:lnTo>
                    <a:lnTo>
                      <a:pt x="522" y="634"/>
                    </a:lnTo>
                    <a:lnTo>
                      <a:pt x="522" y="634"/>
                    </a:lnTo>
                    <a:close/>
                    <a:moveTo>
                      <a:pt x="755" y="639"/>
                    </a:moveTo>
                    <a:lnTo>
                      <a:pt x="752" y="641"/>
                    </a:lnTo>
                    <a:lnTo>
                      <a:pt x="748" y="639"/>
                    </a:lnTo>
                    <a:lnTo>
                      <a:pt x="741" y="637"/>
                    </a:lnTo>
                    <a:lnTo>
                      <a:pt x="740" y="632"/>
                    </a:lnTo>
                    <a:lnTo>
                      <a:pt x="740" y="627"/>
                    </a:lnTo>
                    <a:lnTo>
                      <a:pt x="740" y="624"/>
                    </a:lnTo>
                    <a:lnTo>
                      <a:pt x="741" y="622"/>
                    </a:lnTo>
                    <a:lnTo>
                      <a:pt x="745" y="622"/>
                    </a:lnTo>
                    <a:lnTo>
                      <a:pt x="750" y="620"/>
                    </a:lnTo>
                    <a:lnTo>
                      <a:pt x="757" y="622"/>
                    </a:lnTo>
                    <a:lnTo>
                      <a:pt x="762" y="625"/>
                    </a:lnTo>
                    <a:lnTo>
                      <a:pt x="765" y="627"/>
                    </a:lnTo>
                    <a:lnTo>
                      <a:pt x="765" y="629"/>
                    </a:lnTo>
                    <a:lnTo>
                      <a:pt x="767" y="632"/>
                    </a:lnTo>
                    <a:lnTo>
                      <a:pt x="769" y="634"/>
                    </a:lnTo>
                    <a:lnTo>
                      <a:pt x="769" y="636"/>
                    </a:lnTo>
                    <a:lnTo>
                      <a:pt x="760" y="637"/>
                    </a:lnTo>
                    <a:lnTo>
                      <a:pt x="757" y="637"/>
                    </a:lnTo>
                    <a:lnTo>
                      <a:pt x="755" y="639"/>
                    </a:lnTo>
                    <a:close/>
                    <a:moveTo>
                      <a:pt x="875" y="631"/>
                    </a:moveTo>
                    <a:lnTo>
                      <a:pt x="880" y="634"/>
                    </a:lnTo>
                    <a:lnTo>
                      <a:pt x="885" y="632"/>
                    </a:lnTo>
                    <a:lnTo>
                      <a:pt x="890" y="632"/>
                    </a:lnTo>
                    <a:lnTo>
                      <a:pt x="902" y="634"/>
                    </a:lnTo>
                    <a:lnTo>
                      <a:pt x="911" y="632"/>
                    </a:lnTo>
                    <a:lnTo>
                      <a:pt x="913" y="634"/>
                    </a:lnTo>
                    <a:lnTo>
                      <a:pt x="916" y="636"/>
                    </a:lnTo>
                    <a:lnTo>
                      <a:pt x="918" y="639"/>
                    </a:lnTo>
                    <a:lnTo>
                      <a:pt x="919" y="642"/>
                    </a:lnTo>
                    <a:lnTo>
                      <a:pt x="916" y="646"/>
                    </a:lnTo>
                    <a:lnTo>
                      <a:pt x="913" y="660"/>
                    </a:lnTo>
                    <a:lnTo>
                      <a:pt x="911" y="660"/>
                    </a:lnTo>
                    <a:lnTo>
                      <a:pt x="907" y="660"/>
                    </a:lnTo>
                    <a:lnTo>
                      <a:pt x="906" y="661"/>
                    </a:lnTo>
                    <a:lnTo>
                      <a:pt x="895" y="660"/>
                    </a:lnTo>
                    <a:lnTo>
                      <a:pt x="865" y="658"/>
                    </a:lnTo>
                    <a:lnTo>
                      <a:pt x="863" y="656"/>
                    </a:lnTo>
                    <a:lnTo>
                      <a:pt x="860" y="649"/>
                    </a:lnTo>
                    <a:lnTo>
                      <a:pt x="860" y="646"/>
                    </a:lnTo>
                    <a:lnTo>
                      <a:pt x="860" y="641"/>
                    </a:lnTo>
                    <a:lnTo>
                      <a:pt x="861" y="639"/>
                    </a:lnTo>
                    <a:lnTo>
                      <a:pt x="861" y="637"/>
                    </a:lnTo>
                    <a:lnTo>
                      <a:pt x="870" y="632"/>
                    </a:lnTo>
                    <a:lnTo>
                      <a:pt x="875" y="631"/>
                    </a:lnTo>
                    <a:lnTo>
                      <a:pt x="875" y="631"/>
                    </a:lnTo>
                    <a:close/>
                    <a:moveTo>
                      <a:pt x="700" y="689"/>
                    </a:moveTo>
                    <a:lnTo>
                      <a:pt x="697" y="690"/>
                    </a:lnTo>
                    <a:lnTo>
                      <a:pt x="692" y="687"/>
                    </a:lnTo>
                    <a:lnTo>
                      <a:pt x="687" y="685"/>
                    </a:lnTo>
                    <a:lnTo>
                      <a:pt x="685" y="678"/>
                    </a:lnTo>
                    <a:lnTo>
                      <a:pt x="682" y="670"/>
                    </a:lnTo>
                    <a:lnTo>
                      <a:pt x="678" y="661"/>
                    </a:lnTo>
                    <a:lnTo>
                      <a:pt x="676" y="654"/>
                    </a:lnTo>
                    <a:lnTo>
                      <a:pt x="675" y="651"/>
                    </a:lnTo>
                    <a:lnTo>
                      <a:pt x="675" y="646"/>
                    </a:lnTo>
                    <a:lnTo>
                      <a:pt x="671" y="637"/>
                    </a:lnTo>
                    <a:lnTo>
                      <a:pt x="671" y="636"/>
                    </a:lnTo>
                    <a:lnTo>
                      <a:pt x="675" y="634"/>
                    </a:lnTo>
                    <a:lnTo>
                      <a:pt x="680" y="636"/>
                    </a:lnTo>
                    <a:lnTo>
                      <a:pt x="683" y="639"/>
                    </a:lnTo>
                    <a:lnTo>
                      <a:pt x="687" y="644"/>
                    </a:lnTo>
                    <a:lnTo>
                      <a:pt x="690" y="653"/>
                    </a:lnTo>
                    <a:lnTo>
                      <a:pt x="692" y="656"/>
                    </a:lnTo>
                    <a:lnTo>
                      <a:pt x="692" y="661"/>
                    </a:lnTo>
                    <a:lnTo>
                      <a:pt x="692" y="665"/>
                    </a:lnTo>
                    <a:lnTo>
                      <a:pt x="695" y="665"/>
                    </a:lnTo>
                    <a:lnTo>
                      <a:pt x="700" y="671"/>
                    </a:lnTo>
                    <a:lnTo>
                      <a:pt x="700" y="673"/>
                    </a:lnTo>
                    <a:lnTo>
                      <a:pt x="702" y="678"/>
                    </a:lnTo>
                    <a:lnTo>
                      <a:pt x="702" y="682"/>
                    </a:lnTo>
                    <a:lnTo>
                      <a:pt x="702" y="687"/>
                    </a:lnTo>
                    <a:lnTo>
                      <a:pt x="700" y="689"/>
                    </a:lnTo>
                    <a:lnTo>
                      <a:pt x="700" y="689"/>
                    </a:lnTo>
                    <a:close/>
                    <a:moveTo>
                      <a:pt x="983" y="677"/>
                    </a:moveTo>
                    <a:lnTo>
                      <a:pt x="978" y="682"/>
                    </a:lnTo>
                    <a:lnTo>
                      <a:pt x="976" y="682"/>
                    </a:lnTo>
                    <a:lnTo>
                      <a:pt x="960" y="671"/>
                    </a:lnTo>
                    <a:lnTo>
                      <a:pt x="957" y="666"/>
                    </a:lnTo>
                    <a:lnTo>
                      <a:pt x="957" y="663"/>
                    </a:lnTo>
                    <a:lnTo>
                      <a:pt x="957" y="658"/>
                    </a:lnTo>
                    <a:lnTo>
                      <a:pt x="957" y="653"/>
                    </a:lnTo>
                    <a:lnTo>
                      <a:pt x="957" y="648"/>
                    </a:lnTo>
                    <a:lnTo>
                      <a:pt x="959" y="646"/>
                    </a:lnTo>
                    <a:lnTo>
                      <a:pt x="960" y="644"/>
                    </a:lnTo>
                    <a:lnTo>
                      <a:pt x="964" y="642"/>
                    </a:lnTo>
                    <a:lnTo>
                      <a:pt x="967" y="644"/>
                    </a:lnTo>
                    <a:lnTo>
                      <a:pt x="971" y="646"/>
                    </a:lnTo>
                    <a:lnTo>
                      <a:pt x="976" y="649"/>
                    </a:lnTo>
                    <a:lnTo>
                      <a:pt x="983" y="658"/>
                    </a:lnTo>
                    <a:lnTo>
                      <a:pt x="984" y="663"/>
                    </a:lnTo>
                    <a:lnTo>
                      <a:pt x="986" y="668"/>
                    </a:lnTo>
                    <a:lnTo>
                      <a:pt x="986" y="671"/>
                    </a:lnTo>
                    <a:lnTo>
                      <a:pt x="984" y="673"/>
                    </a:lnTo>
                    <a:lnTo>
                      <a:pt x="984" y="675"/>
                    </a:lnTo>
                    <a:lnTo>
                      <a:pt x="983" y="677"/>
                    </a:lnTo>
                    <a:close/>
                    <a:moveTo>
                      <a:pt x="488" y="670"/>
                    </a:moveTo>
                    <a:lnTo>
                      <a:pt x="490" y="673"/>
                    </a:lnTo>
                    <a:lnTo>
                      <a:pt x="490" y="673"/>
                    </a:lnTo>
                    <a:lnTo>
                      <a:pt x="490" y="675"/>
                    </a:lnTo>
                    <a:lnTo>
                      <a:pt x="488" y="678"/>
                    </a:lnTo>
                    <a:lnTo>
                      <a:pt x="476" y="685"/>
                    </a:lnTo>
                    <a:lnTo>
                      <a:pt x="474" y="689"/>
                    </a:lnTo>
                    <a:lnTo>
                      <a:pt x="474" y="692"/>
                    </a:lnTo>
                    <a:lnTo>
                      <a:pt x="480" y="697"/>
                    </a:lnTo>
                    <a:lnTo>
                      <a:pt x="483" y="702"/>
                    </a:lnTo>
                    <a:lnTo>
                      <a:pt x="485" y="706"/>
                    </a:lnTo>
                    <a:lnTo>
                      <a:pt x="481" y="707"/>
                    </a:lnTo>
                    <a:lnTo>
                      <a:pt x="478" y="707"/>
                    </a:lnTo>
                    <a:lnTo>
                      <a:pt x="476" y="707"/>
                    </a:lnTo>
                    <a:lnTo>
                      <a:pt x="476" y="709"/>
                    </a:lnTo>
                    <a:lnTo>
                      <a:pt x="476" y="711"/>
                    </a:lnTo>
                    <a:lnTo>
                      <a:pt x="480" y="719"/>
                    </a:lnTo>
                    <a:lnTo>
                      <a:pt x="481" y="723"/>
                    </a:lnTo>
                    <a:lnTo>
                      <a:pt x="481" y="724"/>
                    </a:lnTo>
                    <a:lnTo>
                      <a:pt x="481" y="726"/>
                    </a:lnTo>
                    <a:lnTo>
                      <a:pt x="480" y="729"/>
                    </a:lnTo>
                    <a:lnTo>
                      <a:pt x="476" y="733"/>
                    </a:lnTo>
                    <a:lnTo>
                      <a:pt x="471" y="736"/>
                    </a:lnTo>
                    <a:lnTo>
                      <a:pt x="461" y="740"/>
                    </a:lnTo>
                    <a:lnTo>
                      <a:pt x="461" y="743"/>
                    </a:lnTo>
                    <a:lnTo>
                      <a:pt x="461" y="745"/>
                    </a:lnTo>
                    <a:lnTo>
                      <a:pt x="461" y="750"/>
                    </a:lnTo>
                    <a:lnTo>
                      <a:pt x="461" y="752"/>
                    </a:lnTo>
                    <a:lnTo>
                      <a:pt x="459" y="757"/>
                    </a:lnTo>
                    <a:lnTo>
                      <a:pt x="457" y="758"/>
                    </a:lnTo>
                    <a:lnTo>
                      <a:pt x="457" y="760"/>
                    </a:lnTo>
                    <a:lnTo>
                      <a:pt x="454" y="760"/>
                    </a:lnTo>
                    <a:lnTo>
                      <a:pt x="452" y="760"/>
                    </a:lnTo>
                    <a:lnTo>
                      <a:pt x="447" y="757"/>
                    </a:lnTo>
                    <a:lnTo>
                      <a:pt x="445" y="755"/>
                    </a:lnTo>
                    <a:lnTo>
                      <a:pt x="442" y="750"/>
                    </a:lnTo>
                    <a:lnTo>
                      <a:pt x="442" y="746"/>
                    </a:lnTo>
                    <a:lnTo>
                      <a:pt x="442" y="743"/>
                    </a:lnTo>
                    <a:lnTo>
                      <a:pt x="442" y="736"/>
                    </a:lnTo>
                    <a:lnTo>
                      <a:pt x="444" y="729"/>
                    </a:lnTo>
                    <a:lnTo>
                      <a:pt x="445" y="723"/>
                    </a:lnTo>
                    <a:lnTo>
                      <a:pt x="445" y="719"/>
                    </a:lnTo>
                    <a:lnTo>
                      <a:pt x="445" y="717"/>
                    </a:lnTo>
                    <a:lnTo>
                      <a:pt x="444" y="717"/>
                    </a:lnTo>
                    <a:lnTo>
                      <a:pt x="440" y="719"/>
                    </a:lnTo>
                    <a:lnTo>
                      <a:pt x="439" y="721"/>
                    </a:lnTo>
                    <a:lnTo>
                      <a:pt x="437" y="723"/>
                    </a:lnTo>
                    <a:lnTo>
                      <a:pt x="435" y="726"/>
                    </a:lnTo>
                    <a:lnTo>
                      <a:pt x="433" y="729"/>
                    </a:lnTo>
                    <a:lnTo>
                      <a:pt x="433" y="735"/>
                    </a:lnTo>
                    <a:lnTo>
                      <a:pt x="433" y="738"/>
                    </a:lnTo>
                    <a:lnTo>
                      <a:pt x="430" y="740"/>
                    </a:lnTo>
                    <a:lnTo>
                      <a:pt x="428" y="740"/>
                    </a:lnTo>
                    <a:lnTo>
                      <a:pt x="427" y="741"/>
                    </a:lnTo>
                    <a:lnTo>
                      <a:pt x="427" y="743"/>
                    </a:lnTo>
                    <a:lnTo>
                      <a:pt x="427" y="745"/>
                    </a:lnTo>
                    <a:lnTo>
                      <a:pt x="430" y="748"/>
                    </a:lnTo>
                    <a:lnTo>
                      <a:pt x="430" y="753"/>
                    </a:lnTo>
                    <a:lnTo>
                      <a:pt x="430" y="755"/>
                    </a:lnTo>
                    <a:lnTo>
                      <a:pt x="427" y="760"/>
                    </a:lnTo>
                    <a:lnTo>
                      <a:pt x="425" y="762"/>
                    </a:lnTo>
                    <a:lnTo>
                      <a:pt x="423" y="769"/>
                    </a:lnTo>
                    <a:lnTo>
                      <a:pt x="423" y="770"/>
                    </a:lnTo>
                    <a:lnTo>
                      <a:pt x="421" y="772"/>
                    </a:lnTo>
                    <a:lnTo>
                      <a:pt x="420" y="772"/>
                    </a:lnTo>
                    <a:lnTo>
                      <a:pt x="418" y="770"/>
                    </a:lnTo>
                    <a:lnTo>
                      <a:pt x="416" y="765"/>
                    </a:lnTo>
                    <a:lnTo>
                      <a:pt x="415" y="760"/>
                    </a:lnTo>
                    <a:lnTo>
                      <a:pt x="413" y="757"/>
                    </a:lnTo>
                    <a:lnTo>
                      <a:pt x="413" y="755"/>
                    </a:lnTo>
                    <a:lnTo>
                      <a:pt x="411" y="757"/>
                    </a:lnTo>
                    <a:lnTo>
                      <a:pt x="409" y="760"/>
                    </a:lnTo>
                    <a:lnTo>
                      <a:pt x="409" y="764"/>
                    </a:lnTo>
                    <a:lnTo>
                      <a:pt x="411" y="767"/>
                    </a:lnTo>
                    <a:lnTo>
                      <a:pt x="411" y="770"/>
                    </a:lnTo>
                    <a:lnTo>
                      <a:pt x="408" y="774"/>
                    </a:lnTo>
                    <a:lnTo>
                      <a:pt x="409" y="774"/>
                    </a:lnTo>
                    <a:lnTo>
                      <a:pt x="413" y="779"/>
                    </a:lnTo>
                    <a:lnTo>
                      <a:pt x="413" y="781"/>
                    </a:lnTo>
                    <a:lnTo>
                      <a:pt x="413" y="782"/>
                    </a:lnTo>
                    <a:lnTo>
                      <a:pt x="413" y="784"/>
                    </a:lnTo>
                    <a:lnTo>
                      <a:pt x="411" y="784"/>
                    </a:lnTo>
                    <a:lnTo>
                      <a:pt x="409" y="787"/>
                    </a:lnTo>
                    <a:lnTo>
                      <a:pt x="408" y="789"/>
                    </a:lnTo>
                    <a:lnTo>
                      <a:pt x="404" y="794"/>
                    </a:lnTo>
                    <a:lnTo>
                      <a:pt x="401" y="794"/>
                    </a:lnTo>
                    <a:lnTo>
                      <a:pt x="396" y="796"/>
                    </a:lnTo>
                    <a:lnTo>
                      <a:pt x="396" y="796"/>
                    </a:lnTo>
                    <a:lnTo>
                      <a:pt x="394" y="792"/>
                    </a:lnTo>
                    <a:lnTo>
                      <a:pt x="394" y="786"/>
                    </a:lnTo>
                    <a:lnTo>
                      <a:pt x="392" y="782"/>
                    </a:lnTo>
                    <a:lnTo>
                      <a:pt x="391" y="779"/>
                    </a:lnTo>
                    <a:lnTo>
                      <a:pt x="389" y="772"/>
                    </a:lnTo>
                    <a:lnTo>
                      <a:pt x="389" y="769"/>
                    </a:lnTo>
                    <a:lnTo>
                      <a:pt x="387" y="769"/>
                    </a:lnTo>
                    <a:lnTo>
                      <a:pt x="387" y="769"/>
                    </a:lnTo>
                    <a:lnTo>
                      <a:pt x="386" y="769"/>
                    </a:lnTo>
                    <a:lnTo>
                      <a:pt x="384" y="781"/>
                    </a:lnTo>
                    <a:lnTo>
                      <a:pt x="380" y="784"/>
                    </a:lnTo>
                    <a:lnTo>
                      <a:pt x="379" y="784"/>
                    </a:lnTo>
                    <a:lnTo>
                      <a:pt x="375" y="784"/>
                    </a:lnTo>
                    <a:lnTo>
                      <a:pt x="370" y="781"/>
                    </a:lnTo>
                    <a:lnTo>
                      <a:pt x="367" y="779"/>
                    </a:lnTo>
                    <a:lnTo>
                      <a:pt x="363" y="781"/>
                    </a:lnTo>
                    <a:lnTo>
                      <a:pt x="360" y="786"/>
                    </a:lnTo>
                    <a:lnTo>
                      <a:pt x="358" y="787"/>
                    </a:lnTo>
                    <a:lnTo>
                      <a:pt x="355" y="786"/>
                    </a:lnTo>
                    <a:lnTo>
                      <a:pt x="353" y="784"/>
                    </a:lnTo>
                    <a:lnTo>
                      <a:pt x="353" y="782"/>
                    </a:lnTo>
                    <a:lnTo>
                      <a:pt x="353" y="781"/>
                    </a:lnTo>
                    <a:lnTo>
                      <a:pt x="353" y="779"/>
                    </a:lnTo>
                    <a:lnTo>
                      <a:pt x="355" y="775"/>
                    </a:lnTo>
                    <a:lnTo>
                      <a:pt x="355" y="775"/>
                    </a:lnTo>
                    <a:lnTo>
                      <a:pt x="353" y="772"/>
                    </a:lnTo>
                    <a:lnTo>
                      <a:pt x="353" y="772"/>
                    </a:lnTo>
                    <a:lnTo>
                      <a:pt x="353" y="770"/>
                    </a:lnTo>
                    <a:lnTo>
                      <a:pt x="353" y="769"/>
                    </a:lnTo>
                    <a:lnTo>
                      <a:pt x="353" y="769"/>
                    </a:lnTo>
                    <a:lnTo>
                      <a:pt x="351" y="769"/>
                    </a:lnTo>
                    <a:lnTo>
                      <a:pt x="348" y="772"/>
                    </a:lnTo>
                    <a:lnTo>
                      <a:pt x="348" y="769"/>
                    </a:lnTo>
                    <a:lnTo>
                      <a:pt x="350" y="764"/>
                    </a:lnTo>
                    <a:lnTo>
                      <a:pt x="355" y="753"/>
                    </a:lnTo>
                    <a:lnTo>
                      <a:pt x="356" y="752"/>
                    </a:lnTo>
                    <a:lnTo>
                      <a:pt x="358" y="750"/>
                    </a:lnTo>
                    <a:lnTo>
                      <a:pt x="372" y="746"/>
                    </a:lnTo>
                    <a:lnTo>
                      <a:pt x="374" y="746"/>
                    </a:lnTo>
                    <a:lnTo>
                      <a:pt x="380" y="733"/>
                    </a:lnTo>
                    <a:lnTo>
                      <a:pt x="382" y="729"/>
                    </a:lnTo>
                    <a:lnTo>
                      <a:pt x="384" y="726"/>
                    </a:lnTo>
                    <a:lnTo>
                      <a:pt x="394" y="717"/>
                    </a:lnTo>
                    <a:lnTo>
                      <a:pt x="396" y="716"/>
                    </a:lnTo>
                    <a:lnTo>
                      <a:pt x="396" y="711"/>
                    </a:lnTo>
                    <a:lnTo>
                      <a:pt x="397" y="709"/>
                    </a:lnTo>
                    <a:lnTo>
                      <a:pt x="399" y="706"/>
                    </a:lnTo>
                    <a:lnTo>
                      <a:pt x="406" y="694"/>
                    </a:lnTo>
                    <a:lnTo>
                      <a:pt x="413" y="685"/>
                    </a:lnTo>
                    <a:lnTo>
                      <a:pt x="416" y="680"/>
                    </a:lnTo>
                    <a:lnTo>
                      <a:pt x="421" y="675"/>
                    </a:lnTo>
                    <a:lnTo>
                      <a:pt x="427" y="671"/>
                    </a:lnTo>
                    <a:lnTo>
                      <a:pt x="442" y="668"/>
                    </a:lnTo>
                    <a:lnTo>
                      <a:pt x="452" y="673"/>
                    </a:lnTo>
                    <a:lnTo>
                      <a:pt x="456" y="673"/>
                    </a:lnTo>
                    <a:lnTo>
                      <a:pt x="457" y="671"/>
                    </a:lnTo>
                    <a:lnTo>
                      <a:pt x="457" y="670"/>
                    </a:lnTo>
                    <a:lnTo>
                      <a:pt x="459" y="670"/>
                    </a:lnTo>
                    <a:lnTo>
                      <a:pt x="464" y="671"/>
                    </a:lnTo>
                    <a:lnTo>
                      <a:pt x="464" y="670"/>
                    </a:lnTo>
                    <a:lnTo>
                      <a:pt x="466" y="668"/>
                    </a:lnTo>
                    <a:lnTo>
                      <a:pt x="466" y="666"/>
                    </a:lnTo>
                    <a:lnTo>
                      <a:pt x="461" y="663"/>
                    </a:lnTo>
                    <a:lnTo>
                      <a:pt x="461" y="661"/>
                    </a:lnTo>
                    <a:lnTo>
                      <a:pt x="461" y="660"/>
                    </a:lnTo>
                    <a:lnTo>
                      <a:pt x="463" y="656"/>
                    </a:lnTo>
                    <a:lnTo>
                      <a:pt x="464" y="654"/>
                    </a:lnTo>
                    <a:lnTo>
                      <a:pt x="471" y="653"/>
                    </a:lnTo>
                    <a:lnTo>
                      <a:pt x="473" y="653"/>
                    </a:lnTo>
                    <a:lnTo>
                      <a:pt x="476" y="656"/>
                    </a:lnTo>
                    <a:lnTo>
                      <a:pt x="480" y="661"/>
                    </a:lnTo>
                    <a:lnTo>
                      <a:pt x="488" y="670"/>
                    </a:lnTo>
                    <a:lnTo>
                      <a:pt x="488" y="670"/>
                    </a:lnTo>
                    <a:close/>
                    <a:moveTo>
                      <a:pt x="897" y="707"/>
                    </a:moveTo>
                    <a:lnTo>
                      <a:pt x="901" y="709"/>
                    </a:lnTo>
                    <a:lnTo>
                      <a:pt x="904" y="707"/>
                    </a:lnTo>
                    <a:lnTo>
                      <a:pt x="906" y="707"/>
                    </a:lnTo>
                    <a:lnTo>
                      <a:pt x="911" y="711"/>
                    </a:lnTo>
                    <a:lnTo>
                      <a:pt x="914" y="716"/>
                    </a:lnTo>
                    <a:lnTo>
                      <a:pt x="916" y="719"/>
                    </a:lnTo>
                    <a:lnTo>
                      <a:pt x="918" y="719"/>
                    </a:lnTo>
                    <a:lnTo>
                      <a:pt x="918" y="721"/>
                    </a:lnTo>
                    <a:lnTo>
                      <a:pt x="918" y="724"/>
                    </a:lnTo>
                    <a:lnTo>
                      <a:pt x="918" y="726"/>
                    </a:lnTo>
                    <a:lnTo>
                      <a:pt x="918" y="728"/>
                    </a:lnTo>
                    <a:lnTo>
                      <a:pt x="918" y="731"/>
                    </a:lnTo>
                    <a:lnTo>
                      <a:pt x="916" y="736"/>
                    </a:lnTo>
                    <a:lnTo>
                      <a:pt x="914" y="740"/>
                    </a:lnTo>
                    <a:lnTo>
                      <a:pt x="913" y="743"/>
                    </a:lnTo>
                    <a:lnTo>
                      <a:pt x="913" y="746"/>
                    </a:lnTo>
                    <a:lnTo>
                      <a:pt x="914" y="745"/>
                    </a:lnTo>
                    <a:lnTo>
                      <a:pt x="923" y="733"/>
                    </a:lnTo>
                    <a:lnTo>
                      <a:pt x="928" y="733"/>
                    </a:lnTo>
                    <a:lnTo>
                      <a:pt x="935" y="733"/>
                    </a:lnTo>
                    <a:lnTo>
                      <a:pt x="945" y="728"/>
                    </a:lnTo>
                    <a:lnTo>
                      <a:pt x="950" y="726"/>
                    </a:lnTo>
                    <a:lnTo>
                      <a:pt x="955" y="728"/>
                    </a:lnTo>
                    <a:lnTo>
                      <a:pt x="959" y="729"/>
                    </a:lnTo>
                    <a:lnTo>
                      <a:pt x="966" y="735"/>
                    </a:lnTo>
                    <a:lnTo>
                      <a:pt x="967" y="738"/>
                    </a:lnTo>
                    <a:lnTo>
                      <a:pt x="969" y="741"/>
                    </a:lnTo>
                    <a:lnTo>
                      <a:pt x="969" y="743"/>
                    </a:lnTo>
                    <a:lnTo>
                      <a:pt x="967" y="745"/>
                    </a:lnTo>
                    <a:lnTo>
                      <a:pt x="964" y="743"/>
                    </a:lnTo>
                    <a:lnTo>
                      <a:pt x="955" y="741"/>
                    </a:lnTo>
                    <a:lnTo>
                      <a:pt x="954" y="741"/>
                    </a:lnTo>
                    <a:lnTo>
                      <a:pt x="954" y="741"/>
                    </a:lnTo>
                    <a:lnTo>
                      <a:pt x="952" y="741"/>
                    </a:lnTo>
                    <a:lnTo>
                      <a:pt x="952" y="746"/>
                    </a:lnTo>
                    <a:lnTo>
                      <a:pt x="954" y="746"/>
                    </a:lnTo>
                    <a:lnTo>
                      <a:pt x="964" y="746"/>
                    </a:lnTo>
                    <a:lnTo>
                      <a:pt x="993" y="758"/>
                    </a:lnTo>
                    <a:lnTo>
                      <a:pt x="995" y="762"/>
                    </a:lnTo>
                    <a:lnTo>
                      <a:pt x="995" y="764"/>
                    </a:lnTo>
                    <a:lnTo>
                      <a:pt x="993" y="765"/>
                    </a:lnTo>
                    <a:lnTo>
                      <a:pt x="991" y="767"/>
                    </a:lnTo>
                    <a:lnTo>
                      <a:pt x="974" y="770"/>
                    </a:lnTo>
                    <a:lnTo>
                      <a:pt x="964" y="767"/>
                    </a:lnTo>
                    <a:lnTo>
                      <a:pt x="955" y="764"/>
                    </a:lnTo>
                    <a:lnTo>
                      <a:pt x="952" y="765"/>
                    </a:lnTo>
                    <a:lnTo>
                      <a:pt x="955" y="770"/>
                    </a:lnTo>
                    <a:lnTo>
                      <a:pt x="960" y="770"/>
                    </a:lnTo>
                    <a:lnTo>
                      <a:pt x="964" y="774"/>
                    </a:lnTo>
                    <a:lnTo>
                      <a:pt x="966" y="775"/>
                    </a:lnTo>
                    <a:lnTo>
                      <a:pt x="974" y="779"/>
                    </a:lnTo>
                    <a:lnTo>
                      <a:pt x="976" y="781"/>
                    </a:lnTo>
                    <a:lnTo>
                      <a:pt x="979" y="784"/>
                    </a:lnTo>
                    <a:lnTo>
                      <a:pt x="981" y="786"/>
                    </a:lnTo>
                    <a:lnTo>
                      <a:pt x="984" y="789"/>
                    </a:lnTo>
                    <a:lnTo>
                      <a:pt x="986" y="794"/>
                    </a:lnTo>
                    <a:lnTo>
                      <a:pt x="986" y="794"/>
                    </a:lnTo>
                    <a:lnTo>
                      <a:pt x="990" y="794"/>
                    </a:lnTo>
                    <a:lnTo>
                      <a:pt x="993" y="798"/>
                    </a:lnTo>
                    <a:lnTo>
                      <a:pt x="995" y="801"/>
                    </a:lnTo>
                    <a:lnTo>
                      <a:pt x="995" y="803"/>
                    </a:lnTo>
                    <a:lnTo>
                      <a:pt x="995" y="806"/>
                    </a:lnTo>
                    <a:lnTo>
                      <a:pt x="991" y="810"/>
                    </a:lnTo>
                    <a:lnTo>
                      <a:pt x="986" y="815"/>
                    </a:lnTo>
                    <a:lnTo>
                      <a:pt x="986" y="816"/>
                    </a:lnTo>
                    <a:lnTo>
                      <a:pt x="993" y="816"/>
                    </a:lnTo>
                    <a:lnTo>
                      <a:pt x="993" y="816"/>
                    </a:lnTo>
                    <a:lnTo>
                      <a:pt x="1000" y="825"/>
                    </a:lnTo>
                    <a:lnTo>
                      <a:pt x="1002" y="825"/>
                    </a:lnTo>
                    <a:lnTo>
                      <a:pt x="1002" y="823"/>
                    </a:lnTo>
                    <a:lnTo>
                      <a:pt x="1003" y="821"/>
                    </a:lnTo>
                    <a:lnTo>
                      <a:pt x="1002" y="818"/>
                    </a:lnTo>
                    <a:lnTo>
                      <a:pt x="1002" y="815"/>
                    </a:lnTo>
                    <a:lnTo>
                      <a:pt x="1002" y="811"/>
                    </a:lnTo>
                    <a:lnTo>
                      <a:pt x="1003" y="810"/>
                    </a:lnTo>
                    <a:lnTo>
                      <a:pt x="1005" y="810"/>
                    </a:lnTo>
                    <a:lnTo>
                      <a:pt x="1005" y="810"/>
                    </a:lnTo>
                    <a:lnTo>
                      <a:pt x="1007" y="810"/>
                    </a:lnTo>
                    <a:lnTo>
                      <a:pt x="1014" y="820"/>
                    </a:lnTo>
                    <a:lnTo>
                      <a:pt x="1024" y="815"/>
                    </a:lnTo>
                    <a:lnTo>
                      <a:pt x="1026" y="818"/>
                    </a:lnTo>
                    <a:lnTo>
                      <a:pt x="1026" y="821"/>
                    </a:lnTo>
                    <a:lnTo>
                      <a:pt x="1027" y="823"/>
                    </a:lnTo>
                    <a:lnTo>
                      <a:pt x="1031" y="815"/>
                    </a:lnTo>
                    <a:lnTo>
                      <a:pt x="1032" y="813"/>
                    </a:lnTo>
                    <a:lnTo>
                      <a:pt x="1041" y="821"/>
                    </a:lnTo>
                    <a:lnTo>
                      <a:pt x="1046" y="823"/>
                    </a:lnTo>
                    <a:lnTo>
                      <a:pt x="1048" y="827"/>
                    </a:lnTo>
                    <a:lnTo>
                      <a:pt x="1051" y="828"/>
                    </a:lnTo>
                    <a:lnTo>
                      <a:pt x="1058" y="830"/>
                    </a:lnTo>
                    <a:lnTo>
                      <a:pt x="1058" y="825"/>
                    </a:lnTo>
                    <a:lnTo>
                      <a:pt x="1055" y="821"/>
                    </a:lnTo>
                    <a:lnTo>
                      <a:pt x="1056" y="820"/>
                    </a:lnTo>
                    <a:lnTo>
                      <a:pt x="1065" y="815"/>
                    </a:lnTo>
                    <a:lnTo>
                      <a:pt x="1068" y="816"/>
                    </a:lnTo>
                    <a:lnTo>
                      <a:pt x="1077" y="810"/>
                    </a:lnTo>
                    <a:lnTo>
                      <a:pt x="1080" y="810"/>
                    </a:lnTo>
                    <a:lnTo>
                      <a:pt x="1084" y="810"/>
                    </a:lnTo>
                    <a:lnTo>
                      <a:pt x="1092" y="801"/>
                    </a:lnTo>
                    <a:lnTo>
                      <a:pt x="1094" y="799"/>
                    </a:lnTo>
                    <a:lnTo>
                      <a:pt x="1096" y="796"/>
                    </a:lnTo>
                    <a:lnTo>
                      <a:pt x="1099" y="798"/>
                    </a:lnTo>
                    <a:lnTo>
                      <a:pt x="1109" y="801"/>
                    </a:lnTo>
                    <a:lnTo>
                      <a:pt x="1113" y="801"/>
                    </a:lnTo>
                    <a:lnTo>
                      <a:pt x="1123" y="796"/>
                    </a:lnTo>
                    <a:lnTo>
                      <a:pt x="1126" y="796"/>
                    </a:lnTo>
                    <a:lnTo>
                      <a:pt x="1130" y="796"/>
                    </a:lnTo>
                    <a:lnTo>
                      <a:pt x="1140" y="798"/>
                    </a:lnTo>
                    <a:lnTo>
                      <a:pt x="1147" y="801"/>
                    </a:lnTo>
                    <a:lnTo>
                      <a:pt x="1150" y="803"/>
                    </a:lnTo>
                    <a:lnTo>
                      <a:pt x="1149" y="808"/>
                    </a:lnTo>
                    <a:lnTo>
                      <a:pt x="1149" y="808"/>
                    </a:lnTo>
                    <a:lnTo>
                      <a:pt x="1150" y="810"/>
                    </a:lnTo>
                    <a:lnTo>
                      <a:pt x="1152" y="810"/>
                    </a:lnTo>
                    <a:lnTo>
                      <a:pt x="1162" y="810"/>
                    </a:lnTo>
                    <a:lnTo>
                      <a:pt x="1166" y="811"/>
                    </a:lnTo>
                    <a:lnTo>
                      <a:pt x="1169" y="815"/>
                    </a:lnTo>
                    <a:lnTo>
                      <a:pt x="1169" y="816"/>
                    </a:lnTo>
                    <a:lnTo>
                      <a:pt x="1169" y="818"/>
                    </a:lnTo>
                    <a:lnTo>
                      <a:pt x="1166" y="821"/>
                    </a:lnTo>
                    <a:lnTo>
                      <a:pt x="1168" y="823"/>
                    </a:lnTo>
                    <a:lnTo>
                      <a:pt x="1169" y="823"/>
                    </a:lnTo>
                    <a:lnTo>
                      <a:pt x="1176" y="825"/>
                    </a:lnTo>
                    <a:lnTo>
                      <a:pt x="1178" y="825"/>
                    </a:lnTo>
                    <a:lnTo>
                      <a:pt x="1180" y="830"/>
                    </a:lnTo>
                    <a:lnTo>
                      <a:pt x="1181" y="837"/>
                    </a:lnTo>
                    <a:lnTo>
                      <a:pt x="1181" y="840"/>
                    </a:lnTo>
                    <a:lnTo>
                      <a:pt x="1180" y="844"/>
                    </a:lnTo>
                    <a:lnTo>
                      <a:pt x="1173" y="850"/>
                    </a:lnTo>
                    <a:lnTo>
                      <a:pt x="1164" y="856"/>
                    </a:lnTo>
                    <a:lnTo>
                      <a:pt x="1164" y="856"/>
                    </a:lnTo>
                    <a:lnTo>
                      <a:pt x="1168" y="859"/>
                    </a:lnTo>
                    <a:lnTo>
                      <a:pt x="1169" y="859"/>
                    </a:lnTo>
                    <a:lnTo>
                      <a:pt x="1171" y="859"/>
                    </a:lnTo>
                    <a:lnTo>
                      <a:pt x="1178" y="857"/>
                    </a:lnTo>
                    <a:lnTo>
                      <a:pt x="1178" y="857"/>
                    </a:lnTo>
                    <a:lnTo>
                      <a:pt x="1181" y="859"/>
                    </a:lnTo>
                    <a:lnTo>
                      <a:pt x="1183" y="862"/>
                    </a:lnTo>
                    <a:lnTo>
                      <a:pt x="1183" y="864"/>
                    </a:lnTo>
                    <a:lnTo>
                      <a:pt x="1181" y="867"/>
                    </a:lnTo>
                    <a:lnTo>
                      <a:pt x="1173" y="871"/>
                    </a:lnTo>
                    <a:lnTo>
                      <a:pt x="1168" y="866"/>
                    </a:lnTo>
                    <a:lnTo>
                      <a:pt x="1166" y="866"/>
                    </a:lnTo>
                    <a:lnTo>
                      <a:pt x="1166" y="866"/>
                    </a:lnTo>
                    <a:lnTo>
                      <a:pt x="1166" y="867"/>
                    </a:lnTo>
                    <a:lnTo>
                      <a:pt x="1168" y="871"/>
                    </a:lnTo>
                    <a:lnTo>
                      <a:pt x="1169" y="874"/>
                    </a:lnTo>
                    <a:lnTo>
                      <a:pt x="1168" y="874"/>
                    </a:lnTo>
                    <a:lnTo>
                      <a:pt x="1168" y="878"/>
                    </a:lnTo>
                    <a:lnTo>
                      <a:pt x="1168" y="881"/>
                    </a:lnTo>
                    <a:lnTo>
                      <a:pt x="1168" y="885"/>
                    </a:lnTo>
                    <a:lnTo>
                      <a:pt x="1168" y="890"/>
                    </a:lnTo>
                    <a:lnTo>
                      <a:pt x="1166" y="890"/>
                    </a:lnTo>
                    <a:lnTo>
                      <a:pt x="1149" y="890"/>
                    </a:lnTo>
                    <a:lnTo>
                      <a:pt x="1145" y="891"/>
                    </a:lnTo>
                    <a:lnTo>
                      <a:pt x="1140" y="895"/>
                    </a:lnTo>
                    <a:lnTo>
                      <a:pt x="1137" y="896"/>
                    </a:lnTo>
                    <a:lnTo>
                      <a:pt x="1135" y="896"/>
                    </a:lnTo>
                    <a:lnTo>
                      <a:pt x="1132" y="896"/>
                    </a:lnTo>
                    <a:lnTo>
                      <a:pt x="1125" y="893"/>
                    </a:lnTo>
                    <a:lnTo>
                      <a:pt x="1121" y="893"/>
                    </a:lnTo>
                    <a:lnTo>
                      <a:pt x="1120" y="893"/>
                    </a:lnTo>
                    <a:lnTo>
                      <a:pt x="1116" y="890"/>
                    </a:lnTo>
                    <a:lnTo>
                      <a:pt x="1114" y="890"/>
                    </a:lnTo>
                    <a:lnTo>
                      <a:pt x="1113" y="886"/>
                    </a:lnTo>
                    <a:lnTo>
                      <a:pt x="1113" y="881"/>
                    </a:lnTo>
                    <a:lnTo>
                      <a:pt x="1113" y="878"/>
                    </a:lnTo>
                    <a:lnTo>
                      <a:pt x="1113" y="874"/>
                    </a:lnTo>
                    <a:lnTo>
                      <a:pt x="1113" y="873"/>
                    </a:lnTo>
                    <a:lnTo>
                      <a:pt x="1111" y="873"/>
                    </a:lnTo>
                    <a:lnTo>
                      <a:pt x="1109" y="871"/>
                    </a:lnTo>
                    <a:lnTo>
                      <a:pt x="1106" y="867"/>
                    </a:lnTo>
                    <a:lnTo>
                      <a:pt x="1104" y="866"/>
                    </a:lnTo>
                    <a:lnTo>
                      <a:pt x="1104" y="867"/>
                    </a:lnTo>
                    <a:lnTo>
                      <a:pt x="1104" y="869"/>
                    </a:lnTo>
                    <a:lnTo>
                      <a:pt x="1104" y="871"/>
                    </a:lnTo>
                    <a:lnTo>
                      <a:pt x="1108" y="873"/>
                    </a:lnTo>
                    <a:lnTo>
                      <a:pt x="1108" y="876"/>
                    </a:lnTo>
                    <a:lnTo>
                      <a:pt x="1106" y="883"/>
                    </a:lnTo>
                    <a:lnTo>
                      <a:pt x="1106" y="885"/>
                    </a:lnTo>
                    <a:lnTo>
                      <a:pt x="1104" y="890"/>
                    </a:lnTo>
                    <a:lnTo>
                      <a:pt x="1103" y="890"/>
                    </a:lnTo>
                    <a:lnTo>
                      <a:pt x="1097" y="890"/>
                    </a:lnTo>
                    <a:lnTo>
                      <a:pt x="1091" y="895"/>
                    </a:lnTo>
                    <a:lnTo>
                      <a:pt x="1087" y="895"/>
                    </a:lnTo>
                    <a:lnTo>
                      <a:pt x="1082" y="893"/>
                    </a:lnTo>
                    <a:lnTo>
                      <a:pt x="1079" y="891"/>
                    </a:lnTo>
                    <a:lnTo>
                      <a:pt x="1077" y="890"/>
                    </a:lnTo>
                    <a:lnTo>
                      <a:pt x="1075" y="888"/>
                    </a:lnTo>
                    <a:lnTo>
                      <a:pt x="1075" y="888"/>
                    </a:lnTo>
                    <a:lnTo>
                      <a:pt x="1073" y="893"/>
                    </a:lnTo>
                    <a:lnTo>
                      <a:pt x="1073" y="893"/>
                    </a:lnTo>
                    <a:lnTo>
                      <a:pt x="1072" y="893"/>
                    </a:lnTo>
                    <a:lnTo>
                      <a:pt x="1070" y="891"/>
                    </a:lnTo>
                    <a:lnTo>
                      <a:pt x="1067" y="888"/>
                    </a:lnTo>
                    <a:lnTo>
                      <a:pt x="1067" y="888"/>
                    </a:lnTo>
                    <a:lnTo>
                      <a:pt x="1067" y="890"/>
                    </a:lnTo>
                    <a:lnTo>
                      <a:pt x="1067" y="891"/>
                    </a:lnTo>
                    <a:lnTo>
                      <a:pt x="1065" y="893"/>
                    </a:lnTo>
                    <a:lnTo>
                      <a:pt x="1060" y="895"/>
                    </a:lnTo>
                    <a:lnTo>
                      <a:pt x="1058" y="895"/>
                    </a:lnTo>
                    <a:lnTo>
                      <a:pt x="1055" y="893"/>
                    </a:lnTo>
                    <a:lnTo>
                      <a:pt x="1053" y="893"/>
                    </a:lnTo>
                    <a:lnTo>
                      <a:pt x="1049" y="895"/>
                    </a:lnTo>
                    <a:lnTo>
                      <a:pt x="1044" y="891"/>
                    </a:lnTo>
                    <a:lnTo>
                      <a:pt x="1043" y="891"/>
                    </a:lnTo>
                    <a:lnTo>
                      <a:pt x="1044" y="896"/>
                    </a:lnTo>
                    <a:lnTo>
                      <a:pt x="1041" y="896"/>
                    </a:lnTo>
                    <a:lnTo>
                      <a:pt x="1037" y="896"/>
                    </a:lnTo>
                    <a:lnTo>
                      <a:pt x="1031" y="895"/>
                    </a:lnTo>
                    <a:lnTo>
                      <a:pt x="1026" y="896"/>
                    </a:lnTo>
                    <a:lnTo>
                      <a:pt x="1019" y="896"/>
                    </a:lnTo>
                    <a:lnTo>
                      <a:pt x="1010" y="895"/>
                    </a:lnTo>
                    <a:lnTo>
                      <a:pt x="1008" y="895"/>
                    </a:lnTo>
                    <a:lnTo>
                      <a:pt x="1007" y="891"/>
                    </a:lnTo>
                    <a:lnTo>
                      <a:pt x="1007" y="890"/>
                    </a:lnTo>
                    <a:lnTo>
                      <a:pt x="1008" y="888"/>
                    </a:lnTo>
                    <a:lnTo>
                      <a:pt x="1008" y="883"/>
                    </a:lnTo>
                    <a:lnTo>
                      <a:pt x="1010" y="878"/>
                    </a:lnTo>
                    <a:lnTo>
                      <a:pt x="1012" y="874"/>
                    </a:lnTo>
                    <a:lnTo>
                      <a:pt x="1010" y="873"/>
                    </a:lnTo>
                    <a:lnTo>
                      <a:pt x="1008" y="871"/>
                    </a:lnTo>
                    <a:lnTo>
                      <a:pt x="1008" y="871"/>
                    </a:lnTo>
                    <a:lnTo>
                      <a:pt x="1005" y="873"/>
                    </a:lnTo>
                    <a:lnTo>
                      <a:pt x="1003" y="879"/>
                    </a:lnTo>
                    <a:lnTo>
                      <a:pt x="1002" y="881"/>
                    </a:lnTo>
                    <a:lnTo>
                      <a:pt x="1002" y="879"/>
                    </a:lnTo>
                    <a:lnTo>
                      <a:pt x="1000" y="876"/>
                    </a:lnTo>
                    <a:lnTo>
                      <a:pt x="1000" y="874"/>
                    </a:lnTo>
                    <a:lnTo>
                      <a:pt x="1000" y="874"/>
                    </a:lnTo>
                    <a:lnTo>
                      <a:pt x="998" y="876"/>
                    </a:lnTo>
                    <a:lnTo>
                      <a:pt x="998" y="878"/>
                    </a:lnTo>
                    <a:lnTo>
                      <a:pt x="996" y="878"/>
                    </a:lnTo>
                    <a:lnTo>
                      <a:pt x="995" y="878"/>
                    </a:lnTo>
                    <a:lnTo>
                      <a:pt x="995" y="878"/>
                    </a:lnTo>
                    <a:lnTo>
                      <a:pt x="995" y="881"/>
                    </a:lnTo>
                    <a:lnTo>
                      <a:pt x="995" y="883"/>
                    </a:lnTo>
                    <a:lnTo>
                      <a:pt x="995" y="885"/>
                    </a:lnTo>
                    <a:lnTo>
                      <a:pt x="995" y="888"/>
                    </a:lnTo>
                    <a:lnTo>
                      <a:pt x="990" y="890"/>
                    </a:lnTo>
                    <a:lnTo>
                      <a:pt x="988" y="891"/>
                    </a:lnTo>
                    <a:lnTo>
                      <a:pt x="983" y="891"/>
                    </a:lnTo>
                    <a:lnTo>
                      <a:pt x="979" y="891"/>
                    </a:lnTo>
                    <a:lnTo>
                      <a:pt x="972" y="888"/>
                    </a:lnTo>
                    <a:lnTo>
                      <a:pt x="969" y="886"/>
                    </a:lnTo>
                    <a:lnTo>
                      <a:pt x="964" y="881"/>
                    </a:lnTo>
                    <a:lnTo>
                      <a:pt x="960" y="879"/>
                    </a:lnTo>
                    <a:lnTo>
                      <a:pt x="960" y="878"/>
                    </a:lnTo>
                    <a:lnTo>
                      <a:pt x="962" y="873"/>
                    </a:lnTo>
                    <a:lnTo>
                      <a:pt x="962" y="873"/>
                    </a:lnTo>
                    <a:lnTo>
                      <a:pt x="959" y="878"/>
                    </a:lnTo>
                    <a:lnTo>
                      <a:pt x="957" y="879"/>
                    </a:lnTo>
                    <a:lnTo>
                      <a:pt x="959" y="885"/>
                    </a:lnTo>
                    <a:lnTo>
                      <a:pt x="957" y="885"/>
                    </a:lnTo>
                    <a:lnTo>
                      <a:pt x="954" y="883"/>
                    </a:lnTo>
                    <a:lnTo>
                      <a:pt x="950" y="885"/>
                    </a:lnTo>
                    <a:lnTo>
                      <a:pt x="950" y="885"/>
                    </a:lnTo>
                    <a:lnTo>
                      <a:pt x="949" y="881"/>
                    </a:lnTo>
                    <a:lnTo>
                      <a:pt x="943" y="878"/>
                    </a:lnTo>
                    <a:lnTo>
                      <a:pt x="942" y="874"/>
                    </a:lnTo>
                    <a:lnTo>
                      <a:pt x="940" y="862"/>
                    </a:lnTo>
                    <a:lnTo>
                      <a:pt x="938" y="856"/>
                    </a:lnTo>
                    <a:lnTo>
                      <a:pt x="938" y="854"/>
                    </a:lnTo>
                    <a:lnTo>
                      <a:pt x="940" y="850"/>
                    </a:lnTo>
                    <a:lnTo>
                      <a:pt x="940" y="849"/>
                    </a:lnTo>
                    <a:lnTo>
                      <a:pt x="937" y="845"/>
                    </a:lnTo>
                    <a:lnTo>
                      <a:pt x="935" y="842"/>
                    </a:lnTo>
                    <a:lnTo>
                      <a:pt x="933" y="839"/>
                    </a:lnTo>
                    <a:lnTo>
                      <a:pt x="933" y="837"/>
                    </a:lnTo>
                    <a:lnTo>
                      <a:pt x="933" y="833"/>
                    </a:lnTo>
                    <a:lnTo>
                      <a:pt x="933" y="830"/>
                    </a:lnTo>
                    <a:lnTo>
                      <a:pt x="933" y="828"/>
                    </a:lnTo>
                    <a:lnTo>
                      <a:pt x="935" y="823"/>
                    </a:lnTo>
                    <a:lnTo>
                      <a:pt x="940" y="813"/>
                    </a:lnTo>
                    <a:lnTo>
                      <a:pt x="940" y="811"/>
                    </a:lnTo>
                    <a:lnTo>
                      <a:pt x="940" y="810"/>
                    </a:lnTo>
                    <a:lnTo>
                      <a:pt x="940" y="804"/>
                    </a:lnTo>
                    <a:lnTo>
                      <a:pt x="938" y="798"/>
                    </a:lnTo>
                    <a:lnTo>
                      <a:pt x="938" y="794"/>
                    </a:lnTo>
                    <a:lnTo>
                      <a:pt x="935" y="789"/>
                    </a:lnTo>
                    <a:lnTo>
                      <a:pt x="931" y="784"/>
                    </a:lnTo>
                    <a:lnTo>
                      <a:pt x="928" y="774"/>
                    </a:lnTo>
                    <a:lnTo>
                      <a:pt x="925" y="765"/>
                    </a:lnTo>
                    <a:lnTo>
                      <a:pt x="921" y="753"/>
                    </a:lnTo>
                    <a:lnTo>
                      <a:pt x="918" y="753"/>
                    </a:lnTo>
                    <a:lnTo>
                      <a:pt x="916" y="753"/>
                    </a:lnTo>
                    <a:lnTo>
                      <a:pt x="911" y="757"/>
                    </a:lnTo>
                    <a:lnTo>
                      <a:pt x="909" y="760"/>
                    </a:lnTo>
                    <a:lnTo>
                      <a:pt x="909" y="760"/>
                    </a:lnTo>
                    <a:lnTo>
                      <a:pt x="906" y="760"/>
                    </a:lnTo>
                    <a:lnTo>
                      <a:pt x="895" y="760"/>
                    </a:lnTo>
                    <a:lnTo>
                      <a:pt x="892" y="758"/>
                    </a:lnTo>
                    <a:lnTo>
                      <a:pt x="889" y="758"/>
                    </a:lnTo>
                    <a:lnTo>
                      <a:pt x="883" y="762"/>
                    </a:lnTo>
                    <a:lnTo>
                      <a:pt x="878" y="762"/>
                    </a:lnTo>
                    <a:lnTo>
                      <a:pt x="875" y="753"/>
                    </a:lnTo>
                    <a:lnTo>
                      <a:pt x="868" y="748"/>
                    </a:lnTo>
                    <a:lnTo>
                      <a:pt x="865" y="746"/>
                    </a:lnTo>
                    <a:lnTo>
                      <a:pt x="863" y="743"/>
                    </a:lnTo>
                    <a:lnTo>
                      <a:pt x="865" y="741"/>
                    </a:lnTo>
                    <a:lnTo>
                      <a:pt x="868" y="740"/>
                    </a:lnTo>
                    <a:lnTo>
                      <a:pt x="870" y="736"/>
                    </a:lnTo>
                    <a:lnTo>
                      <a:pt x="872" y="735"/>
                    </a:lnTo>
                    <a:lnTo>
                      <a:pt x="866" y="736"/>
                    </a:lnTo>
                    <a:lnTo>
                      <a:pt x="865" y="736"/>
                    </a:lnTo>
                    <a:lnTo>
                      <a:pt x="853" y="726"/>
                    </a:lnTo>
                    <a:lnTo>
                      <a:pt x="848" y="723"/>
                    </a:lnTo>
                    <a:lnTo>
                      <a:pt x="848" y="723"/>
                    </a:lnTo>
                    <a:lnTo>
                      <a:pt x="848" y="721"/>
                    </a:lnTo>
                    <a:lnTo>
                      <a:pt x="848" y="719"/>
                    </a:lnTo>
                    <a:lnTo>
                      <a:pt x="848" y="717"/>
                    </a:lnTo>
                    <a:lnTo>
                      <a:pt x="851" y="721"/>
                    </a:lnTo>
                    <a:lnTo>
                      <a:pt x="853" y="721"/>
                    </a:lnTo>
                    <a:lnTo>
                      <a:pt x="856" y="719"/>
                    </a:lnTo>
                    <a:lnTo>
                      <a:pt x="856" y="717"/>
                    </a:lnTo>
                    <a:lnTo>
                      <a:pt x="856" y="716"/>
                    </a:lnTo>
                    <a:lnTo>
                      <a:pt x="851" y="712"/>
                    </a:lnTo>
                    <a:lnTo>
                      <a:pt x="849" y="709"/>
                    </a:lnTo>
                    <a:lnTo>
                      <a:pt x="849" y="707"/>
                    </a:lnTo>
                    <a:lnTo>
                      <a:pt x="849" y="706"/>
                    </a:lnTo>
                    <a:lnTo>
                      <a:pt x="849" y="702"/>
                    </a:lnTo>
                    <a:lnTo>
                      <a:pt x="851" y="702"/>
                    </a:lnTo>
                    <a:lnTo>
                      <a:pt x="854" y="702"/>
                    </a:lnTo>
                    <a:lnTo>
                      <a:pt x="858" y="700"/>
                    </a:lnTo>
                    <a:lnTo>
                      <a:pt x="863" y="695"/>
                    </a:lnTo>
                    <a:lnTo>
                      <a:pt x="868" y="695"/>
                    </a:lnTo>
                    <a:lnTo>
                      <a:pt x="872" y="695"/>
                    </a:lnTo>
                    <a:lnTo>
                      <a:pt x="882" y="699"/>
                    </a:lnTo>
                    <a:lnTo>
                      <a:pt x="890" y="704"/>
                    </a:lnTo>
                    <a:lnTo>
                      <a:pt x="897" y="707"/>
                    </a:lnTo>
                    <a:lnTo>
                      <a:pt x="897" y="707"/>
                    </a:lnTo>
                    <a:close/>
                    <a:moveTo>
                      <a:pt x="528" y="723"/>
                    </a:moveTo>
                    <a:lnTo>
                      <a:pt x="524" y="724"/>
                    </a:lnTo>
                    <a:lnTo>
                      <a:pt x="504" y="721"/>
                    </a:lnTo>
                    <a:lnTo>
                      <a:pt x="504" y="719"/>
                    </a:lnTo>
                    <a:lnTo>
                      <a:pt x="502" y="717"/>
                    </a:lnTo>
                    <a:lnTo>
                      <a:pt x="507" y="712"/>
                    </a:lnTo>
                    <a:lnTo>
                      <a:pt x="510" y="711"/>
                    </a:lnTo>
                    <a:lnTo>
                      <a:pt x="521" y="709"/>
                    </a:lnTo>
                    <a:lnTo>
                      <a:pt x="524" y="711"/>
                    </a:lnTo>
                    <a:lnTo>
                      <a:pt x="526" y="714"/>
                    </a:lnTo>
                    <a:lnTo>
                      <a:pt x="528" y="716"/>
                    </a:lnTo>
                    <a:lnTo>
                      <a:pt x="529" y="719"/>
                    </a:lnTo>
                    <a:lnTo>
                      <a:pt x="528" y="723"/>
                    </a:lnTo>
                    <a:lnTo>
                      <a:pt x="528" y="723"/>
                    </a:lnTo>
                    <a:close/>
                    <a:moveTo>
                      <a:pt x="984" y="741"/>
                    </a:moveTo>
                    <a:lnTo>
                      <a:pt x="984" y="743"/>
                    </a:lnTo>
                    <a:lnTo>
                      <a:pt x="981" y="741"/>
                    </a:lnTo>
                    <a:lnTo>
                      <a:pt x="981" y="743"/>
                    </a:lnTo>
                    <a:lnTo>
                      <a:pt x="979" y="743"/>
                    </a:lnTo>
                    <a:lnTo>
                      <a:pt x="976" y="740"/>
                    </a:lnTo>
                    <a:lnTo>
                      <a:pt x="974" y="736"/>
                    </a:lnTo>
                    <a:lnTo>
                      <a:pt x="971" y="729"/>
                    </a:lnTo>
                    <a:lnTo>
                      <a:pt x="969" y="723"/>
                    </a:lnTo>
                    <a:lnTo>
                      <a:pt x="969" y="721"/>
                    </a:lnTo>
                    <a:lnTo>
                      <a:pt x="969" y="717"/>
                    </a:lnTo>
                    <a:lnTo>
                      <a:pt x="972" y="716"/>
                    </a:lnTo>
                    <a:lnTo>
                      <a:pt x="978" y="714"/>
                    </a:lnTo>
                    <a:lnTo>
                      <a:pt x="981" y="714"/>
                    </a:lnTo>
                    <a:lnTo>
                      <a:pt x="984" y="719"/>
                    </a:lnTo>
                    <a:lnTo>
                      <a:pt x="984" y="721"/>
                    </a:lnTo>
                    <a:lnTo>
                      <a:pt x="986" y="723"/>
                    </a:lnTo>
                    <a:lnTo>
                      <a:pt x="986" y="724"/>
                    </a:lnTo>
                    <a:lnTo>
                      <a:pt x="986" y="726"/>
                    </a:lnTo>
                    <a:lnTo>
                      <a:pt x="984" y="729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3" y="736"/>
                    </a:lnTo>
                    <a:lnTo>
                      <a:pt x="984" y="740"/>
                    </a:lnTo>
                    <a:lnTo>
                      <a:pt x="984" y="740"/>
                    </a:lnTo>
                    <a:lnTo>
                      <a:pt x="984" y="741"/>
                    </a:lnTo>
                    <a:lnTo>
                      <a:pt x="984" y="741"/>
                    </a:lnTo>
                    <a:close/>
                    <a:moveTo>
                      <a:pt x="629" y="777"/>
                    </a:moveTo>
                    <a:lnTo>
                      <a:pt x="630" y="779"/>
                    </a:lnTo>
                    <a:lnTo>
                      <a:pt x="634" y="777"/>
                    </a:lnTo>
                    <a:lnTo>
                      <a:pt x="637" y="777"/>
                    </a:lnTo>
                    <a:lnTo>
                      <a:pt x="639" y="779"/>
                    </a:lnTo>
                    <a:lnTo>
                      <a:pt x="639" y="782"/>
                    </a:lnTo>
                    <a:lnTo>
                      <a:pt x="639" y="784"/>
                    </a:lnTo>
                    <a:lnTo>
                      <a:pt x="639" y="786"/>
                    </a:lnTo>
                    <a:lnTo>
                      <a:pt x="639" y="787"/>
                    </a:lnTo>
                    <a:lnTo>
                      <a:pt x="635" y="794"/>
                    </a:lnTo>
                    <a:lnTo>
                      <a:pt x="634" y="798"/>
                    </a:lnTo>
                    <a:lnTo>
                      <a:pt x="635" y="798"/>
                    </a:lnTo>
                    <a:lnTo>
                      <a:pt x="635" y="798"/>
                    </a:lnTo>
                    <a:lnTo>
                      <a:pt x="640" y="792"/>
                    </a:lnTo>
                    <a:lnTo>
                      <a:pt x="642" y="791"/>
                    </a:lnTo>
                    <a:lnTo>
                      <a:pt x="646" y="789"/>
                    </a:lnTo>
                    <a:lnTo>
                      <a:pt x="649" y="791"/>
                    </a:lnTo>
                    <a:lnTo>
                      <a:pt x="651" y="792"/>
                    </a:lnTo>
                    <a:lnTo>
                      <a:pt x="651" y="792"/>
                    </a:lnTo>
                    <a:lnTo>
                      <a:pt x="652" y="794"/>
                    </a:lnTo>
                    <a:lnTo>
                      <a:pt x="654" y="799"/>
                    </a:lnTo>
                    <a:lnTo>
                      <a:pt x="654" y="808"/>
                    </a:lnTo>
                    <a:lnTo>
                      <a:pt x="654" y="806"/>
                    </a:lnTo>
                    <a:lnTo>
                      <a:pt x="654" y="803"/>
                    </a:lnTo>
                    <a:lnTo>
                      <a:pt x="656" y="799"/>
                    </a:lnTo>
                    <a:lnTo>
                      <a:pt x="659" y="798"/>
                    </a:lnTo>
                    <a:lnTo>
                      <a:pt x="659" y="796"/>
                    </a:lnTo>
                    <a:lnTo>
                      <a:pt x="658" y="794"/>
                    </a:lnTo>
                    <a:lnTo>
                      <a:pt x="656" y="792"/>
                    </a:lnTo>
                    <a:lnTo>
                      <a:pt x="656" y="787"/>
                    </a:lnTo>
                    <a:lnTo>
                      <a:pt x="656" y="786"/>
                    </a:lnTo>
                    <a:lnTo>
                      <a:pt x="658" y="784"/>
                    </a:lnTo>
                    <a:lnTo>
                      <a:pt x="659" y="781"/>
                    </a:lnTo>
                    <a:lnTo>
                      <a:pt x="663" y="779"/>
                    </a:lnTo>
                    <a:lnTo>
                      <a:pt x="664" y="777"/>
                    </a:lnTo>
                    <a:lnTo>
                      <a:pt x="675" y="782"/>
                    </a:lnTo>
                    <a:lnTo>
                      <a:pt x="678" y="786"/>
                    </a:lnTo>
                    <a:lnTo>
                      <a:pt x="680" y="787"/>
                    </a:lnTo>
                    <a:lnTo>
                      <a:pt x="680" y="787"/>
                    </a:lnTo>
                    <a:lnTo>
                      <a:pt x="682" y="792"/>
                    </a:lnTo>
                    <a:lnTo>
                      <a:pt x="682" y="803"/>
                    </a:lnTo>
                    <a:lnTo>
                      <a:pt x="682" y="806"/>
                    </a:lnTo>
                    <a:lnTo>
                      <a:pt x="682" y="811"/>
                    </a:lnTo>
                    <a:lnTo>
                      <a:pt x="678" y="821"/>
                    </a:lnTo>
                    <a:lnTo>
                      <a:pt x="678" y="828"/>
                    </a:lnTo>
                    <a:lnTo>
                      <a:pt x="675" y="845"/>
                    </a:lnTo>
                    <a:lnTo>
                      <a:pt x="673" y="849"/>
                    </a:lnTo>
                    <a:lnTo>
                      <a:pt x="671" y="852"/>
                    </a:lnTo>
                    <a:lnTo>
                      <a:pt x="661" y="857"/>
                    </a:lnTo>
                    <a:lnTo>
                      <a:pt x="654" y="862"/>
                    </a:lnTo>
                    <a:lnTo>
                      <a:pt x="652" y="864"/>
                    </a:lnTo>
                    <a:lnTo>
                      <a:pt x="651" y="864"/>
                    </a:lnTo>
                    <a:lnTo>
                      <a:pt x="644" y="862"/>
                    </a:lnTo>
                    <a:lnTo>
                      <a:pt x="637" y="859"/>
                    </a:lnTo>
                    <a:lnTo>
                      <a:pt x="634" y="859"/>
                    </a:lnTo>
                    <a:lnTo>
                      <a:pt x="630" y="862"/>
                    </a:lnTo>
                    <a:lnTo>
                      <a:pt x="627" y="862"/>
                    </a:lnTo>
                    <a:lnTo>
                      <a:pt x="625" y="862"/>
                    </a:lnTo>
                    <a:lnTo>
                      <a:pt x="623" y="862"/>
                    </a:lnTo>
                    <a:lnTo>
                      <a:pt x="620" y="859"/>
                    </a:lnTo>
                    <a:lnTo>
                      <a:pt x="622" y="859"/>
                    </a:lnTo>
                    <a:lnTo>
                      <a:pt x="622" y="857"/>
                    </a:lnTo>
                    <a:lnTo>
                      <a:pt x="622" y="856"/>
                    </a:lnTo>
                    <a:lnTo>
                      <a:pt x="618" y="854"/>
                    </a:lnTo>
                    <a:lnTo>
                      <a:pt x="615" y="857"/>
                    </a:lnTo>
                    <a:lnTo>
                      <a:pt x="605" y="867"/>
                    </a:lnTo>
                    <a:lnTo>
                      <a:pt x="593" y="871"/>
                    </a:lnTo>
                    <a:lnTo>
                      <a:pt x="587" y="873"/>
                    </a:lnTo>
                    <a:lnTo>
                      <a:pt x="586" y="874"/>
                    </a:lnTo>
                    <a:lnTo>
                      <a:pt x="584" y="876"/>
                    </a:lnTo>
                    <a:lnTo>
                      <a:pt x="581" y="881"/>
                    </a:lnTo>
                    <a:lnTo>
                      <a:pt x="577" y="885"/>
                    </a:lnTo>
                    <a:lnTo>
                      <a:pt x="570" y="890"/>
                    </a:lnTo>
                    <a:lnTo>
                      <a:pt x="562" y="895"/>
                    </a:lnTo>
                    <a:lnTo>
                      <a:pt x="546" y="902"/>
                    </a:lnTo>
                    <a:lnTo>
                      <a:pt x="538" y="902"/>
                    </a:lnTo>
                    <a:lnTo>
                      <a:pt x="528" y="900"/>
                    </a:lnTo>
                    <a:lnTo>
                      <a:pt x="526" y="898"/>
                    </a:lnTo>
                    <a:lnTo>
                      <a:pt x="522" y="896"/>
                    </a:lnTo>
                    <a:lnTo>
                      <a:pt x="516" y="890"/>
                    </a:lnTo>
                    <a:lnTo>
                      <a:pt x="514" y="888"/>
                    </a:lnTo>
                    <a:lnTo>
                      <a:pt x="512" y="883"/>
                    </a:lnTo>
                    <a:lnTo>
                      <a:pt x="512" y="879"/>
                    </a:lnTo>
                    <a:lnTo>
                      <a:pt x="516" y="876"/>
                    </a:lnTo>
                    <a:lnTo>
                      <a:pt x="521" y="873"/>
                    </a:lnTo>
                    <a:lnTo>
                      <a:pt x="531" y="867"/>
                    </a:lnTo>
                    <a:lnTo>
                      <a:pt x="541" y="861"/>
                    </a:lnTo>
                    <a:lnTo>
                      <a:pt x="545" y="859"/>
                    </a:lnTo>
                    <a:lnTo>
                      <a:pt x="553" y="857"/>
                    </a:lnTo>
                    <a:lnTo>
                      <a:pt x="558" y="859"/>
                    </a:lnTo>
                    <a:lnTo>
                      <a:pt x="562" y="859"/>
                    </a:lnTo>
                    <a:lnTo>
                      <a:pt x="563" y="857"/>
                    </a:lnTo>
                    <a:lnTo>
                      <a:pt x="567" y="854"/>
                    </a:lnTo>
                    <a:lnTo>
                      <a:pt x="572" y="849"/>
                    </a:lnTo>
                    <a:lnTo>
                      <a:pt x="575" y="844"/>
                    </a:lnTo>
                    <a:lnTo>
                      <a:pt x="575" y="842"/>
                    </a:lnTo>
                    <a:lnTo>
                      <a:pt x="574" y="840"/>
                    </a:lnTo>
                    <a:lnTo>
                      <a:pt x="572" y="839"/>
                    </a:lnTo>
                    <a:lnTo>
                      <a:pt x="567" y="845"/>
                    </a:lnTo>
                    <a:lnTo>
                      <a:pt x="565" y="847"/>
                    </a:lnTo>
                    <a:lnTo>
                      <a:pt x="562" y="847"/>
                    </a:lnTo>
                    <a:lnTo>
                      <a:pt x="557" y="849"/>
                    </a:lnTo>
                    <a:lnTo>
                      <a:pt x="553" y="849"/>
                    </a:lnTo>
                    <a:lnTo>
                      <a:pt x="552" y="849"/>
                    </a:lnTo>
                    <a:lnTo>
                      <a:pt x="548" y="844"/>
                    </a:lnTo>
                    <a:lnTo>
                      <a:pt x="546" y="844"/>
                    </a:lnTo>
                    <a:lnTo>
                      <a:pt x="545" y="844"/>
                    </a:lnTo>
                    <a:lnTo>
                      <a:pt x="543" y="845"/>
                    </a:lnTo>
                    <a:lnTo>
                      <a:pt x="541" y="849"/>
                    </a:lnTo>
                    <a:lnTo>
                      <a:pt x="541" y="850"/>
                    </a:lnTo>
                    <a:lnTo>
                      <a:pt x="540" y="850"/>
                    </a:lnTo>
                    <a:lnTo>
                      <a:pt x="531" y="852"/>
                    </a:lnTo>
                    <a:lnTo>
                      <a:pt x="524" y="854"/>
                    </a:lnTo>
                    <a:lnTo>
                      <a:pt x="522" y="852"/>
                    </a:lnTo>
                    <a:lnTo>
                      <a:pt x="522" y="850"/>
                    </a:lnTo>
                    <a:lnTo>
                      <a:pt x="521" y="849"/>
                    </a:lnTo>
                    <a:lnTo>
                      <a:pt x="521" y="845"/>
                    </a:lnTo>
                    <a:lnTo>
                      <a:pt x="521" y="844"/>
                    </a:lnTo>
                    <a:lnTo>
                      <a:pt x="521" y="840"/>
                    </a:lnTo>
                    <a:lnTo>
                      <a:pt x="522" y="837"/>
                    </a:lnTo>
                    <a:lnTo>
                      <a:pt x="524" y="835"/>
                    </a:lnTo>
                    <a:lnTo>
                      <a:pt x="528" y="828"/>
                    </a:lnTo>
                    <a:lnTo>
                      <a:pt x="529" y="828"/>
                    </a:lnTo>
                    <a:lnTo>
                      <a:pt x="526" y="828"/>
                    </a:lnTo>
                    <a:lnTo>
                      <a:pt x="521" y="830"/>
                    </a:lnTo>
                    <a:lnTo>
                      <a:pt x="521" y="830"/>
                    </a:lnTo>
                    <a:lnTo>
                      <a:pt x="519" y="827"/>
                    </a:lnTo>
                    <a:lnTo>
                      <a:pt x="519" y="827"/>
                    </a:lnTo>
                    <a:lnTo>
                      <a:pt x="517" y="828"/>
                    </a:lnTo>
                    <a:lnTo>
                      <a:pt x="517" y="830"/>
                    </a:lnTo>
                    <a:lnTo>
                      <a:pt x="516" y="837"/>
                    </a:lnTo>
                    <a:lnTo>
                      <a:pt x="516" y="840"/>
                    </a:lnTo>
                    <a:lnTo>
                      <a:pt x="514" y="840"/>
                    </a:lnTo>
                    <a:lnTo>
                      <a:pt x="510" y="839"/>
                    </a:lnTo>
                    <a:lnTo>
                      <a:pt x="509" y="837"/>
                    </a:lnTo>
                    <a:lnTo>
                      <a:pt x="509" y="839"/>
                    </a:lnTo>
                    <a:lnTo>
                      <a:pt x="509" y="840"/>
                    </a:lnTo>
                    <a:lnTo>
                      <a:pt x="512" y="845"/>
                    </a:lnTo>
                    <a:lnTo>
                      <a:pt x="512" y="849"/>
                    </a:lnTo>
                    <a:lnTo>
                      <a:pt x="510" y="852"/>
                    </a:lnTo>
                    <a:lnTo>
                      <a:pt x="502" y="859"/>
                    </a:lnTo>
                    <a:lnTo>
                      <a:pt x="498" y="861"/>
                    </a:lnTo>
                    <a:lnTo>
                      <a:pt x="498" y="859"/>
                    </a:lnTo>
                    <a:lnTo>
                      <a:pt x="497" y="857"/>
                    </a:lnTo>
                    <a:lnTo>
                      <a:pt x="497" y="856"/>
                    </a:lnTo>
                    <a:lnTo>
                      <a:pt x="493" y="850"/>
                    </a:lnTo>
                    <a:lnTo>
                      <a:pt x="493" y="850"/>
                    </a:lnTo>
                    <a:lnTo>
                      <a:pt x="492" y="850"/>
                    </a:lnTo>
                    <a:lnTo>
                      <a:pt x="490" y="850"/>
                    </a:lnTo>
                    <a:lnTo>
                      <a:pt x="490" y="852"/>
                    </a:lnTo>
                    <a:lnTo>
                      <a:pt x="488" y="854"/>
                    </a:lnTo>
                    <a:lnTo>
                      <a:pt x="488" y="857"/>
                    </a:lnTo>
                    <a:lnTo>
                      <a:pt x="486" y="861"/>
                    </a:lnTo>
                    <a:lnTo>
                      <a:pt x="485" y="861"/>
                    </a:lnTo>
                    <a:lnTo>
                      <a:pt x="478" y="856"/>
                    </a:lnTo>
                    <a:lnTo>
                      <a:pt x="471" y="845"/>
                    </a:lnTo>
                    <a:lnTo>
                      <a:pt x="464" y="847"/>
                    </a:lnTo>
                    <a:lnTo>
                      <a:pt x="461" y="847"/>
                    </a:lnTo>
                    <a:lnTo>
                      <a:pt x="451" y="844"/>
                    </a:lnTo>
                    <a:lnTo>
                      <a:pt x="451" y="842"/>
                    </a:lnTo>
                    <a:lnTo>
                      <a:pt x="449" y="839"/>
                    </a:lnTo>
                    <a:lnTo>
                      <a:pt x="449" y="837"/>
                    </a:lnTo>
                    <a:lnTo>
                      <a:pt x="451" y="835"/>
                    </a:lnTo>
                    <a:lnTo>
                      <a:pt x="451" y="832"/>
                    </a:lnTo>
                    <a:lnTo>
                      <a:pt x="454" y="827"/>
                    </a:lnTo>
                    <a:lnTo>
                      <a:pt x="454" y="825"/>
                    </a:lnTo>
                    <a:lnTo>
                      <a:pt x="456" y="825"/>
                    </a:lnTo>
                    <a:lnTo>
                      <a:pt x="457" y="823"/>
                    </a:lnTo>
                    <a:lnTo>
                      <a:pt x="463" y="823"/>
                    </a:lnTo>
                    <a:lnTo>
                      <a:pt x="476" y="823"/>
                    </a:lnTo>
                    <a:lnTo>
                      <a:pt x="478" y="821"/>
                    </a:lnTo>
                    <a:lnTo>
                      <a:pt x="493" y="813"/>
                    </a:lnTo>
                    <a:lnTo>
                      <a:pt x="495" y="811"/>
                    </a:lnTo>
                    <a:lnTo>
                      <a:pt x="497" y="808"/>
                    </a:lnTo>
                    <a:lnTo>
                      <a:pt x="497" y="806"/>
                    </a:lnTo>
                    <a:lnTo>
                      <a:pt x="497" y="806"/>
                    </a:lnTo>
                    <a:lnTo>
                      <a:pt x="480" y="813"/>
                    </a:lnTo>
                    <a:lnTo>
                      <a:pt x="473" y="815"/>
                    </a:lnTo>
                    <a:lnTo>
                      <a:pt x="461" y="813"/>
                    </a:lnTo>
                    <a:lnTo>
                      <a:pt x="459" y="813"/>
                    </a:lnTo>
                    <a:lnTo>
                      <a:pt x="457" y="810"/>
                    </a:lnTo>
                    <a:lnTo>
                      <a:pt x="461" y="804"/>
                    </a:lnTo>
                    <a:lnTo>
                      <a:pt x="461" y="803"/>
                    </a:lnTo>
                    <a:lnTo>
                      <a:pt x="464" y="801"/>
                    </a:lnTo>
                    <a:lnTo>
                      <a:pt x="473" y="798"/>
                    </a:lnTo>
                    <a:lnTo>
                      <a:pt x="483" y="794"/>
                    </a:lnTo>
                    <a:lnTo>
                      <a:pt x="490" y="794"/>
                    </a:lnTo>
                    <a:lnTo>
                      <a:pt x="497" y="792"/>
                    </a:lnTo>
                    <a:lnTo>
                      <a:pt x="500" y="791"/>
                    </a:lnTo>
                    <a:lnTo>
                      <a:pt x="488" y="791"/>
                    </a:lnTo>
                    <a:lnTo>
                      <a:pt x="474" y="792"/>
                    </a:lnTo>
                    <a:lnTo>
                      <a:pt x="471" y="791"/>
                    </a:lnTo>
                    <a:lnTo>
                      <a:pt x="468" y="787"/>
                    </a:lnTo>
                    <a:lnTo>
                      <a:pt x="468" y="786"/>
                    </a:lnTo>
                    <a:lnTo>
                      <a:pt x="469" y="782"/>
                    </a:lnTo>
                    <a:lnTo>
                      <a:pt x="469" y="781"/>
                    </a:lnTo>
                    <a:lnTo>
                      <a:pt x="469" y="777"/>
                    </a:lnTo>
                    <a:lnTo>
                      <a:pt x="469" y="775"/>
                    </a:lnTo>
                    <a:lnTo>
                      <a:pt x="471" y="770"/>
                    </a:lnTo>
                    <a:lnTo>
                      <a:pt x="476" y="767"/>
                    </a:lnTo>
                    <a:lnTo>
                      <a:pt x="480" y="767"/>
                    </a:lnTo>
                    <a:lnTo>
                      <a:pt x="485" y="767"/>
                    </a:lnTo>
                    <a:lnTo>
                      <a:pt x="500" y="769"/>
                    </a:lnTo>
                    <a:lnTo>
                      <a:pt x="504" y="769"/>
                    </a:lnTo>
                    <a:lnTo>
                      <a:pt x="502" y="767"/>
                    </a:lnTo>
                    <a:lnTo>
                      <a:pt x="498" y="765"/>
                    </a:lnTo>
                    <a:lnTo>
                      <a:pt x="486" y="764"/>
                    </a:lnTo>
                    <a:lnTo>
                      <a:pt x="485" y="762"/>
                    </a:lnTo>
                    <a:lnTo>
                      <a:pt x="483" y="760"/>
                    </a:lnTo>
                    <a:lnTo>
                      <a:pt x="483" y="758"/>
                    </a:lnTo>
                    <a:lnTo>
                      <a:pt x="483" y="757"/>
                    </a:lnTo>
                    <a:lnTo>
                      <a:pt x="485" y="753"/>
                    </a:lnTo>
                    <a:lnTo>
                      <a:pt x="488" y="746"/>
                    </a:lnTo>
                    <a:lnTo>
                      <a:pt x="500" y="743"/>
                    </a:lnTo>
                    <a:lnTo>
                      <a:pt x="504" y="741"/>
                    </a:lnTo>
                    <a:lnTo>
                      <a:pt x="509" y="741"/>
                    </a:lnTo>
                    <a:lnTo>
                      <a:pt x="512" y="745"/>
                    </a:lnTo>
                    <a:lnTo>
                      <a:pt x="516" y="746"/>
                    </a:lnTo>
                    <a:lnTo>
                      <a:pt x="516" y="748"/>
                    </a:lnTo>
                    <a:lnTo>
                      <a:pt x="517" y="750"/>
                    </a:lnTo>
                    <a:lnTo>
                      <a:pt x="517" y="755"/>
                    </a:lnTo>
                    <a:lnTo>
                      <a:pt x="517" y="755"/>
                    </a:lnTo>
                    <a:lnTo>
                      <a:pt x="517" y="758"/>
                    </a:lnTo>
                    <a:lnTo>
                      <a:pt x="521" y="764"/>
                    </a:lnTo>
                    <a:lnTo>
                      <a:pt x="522" y="765"/>
                    </a:lnTo>
                    <a:lnTo>
                      <a:pt x="531" y="762"/>
                    </a:lnTo>
                    <a:lnTo>
                      <a:pt x="534" y="762"/>
                    </a:lnTo>
                    <a:lnTo>
                      <a:pt x="538" y="764"/>
                    </a:lnTo>
                    <a:lnTo>
                      <a:pt x="543" y="767"/>
                    </a:lnTo>
                    <a:lnTo>
                      <a:pt x="552" y="777"/>
                    </a:lnTo>
                    <a:lnTo>
                      <a:pt x="560" y="787"/>
                    </a:lnTo>
                    <a:lnTo>
                      <a:pt x="560" y="789"/>
                    </a:lnTo>
                    <a:lnTo>
                      <a:pt x="557" y="792"/>
                    </a:lnTo>
                    <a:lnTo>
                      <a:pt x="555" y="794"/>
                    </a:lnTo>
                    <a:lnTo>
                      <a:pt x="557" y="796"/>
                    </a:lnTo>
                    <a:lnTo>
                      <a:pt x="560" y="796"/>
                    </a:lnTo>
                    <a:lnTo>
                      <a:pt x="563" y="796"/>
                    </a:lnTo>
                    <a:lnTo>
                      <a:pt x="565" y="796"/>
                    </a:lnTo>
                    <a:lnTo>
                      <a:pt x="567" y="798"/>
                    </a:lnTo>
                    <a:lnTo>
                      <a:pt x="567" y="801"/>
                    </a:lnTo>
                    <a:lnTo>
                      <a:pt x="569" y="808"/>
                    </a:lnTo>
                    <a:lnTo>
                      <a:pt x="570" y="813"/>
                    </a:lnTo>
                    <a:lnTo>
                      <a:pt x="574" y="816"/>
                    </a:lnTo>
                    <a:lnTo>
                      <a:pt x="575" y="818"/>
                    </a:lnTo>
                    <a:lnTo>
                      <a:pt x="579" y="818"/>
                    </a:lnTo>
                    <a:lnTo>
                      <a:pt x="582" y="816"/>
                    </a:lnTo>
                    <a:lnTo>
                      <a:pt x="587" y="816"/>
                    </a:lnTo>
                    <a:lnTo>
                      <a:pt x="613" y="821"/>
                    </a:lnTo>
                    <a:lnTo>
                      <a:pt x="615" y="820"/>
                    </a:lnTo>
                    <a:lnTo>
                      <a:pt x="617" y="818"/>
                    </a:lnTo>
                    <a:lnTo>
                      <a:pt x="617" y="815"/>
                    </a:lnTo>
                    <a:lnTo>
                      <a:pt x="617" y="811"/>
                    </a:lnTo>
                    <a:lnTo>
                      <a:pt x="617" y="808"/>
                    </a:lnTo>
                    <a:lnTo>
                      <a:pt x="617" y="806"/>
                    </a:lnTo>
                    <a:lnTo>
                      <a:pt x="599" y="792"/>
                    </a:lnTo>
                    <a:lnTo>
                      <a:pt x="598" y="787"/>
                    </a:lnTo>
                    <a:lnTo>
                      <a:pt x="606" y="781"/>
                    </a:lnTo>
                    <a:lnTo>
                      <a:pt x="606" y="779"/>
                    </a:lnTo>
                    <a:lnTo>
                      <a:pt x="606" y="777"/>
                    </a:lnTo>
                    <a:lnTo>
                      <a:pt x="606" y="774"/>
                    </a:lnTo>
                    <a:lnTo>
                      <a:pt x="605" y="770"/>
                    </a:lnTo>
                    <a:lnTo>
                      <a:pt x="601" y="765"/>
                    </a:lnTo>
                    <a:lnTo>
                      <a:pt x="598" y="765"/>
                    </a:lnTo>
                    <a:lnTo>
                      <a:pt x="591" y="758"/>
                    </a:lnTo>
                    <a:lnTo>
                      <a:pt x="591" y="758"/>
                    </a:lnTo>
                    <a:lnTo>
                      <a:pt x="591" y="755"/>
                    </a:lnTo>
                    <a:lnTo>
                      <a:pt x="589" y="753"/>
                    </a:lnTo>
                    <a:lnTo>
                      <a:pt x="589" y="750"/>
                    </a:lnTo>
                    <a:lnTo>
                      <a:pt x="591" y="748"/>
                    </a:lnTo>
                    <a:lnTo>
                      <a:pt x="596" y="743"/>
                    </a:lnTo>
                    <a:lnTo>
                      <a:pt x="598" y="740"/>
                    </a:lnTo>
                    <a:lnTo>
                      <a:pt x="605" y="726"/>
                    </a:lnTo>
                    <a:lnTo>
                      <a:pt x="608" y="721"/>
                    </a:lnTo>
                    <a:lnTo>
                      <a:pt x="610" y="717"/>
                    </a:lnTo>
                    <a:lnTo>
                      <a:pt x="613" y="716"/>
                    </a:lnTo>
                    <a:lnTo>
                      <a:pt x="618" y="716"/>
                    </a:lnTo>
                    <a:lnTo>
                      <a:pt x="623" y="721"/>
                    </a:lnTo>
                    <a:lnTo>
                      <a:pt x="625" y="721"/>
                    </a:lnTo>
                    <a:lnTo>
                      <a:pt x="625" y="723"/>
                    </a:lnTo>
                    <a:lnTo>
                      <a:pt x="625" y="724"/>
                    </a:lnTo>
                    <a:lnTo>
                      <a:pt x="623" y="728"/>
                    </a:lnTo>
                    <a:lnTo>
                      <a:pt x="622" y="731"/>
                    </a:lnTo>
                    <a:lnTo>
                      <a:pt x="622" y="733"/>
                    </a:lnTo>
                    <a:lnTo>
                      <a:pt x="622" y="735"/>
                    </a:lnTo>
                    <a:lnTo>
                      <a:pt x="623" y="740"/>
                    </a:lnTo>
                    <a:lnTo>
                      <a:pt x="623" y="741"/>
                    </a:lnTo>
                    <a:lnTo>
                      <a:pt x="623" y="746"/>
                    </a:lnTo>
                    <a:lnTo>
                      <a:pt x="623" y="746"/>
                    </a:lnTo>
                    <a:lnTo>
                      <a:pt x="627" y="752"/>
                    </a:lnTo>
                    <a:lnTo>
                      <a:pt x="630" y="757"/>
                    </a:lnTo>
                    <a:lnTo>
                      <a:pt x="632" y="764"/>
                    </a:lnTo>
                    <a:lnTo>
                      <a:pt x="630" y="767"/>
                    </a:lnTo>
                    <a:lnTo>
                      <a:pt x="629" y="770"/>
                    </a:lnTo>
                    <a:lnTo>
                      <a:pt x="627" y="774"/>
                    </a:lnTo>
                    <a:lnTo>
                      <a:pt x="627" y="775"/>
                    </a:lnTo>
                    <a:lnTo>
                      <a:pt x="627" y="777"/>
                    </a:lnTo>
                    <a:lnTo>
                      <a:pt x="629" y="777"/>
                    </a:lnTo>
                    <a:lnTo>
                      <a:pt x="629" y="777"/>
                    </a:lnTo>
                    <a:close/>
                    <a:moveTo>
                      <a:pt x="764" y="736"/>
                    </a:moveTo>
                    <a:lnTo>
                      <a:pt x="759" y="736"/>
                    </a:lnTo>
                    <a:lnTo>
                      <a:pt x="757" y="735"/>
                    </a:lnTo>
                    <a:lnTo>
                      <a:pt x="757" y="733"/>
                    </a:lnTo>
                    <a:lnTo>
                      <a:pt x="759" y="731"/>
                    </a:lnTo>
                    <a:lnTo>
                      <a:pt x="765" y="728"/>
                    </a:lnTo>
                    <a:lnTo>
                      <a:pt x="769" y="723"/>
                    </a:lnTo>
                    <a:lnTo>
                      <a:pt x="771" y="723"/>
                    </a:lnTo>
                    <a:lnTo>
                      <a:pt x="776" y="721"/>
                    </a:lnTo>
                    <a:lnTo>
                      <a:pt x="779" y="721"/>
                    </a:lnTo>
                    <a:lnTo>
                      <a:pt x="783" y="723"/>
                    </a:lnTo>
                    <a:lnTo>
                      <a:pt x="774" y="729"/>
                    </a:lnTo>
                    <a:lnTo>
                      <a:pt x="764" y="736"/>
                    </a:lnTo>
                    <a:lnTo>
                      <a:pt x="764" y="736"/>
                    </a:lnTo>
                    <a:close/>
                    <a:moveTo>
                      <a:pt x="832" y="745"/>
                    </a:moveTo>
                    <a:lnTo>
                      <a:pt x="832" y="748"/>
                    </a:lnTo>
                    <a:lnTo>
                      <a:pt x="832" y="752"/>
                    </a:lnTo>
                    <a:lnTo>
                      <a:pt x="830" y="753"/>
                    </a:lnTo>
                    <a:lnTo>
                      <a:pt x="830" y="755"/>
                    </a:lnTo>
                    <a:lnTo>
                      <a:pt x="832" y="758"/>
                    </a:lnTo>
                    <a:lnTo>
                      <a:pt x="834" y="765"/>
                    </a:lnTo>
                    <a:lnTo>
                      <a:pt x="836" y="769"/>
                    </a:lnTo>
                    <a:lnTo>
                      <a:pt x="836" y="772"/>
                    </a:lnTo>
                    <a:lnTo>
                      <a:pt x="836" y="774"/>
                    </a:lnTo>
                    <a:lnTo>
                      <a:pt x="834" y="779"/>
                    </a:lnTo>
                    <a:lnTo>
                      <a:pt x="832" y="784"/>
                    </a:lnTo>
                    <a:lnTo>
                      <a:pt x="832" y="787"/>
                    </a:lnTo>
                    <a:lnTo>
                      <a:pt x="834" y="792"/>
                    </a:lnTo>
                    <a:lnTo>
                      <a:pt x="834" y="794"/>
                    </a:lnTo>
                    <a:lnTo>
                      <a:pt x="832" y="798"/>
                    </a:lnTo>
                    <a:lnTo>
                      <a:pt x="829" y="801"/>
                    </a:lnTo>
                    <a:lnTo>
                      <a:pt x="829" y="803"/>
                    </a:lnTo>
                    <a:lnTo>
                      <a:pt x="837" y="806"/>
                    </a:lnTo>
                    <a:lnTo>
                      <a:pt x="837" y="808"/>
                    </a:lnTo>
                    <a:lnTo>
                      <a:pt x="837" y="816"/>
                    </a:lnTo>
                    <a:lnTo>
                      <a:pt x="839" y="827"/>
                    </a:lnTo>
                    <a:lnTo>
                      <a:pt x="839" y="828"/>
                    </a:lnTo>
                    <a:lnTo>
                      <a:pt x="836" y="825"/>
                    </a:lnTo>
                    <a:lnTo>
                      <a:pt x="832" y="820"/>
                    </a:lnTo>
                    <a:lnTo>
                      <a:pt x="829" y="828"/>
                    </a:lnTo>
                    <a:lnTo>
                      <a:pt x="829" y="839"/>
                    </a:lnTo>
                    <a:lnTo>
                      <a:pt x="832" y="845"/>
                    </a:lnTo>
                    <a:lnTo>
                      <a:pt x="832" y="847"/>
                    </a:lnTo>
                    <a:lnTo>
                      <a:pt x="832" y="849"/>
                    </a:lnTo>
                    <a:lnTo>
                      <a:pt x="830" y="850"/>
                    </a:lnTo>
                    <a:lnTo>
                      <a:pt x="829" y="850"/>
                    </a:lnTo>
                    <a:lnTo>
                      <a:pt x="827" y="847"/>
                    </a:lnTo>
                    <a:lnTo>
                      <a:pt x="825" y="844"/>
                    </a:lnTo>
                    <a:lnTo>
                      <a:pt x="825" y="844"/>
                    </a:lnTo>
                    <a:lnTo>
                      <a:pt x="824" y="845"/>
                    </a:lnTo>
                    <a:lnTo>
                      <a:pt x="825" y="847"/>
                    </a:lnTo>
                    <a:lnTo>
                      <a:pt x="827" y="850"/>
                    </a:lnTo>
                    <a:lnTo>
                      <a:pt x="827" y="854"/>
                    </a:lnTo>
                    <a:lnTo>
                      <a:pt x="827" y="856"/>
                    </a:lnTo>
                    <a:lnTo>
                      <a:pt x="824" y="856"/>
                    </a:lnTo>
                    <a:lnTo>
                      <a:pt x="820" y="856"/>
                    </a:lnTo>
                    <a:lnTo>
                      <a:pt x="815" y="857"/>
                    </a:lnTo>
                    <a:lnTo>
                      <a:pt x="813" y="859"/>
                    </a:lnTo>
                    <a:lnTo>
                      <a:pt x="810" y="857"/>
                    </a:lnTo>
                    <a:lnTo>
                      <a:pt x="806" y="857"/>
                    </a:lnTo>
                    <a:lnTo>
                      <a:pt x="803" y="857"/>
                    </a:lnTo>
                    <a:lnTo>
                      <a:pt x="801" y="857"/>
                    </a:lnTo>
                    <a:lnTo>
                      <a:pt x="801" y="856"/>
                    </a:lnTo>
                    <a:lnTo>
                      <a:pt x="798" y="856"/>
                    </a:lnTo>
                    <a:lnTo>
                      <a:pt x="794" y="861"/>
                    </a:lnTo>
                    <a:lnTo>
                      <a:pt x="789" y="859"/>
                    </a:lnTo>
                    <a:lnTo>
                      <a:pt x="783" y="859"/>
                    </a:lnTo>
                    <a:lnTo>
                      <a:pt x="783" y="857"/>
                    </a:lnTo>
                    <a:lnTo>
                      <a:pt x="781" y="854"/>
                    </a:lnTo>
                    <a:lnTo>
                      <a:pt x="779" y="845"/>
                    </a:lnTo>
                    <a:lnTo>
                      <a:pt x="779" y="842"/>
                    </a:lnTo>
                    <a:lnTo>
                      <a:pt x="784" y="842"/>
                    </a:lnTo>
                    <a:lnTo>
                      <a:pt x="784" y="840"/>
                    </a:lnTo>
                    <a:lnTo>
                      <a:pt x="781" y="837"/>
                    </a:lnTo>
                    <a:lnTo>
                      <a:pt x="776" y="835"/>
                    </a:lnTo>
                    <a:lnTo>
                      <a:pt x="774" y="833"/>
                    </a:lnTo>
                    <a:lnTo>
                      <a:pt x="774" y="830"/>
                    </a:lnTo>
                    <a:lnTo>
                      <a:pt x="774" y="828"/>
                    </a:lnTo>
                    <a:lnTo>
                      <a:pt x="783" y="825"/>
                    </a:lnTo>
                    <a:lnTo>
                      <a:pt x="788" y="816"/>
                    </a:lnTo>
                    <a:lnTo>
                      <a:pt x="793" y="813"/>
                    </a:lnTo>
                    <a:lnTo>
                      <a:pt x="793" y="811"/>
                    </a:lnTo>
                    <a:lnTo>
                      <a:pt x="796" y="810"/>
                    </a:lnTo>
                    <a:lnTo>
                      <a:pt x="803" y="808"/>
                    </a:lnTo>
                    <a:lnTo>
                      <a:pt x="803" y="806"/>
                    </a:lnTo>
                    <a:lnTo>
                      <a:pt x="789" y="808"/>
                    </a:lnTo>
                    <a:lnTo>
                      <a:pt x="771" y="811"/>
                    </a:lnTo>
                    <a:lnTo>
                      <a:pt x="764" y="815"/>
                    </a:lnTo>
                    <a:lnTo>
                      <a:pt x="760" y="813"/>
                    </a:lnTo>
                    <a:lnTo>
                      <a:pt x="738" y="820"/>
                    </a:lnTo>
                    <a:lnTo>
                      <a:pt x="738" y="820"/>
                    </a:lnTo>
                    <a:lnTo>
                      <a:pt x="736" y="818"/>
                    </a:lnTo>
                    <a:lnTo>
                      <a:pt x="735" y="813"/>
                    </a:lnTo>
                    <a:lnTo>
                      <a:pt x="735" y="811"/>
                    </a:lnTo>
                    <a:lnTo>
                      <a:pt x="741" y="804"/>
                    </a:lnTo>
                    <a:lnTo>
                      <a:pt x="745" y="799"/>
                    </a:lnTo>
                    <a:lnTo>
                      <a:pt x="743" y="798"/>
                    </a:lnTo>
                    <a:lnTo>
                      <a:pt x="747" y="792"/>
                    </a:lnTo>
                    <a:lnTo>
                      <a:pt x="750" y="791"/>
                    </a:lnTo>
                    <a:lnTo>
                      <a:pt x="757" y="796"/>
                    </a:lnTo>
                    <a:lnTo>
                      <a:pt x="760" y="799"/>
                    </a:lnTo>
                    <a:lnTo>
                      <a:pt x="764" y="801"/>
                    </a:lnTo>
                    <a:lnTo>
                      <a:pt x="765" y="801"/>
                    </a:lnTo>
                    <a:lnTo>
                      <a:pt x="769" y="798"/>
                    </a:lnTo>
                    <a:lnTo>
                      <a:pt x="769" y="798"/>
                    </a:lnTo>
                    <a:lnTo>
                      <a:pt x="764" y="799"/>
                    </a:lnTo>
                    <a:lnTo>
                      <a:pt x="764" y="799"/>
                    </a:lnTo>
                    <a:lnTo>
                      <a:pt x="760" y="794"/>
                    </a:lnTo>
                    <a:lnTo>
                      <a:pt x="759" y="791"/>
                    </a:lnTo>
                    <a:lnTo>
                      <a:pt x="759" y="789"/>
                    </a:lnTo>
                    <a:lnTo>
                      <a:pt x="759" y="787"/>
                    </a:lnTo>
                    <a:lnTo>
                      <a:pt x="760" y="782"/>
                    </a:lnTo>
                    <a:lnTo>
                      <a:pt x="755" y="782"/>
                    </a:lnTo>
                    <a:lnTo>
                      <a:pt x="753" y="779"/>
                    </a:lnTo>
                    <a:lnTo>
                      <a:pt x="752" y="775"/>
                    </a:lnTo>
                    <a:lnTo>
                      <a:pt x="752" y="774"/>
                    </a:lnTo>
                    <a:lnTo>
                      <a:pt x="753" y="770"/>
                    </a:lnTo>
                    <a:lnTo>
                      <a:pt x="759" y="765"/>
                    </a:lnTo>
                    <a:lnTo>
                      <a:pt x="759" y="764"/>
                    </a:lnTo>
                    <a:lnTo>
                      <a:pt x="752" y="764"/>
                    </a:lnTo>
                    <a:lnTo>
                      <a:pt x="750" y="764"/>
                    </a:lnTo>
                    <a:lnTo>
                      <a:pt x="747" y="760"/>
                    </a:lnTo>
                    <a:lnTo>
                      <a:pt x="747" y="755"/>
                    </a:lnTo>
                    <a:lnTo>
                      <a:pt x="750" y="750"/>
                    </a:lnTo>
                    <a:lnTo>
                      <a:pt x="752" y="746"/>
                    </a:lnTo>
                    <a:lnTo>
                      <a:pt x="753" y="746"/>
                    </a:lnTo>
                    <a:lnTo>
                      <a:pt x="755" y="746"/>
                    </a:lnTo>
                    <a:lnTo>
                      <a:pt x="760" y="748"/>
                    </a:lnTo>
                    <a:lnTo>
                      <a:pt x="762" y="750"/>
                    </a:lnTo>
                    <a:lnTo>
                      <a:pt x="765" y="755"/>
                    </a:lnTo>
                    <a:lnTo>
                      <a:pt x="767" y="758"/>
                    </a:lnTo>
                    <a:lnTo>
                      <a:pt x="767" y="760"/>
                    </a:lnTo>
                    <a:lnTo>
                      <a:pt x="767" y="764"/>
                    </a:lnTo>
                    <a:lnTo>
                      <a:pt x="771" y="765"/>
                    </a:lnTo>
                    <a:lnTo>
                      <a:pt x="783" y="782"/>
                    </a:lnTo>
                    <a:lnTo>
                      <a:pt x="786" y="786"/>
                    </a:lnTo>
                    <a:lnTo>
                      <a:pt x="788" y="787"/>
                    </a:lnTo>
                    <a:lnTo>
                      <a:pt x="789" y="789"/>
                    </a:lnTo>
                    <a:lnTo>
                      <a:pt x="793" y="787"/>
                    </a:lnTo>
                    <a:lnTo>
                      <a:pt x="793" y="787"/>
                    </a:lnTo>
                    <a:lnTo>
                      <a:pt x="793" y="786"/>
                    </a:lnTo>
                    <a:lnTo>
                      <a:pt x="788" y="781"/>
                    </a:lnTo>
                    <a:lnTo>
                      <a:pt x="786" y="777"/>
                    </a:lnTo>
                    <a:lnTo>
                      <a:pt x="786" y="774"/>
                    </a:lnTo>
                    <a:lnTo>
                      <a:pt x="786" y="772"/>
                    </a:lnTo>
                    <a:lnTo>
                      <a:pt x="788" y="772"/>
                    </a:lnTo>
                    <a:lnTo>
                      <a:pt x="791" y="772"/>
                    </a:lnTo>
                    <a:lnTo>
                      <a:pt x="796" y="770"/>
                    </a:lnTo>
                    <a:lnTo>
                      <a:pt x="791" y="769"/>
                    </a:lnTo>
                    <a:lnTo>
                      <a:pt x="788" y="767"/>
                    </a:lnTo>
                    <a:lnTo>
                      <a:pt x="784" y="767"/>
                    </a:lnTo>
                    <a:lnTo>
                      <a:pt x="779" y="764"/>
                    </a:lnTo>
                    <a:lnTo>
                      <a:pt x="779" y="762"/>
                    </a:lnTo>
                    <a:lnTo>
                      <a:pt x="781" y="760"/>
                    </a:lnTo>
                    <a:lnTo>
                      <a:pt x="788" y="758"/>
                    </a:lnTo>
                    <a:lnTo>
                      <a:pt x="788" y="758"/>
                    </a:lnTo>
                    <a:lnTo>
                      <a:pt x="788" y="757"/>
                    </a:lnTo>
                    <a:lnTo>
                      <a:pt x="786" y="755"/>
                    </a:lnTo>
                    <a:lnTo>
                      <a:pt x="784" y="753"/>
                    </a:lnTo>
                    <a:lnTo>
                      <a:pt x="776" y="750"/>
                    </a:lnTo>
                    <a:lnTo>
                      <a:pt x="772" y="746"/>
                    </a:lnTo>
                    <a:lnTo>
                      <a:pt x="771" y="746"/>
                    </a:lnTo>
                    <a:lnTo>
                      <a:pt x="771" y="745"/>
                    </a:lnTo>
                    <a:lnTo>
                      <a:pt x="772" y="740"/>
                    </a:lnTo>
                    <a:lnTo>
                      <a:pt x="777" y="735"/>
                    </a:lnTo>
                    <a:lnTo>
                      <a:pt x="781" y="733"/>
                    </a:lnTo>
                    <a:lnTo>
                      <a:pt x="786" y="731"/>
                    </a:lnTo>
                    <a:lnTo>
                      <a:pt x="791" y="731"/>
                    </a:lnTo>
                    <a:lnTo>
                      <a:pt x="794" y="731"/>
                    </a:lnTo>
                    <a:lnTo>
                      <a:pt x="801" y="740"/>
                    </a:lnTo>
                    <a:lnTo>
                      <a:pt x="803" y="746"/>
                    </a:lnTo>
                    <a:lnTo>
                      <a:pt x="808" y="745"/>
                    </a:lnTo>
                    <a:lnTo>
                      <a:pt x="808" y="740"/>
                    </a:lnTo>
                    <a:lnTo>
                      <a:pt x="806" y="733"/>
                    </a:lnTo>
                    <a:lnTo>
                      <a:pt x="808" y="731"/>
                    </a:lnTo>
                    <a:lnTo>
                      <a:pt x="812" y="726"/>
                    </a:lnTo>
                    <a:lnTo>
                      <a:pt x="817" y="728"/>
                    </a:lnTo>
                    <a:lnTo>
                      <a:pt x="820" y="735"/>
                    </a:lnTo>
                    <a:lnTo>
                      <a:pt x="822" y="736"/>
                    </a:lnTo>
                    <a:lnTo>
                      <a:pt x="827" y="740"/>
                    </a:lnTo>
                    <a:lnTo>
                      <a:pt x="830" y="741"/>
                    </a:lnTo>
                    <a:lnTo>
                      <a:pt x="832" y="743"/>
                    </a:lnTo>
                    <a:lnTo>
                      <a:pt x="832" y="745"/>
                    </a:lnTo>
                    <a:lnTo>
                      <a:pt x="832" y="745"/>
                    </a:lnTo>
                    <a:close/>
                    <a:moveTo>
                      <a:pt x="711" y="735"/>
                    </a:moveTo>
                    <a:lnTo>
                      <a:pt x="711" y="736"/>
                    </a:lnTo>
                    <a:lnTo>
                      <a:pt x="714" y="735"/>
                    </a:lnTo>
                    <a:lnTo>
                      <a:pt x="716" y="735"/>
                    </a:lnTo>
                    <a:lnTo>
                      <a:pt x="717" y="736"/>
                    </a:lnTo>
                    <a:lnTo>
                      <a:pt x="719" y="740"/>
                    </a:lnTo>
                    <a:lnTo>
                      <a:pt x="726" y="743"/>
                    </a:lnTo>
                    <a:lnTo>
                      <a:pt x="729" y="746"/>
                    </a:lnTo>
                    <a:lnTo>
                      <a:pt x="729" y="748"/>
                    </a:lnTo>
                    <a:lnTo>
                      <a:pt x="728" y="750"/>
                    </a:lnTo>
                    <a:lnTo>
                      <a:pt x="726" y="753"/>
                    </a:lnTo>
                    <a:lnTo>
                      <a:pt x="724" y="755"/>
                    </a:lnTo>
                    <a:lnTo>
                      <a:pt x="721" y="757"/>
                    </a:lnTo>
                    <a:lnTo>
                      <a:pt x="706" y="757"/>
                    </a:lnTo>
                    <a:lnTo>
                      <a:pt x="704" y="755"/>
                    </a:lnTo>
                    <a:lnTo>
                      <a:pt x="704" y="753"/>
                    </a:lnTo>
                    <a:lnTo>
                      <a:pt x="700" y="743"/>
                    </a:lnTo>
                    <a:lnTo>
                      <a:pt x="700" y="738"/>
                    </a:lnTo>
                    <a:lnTo>
                      <a:pt x="699" y="735"/>
                    </a:lnTo>
                    <a:lnTo>
                      <a:pt x="700" y="733"/>
                    </a:lnTo>
                    <a:lnTo>
                      <a:pt x="700" y="731"/>
                    </a:lnTo>
                    <a:lnTo>
                      <a:pt x="707" y="728"/>
                    </a:lnTo>
                    <a:lnTo>
                      <a:pt x="709" y="728"/>
                    </a:lnTo>
                    <a:lnTo>
                      <a:pt x="711" y="729"/>
                    </a:lnTo>
                    <a:lnTo>
                      <a:pt x="712" y="731"/>
                    </a:lnTo>
                    <a:lnTo>
                      <a:pt x="711" y="733"/>
                    </a:lnTo>
                    <a:lnTo>
                      <a:pt x="711" y="735"/>
                    </a:lnTo>
                    <a:lnTo>
                      <a:pt x="711" y="735"/>
                    </a:lnTo>
                    <a:close/>
                    <a:moveTo>
                      <a:pt x="745" y="781"/>
                    </a:moveTo>
                    <a:lnTo>
                      <a:pt x="748" y="786"/>
                    </a:lnTo>
                    <a:lnTo>
                      <a:pt x="748" y="787"/>
                    </a:lnTo>
                    <a:lnTo>
                      <a:pt x="748" y="787"/>
                    </a:lnTo>
                    <a:lnTo>
                      <a:pt x="743" y="791"/>
                    </a:lnTo>
                    <a:lnTo>
                      <a:pt x="741" y="792"/>
                    </a:lnTo>
                    <a:lnTo>
                      <a:pt x="740" y="798"/>
                    </a:lnTo>
                    <a:lnTo>
                      <a:pt x="738" y="799"/>
                    </a:lnTo>
                    <a:lnTo>
                      <a:pt x="731" y="801"/>
                    </a:lnTo>
                    <a:lnTo>
                      <a:pt x="724" y="801"/>
                    </a:lnTo>
                    <a:lnTo>
                      <a:pt x="726" y="796"/>
                    </a:lnTo>
                    <a:lnTo>
                      <a:pt x="729" y="789"/>
                    </a:lnTo>
                    <a:lnTo>
                      <a:pt x="726" y="786"/>
                    </a:lnTo>
                    <a:lnTo>
                      <a:pt x="716" y="791"/>
                    </a:lnTo>
                    <a:lnTo>
                      <a:pt x="711" y="787"/>
                    </a:lnTo>
                    <a:lnTo>
                      <a:pt x="714" y="779"/>
                    </a:lnTo>
                    <a:lnTo>
                      <a:pt x="711" y="779"/>
                    </a:lnTo>
                    <a:lnTo>
                      <a:pt x="706" y="779"/>
                    </a:lnTo>
                    <a:lnTo>
                      <a:pt x="704" y="774"/>
                    </a:lnTo>
                    <a:lnTo>
                      <a:pt x="704" y="769"/>
                    </a:lnTo>
                    <a:lnTo>
                      <a:pt x="711" y="765"/>
                    </a:lnTo>
                    <a:lnTo>
                      <a:pt x="719" y="762"/>
                    </a:lnTo>
                    <a:lnTo>
                      <a:pt x="728" y="757"/>
                    </a:lnTo>
                    <a:lnTo>
                      <a:pt x="735" y="758"/>
                    </a:lnTo>
                    <a:lnTo>
                      <a:pt x="738" y="760"/>
                    </a:lnTo>
                    <a:lnTo>
                      <a:pt x="740" y="767"/>
                    </a:lnTo>
                    <a:lnTo>
                      <a:pt x="740" y="775"/>
                    </a:lnTo>
                    <a:lnTo>
                      <a:pt x="741" y="775"/>
                    </a:lnTo>
                    <a:lnTo>
                      <a:pt x="745" y="781"/>
                    </a:lnTo>
                    <a:lnTo>
                      <a:pt x="745" y="781"/>
                    </a:lnTo>
                    <a:close/>
                    <a:moveTo>
                      <a:pt x="1190" y="787"/>
                    </a:moveTo>
                    <a:lnTo>
                      <a:pt x="1190" y="792"/>
                    </a:lnTo>
                    <a:lnTo>
                      <a:pt x="1188" y="792"/>
                    </a:lnTo>
                    <a:lnTo>
                      <a:pt x="1185" y="796"/>
                    </a:lnTo>
                    <a:lnTo>
                      <a:pt x="1181" y="796"/>
                    </a:lnTo>
                    <a:lnTo>
                      <a:pt x="1180" y="794"/>
                    </a:lnTo>
                    <a:lnTo>
                      <a:pt x="1178" y="791"/>
                    </a:lnTo>
                    <a:lnTo>
                      <a:pt x="1181" y="786"/>
                    </a:lnTo>
                    <a:lnTo>
                      <a:pt x="1183" y="782"/>
                    </a:lnTo>
                    <a:lnTo>
                      <a:pt x="1188" y="775"/>
                    </a:lnTo>
                    <a:lnTo>
                      <a:pt x="1192" y="770"/>
                    </a:lnTo>
                    <a:lnTo>
                      <a:pt x="1193" y="772"/>
                    </a:lnTo>
                    <a:lnTo>
                      <a:pt x="1193" y="774"/>
                    </a:lnTo>
                    <a:lnTo>
                      <a:pt x="1192" y="781"/>
                    </a:lnTo>
                    <a:lnTo>
                      <a:pt x="1190" y="784"/>
                    </a:lnTo>
                    <a:lnTo>
                      <a:pt x="1190" y="787"/>
                    </a:lnTo>
                    <a:lnTo>
                      <a:pt x="1190" y="787"/>
                    </a:lnTo>
                    <a:close/>
                    <a:moveTo>
                      <a:pt x="435" y="815"/>
                    </a:moveTo>
                    <a:lnTo>
                      <a:pt x="430" y="820"/>
                    </a:lnTo>
                    <a:lnTo>
                      <a:pt x="427" y="820"/>
                    </a:lnTo>
                    <a:lnTo>
                      <a:pt x="421" y="816"/>
                    </a:lnTo>
                    <a:lnTo>
                      <a:pt x="416" y="815"/>
                    </a:lnTo>
                    <a:lnTo>
                      <a:pt x="415" y="813"/>
                    </a:lnTo>
                    <a:lnTo>
                      <a:pt x="415" y="813"/>
                    </a:lnTo>
                    <a:lnTo>
                      <a:pt x="416" y="808"/>
                    </a:lnTo>
                    <a:lnTo>
                      <a:pt x="418" y="806"/>
                    </a:lnTo>
                    <a:lnTo>
                      <a:pt x="423" y="801"/>
                    </a:lnTo>
                    <a:lnTo>
                      <a:pt x="430" y="789"/>
                    </a:lnTo>
                    <a:lnTo>
                      <a:pt x="435" y="786"/>
                    </a:lnTo>
                    <a:lnTo>
                      <a:pt x="439" y="782"/>
                    </a:lnTo>
                    <a:lnTo>
                      <a:pt x="444" y="775"/>
                    </a:lnTo>
                    <a:lnTo>
                      <a:pt x="447" y="774"/>
                    </a:lnTo>
                    <a:lnTo>
                      <a:pt x="449" y="774"/>
                    </a:lnTo>
                    <a:lnTo>
                      <a:pt x="451" y="774"/>
                    </a:lnTo>
                    <a:lnTo>
                      <a:pt x="452" y="775"/>
                    </a:lnTo>
                    <a:lnTo>
                      <a:pt x="449" y="786"/>
                    </a:lnTo>
                    <a:lnTo>
                      <a:pt x="447" y="789"/>
                    </a:lnTo>
                    <a:lnTo>
                      <a:pt x="444" y="798"/>
                    </a:lnTo>
                    <a:lnTo>
                      <a:pt x="437" y="813"/>
                    </a:lnTo>
                    <a:lnTo>
                      <a:pt x="435" y="815"/>
                    </a:lnTo>
                    <a:lnTo>
                      <a:pt x="435" y="815"/>
                    </a:lnTo>
                    <a:close/>
                    <a:moveTo>
                      <a:pt x="892" y="803"/>
                    </a:moveTo>
                    <a:lnTo>
                      <a:pt x="890" y="803"/>
                    </a:lnTo>
                    <a:lnTo>
                      <a:pt x="889" y="801"/>
                    </a:lnTo>
                    <a:lnTo>
                      <a:pt x="889" y="799"/>
                    </a:lnTo>
                    <a:lnTo>
                      <a:pt x="887" y="796"/>
                    </a:lnTo>
                    <a:lnTo>
                      <a:pt x="887" y="794"/>
                    </a:lnTo>
                    <a:lnTo>
                      <a:pt x="887" y="791"/>
                    </a:lnTo>
                    <a:lnTo>
                      <a:pt x="885" y="789"/>
                    </a:lnTo>
                    <a:lnTo>
                      <a:pt x="885" y="787"/>
                    </a:lnTo>
                    <a:lnTo>
                      <a:pt x="885" y="787"/>
                    </a:lnTo>
                    <a:lnTo>
                      <a:pt x="887" y="786"/>
                    </a:lnTo>
                    <a:lnTo>
                      <a:pt x="889" y="786"/>
                    </a:lnTo>
                    <a:lnTo>
                      <a:pt x="892" y="782"/>
                    </a:lnTo>
                    <a:lnTo>
                      <a:pt x="894" y="782"/>
                    </a:lnTo>
                    <a:lnTo>
                      <a:pt x="894" y="784"/>
                    </a:lnTo>
                    <a:lnTo>
                      <a:pt x="894" y="789"/>
                    </a:lnTo>
                    <a:lnTo>
                      <a:pt x="895" y="791"/>
                    </a:lnTo>
                    <a:lnTo>
                      <a:pt x="897" y="796"/>
                    </a:lnTo>
                    <a:lnTo>
                      <a:pt x="897" y="799"/>
                    </a:lnTo>
                    <a:lnTo>
                      <a:pt x="897" y="799"/>
                    </a:lnTo>
                    <a:lnTo>
                      <a:pt x="897" y="801"/>
                    </a:lnTo>
                    <a:lnTo>
                      <a:pt x="892" y="803"/>
                    </a:lnTo>
                    <a:close/>
                    <a:moveTo>
                      <a:pt x="382" y="803"/>
                    </a:moveTo>
                    <a:lnTo>
                      <a:pt x="382" y="803"/>
                    </a:lnTo>
                    <a:lnTo>
                      <a:pt x="380" y="801"/>
                    </a:lnTo>
                    <a:lnTo>
                      <a:pt x="380" y="799"/>
                    </a:lnTo>
                    <a:lnTo>
                      <a:pt x="384" y="794"/>
                    </a:lnTo>
                    <a:lnTo>
                      <a:pt x="384" y="792"/>
                    </a:lnTo>
                    <a:lnTo>
                      <a:pt x="384" y="791"/>
                    </a:lnTo>
                    <a:lnTo>
                      <a:pt x="384" y="791"/>
                    </a:lnTo>
                    <a:lnTo>
                      <a:pt x="384" y="787"/>
                    </a:lnTo>
                    <a:lnTo>
                      <a:pt x="386" y="787"/>
                    </a:lnTo>
                    <a:lnTo>
                      <a:pt x="387" y="787"/>
                    </a:lnTo>
                    <a:lnTo>
                      <a:pt x="387" y="789"/>
                    </a:lnTo>
                    <a:lnTo>
                      <a:pt x="386" y="794"/>
                    </a:lnTo>
                    <a:lnTo>
                      <a:pt x="386" y="798"/>
                    </a:lnTo>
                    <a:lnTo>
                      <a:pt x="386" y="799"/>
                    </a:lnTo>
                    <a:lnTo>
                      <a:pt x="384" y="801"/>
                    </a:lnTo>
                    <a:lnTo>
                      <a:pt x="382" y="803"/>
                    </a:lnTo>
                    <a:lnTo>
                      <a:pt x="382" y="803"/>
                    </a:lnTo>
                    <a:close/>
                    <a:moveTo>
                      <a:pt x="863" y="820"/>
                    </a:moveTo>
                    <a:lnTo>
                      <a:pt x="861" y="823"/>
                    </a:lnTo>
                    <a:lnTo>
                      <a:pt x="860" y="823"/>
                    </a:lnTo>
                    <a:lnTo>
                      <a:pt x="858" y="821"/>
                    </a:lnTo>
                    <a:lnTo>
                      <a:pt x="856" y="821"/>
                    </a:lnTo>
                    <a:lnTo>
                      <a:pt x="853" y="827"/>
                    </a:lnTo>
                    <a:lnTo>
                      <a:pt x="851" y="830"/>
                    </a:lnTo>
                    <a:lnTo>
                      <a:pt x="851" y="830"/>
                    </a:lnTo>
                    <a:lnTo>
                      <a:pt x="848" y="832"/>
                    </a:lnTo>
                    <a:lnTo>
                      <a:pt x="848" y="830"/>
                    </a:lnTo>
                    <a:lnTo>
                      <a:pt x="846" y="828"/>
                    </a:lnTo>
                    <a:lnTo>
                      <a:pt x="844" y="823"/>
                    </a:lnTo>
                    <a:lnTo>
                      <a:pt x="846" y="820"/>
                    </a:lnTo>
                    <a:lnTo>
                      <a:pt x="848" y="818"/>
                    </a:lnTo>
                    <a:lnTo>
                      <a:pt x="854" y="815"/>
                    </a:lnTo>
                    <a:lnTo>
                      <a:pt x="856" y="813"/>
                    </a:lnTo>
                    <a:lnTo>
                      <a:pt x="856" y="811"/>
                    </a:lnTo>
                    <a:lnTo>
                      <a:pt x="856" y="810"/>
                    </a:lnTo>
                    <a:lnTo>
                      <a:pt x="858" y="810"/>
                    </a:lnTo>
                    <a:lnTo>
                      <a:pt x="861" y="813"/>
                    </a:lnTo>
                    <a:lnTo>
                      <a:pt x="863" y="815"/>
                    </a:lnTo>
                    <a:lnTo>
                      <a:pt x="865" y="816"/>
                    </a:lnTo>
                    <a:lnTo>
                      <a:pt x="865" y="818"/>
                    </a:lnTo>
                    <a:lnTo>
                      <a:pt x="863" y="820"/>
                    </a:lnTo>
                    <a:lnTo>
                      <a:pt x="863" y="820"/>
                    </a:lnTo>
                    <a:close/>
                    <a:moveTo>
                      <a:pt x="911" y="857"/>
                    </a:moveTo>
                    <a:lnTo>
                      <a:pt x="913" y="862"/>
                    </a:lnTo>
                    <a:lnTo>
                      <a:pt x="913" y="864"/>
                    </a:lnTo>
                    <a:lnTo>
                      <a:pt x="913" y="869"/>
                    </a:lnTo>
                    <a:lnTo>
                      <a:pt x="913" y="876"/>
                    </a:lnTo>
                    <a:lnTo>
                      <a:pt x="913" y="876"/>
                    </a:lnTo>
                    <a:lnTo>
                      <a:pt x="913" y="878"/>
                    </a:lnTo>
                    <a:lnTo>
                      <a:pt x="911" y="879"/>
                    </a:lnTo>
                    <a:lnTo>
                      <a:pt x="911" y="881"/>
                    </a:lnTo>
                    <a:lnTo>
                      <a:pt x="911" y="883"/>
                    </a:lnTo>
                    <a:lnTo>
                      <a:pt x="911" y="883"/>
                    </a:lnTo>
                    <a:lnTo>
                      <a:pt x="904" y="885"/>
                    </a:lnTo>
                    <a:lnTo>
                      <a:pt x="899" y="885"/>
                    </a:lnTo>
                    <a:lnTo>
                      <a:pt x="892" y="885"/>
                    </a:lnTo>
                    <a:lnTo>
                      <a:pt x="890" y="885"/>
                    </a:lnTo>
                    <a:lnTo>
                      <a:pt x="887" y="883"/>
                    </a:lnTo>
                    <a:lnTo>
                      <a:pt x="885" y="881"/>
                    </a:lnTo>
                    <a:lnTo>
                      <a:pt x="878" y="874"/>
                    </a:lnTo>
                    <a:lnTo>
                      <a:pt x="875" y="874"/>
                    </a:lnTo>
                    <a:lnTo>
                      <a:pt x="866" y="871"/>
                    </a:lnTo>
                    <a:lnTo>
                      <a:pt x="863" y="864"/>
                    </a:lnTo>
                    <a:lnTo>
                      <a:pt x="861" y="862"/>
                    </a:lnTo>
                    <a:lnTo>
                      <a:pt x="860" y="864"/>
                    </a:lnTo>
                    <a:lnTo>
                      <a:pt x="860" y="864"/>
                    </a:lnTo>
                    <a:lnTo>
                      <a:pt x="858" y="862"/>
                    </a:lnTo>
                    <a:lnTo>
                      <a:pt x="858" y="861"/>
                    </a:lnTo>
                    <a:lnTo>
                      <a:pt x="858" y="859"/>
                    </a:lnTo>
                    <a:lnTo>
                      <a:pt x="854" y="859"/>
                    </a:lnTo>
                    <a:lnTo>
                      <a:pt x="853" y="859"/>
                    </a:lnTo>
                    <a:lnTo>
                      <a:pt x="853" y="856"/>
                    </a:lnTo>
                    <a:lnTo>
                      <a:pt x="853" y="854"/>
                    </a:lnTo>
                    <a:lnTo>
                      <a:pt x="854" y="852"/>
                    </a:lnTo>
                    <a:lnTo>
                      <a:pt x="858" y="844"/>
                    </a:lnTo>
                    <a:lnTo>
                      <a:pt x="860" y="842"/>
                    </a:lnTo>
                    <a:lnTo>
                      <a:pt x="861" y="840"/>
                    </a:lnTo>
                    <a:lnTo>
                      <a:pt x="863" y="837"/>
                    </a:lnTo>
                    <a:lnTo>
                      <a:pt x="861" y="832"/>
                    </a:lnTo>
                    <a:lnTo>
                      <a:pt x="865" y="825"/>
                    </a:lnTo>
                    <a:lnTo>
                      <a:pt x="868" y="823"/>
                    </a:lnTo>
                    <a:lnTo>
                      <a:pt x="872" y="820"/>
                    </a:lnTo>
                    <a:lnTo>
                      <a:pt x="883" y="811"/>
                    </a:lnTo>
                    <a:lnTo>
                      <a:pt x="885" y="811"/>
                    </a:lnTo>
                    <a:lnTo>
                      <a:pt x="890" y="811"/>
                    </a:lnTo>
                    <a:lnTo>
                      <a:pt x="895" y="815"/>
                    </a:lnTo>
                    <a:lnTo>
                      <a:pt x="897" y="818"/>
                    </a:lnTo>
                    <a:lnTo>
                      <a:pt x="904" y="827"/>
                    </a:lnTo>
                    <a:lnTo>
                      <a:pt x="907" y="833"/>
                    </a:lnTo>
                    <a:lnTo>
                      <a:pt x="909" y="839"/>
                    </a:lnTo>
                    <a:lnTo>
                      <a:pt x="911" y="842"/>
                    </a:lnTo>
                    <a:lnTo>
                      <a:pt x="913" y="849"/>
                    </a:lnTo>
                    <a:lnTo>
                      <a:pt x="913" y="850"/>
                    </a:lnTo>
                    <a:lnTo>
                      <a:pt x="911" y="856"/>
                    </a:lnTo>
                    <a:lnTo>
                      <a:pt x="911" y="857"/>
                    </a:lnTo>
                    <a:lnTo>
                      <a:pt x="911" y="857"/>
                    </a:lnTo>
                    <a:close/>
                    <a:moveTo>
                      <a:pt x="709" y="856"/>
                    </a:moveTo>
                    <a:lnTo>
                      <a:pt x="706" y="857"/>
                    </a:lnTo>
                    <a:lnTo>
                      <a:pt x="699" y="854"/>
                    </a:lnTo>
                    <a:lnTo>
                      <a:pt x="695" y="850"/>
                    </a:lnTo>
                    <a:lnTo>
                      <a:pt x="694" y="847"/>
                    </a:lnTo>
                    <a:lnTo>
                      <a:pt x="694" y="847"/>
                    </a:lnTo>
                    <a:lnTo>
                      <a:pt x="695" y="845"/>
                    </a:lnTo>
                    <a:lnTo>
                      <a:pt x="695" y="844"/>
                    </a:lnTo>
                    <a:lnTo>
                      <a:pt x="697" y="835"/>
                    </a:lnTo>
                    <a:lnTo>
                      <a:pt x="699" y="833"/>
                    </a:lnTo>
                    <a:lnTo>
                      <a:pt x="702" y="828"/>
                    </a:lnTo>
                    <a:lnTo>
                      <a:pt x="704" y="827"/>
                    </a:lnTo>
                    <a:lnTo>
                      <a:pt x="709" y="827"/>
                    </a:lnTo>
                    <a:lnTo>
                      <a:pt x="712" y="830"/>
                    </a:lnTo>
                    <a:lnTo>
                      <a:pt x="714" y="832"/>
                    </a:lnTo>
                    <a:lnTo>
                      <a:pt x="714" y="833"/>
                    </a:lnTo>
                    <a:lnTo>
                      <a:pt x="716" y="837"/>
                    </a:lnTo>
                    <a:lnTo>
                      <a:pt x="716" y="840"/>
                    </a:lnTo>
                    <a:lnTo>
                      <a:pt x="717" y="844"/>
                    </a:lnTo>
                    <a:lnTo>
                      <a:pt x="717" y="845"/>
                    </a:lnTo>
                    <a:lnTo>
                      <a:pt x="717" y="847"/>
                    </a:lnTo>
                    <a:lnTo>
                      <a:pt x="717" y="849"/>
                    </a:lnTo>
                    <a:lnTo>
                      <a:pt x="716" y="850"/>
                    </a:lnTo>
                    <a:lnTo>
                      <a:pt x="714" y="852"/>
                    </a:lnTo>
                    <a:lnTo>
                      <a:pt x="709" y="856"/>
                    </a:lnTo>
                    <a:lnTo>
                      <a:pt x="709" y="856"/>
                    </a:lnTo>
                    <a:close/>
                    <a:moveTo>
                      <a:pt x="878" y="895"/>
                    </a:moveTo>
                    <a:lnTo>
                      <a:pt x="877" y="895"/>
                    </a:lnTo>
                    <a:lnTo>
                      <a:pt x="875" y="895"/>
                    </a:lnTo>
                    <a:lnTo>
                      <a:pt x="868" y="891"/>
                    </a:lnTo>
                    <a:lnTo>
                      <a:pt x="868" y="890"/>
                    </a:lnTo>
                    <a:lnTo>
                      <a:pt x="868" y="890"/>
                    </a:lnTo>
                    <a:lnTo>
                      <a:pt x="868" y="888"/>
                    </a:lnTo>
                    <a:lnTo>
                      <a:pt x="870" y="886"/>
                    </a:lnTo>
                    <a:lnTo>
                      <a:pt x="872" y="885"/>
                    </a:lnTo>
                    <a:lnTo>
                      <a:pt x="873" y="885"/>
                    </a:lnTo>
                    <a:lnTo>
                      <a:pt x="877" y="890"/>
                    </a:lnTo>
                    <a:lnTo>
                      <a:pt x="878" y="893"/>
                    </a:lnTo>
                    <a:lnTo>
                      <a:pt x="878" y="893"/>
                    </a:lnTo>
                    <a:lnTo>
                      <a:pt x="878" y="895"/>
                    </a:lnTo>
                    <a:lnTo>
                      <a:pt x="878" y="895"/>
                    </a:lnTo>
                    <a:close/>
                    <a:moveTo>
                      <a:pt x="839" y="893"/>
                    </a:moveTo>
                    <a:lnTo>
                      <a:pt x="832" y="898"/>
                    </a:lnTo>
                    <a:lnTo>
                      <a:pt x="832" y="896"/>
                    </a:lnTo>
                    <a:lnTo>
                      <a:pt x="830" y="895"/>
                    </a:lnTo>
                    <a:lnTo>
                      <a:pt x="836" y="888"/>
                    </a:lnTo>
                    <a:lnTo>
                      <a:pt x="837" y="886"/>
                    </a:lnTo>
                    <a:lnTo>
                      <a:pt x="839" y="888"/>
                    </a:lnTo>
                    <a:lnTo>
                      <a:pt x="839" y="890"/>
                    </a:lnTo>
                    <a:lnTo>
                      <a:pt x="839" y="891"/>
                    </a:lnTo>
                    <a:lnTo>
                      <a:pt x="839" y="893"/>
                    </a:lnTo>
                    <a:close/>
                    <a:moveTo>
                      <a:pt x="408" y="922"/>
                    </a:moveTo>
                    <a:lnTo>
                      <a:pt x="409" y="922"/>
                    </a:lnTo>
                    <a:lnTo>
                      <a:pt x="413" y="917"/>
                    </a:lnTo>
                    <a:lnTo>
                      <a:pt x="416" y="915"/>
                    </a:lnTo>
                    <a:lnTo>
                      <a:pt x="418" y="917"/>
                    </a:lnTo>
                    <a:lnTo>
                      <a:pt x="420" y="917"/>
                    </a:lnTo>
                    <a:lnTo>
                      <a:pt x="420" y="919"/>
                    </a:lnTo>
                    <a:lnTo>
                      <a:pt x="420" y="922"/>
                    </a:lnTo>
                    <a:lnTo>
                      <a:pt x="420" y="929"/>
                    </a:lnTo>
                    <a:lnTo>
                      <a:pt x="420" y="929"/>
                    </a:lnTo>
                    <a:lnTo>
                      <a:pt x="421" y="929"/>
                    </a:lnTo>
                    <a:lnTo>
                      <a:pt x="421" y="927"/>
                    </a:lnTo>
                    <a:lnTo>
                      <a:pt x="428" y="917"/>
                    </a:lnTo>
                    <a:lnTo>
                      <a:pt x="430" y="914"/>
                    </a:lnTo>
                    <a:lnTo>
                      <a:pt x="432" y="914"/>
                    </a:lnTo>
                    <a:lnTo>
                      <a:pt x="439" y="912"/>
                    </a:lnTo>
                    <a:lnTo>
                      <a:pt x="442" y="912"/>
                    </a:lnTo>
                    <a:lnTo>
                      <a:pt x="447" y="914"/>
                    </a:lnTo>
                    <a:lnTo>
                      <a:pt x="451" y="914"/>
                    </a:lnTo>
                    <a:lnTo>
                      <a:pt x="457" y="919"/>
                    </a:lnTo>
                    <a:lnTo>
                      <a:pt x="463" y="924"/>
                    </a:lnTo>
                    <a:lnTo>
                      <a:pt x="466" y="929"/>
                    </a:lnTo>
                    <a:lnTo>
                      <a:pt x="481" y="948"/>
                    </a:lnTo>
                    <a:lnTo>
                      <a:pt x="486" y="953"/>
                    </a:lnTo>
                    <a:lnTo>
                      <a:pt x="490" y="956"/>
                    </a:lnTo>
                    <a:lnTo>
                      <a:pt x="490" y="960"/>
                    </a:lnTo>
                    <a:lnTo>
                      <a:pt x="492" y="961"/>
                    </a:lnTo>
                    <a:lnTo>
                      <a:pt x="492" y="965"/>
                    </a:lnTo>
                    <a:lnTo>
                      <a:pt x="492" y="966"/>
                    </a:lnTo>
                    <a:lnTo>
                      <a:pt x="492" y="968"/>
                    </a:lnTo>
                    <a:lnTo>
                      <a:pt x="490" y="970"/>
                    </a:lnTo>
                    <a:lnTo>
                      <a:pt x="480" y="977"/>
                    </a:lnTo>
                    <a:lnTo>
                      <a:pt x="476" y="978"/>
                    </a:lnTo>
                    <a:lnTo>
                      <a:pt x="471" y="982"/>
                    </a:lnTo>
                    <a:lnTo>
                      <a:pt x="459" y="990"/>
                    </a:lnTo>
                    <a:lnTo>
                      <a:pt x="452" y="995"/>
                    </a:lnTo>
                    <a:lnTo>
                      <a:pt x="442" y="1004"/>
                    </a:lnTo>
                    <a:lnTo>
                      <a:pt x="423" y="1017"/>
                    </a:lnTo>
                    <a:lnTo>
                      <a:pt x="421" y="1021"/>
                    </a:lnTo>
                    <a:lnTo>
                      <a:pt x="420" y="1023"/>
                    </a:lnTo>
                    <a:lnTo>
                      <a:pt x="415" y="1038"/>
                    </a:lnTo>
                    <a:lnTo>
                      <a:pt x="413" y="1043"/>
                    </a:lnTo>
                    <a:lnTo>
                      <a:pt x="408" y="1046"/>
                    </a:lnTo>
                    <a:lnTo>
                      <a:pt x="401" y="1046"/>
                    </a:lnTo>
                    <a:lnTo>
                      <a:pt x="399" y="1048"/>
                    </a:lnTo>
                    <a:lnTo>
                      <a:pt x="399" y="1053"/>
                    </a:lnTo>
                    <a:lnTo>
                      <a:pt x="397" y="1062"/>
                    </a:lnTo>
                    <a:lnTo>
                      <a:pt x="396" y="1069"/>
                    </a:lnTo>
                    <a:lnTo>
                      <a:pt x="394" y="1084"/>
                    </a:lnTo>
                    <a:lnTo>
                      <a:pt x="394" y="1086"/>
                    </a:lnTo>
                    <a:lnTo>
                      <a:pt x="394" y="1089"/>
                    </a:lnTo>
                    <a:lnTo>
                      <a:pt x="392" y="1091"/>
                    </a:lnTo>
                    <a:lnTo>
                      <a:pt x="386" y="1096"/>
                    </a:lnTo>
                    <a:lnTo>
                      <a:pt x="380" y="1098"/>
                    </a:lnTo>
                    <a:lnTo>
                      <a:pt x="375" y="1099"/>
                    </a:lnTo>
                    <a:lnTo>
                      <a:pt x="374" y="1098"/>
                    </a:lnTo>
                    <a:lnTo>
                      <a:pt x="372" y="1094"/>
                    </a:lnTo>
                    <a:lnTo>
                      <a:pt x="370" y="1094"/>
                    </a:lnTo>
                    <a:lnTo>
                      <a:pt x="370" y="1096"/>
                    </a:lnTo>
                    <a:lnTo>
                      <a:pt x="362" y="1106"/>
                    </a:lnTo>
                    <a:lnTo>
                      <a:pt x="355" y="1110"/>
                    </a:lnTo>
                    <a:lnTo>
                      <a:pt x="351" y="1115"/>
                    </a:lnTo>
                    <a:lnTo>
                      <a:pt x="350" y="1116"/>
                    </a:lnTo>
                    <a:lnTo>
                      <a:pt x="348" y="1116"/>
                    </a:lnTo>
                    <a:lnTo>
                      <a:pt x="344" y="1116"/>
                    </a:lnTo>
                    <a:lnTo>
                      <a:pt x="341" y="1115"/>
                    </a:lnTo>
                    <a:lnTo>
                      <a:pt x="339" y="1111"/>
                    </a:lnTo>
                    <a:lnTo>
                      <a:pt x="338" y="1108"/>
                    </a:lnTo>
                    <a:lnTo>
                      <a:pt x="334" y="1096"/>
                    </a:lnTo>
                    <a:lnTo>
                      <a:pt x="332" y="1092"/>
                    </a:lnTo>
                    <a:lnTo>
                      <a:pt x="331" y="1091"/>
                    </a:lnTo>
                    <a:lnTo>
                      <a:pt x="327" y="1082"/>
                    </a:lnTo>
                    <a:lnTo>
                      <a:pt x="326" y="1081"/>
                    </a:lnTo>
                    <a:lnTo>
                      <a:pt x="312" y="1072"/>
                    </a:lnTo>
                    <a:lnTo>
                      <a:pt x="305" y="1065"/>
                    </a:lnTo>
                    <a:lnTo>
                      <a:pt x="303" y="1064"/>
                    </a:lnTo>
                    <a:lnTo>
                      <a:pt x="302" y="1064"/>
                    </a:lnTo>
                    <a:lnTo>
                      <a:pt x="293" y="1064"/>
                    </a:lnTo>
                    <a:lnTo>
                      <a:pt x="291" y="1064"/>
                    </a:lnTo>
                    <a:lnTo>
                      <a:pt x="291" y="1062"/>
                    </a:lnTo>
                    <a:lnTo>
                      <a:pt x="291" y="1060"/>
                    </a:lnTo>
                    <a:lnTo>
                      <a:pt x="293" y="1058"/>
                    </a:lnTo>
                    <a:lnTo>
                      <a:pt x="293" y="1057"/>
                    </a:lnTo>
                    <a:lnTo>
                      <a:pt x="293" y="1053"/>
                    </a:lnTo>
                    <a:lnTo>
                      <a:pt x="293" y="1053"/>
                    </a:lnTo>
                    <a:lnTo>
                      <a:pt x="297" y="1050"/>
                    </a:lnTo>
                    <a:lnTo>
                      <a:pt x="295" y="1050"/>
                    </a:lnTo>
                    <a:lnTo>
                      <a:pt x="295" y="1048"/>
                    </a:lnTo>
                    <a:lnTo>
                      <a:pt x="295" y="1046"/>
                    </a:lnTo>
                    <a:lnTo>
                      <a:pt x="295" y="1045"/>
                    </a:lnTo>
                    <a:lnTo>
                      <a:pt x="297" y="1045"/>
                    </a:lnTo>
                    <a:lnTo>
                      <a:pt x="298" y="1041"/>
                    </a:lnTo>
                    <a:lnTo>
                      <a:pt x="298" y="1038"/>
                    </a:lnTo>
                    <a:lnTo>
                      <a:pt x="300" y="1035"/>
                    </a:lnTo>
                    <a:lnTo>
                      <a:pt x="302" y="1033"/>
                    </a:lnTo>
                    <a:lnTo>
                      <a:pt x="303" y="1028"/>
                    </a:lnTo>
                    <a:lnTo>
                      <a:pt x="307" y="1026"/>
                    </a:lnTo>
                    <a:lnTo>
                      <a:pt x="307" y="1024"/>
                    </a:lnTo>
                    <a:lnTo>
                      <a:pt x="309" y="1023"/>
                    </a:lnTo>
                    <a:lnTo>
                      <a:pt x="307" y="1023"/>
                    </a:lnTo>
                    <a:lnTo>
                      <a:pt x="307" y="1021"/>
                    </a:lnTo>
                    <a:lnTo>
                      <a:pt x="307" y="1016"/>
                    </a:lnTo>
                    <a:lnTo>
                      <a:pt x="307" y="1012"/>
                    </a:lnTo>
                    <a:lnTo>
                      <a:pt x="307" y="1011"/>
                    </a:lnTo>
                    <a:lnTo>
                      <a:pt x="309" y="1007"/>
                    </a:lnTo>
                    <a:lnTo>
                      <a:pt x="309" y="1007"/>
                    </a:lnTo>
                    <a:lnTo>
                      <a:pt x="315" y="1002"/>
                    </a:lnTo>
                    <a:lnTo>
                      <a:pt x="315" y="1002"/>
                    </a:lnTo>
                    <a:lnTo>
                      <a:pt x="315" y="1000"/>
                    </a:lnTo>
                    <a:lnTo>
                      <a:pt x="315" y="999"/>
                    </a:lnTo>
                    <a:lnTo>
                      <a:pt x="315" y="997"/>
                    </a:lnTo>
                    <a:lnTo>
                      <a:pt x="314" y="997"/>
                    </a:lnTo>
                    <a:lnTo>
                      <a:pt x="312" y="997"/>
                    </a:lnTo>
                    <a:lnTo>
                      <a:pt x="310" y="994"/>
                    </a:lnTo>
                    <a:lnTo>
                      <a:pt x="310" y="992"/>
                    </a:lnTo>
                    <a:lnTo>
                      <a:pt x="312" y="990"/>
                    </a:lnTo>
                    <a:lnTo>
                      <a:pt x="314" y="983"/>
                    </a:lnTo>
                    <a:lnTo>
                      <a:pt x="315" y="982"/>
                    </a:lnTo>
                    <a:lnTo>
                      <a:pt x="319" y="970"/>
                    </a:lnTo>
                    <a:lnTo>
                      <a:pt x="324" y="963"/>
                    </a:lnTo>
                    <a:lnTo>
                      <a:pt x="326" y="954"/>
                    </a:lnTo>
                    <a:lnTo>
                      <a:pt x="331" y="946"/>
                    </a:lnTo>
                    <a:lnTo>
                      <a:pt x="331" y="946"/>
                    </a:lnTo>
                    <a:lnTo>
                      <a:pt x="329" y="942"/>
                    </a:lnTo>
                    <a:lnTo>
                      <a:pt x="326" y="941"/>
                    </a:lnTo>
                    <a:lnTo>
                      <a:pt x="322" y="937"/>
                    </a:lnTo>
                    <a:lnTo>
                      <a:pt x="322" y="934"/>
                    </a:lnTo>
                    <a:lnTo>
                      <a:pt x="315" y="914"/>
                    </a:lnTo>
                    <a:lnTo>
                      <a:pt x="315" y="912"/>
                    </a:lnTo>
                    <a:lnTo>
                      <a:pt x="314" y="908"/>
                    </a:lnTo>
                    <a:lnTo>
                      <a:pt x="314" y="907"/>
                    </a:lnTo>
                    <a:lnTo>
                      <a:pt x="314" y="907"/>
                    </a:lnTo>
                    <a:lnTo>
                      <a:pt x="338" y="900"/>
                    </a:lnTo>
                    <a:lnTo>
                      <a:pt x="353" y="898"/>
                    </a:lnTo>
                    <a:lnTo>
                      <a:pt x="370" y="891"/>
                    </a:lnTo>
                    <a:lnTo>
                      <a:pt x="375" y="891"/>
                    </a:lnTo>
                    <a:lnTo>
                      <a:pt x="379" y="893"/>
                    </a:lnTo>
                    <a:lnTo>
                      <a:pt x="382" y="896"/>
                    </a:lnTo>
                    <a:lnTo>
                      <a:pt x="387" y="902"/>
                    </a:lnTo>
                    <a:lnTo>
                      <a:pt x="392" y="905"/>
                    </a:lnTo>
                    <a:lnTo>
                      <a:pt x="404" y="912"/>
                    </a:lnTo>
                    <a:lnTo>
                      <a:pt x="411" y="914"/>
                    </a:lnTo>
                    <a:lnTo>
                      <a:pt x="409" y="920"/>
                    </a:lnTo>
                    <a:lnTo>
                      <a:pt x="408" y="922"/>
                    </a:lnTo>
                    <a:lnTo>
                      <a:pt x="408" y="922"/>
                    </a:lnTo>
                    <a:lnTo>
                      <a:pt x="408" y="922"/>
                    </a:lnTo>
                    <a:close/>
                    <a:moveTo>
                      <a:pt x="919" y="919"/>
                    </a:moveTo>
                    <a:lnTo>
                      <a:pt x="926" y="922"/>
                    </a:lnTo>
                    <a:lnTo>
                      <a:pt x="930" y="924"/>
                    </a:lnTo>
                    <a:lnTo>
                      <a:pt x="931" y="925"/>
                    </a:lnTo>
                    <a:lnTo>
                      <a:pt x="935" y="931"/>
                    </a:lnTo>
                    <a:lnTo>
                      <a:pt x="937" y="932"/>
                    </a:lnTo>
                    <a:lnTo>
                      <a:pt x="943" y="929"/>
                    </a:lnTo>
                    <a:lnTo>
                      <a:pt x="949" y="929"/>
                    </a:lnTo>
                    <a:lnTo>
                      <a:pt x="959" y="929"/>
                    </a:lnTo>
                    <a:lnTo>
                      <a:pt x="967" y="934"/>
                    </a:lnTo>
                    <a:lnTo>
                      <a:pt x="971" y="937"/>
                    </a:lnTo>
                    <a:lnTo>
                      <a:pt x="972" y="939"/>
                    </a:lnTo>
                    <a:lnTo>
                      <a:pt x="972" y="942"/>
                    </a:lnTo>
                    <a:lnTo>
                      <a:pt x="971" y="948"/>
                    </a:lnTo>
                    <a:lnTo>
                      <a:pt x="969" y="953"/>
                    </a:lnTo>
                    <a:lnTo>
                      <a:pt x="966" y="960"/>
                    </a:lnTo>
                    <a:lnTo>
                      <a:pt x="962" y="963"/>
                    </a:lnTo>
                    <a:lnTo>
                      <a:pt x="960" y="965"/>
                    </a:lnTo>
                    <a:lnTo>
                      <a:pt x="960" y="966"/>
                    </a:lnTo>
                    <a:lnTo>
                      <a:pt x="959" y="970"/>
                    </a:lnTo>
                    <a:lnTo>
                      <a:pt x="955" y="978"/>
                    </a:lnTo>
                    <a:lnTo>
                      <a:pt x="955" y="978"/>
                    </a:lnTo>
                    <a:lnTo>
                      <a:pt x="950" y="982"/>
                    </a:lnTo>
                    <a:lnTo>
                      <a:pt x="952" y="983"/>
                    </a:lnTo>
                    <a:lnTo>
                      <a:pt x="952" y="985"/>
                    </a:lnTo>
                    <a:lnTo>
                      <a:pt x="952" y="989"/>
                    </a:lnTo>
                    <a:lnTo>
                      <a:pt x="949" y="995"/>
                    </a:lnTo>
                    <a:lnTo>
                      <a:pt x="945" y="1004"/>
                    </a:lnTo>
                    <a:lnTo>
                      <a:pt x="943" y="1007"/>
                    </a:lnTo>
                    <a:lnTo>
                      <a:pt x="938" y="1014"/>
                    </a:lnTo>
                    <a:lnTo>
                      <a:pt x="937" y="1016"/>
                    </a:lnTo>
                    <a:lnTo>
                      <a:pt x="933" y="1016"/>
                    </a:lnTo>
                    <a:lnTo>
                      <a:pt x="916" y="1011"/>
                    </a:lnTo>
                    <a:lnTo>
                      <a:pt x="911" y="1011"/>
                    </a:lnTo>
                    <a:lnTo>
                      <a:pt x="899" y="1014"/>
                    </a:lnTo>
                    <a:lnTo>
                      <a:pt x="901" y="1014"/>
                    </a:lnTo>
                    <a:lnTo>
                      <a:pt x="904" y="1017"/>
                    </a:lnTo>
                    <a:lnTo>
                      <a:pt x="907" y="1019"/>
                    </a:lnTo>
                    <a:lnTo>
                      <a:pt x="911" y="1026"/>
                    </a:lnTo>
                    <a:lnTo>
                      <a:pt x="911" y="1028"/>
                    </a:lnTo>
                    <a:lnTo>
                      <a:pt x="913" y="1029"/>
                    </a:lnTo>
                    <a:lnTo>
                      <a:pt x="911" y="1035"/>
                    </a:lnTo>
                    <a:lnTo>
                      <a:pt x="911" y="1035"/>
                    </a:lnTo>
                    <a:lnTo>
                      <a:pt x="906" y="1045"/>
                    </a:lnTo>
                    <a:lnTo>
                      <a:pt x="904" y="1053"/>
                    </a:lnTo>
                    <a:lnTo>
                      <a:pt x="902" y="1060"/>
                    </a:lnTo>
                    <a:lnTo>
                      <a:pt x="901" y="1062"/>
                    </a:lnTo>
                    <a:lnTo>
                      <a:pt x="894" y="1058"/>
                    </a:lnTo>
                    <a:lnTo>
                      <a:pt x="890" y="1058"/>
                    </a:lnTo>
                    <a:lnTo>
                      <a:pt x="883" y="1060"/>
                    </a:lnTo>
                    <a:lnTo>
                      <a:pt x="880" y="1060"/>
                    </a:lnTo>
                    <a:lnTo>
                      <a:pt x="880" y="1050"/>
                    </a:lnTo>
                    <a:lnTo>
                      <a:pt x="880" y="1040"/>
                    </a:lnTo>
                    <a:lnTo>
                      <a:pt x="878" y="1029"/>
                    </a:lnTo>
                    <a:lnTo>
                      <a:pt x="873" y="1012"/>
                    </a:lnTo>
                    <a:lnTo>
                      <a:pt x="873" y="1009"/>
                    </a:lnTo>
                    <a:lnTo>
                      <a:pt x="872" y="1006"/>
                    </a:lnTo>
                    <a:lnTo>
                      <a:pt x="872" y="1002"/>
                    </a:lnTo>
                    <a:lnTo>
                      <a:pt x="872" y="997"/>
                    </a:lnTo>
                    <a:lnTo>
                      <a:pt x="872" y="990"/>
                    </a:lnTo>
                    <a:lnTo>
                      <a:pt x="872" y="987"/>
                    </a:lnTo>
                    <a:lnTo>
                      <a:pt x="872" y="977"/>
                    </a:lnTo>
                    <a:lnTo>
                      <a:pt x="872" y="961"/>
                    </a:lnTo>
                    <a:lnTo>
                      <a:pt x="872" y="954"/>
                    </a:lnTo>
                    <a:lnTo>
                      <a:pt x="872" y="953"/>
                    </a:lnTo>
                    <a:lnTo>
                      <a:pt x="872" y="951"/>
                    </a:lnTo>
                    <a:lnTo>
                      <a:pt x="873" y="949"/>
                    </a:lnTo>
                    <a:lnTo>
                      <a:pt x="875" y="948"/>
                    </a:lnTo>
                    <a:lnTo>
                      <a:pt x="877" y="948"/>
                    </a:lnTo>
                    <a:lnTo>
                      <a:pt x="883" y="953"/>
                    </a:lnTo>
                    <a:lnTo>
                      <a:pt x="887" y="953"/>
                    </a:lnTo>
                    <a:lnTo>
                      <a:pt x="890" y="953"/>
                    </a:lnTo>
                    <a:lnTo>
                      <a:pt x="890" y="953"/>
                    </a:lnTo>
                    <a:lnTo>
                      <a:pt x="887" y="953"/>
                    </a:lnTo>
                    <a:lnTo>
                      <a:pt x="885" y="949"/>
                    </a:lnTo>
                    <a:lnTo>
                      <a:pt x="882" y="944"/>
                    </a:lnTo>
                    <a:lnTo>
                      <a:pt x="882" y="939"/>
                    </a:lnTo>
                    <a:lnTo>
                      <a:pt x="880" y="937"/>
                    </a:lnTo>
                    <a:lnTo>
                      <a:pt x="880" y="936"/>
                    </a:lnTo>
                    <a:lnTo>
                      <a:pt x="880" y="932"/>
                    </a:lnTo>
                    <a:lnTo>
                      <a:pt x="882" y="931"/>
                    </a:lnTo>
                    <a:lnTo>
                      <a:pt x="883" y="929"/>
                    </a:lnTo>
                    <a:lnTo>
                      <a:pt x="883" y="927"/>
                    </a:lnTo>
                    <a:lnTo>
                      <a:pt x="889" y="924"/>
                    </a:lnTo>
                    <a:lnTo>
                      <a:pt x="894" y="922"/>
                    </a:lnTo>
                    <a:lnTo>
                      <a:pt x="904" y="920"/>
                    </a:lnTo>
                    <a:lnTo>
                      <a:pt x="907" y="922"/>
                    </a:lnTo>
                    <a:lnTo>
                      <a:pt x="911" y="919"/>
                    </a:lnTo>
                    <a:lnTo>
                      <a:pt x="914" y="919"/>
                    </a:lnTo>
                    <a:lnTo>
                      <a:pt x="919" y="919"/>
                    </a:lnTo>
                    <a:lnTo>
                      <a:pt x="919" y="919"/>
                    </a:lnTo>
                    <a:close/>
                    <a:moveTo>
                      <a:pt x="820" y="939"/>
                    </a:moveTo>
                    <a:lnTo>
                      <a:pt x="815" y="941"/>
                    </a:lnTo>
                    <a:lnTo>
                      <a:pt x="813" y="941"/>
                    </a:lnTo>
                    <a:lnTo>
                      <a:pt x="812" y="942"/>
                    </a:lnTo>
                    <a:lnTo>
                      <a:pt x="810" y="942"/>
                    </a:lnTo>
                    <a:lnTo>
                      <a:pt x="808" y="942"/>
                    </a:lnTo>
                    <a:lnTo>
                      <a:pt x="801" y="939"/>
                    </a:lnTo>
                    <a:lnTo>
                      <a:pt x="800" y="939"/>
                    </a:lnTo>
                    <a:lnTo>
                      <a:pt x="800" y="937"/>
                    </a:lnTo>
                    <a:lnTo>
                      <a:pt x="800" y="936"/>
                    </a:lnTo>
                    <a:lnTo>
                      <a:pt x="800" y="936"/>
                    </a:lnTo>
                    <a:lnTo>
                      <a:pt x="805" y="934"/>
                    </a:lnTo>
                    <a:lnTo>
                      <a:pt x="806" y="932"/>
                    </a:lnTo>
                    <a:lnTo>
                      <a:pt x="808" y="931"/>
                    </a:lnTo>
                    <a:lnTo>
                      <a:pt x="808" y="931"/>
                    </a:lnTo>
                    <a:lnTo>
                      <a:pt x="810" y="929"/>
                    </a:lnTo>
                    <a:lnTo>
                      <a:pt x="815" y="927"/>
                    </a:lnTo>
                    <a:lnTo>
                      <a:pt x="825" y="924"/>
                    </a:lnTo>
                    <a:lnTo>
                      <a:pt x="830" y="922"/>
                    </a:lnTo>
                    <a:lnTo>
                      <a:pt x="832" y="922"/>
                    </a:lnTo>
                    <a:lnTo>
                      <a:pt x="832" y="924"/>
                    </a:lnTo>
                    <a:lnTo>
                      <a:pt x="832" y="925"/>
                    </a:lnTo>
                    <a:lnTo>
                      <a:pt x="832" y="927"/>
                    </a:lnTo>
                    <a:lnTo>
                      <a:pt x="830" y="931"/>
                    </a:lnTo>
                    <a:lnTo>
                      <a:pt x="829" y="932"/>
                    </a:lnTo>
                    <a:lnTo>
                      <a:pt x="824" y="937"/>
                    </a:lnTo>
                    <a:lnTo>
                      <a:pt x="820" y="939"/>
                    </a:lnTo>
                    <a:close/>
                    <a:moveTo>
                      <a:pt x="788" y="934"/>
                    </a:moveTo>
                    <a:lnTo>
                      <a:pt x="803" y="949"/>
                    </a:lnTo>
                    <a:lnTo>
                      <a:pt x="806" y="948"/>
                    </a:lnTo>
                    <a:lnTo>
                      <a:pt x="812" y="948"/>
                    </a:lnTo>
                    <a:lnTo>
                      <a:pt x="817" y="944"/>
                    </a:lnTo>
                    <a:lnTo>
                      <a:pt x="824" y="942"/>
                    </a:lnTo>
                    <a:lnTo>
                      <a:pt x="827" y="939"/>
                    </a:lnTo>
                    <a:lnTo>
                      <a:pt x="829" y="939"/>
                    </a:lnTo>
                    <a:lnTo>
                      <a:pt x="832" y="937"/>
                    </a:lnTo>
                    <a:lnTo>
                      <a:pt x="834" y="937"/>
                    </a:lnTo>
                    <a:lnTo>
                      <a:pt x="839" y="939"/>
                    </a:lnTo>
                    <a:lnTo>
                      <a:pt x="841" y="941"/>
                    </a:lnTo>
                    <a:lnTo>
                      <a:pt x="842" y="942"/>
                    </a:lnTo>
                    <a:lnTo>
                      <a:pt x="842" y="944"/>
                    </a:lnTo>
                    <a:lnTo>
                      <a:pt x="846" y="951"/>
                    </a:lnTo>
                    <a:lnTo>
                      <a:pt x="846" y="953"/>
                    </a:lnTo>
                    <a:lnTo>
                      <a:pt x="846" y="953"/>
                    </a:lnTo>
                    <a:lnTo>
                      <a:pt x="844" y="956"/>
                    </a:lnTo>
                    <a:lnTo>
                      <a:pt x="842" y="958"/>
                    </a:lnTo>
                    <a:lnTo>
                      <a:pt x="839" y="960"/>
                    </a:lnTo>
                    <a:lnTo>
                      <a:pt x="837" y="960"/>
                    </a:lnTo>
                    <a:lnTo>
                      <a:pt x="836" y="963"/>
                    </a:lnTo>
                    <a:lnTo>
                      <a:pt x="834" y="961"/>
                    </a:lnTo>
                    <a:lnTo>
                      <a:pt x="834" y="965"/>
                    </a:lnTo>
                    <a:lnTo>
                      <a:pt x="834" y="966"/>
                    </a:lnTo>
                    <a:lnTo>
                      <a:pt x="834" y="966"/>
                    </a:lnTo>
                    <a:lnTo>
                      <a:pt x="836" y="966"/>
                    </a:lnTo>
                    <a:lnTo>
                      <a:pt x="836" y="965"/>
                    </a:lnTo>
                    <a:lnTo>
                      <a:pt x="839" y="966"/>
                    </a:lnTo>
                    <a:lnTo>
                      <a:pt x="839" y="968"/>
                    </a:lnTo>
                    <a:lnTo>
                      <a:pt x="841" y="970"/>
                    </a:lnTo>
                    <a:lnTo>
                      <a:pt x="841" y="971"/>
                    </a:lnTo>
                    <a:lnTo>
                      <a:pt x="836" y="975"/>
                    </a:lnTo>
                    <a:lnTo>
                      <a:pt x="830" y="978"/>
                    </a:lnTo>
                    <a:lnTo>
                      <a:pt x="822" y="990"/>
                    </a:lnTo>
                    <a:lnTo>
                      <a:pt x="818" y="995"/>
                    </a:lnTo>
                    <a:lnTo>
                      <a:pt x="818" y="997"/>
                    </a:lnTo>
                    <a:lnTo>
                      <a:pt x="818" y="997"/>
                    </a:lnTo>
                    <a:lnTo>
                      <a:pt x="818" y="1000"/>
                    </a:lnTo>
                    <a:lnTo>
                      <a:pt x="818" y="1002"/>
                    </a:lnTo>
                    <a:lnTo>
                      <a:pt x="818" y="1002"/>
                    </a:lnTo>
                    <a:lnTo>
                      <a:pt x="822" y="999"/>
                    </a:lnTo>
                    <a:lnTo>
                      <a:pt x="825" y="997"/>
                    </a:lnTo>
                    <a:lnTo>
                      <a:pt x="827" y="995"/>
                    </a:lnTo>
                    <a:lnTo>
                      <a:pt x="832" y="995"/>
                    </a:lnTo>
                    <a:lnTo>
                      <a:pt x="834" y="995"/>
                    </a:lnTo>
                    <a:lnTo>
                      <a:pt x="836" y="999"/>
                    </a:lnTo>
                    <a:lnTo>
                      <a:pt x="839" y="1002"/>
                    </a:lnTo>
                    <a:lnTo>
                      <a:pt x="839" y="1004"/>
                    </a:lnTo>
                    <a:lnTo>
                      <a:pt x="839" y="1004"/>
                    </a:lnTo>
                    <a:lnTo>
                      <a:pt x="837" y="1006"/>
                    </a:lnTo>
                    <a:lnTo>
                      <a:pt x="837" y="1007"/>
                    </a:lnTo>
                    <a:lnTo>
                      <a:pt x="841" y="1009"/>
                    </a:lnTo>
                    <a:lnTo>
                      <a:pt x="844" y="1012"/>
                    </a:lnTo>
                    <a:lnTo>
                      <a:pt x="844" y="1016"/>
                    </a:lnTo>
                    <a:lnTo>
                      <a:pt x="842" y="1019"/>
                    </a:lnTo>
                    <a:lnTo>
                      <a:pt x="842" y="1021"/>
                    </a:lnTo>
                    <a:lnTo>
                      <a:pt x="842" y="1023"/>
                    </a:lnTo>
                    <a:lnTo>
                      <a:pt x="844" y="1021"/>
                    </a:lnTo>
                    <a:lnTo>
                      <a:pt x="848" y="1017"/>
                    </a:lnTo>
                    <a:lnTo>
                      <a:pt x="851" y="1016"/>
                    </a:lnTo>
                    <a:lnTo>
                      <a:pt x="853" y="1016"/>
                    </a:lnTo>
                    <a:lnTo>
                      <a:pt x="854" y="1017"/>
                    </a:lnTo>
                    <a:lnTo>
                      <a:pt x="854" y="1021"/>
                    </a:lnTo>
                    <a:lnTo>
                      <a:pt x="856" y="1026"/>
                    </a:lnTo>
                    <a:lnTo>
                      <a:pt x="856" y="1031"/>
                    </a:lnTo>
                    <a:lnTo>
                      <a:pt x="856" y="1035"/>
                    </a:lnTo>
                    <a:lnTo>
                      <a:pt x="854" y="1036"/>
                    </a:lnTo>
                    <a:lnTo>
                      <a:pt x="853" y="1040"/>
                    </a:lnTo>
                    <a:lnTo>
                      <a:pt x="851" y="1041"/>
                    </a:lnTo>
                    <a:lnTo>
                      <a:pt x="849" y="1041"/>
                    </a:lnTo>
                    <a:lnTo>
                      <a:pt x="849" y="1041"/>
                    </a:lnTo>
                    <a:lnTo>
                      <a:pt x="851" y="1045"/>
                    </a:lnTo>
                    <a:lnTo>
                      <a:pt x="853" y="1046"/>
                    </a:lnTo>
                    <a:lnTo>
                      <a:pt x="853" y="1048"/>
                    </a:lnTo>
                    <a:lnTo>
                      <a:pt x="853" y="1050"/>
                    </a:lnTo>
                    <a:lnTo>
                      <a:pt x="853" y="1052"/>
                    </a:lnTo>
                    <a:lnTo>
                      <a:pt x="849" y="1058"/>
                    </a:lnTo>
                    <a:lnTo>
                      <a:pt x="849" y="1060"/>
                    </a:lnTo>
                    <a:lnTo>
                      <a:pt x="851" y="1060"/>
                    </a:lnTo>
                    <a:lnTo>
                      <a:pt x="853" y="1064"/>
                    </a:lnTo>
                    <a:lnTo>
                      <a:pt x="853" y="1072"/>
                    </a:lnTo>
                    <a:lnTo>
                      <a:pt x="846" y="1074"/>
                    </a:lnTo>
                    <a:lnTo>
                      <a:pt x="844" y="1075"/>
                    </a:lnTo>
                    <a:lnTo>
                      <a:pt x="842" y="1079"/>
                    </a:lnTo>
                    <a:lnTo>
                      <a:pt x="841" y="1081"/>
                    </a:lnTo>
                    <a:lnTo>
                      <a:pt x="836" y="1084"/>
                    </a:lnTo>
                    <a:lnTo>
                      <a:pt x="834" y="1084"/>
                    </a:lnTo>
                    <a:lnTo>
                      <a:pt x="822" y="1082"/>
                    </a:lnTo>
                    <a:lnTo>
                      <a:pt x="822" y="1081"/>
                    </a:lnTo>
                    <a:lnTo>
                      <a:pt x="820" y="1079"/>
                    </a:lnTo>
                    <a:lnTo>
                      <a:pt x="820" y="1075"/>
                    </a:lnTo>
                    <a:lnTo>
                      <a:pt x="820" y="1074"/>
                    </a:lnTo>
                    <a:lnTo>
                      <a:pt x="820" y="1072"/>
                    </a:lnTo>
                    <a:lnTo>
                      <a:pt x="820" y="1070"/>
                    </a:lnTo>
                    <a:lnTo>
                      <a:pt x="820" y="1070"/>
                    </a:lnTo>
                    <a:lnTo>
                      <a:pt x="818" y="1072"/>
                    </a:lnTo>
                    <a:lnTo>
                      <a:pt x="817" y="1075"/>
                    </a:lnTo>
                    <a:lnTo>
                      <a:pt x="818" y="1079"/>
                    </a:lnTo>
                    <a:lnTo>
                      <a:pt x="822" y="1089"/>
                    </a:lnTo>
                    <a:lnTo>
                      <a:pt x="822" y="1092"/>
                    </a:lnTo>
                    <a:lnTo>
                      <a:pt x="822" y="1094"/>
                    </a:lnTo>
                    <a:lnTo>
                      <a:pt x="822" y="1096"/>
                    </a:lnTo>
                    <a:lnTo>
                      <a:pt x="818" y="1101"/>
                    </a:lnTo>
                    <a:lnTo>
                      <a:pt x="815" y="1103"/>
                    </a:lnTo>
                    <a:lnTo>
                      <a:pt x="813" y="1104"/>
                    </a:lnTo>
                    <a:lnTo>
                      <a:pt x="812" y="1103"/>
                    </a:lnTo>
                    <a:lnTo>
                      <a:pt x="808" y="1101"/>
                    </a:lnTo>
                    <a:lnTo>
                      <a:pt x="806" y="1099"/>
                    </a:lnTo>
                    <a:lnTo>
                      <a:pt x="803" y="1099"/>
                    </a:lnTo>
                    <a:lnTo>
                      <a:pt x="803" y="1099"/>
                    </a:lnTo>
                    <a:lnTo>
                      <a:pt x="801" y="1096"/>
                    </a:lnTo>
                    <a:lnTo>
                      <a:pt x="800" y="1089"/>
                    </a:lnTo>
                    <a:lnTo>
                      <a:pt x="796" y="1082"/>
                    </a:lnTo>
                    <a:lnTo>
                      <a:pt x="793" y="1075"/>
                    </a:lnTo>
                    <a:lnTo>
                      <a:pt x="786" y="1067"/>
                    </a:lnTo>
                    <a:lnTo>
                      <a:pt x="781" y="1062"/>
                    </a:lnTo>
                    <a:lnTo>
                      <a:pt x="776" y="1052"/>
                    </a:lnTo>
                    <a:lnTo>
                      <a:pt x="774" y="1050"/>
                    </a:lnTo>
                    <a:lnTo>
                      <a:pt x="772" y="1048"/>
                    </a:lnTo>
                    <a:lnTo>
                      <a:pt x="769" y="1048"/>
                    </a:lnTo>
                    <a:lnTo>
                      <a:pt x="767" y="1046"/>
                    </a:lnTo>
                    <a:lnTo>
                      <a:pt x="767" y="1043"/>
                    </a:lnTo>
                    <a:lnTo>
                      <a:pt x="764" y="1041"/>
                    </a:lnTo>
                    <a:lnTo>
                      <a:pt x="764" y="1041"/>
                    </a:lnTo>
                    <a:lnTo>
                      <a:pt x="762" y="1041"/>
                    </a:lnTo>
                    <a:lnTo>
                      <a:pt x="759" y="1045"/>
                    </a:lnTo>
                    <a:lnTo>
                      <a:pt x="755" y="1041"/>
                    </a:lnTo>
                    <a:lnTo>
                      <a:pt x="753" y="1040"/>
                    </a:lnTo>
                    <a:lnTo>
                      <a:pt x="753" y="1038"/>
                    </a:lnTo>
                    <a:lnTo>
                      <a:pt x="752" y="1036"/>
                    </a:lnTo>
                    <a:lnTo>
                      <a:pt x="752" y="1035"/>
                    </a:lnTo>
                    <a:lnTo>
                      <a:pt x="750" y="1031"/>
                    </a:lnTo>
                    <a:lnTo>
                      <a:pt x="741" y="1024"/>
                    </a:lnTo>
                    <a:lnTo>
                      <a:pt x="736" y="1016"/>
                    </a:lnTo>
                    <a:lnTo>
                      <a:pt x="736" y="1012"/>
                    </a:lnTo>
                    <a:lnTo>
                      <a:pt x="736" y="1012"/>
                    </a:lnTo>
                    <a:lnTo>
                      <a:pt x="736" y="1007"/>
                    </a:lnTo>
                    <a:lnTo>
                      <a:pt x="736" y="1004"/>
                    </a:lnTo>
                    <a:lnTo>
                      <a:pt x="738" y="999"/>
                    </a:lnTo>
                    <a:lnTo>
                      <a:pt x="740" y="997"/>
                    </a:lnTo>
                    <a:lnTo>
                      <a:pt x="743" y="994"/>
                    </a:lnTo>
                    <a:lnTo>
                      <a:pt x="745" y="992"/>
                    </a:lnTo>
                    <a:lnTo>
                      <a:pt x="748" y="994"/>
                    </a:lnTo>
                    <a:lnTo>
                      <a:pt x="750" y="994"/>
                    </a:lnTo>
                    <a:lnTo>
                      <a:pt x="752" y="997"/>
                    </a:lnTo>
                    <a:lnTo>
                      <a:pt x="753" y="999"/>
                    </a:lnTo>
                    <a:lnTo>
                      <a:pt x="753" y="1002"/>
                    </a:lnTo>
                    <a:lnTo>
                      <a:pt x="757" y="1004"/>
                    </a:lnTo>
                    <a:lnTo>
                      <a:pt x="759" y="1006"/>
                    </a:lnTo>
                    <a:lnTo>
                      <a:pt x="760" y="1009"/>
                    </a:lnTo>
                    <a:lnTo>
                      <a:pt x="762" y="1014"/>
                    </a:lnTo>
                    <a:lnTo>
                      <a:pt x="764" y="1016"/>
                    </a:lnTo>
                    <a:lnTo>
                      <a:pt x="767" y="1016"/>
                    </a:lnTo>
                    <a:lnTo>
                      <a:pt x="771" y="1016"/>
                    </a:lnTo>
                    <a:lnTo>
                      <a:pt x="779" y="1012"/>
                    </a:lnTo>
                    <a:lnTo>
                      <a:pt x="779" y="1012"/>
                    </a:lnTo>
                    <a:lnTo>
                      <a:pt x="779" y="1011"/>
                    </a:lnTo>
                    <a:lnTo>
                      <a:pt x="781" y="999"/>
                    </a:lnTo>
                    <a:lnTo>
                      <a:pt x="781" y="999"/>
                    </a:lnTo>
                    <a:lnTo>
                      <a:pt x="783" y="1004"/>
                    </a:lnTo>
                    <a:lnTo>
                      <a:pt x="784" y="1006"/>
                    </a:lnTo>
                    <a:lnTo>
                      <a:pt x="786" y="1004"/>
                    </a:lnTo>
                    <a:lnTo>
                      <a:pt x="786" y="1000"/>
                    </a:lnTo>
                    <a:lnTo>
                      <a:pt x="786" y="1000"/>
                    </a:lnTo>
                    <a:lnTo>
                      <a:pt x="784" y="994"/>
                    </a:lnTo>
                    <a:lnTo>
                      <a:pt x="783" y="992"/>
                    </a:lnTo>
                    <a:lnTo>
                      <a:pt x="783" y="990"/>
                    </a:lnTo>
                    <a:lnTo>
                      <a:pt x="781" y="989"/>
                    </a:lnTo>
                    <a:lnTo>
                      <a:pt x="779" y="990"/>
                    </a:lnTo>
                    <a:lnTo>
                      <a:pt x="777" y="989"/>
                    </a:lnTo>
                    <a:lnTo>
                      <a:pt x="777" y="987"/>
                    </a:lnTo>
                    <a:lnTo>
                      <a:pt x="777" y="985"/>
                    </a:lnTo>
                    <a:lnTo>
                      <a:pt x="777" y="982"/>
                    </a:lnTo>
                    <a:lnTo>
                      <a:pt x="779" y="982"/>
                    </a:lnTo>
                    <a:lnTo>
                      <a:pt x="781" y="980"/>
                    </a:lnTo>
                    <a:lnTo>
                      <a:pt x="783" y="982"/>
                    </a:lnTo>
                    <a:lnTo>
                      <a:pt x="786" y="983"/>
                    </a:lnTo>
                    <a:lnTo>
                      <a:pt x="788" y="985"/>
                    </a:lnTo>
                    <a:lnTo>
                      <a:pt x="791" y="983"/>
                    </a:lnTo>
                    <a:lnTo>
                      <a:pt x="788" y="982"/>
                    </a:lnTo>
                    <a:lnTo>
                      <a:pt x="783" y="975"/>
                    </a:lnTo>
                    <a:lnTo>
                      <a:pt x="781" y="973"/>
                    </a:lnTo>
                    <a:lnTo>
                      <a:pt x="777" y="977"/>
                    </a:lnTo>
                    <a:lnTo>
                      <a:pt x="776" y="978"/>
                    </a:lnTo>
                    <a:lnTo>
                      <a:pt x="774" y="980"/>
                    </a:lnTo>
                    <a:lnTo>
                      <a:pt x="771" y="980"/>
                    </a:lnTo>
                    <a:lnTo>
                      <a:pt x="760" y="970"/>
                    </a:lnTo>
                    <a:lnTo>
                      <a:pt x="759" y="968"/>
                    </a:lnTo>
                    <a:lnTo>
                      <a:pt x="759" y="965"/>
                    </a:lnTo>
                    <a:lnTo>
                      <a:pt x="759" y="965"/>
                    </a:lnTo>
                    <a:lnTo>
                      <a:pt x="760" y="963"/>
                    </a:lnTo>
                    <a:lnTo>
                      <a:pt x="762" y="960"/>
                    </a:lnTo>
                    <a:lnTo>
                      <a:pt x="765" y="958"/>
                    </a:lnTo>
                    <a:lnTo>
                      <a:pt x="769" y="958"/>
                    </a:lnTo>
                    <a:lnTo>
                      <a:pt x="771" y="960"/>
                    </a:lnTo>
                    <a:lnTo>
                      <a:pt x="774" y="965"/>
                    </a:lnTo>
                    <a:lnTo>
                      <a:pt x="777" y="968"/>
                    </a:lnTo>
                    <a:lnTo>
                      <a:pt x="777" y="966"/>
                    </a:lnTo>
                    <a:lnTo>
                      <a:pt x="777" y="965"/>
                    </a:lnTo>
                    <a:lnTo>
                      <a:pt x="776" y="960"/>
                    </a:lnTo>
                    <a:lnTo>
                      <a:pt x="776" y="958"/>
                    </a:lnTo>
                    <a:lnTo>
                      <a:pt x="772" y="956"/>
                    </a:lnTo>
                    <a:lnTo>
                      <a:pt x="771" y="954"/>
                    </a:lnTo>
                    <a:lnTo>
                      <a:pt x="769" y="951"/>
                    </a:lnTo>
                    <a:lnTo>
                      <a:pt x="769" y="949"/>
                    </a:lnTo>
                    <a:lnTo>
                      <a:pt x="769" y="946"/>
                    </a:lnTo>
                    <a:lnTo>
                      <a:pt x="769" y="944"/>
                    </a:lnTo>
                    <a:lnTo>
                      <a:pt x="771" y="944"/>
                    </a:lnTo>
                    <a:lnTo>
                      <a:pt x="779" y="941"/>
                    </a:lnTo>
                    <a:lnTo>
                      <a:pt x="784" y="944"/>
                    </a:lnTo>
                    <a:lnTo>
                      <a:pt x="788" y="944"/>
                    </a:lnTo>
                    <a:lnTo>
                      <a:pt x="789" y="941"/>
                    </a:lnTo>
                    <a:lnTo>
                      <a:pt x="789" y="941"/>
                    </a:lnTo>
                    <a:lnTo>
                      <a:pt x="788" y="941"/>
                    </a:lnTo>
                    <a:lnTo>
                      <a:pt x="784" y="941"/>
                    </a:lnTo>
                    <a:lnTo>
                      <a:pt x="783" y="939"/>
                    </a:lnTo>
                    <a:lnTo>
                      <a:pt x="783" y="937"/>
                    </a:lnTo>
                    <a:lnTo>
                      <a:pt x="784" y="936"/>
                    </a:lnTo>
                    <a:lnTo>
                      <a:pt x="788" y="934"/>
                    </a:lnTo>
                    <a:lnTo>
                      <a:pt x="788" y="934"/>
                    </a:lnTo>
                    <a:close/>
                    <a:moveTo>
                      <a:pt x="1046" y="1121"/>
                    </a:moveTo>
                    <a:lnTo>
                      <a:pt x="1046" y="1121"/>
                    </a:lnTo>
                    <a:lnTo>
                      <a:pt x="1051" y="1120"/>
                    </a:lnTo>
                    <a:lnTo>
                      <a:pt x="1055" y="1118"/>
                    </a:lnTo>
                    <a:lnTo>
                      <a:pt x="1060" y="1115"/>
                    </a:lnTo>
                    <a:lnTo>
                      <a:pt x="1063" y="1113"/>
                    </a:lnTo>
                    <a:lnTo>
                      <a:pt x="1073" y="1113"/>
                    </a:lnTo>
                    <a:lnTo>
                      <a:pt x="1075" y="1113"/>
                    </a:lnTo>
                    <a:lnTo>
                      <a:pt x="1075" y="1116"/>
                    </a:lnTo>
                    <a:lnTo>
                      <a:pt x="1075" y="1116"/>
                    </a:lnTo>
                    <a:lnTo>
                      <a:pt x="1075" y="1118"/>
                    </a:lnTo>
                    <a:lnTo>
                      <a:pt x="1077" y="1120"/>
                    </a:lnTo>
                    <a:lnTo>
                      <a:pt x="1079" y="1121"/>
                    </a:lnTo>
                    <a:lnTo>
                      <a:pt x="1079" y="1120"/>
                    </a:lnTo>
                    <a:lnTo>
                      <a:pt x="1080" y="1116"/>
                    </a:lnTo>
                    <a:lnTo>
                      <a:pt x="1082" y="1101"/>
                    </a:lnTo>
                    <a:lnTo>
                      <a:pt x="1082" y="1096"/>
                    </a:lnTo>
                    <a:lnTo>
                      <a:pt x="1082" y="1091"/>
                    </a:lnTo>
                    <a:lnTo>
                      <a:pt x="1082" y="1087"/>
                    </a:lnTo>
                    <a:lnTo>
                      <a:pt x="1082" y="1084"/>
                    </a:lnTo>
                    <a:lnTo>
                      <a:pt x="1079" y="1082"/>
                    </a:lnTo>
                    <a:lnTo>
                      <a:pt x="1075" y="1082"/>
                    </a:lnTo>
                    <a:lnTo>
                      <a:pt x="1073" y="1082"/>
                    </a:lnTo>
                    <a:lnTo>
                      <a:pt x="1072" y="1081"/>
                    </a:lnTo>
                    <a:lnTo>
                      <a:pt x="1070" y="1081"/>
                    </a:lnTo>
                    <a:lnTo>
                      <a:pt x="1068" y="1079"/>
                    </a:lnTo>
                    <a:lnTo>
                      <a:pt x="1067" y="1072"/>
                    </a:lnTo>
                    <a:lnTo>
                      <a:pt x="1065" y="1070"/>
                    </a:lnTo>
                    <a:lnTo>
                      <a:pt x="1060" y="1064"/>
                    </a:lnTo>
                    <a:lnTo>
                      <a:pt x="1058" y="1062"/>
                    </a:lnTo>
                    <a:lnTo>
                      <a:pt x="1060" y="1060"/>
                    </a:lnTo>
                    <a:lnTo>
                      <a:pt x="1063" y="1057"/>
                    </a:lnTo>
                    <a:lnTo>
                      <a:pt x="1065" y="1055"/>
                    </a:lnTo>
                    <a:lnTo>
                      <a:pt x="1068" y="1048"/>
                    </a:lnTo>
                    <a:lnTo>
                      <a:pt x="1070" y="1046"/>
                    </a:lnTo>
                    <a:lnTo>
                      <a:pt x="1075" y="1048"/>
                    </a:lnTo>
                    <a:lnTo>
                      <a:pt x="1084" y="1053"/>
                    </a:lnTo>
                    <a:lnTo>
                      <a:pt x="1089" y="1058"/>
                    </a:lnTo>
                    <a:lnTo>
                      <a:pt x="1089" y="1058"/>
                    </a:lnTo>
                    <a:lnTo>
                      <a:pt x="1089" y="1058"/>
                    </a:lnTo>
                    <a:lnTo>
                      <a:pt x="1089" y="1055"/>
                    </a:lnTo>
                    <a:lnTo>
                      <a:pt x="1082" y="1050"/>
                    </a:lnTo>
                    <a:lnTo>
                      <a:pt x="1080" y="1045"/>
                    </a:lnTo>
                    <a:lnTo>
                      <a:pt x="1079" y="1041"/>
                    </a:lnTo>
                    <a:lnTo>
                      <a:pt x="1080" y="1041"/>
                    </a:lnTo>
                    <a:lnTo>
                      <a:pt x="1082" y="1040"/>
                    </a:lnTo>
                    <a:lnTo>
                      <a:pt x="1084" y="1038"/>
                    </a:lnTo>
                    <a:lnTo>
                      <a:pt x="1079" y="1036"/>
                    </a:lnTo>
                    <a:lnTo>
                      <a:pt x="1077" y="1036"/>
                    </a:lnTo>
                    <a:lnTo>
                      <a:pt x="1075" y="1038"/>
                    </a:lnTo>
                    <a:lnTo>
                      <a:pt x="1073" y="1038"/>
                    </a:lnTo>
                    <a:lnTo>
                      <a:pt x="1070" y="1035"/>
                    </a:lnTo>
                    <a:lnTo>
                      <a:pt x="1068" y="1033"/>
                    </a:lnTo>
                    <a:lnTo>
                      <a:pt x="1067" y="1029"/>
                    </a:lnTo>
                    <a:lnTo>
                      <a:pt x="1065" y="1026"/>
                    </a:lnTo>
                    <a:lnTo>
                      <a:pt x="1063" y="1023"/>
                    </a:lnTo>
                    <a:lnTo>
                      <a:pt x="1063" y="1021"/>
                    </a:lnTo>
                    <a:lnTo>
                      <a:pt x="1063" y="1016"/>
                    </a:lnTo>
                    <a:lnTo>
                      <a:pt x="1063" y="1012"/>
                    </a:lnTo>
                    <a:lnTo>
                      <a:pt x="1063" y="1009"/>
                    </a:lnTo>
                    <a:lnTo>
                      <a:pt x="1065" y="1007"/>
                    </a:lnTo>
                    <a:lnTo>
                      <a:pt x="1067" y="1002"/>
                    </a:lnTo>
                    <a:lnTo>
                      <a:pt x="1068" y="1000"/>
                    </a:lnTo>
                    <a:lnTo>
                      <a:pt x="1070" y="1000"/>
                    </a:lnTo>
                    <a:lnTo>
                      <a:pt x="1075" y="1002"/>
                    </a:lnTo>
                    <a:lnTo>
                      <a:pt x="1091" y="1011"/>
                    </a:lnTo>
                    <a:lnTo>
                      <a:pt x="1091" y="1009"/>
                    </a:lnTo>
                    <a:lnTo>
                      <a:pt x="1073" y="997"/>
                    </a:lnTo>
                    <a:lnTo>
                      <a:pt x="1068" y="995"/>
                    </a:lnTo>
                    <a:lnTo>
                      <a:pt x="1067" y="990"/>
                    </a:lnTo>
                    <a:lnTo>
                      <a:pt x="1075" y="975"/>
                    </a:lnTo>
                    <a:lnTo>
                      <a:pt x="1084" y="971"/>
                    </a:lnTo>
                    <a:lnTo>
                      <a:pt x="1087" y="968"/>
                    </a:lnTo>
                    <a:lnTo>
                      <a:pt x="1094" y="968"/>
                    </a:lnTo>
                    <a:lnTo>
                      <a:pt x="1099" y="970"/>
                    </a:lnTo>
                    <a:lnTo>
                      <a:pt x="1099" y="970"/>
                    </a:lnTo>
                    <a:lnTo>
                      <a:pt x="1097" y="965"/>
                    </a:lnTo>
                    <a:lnTo>
                      <a:pt x="1097" y="963"/>
                    </a:lnTo>
                    <a:lnTo>
                      <a:pt x="1101" y="960"/>
                    </a:lnTo>
                    <a:lnTo>
                      <a:pt x="1106" y="956"/>
                    </a:lnTo>
                    <a:lnTo>
                      <a:pt x="1114" y="953"/>
                    </a:lnTo>
                    <a:lnTo>
                      <a:pt x="1114" y="951"/>
                    </a:lnTo>
                    <a:lnTo>
                      <a:pt x="1118" y="949"/>
                    </a:lnTo>
                    <a:lnTo>
                      <a:pt x="1121" y="949"/>
                    </a:lnTo>
                    <a:lnTo>
                      <a:pt x="1130" y="949"/>
                    </a:lnTo>
                    <a:lnTo>
                      <a:pt x="1135" y="949"/>
                    </a:lnTo>
                    <a:lnTo>
                      <a:pt x="1140" y="951"/>
                    </a:lnTo>
                    <a:lnTo>
                      <a:pt x="1145" y="956"/>
                    </a:lnTo>
                    <a:lnTo>
                      <a:pt x="1145" y="958"/>
                    </a:lnTo>
                    <a:lnTo>
                      <a:pt x="1149" y="966"/>
                    </a:lnTo>
                    <a:lnTo>
                      <a:pt x="1150" y="977"/>
                    </a:lnTo>
                    <a:lnTo>
                      <a:pt x="1152" y="982"/>
                    </a:lnTo>
                    <a:lnTo>
                      <a:pt x="1156" y="983"/>
                    </a:lnTo>
                    <a:lnTo>
                      <a:pt x="1159" y="987"/>
                    </a:lnTo>
                    <a:lnTo>
                      <a:pt x="1161" y="990"/>
                    </a:lnTo>
                    <a:lnTo>
                      <a:pt x="1161" y="994"/>
                    </a:lnTo>
                    <a:lnTo>
                      <a:pt x="1161" y="997"/>
                    </a:lnTo>
                    <a:lnTo>
                      <a:pt x="1161" y="1002"/>
                    </a:lnTo>
                    <a:lnTo>
                      <a:pt x="1162" y="1007"/>
                    </a:lnTo>
                    <a:lnTo>
                      <a:pt x="1164" y="1009"/>
                    </a:lnTo>
                    <a:lnTo>
                      <a:pt x="1166" y="1012"/>
                    </a:lnTo>
                    <a:lnTo>
                      <a:pt x="1166" y="1014"/>
                    </a:lnTo>
                    <a:lnTo>
                      <a:pt x="1166" y="1016"/>
                    </a:lnTo>
                    <a:lnTo>
                      <a:pt x="1164" y="1019"/>
                    </a:lnTo>
                    <a:lnTo>
                      <a:pt x="1159" y="1026"/>
                    </a:lnTo>
                    <a:lnTo>
                      <a:pt x="1152" y="1035"/>
                    </a:lnTo>
                    <a:lnTo>
                      <a:pt x="1149" y="1041"/>
                    </a:lnTo>
                    <a:lnTo>
                      <a:pt x="1149" y="1045"/>
                    </a:lnTo>
                    <a:lnTo>
                      <a:pt x="1157" y="1033"/>
                    </a:lnTo>
                    <a:lnTo>
                      <a:pt x="1161" y="1033"/>
                    </a:lnTo>
                    <a:lnTo>
                      <a:pt x="1161" y="1035"/>
                    </a:lnTo>
                    <a:lnTo>
                      <a:pt x="1159" y="1040"/>
                    </a:lnTo>
                    <a:lnTo>
                      <a:pt x="1156" y="1045"/>
                    </a:lnTo>
                    <a:lnTo>
                      <a:pt x="1154" y="1048"/>
                    </a:lnTo>
                    <a:lnTo>
                      <a:pt x="1154" y="1050"/>
                    </a:lnTo>
                    <a:lnTo>
                      <a:pt x="1159" y="1055"/>
                    </a:lnTo>
                    <a:lnTo>
                      <a:pt x="1157" y="1055"/>
                    </a:lnTo>
                    <a:lnTo>
                      <a:pt x="1156" y="1055"/>
                    </a:lnTo>
                    <a:lnTo>
                      <a:pt x="1156" y="1055"/>
                    </a:lnTo>
                    <a:lnTo>
                      <a:pt x="1154" y="1057"/>
                    </a:lnTo>
                    <a:lnTo>
                      <a:pt x="1154" y="1058"/>
                    </a:lnTo>
                    <a:lnTo>
                      <a:pt x="1154" y="1060"/>
                    </a:lnTo>
                    <a:lnTo>
                      <a:pt x="1154" y="1064"/>
                    </a:lnTo>
                    <a:lnTo>
                      <a:pt x="1154" y="1065"/>
                    </a:lnTo>
                    <a:lnTo>
                      <a:pt x="1154" y="1067"/>
                    </a:lnTo>
                    <a:lnTo>
                      <a:pt x="1154" y="1067"/>
                    </a:lnTo>
                    <a:lnTo>
                      <a:pt x="1156" y="1067"/>
                    </a:lnTo>
                    <a:lnTo>
                      <a:pt x="1157" y="1065"/>
                    </a:lnTo>
                    <a:lnTo>
                      <a:pt x="1159" y="1062"/>
                    </a:lnTo>
                    <a:lnTo>
                      <a:pt x="1164" y="1052"/>
                    </a:lnTo>
                    <a:lnTo>
                      <a:pt x="1168" y="1048"/>
                    </a:lnTo>
                    <a:lnTo>
                      <a:pt x="1169" y="1048"/>
                    </a:lnTo>
                    <a:lnTo>
                      <a:pt x="1173" y="1050"/>
                    </a:lnTo>
                    <a:lnTo>
                      <a:pt x="1174" y="1050"/>
                    </a:lnTo>
                    <a:lnTo>
                      <a:pt x="1169" y="1043"/>
                    </a:lnTo>
                    <a:lnTo>
                      <a:pt x="1169" y="1041"/>
                    </a:lnTo>
                    <a:lnTo>
                      <a:pt x="1171" y="1038"/>
                    </a:lnTo>
                    <a:lnTo>
                      <a:pt x="1171" y="1036"/>
                    </a:lnTo>
                    <a:lnTo>
                      <a:pt x="1173" y="1035"/>
                    </a:lnTo>
                    <a:lnTo>
                      <a:pt x="1174" y="1033"/>
                    </a:lnTo>
                    <a:lnTo>
                      <a:pt x="1176" y="1035"/>
                    </a:lnTo>
                    <a:lnTo>
                      <a:pt x="1178" y="1038"/>
                    </a:lnTo>
                    <a:lnTo>
                      <a:pt x="1178" y="1041"/>
                    </a:lnTo>
                    <a:lnTo>
                      <a:pt x="1180" y="1041"/>
                    </a:lnTo>
                    <a:lnTo>
                      <a:pt x="1183" y="1040"/>
                    </a:lnTo>
                    <a:lnTo>
                      <a:pt x="1185" y="1036"/>
                    </a:lnTo>
                    <a:lnTo>
                      <a:pt x="1188" y="1040"/>
                    </a:lnTo>
                    <a:lnTo>
                      <a:pt x="1192" y="1045"/>
                    </a:lnTo>
                    <a:lnTo>
                      <a:pt x="1192" y="1050"/>
                    </a:lnTo>
                    <a:lnTo>
                      <a:pt x="1192" y="1055"/>
                    </a:lnTo>
                    <a:lnTo>
                      <a:pt x="1192" y="1058"/>
                    </a:lnTo>
                    <a:lnTo>
                      <a:pt x="1195" y="1065"/>
                    </a:lnTo>
                    <a:lnTo>
                      <a:pt x="1198" y="1069"/>
                    </a:lnTo>
                    <a:lnTo>
                      <a:pt x="1198" y="1069"/>
                    </a:lnTo>
                    <a:lnTo>
                      <a:pt x="1198" y="1067"/>
                    </a:lnTo>
                    <a:lnTo>
                      <a:pt x="1198" y="1065"/>
                    </a:lnTo>
                    <a:lnTo>
                      <a:pt x="1197" y="1064"/>
                    </a:lnTo>
                    <a:lnTo>
                      <a:pt x="1195" y="1060"/>
                    </a:lnTo>
                    <a:lnTo>
                      <a:pt x="1193" y="1055"/>
                    </a:lnTo>
                    <a:lnTo>
                      <a:pt x="1195" y="1045"/>
                    </a:lnTo>
                    <a:lnTo>
                      <a:pt x="1197" y="1040"/>
                    </a:lnTo>
                    <a:lnTo>
                      <a:pt x="1198" y="1041"/>
                    </a:lnTo>
                    <a:lnTo>
                      <a:pt x="1202" y="1043"/>
                    </a:lnTo>
                    <a:lnTo>
                      <a:pt x="1205" y="1045"/>
                    </a:lnTo>
                    <a:lnTo>
                      <a:pt x="1209" y="1043"/>
                    </a:lnTo>
                    <a:lnTo>
                      <a:pt x="1215" y="1050"/>
                    </a:lnTo>
                    <a:lnTo>
                      <a:pt x="1219" y="1050"/>
                    </a:lnTo>
                    <a:lnTo>
                      <a:pt x="1219" y="1048"/>
                    </a:lnTo>
                    <a:lnTo>
                      <a:pt x="1215" y="1046"/>
                    </a:lnTo>
                    <a:lnTo>
                      <a:pt x="1212" y="1043"/>
                    </a:lnTo>
                    <a:lnTo>
                      <a:pt x="1205" y="1040"/>
                    </a:lnTo>
                    <a:lnTo>
                      <a:pt x="1202" y="1035"/>
                    </a:lnTo>
                    <a:lnTo>
                      <a:pt x="1202" y="1031"/>
                    </a:lnTo>
                    <a:lnTo>
                      <a:pt x="1202" y="1029"/>
                    </a:lnTo>
                    <a:lnTo>
                      <a:pt x="1202" y="1028"/>
                    </a:lnTo>
                    <a:lnTo>
                      <a:pt x="1202" y="1026"/>
                    </a:lnTo>
                    <a:lnTo>
                      <a:pt x="1203" y="1024"/>
                    </a:lnTo>
                    <a:lnTo>
                      <a:pt x="1210" y="1017"/>
                    </a:lnTo>
                    <a:lnTo>
                      <a:pt x="1215" y="1016"/>
                    </a:lnTo>
                    <a:lnTo>
                      <a:pt x="1219" y="1014"/>
                    </a:lnTo>
                    <a:lnTo>
                      <a:pt x="1224" y="1014"/>
                    </a:lnTo>
                    <a:lnTo>
                      <a:pt x="1231" y="1016"/>
                    </a:lnTo>
                    <a:lnTo>
                      <a:pt x="1236" y="1017"/>
                    </a:lnTo>
                    <a:lnTo>
                      <a:pt x="1239" y="1021"/>
                    </a:lnTo>
                    <a:lnTo>
                      <a:pt x="1245" y="1026"/>
                    </a:lnTo>
                    <a:lnTo>
                      <a:pt x="1246" y="1026"/>
                    </a:lnTo>
                    <a:lnTo>
                      <a:pt x="1250" y="1026"/>
                    </a:lnTo>
                    <a:lnTo>
                      <a:pt x="1251" y="1024"/>
                    </a:lnTo>
                    <a:lnTo>
                      <a:pt x="1255" y="1026"/>
                    </a:lnTo>
                    <a:lnTo>
                      <a:pt x="1262" y="1031"/>
                    </a:lnTo>
                    <a:lnTo>
                      <a:pt x="1265" y="1035"/>
                    </a:lnTo>
                    <a:lnTo>
                      <a:pt x="1265" y="1038"/>
                    </a:lnTo>
                    <a:lnTo>
                      <a:pt x="1267" y="1041"/>
                    </a:lnTo>
                    <a:lnTo>
                      <a:pt x="1267" y="1045"/>
                    </a:lnTo>
                    <a:lnTo>
                      <a:pt x="1267" y="1046"/>
                    </a:lnTo>
                    <a:lnTo>
                      <a:pt x="1260" y="1058"/>
                    </a:lnTo>
                    <a:lnTo>
                      <a:pt x="1258" y="1060"/>
                    </a:lnTo>
                    <a:lnTo>
                      <a:pt x="1255" y="1065"/>
                    </a:lnTo>
                    <a:lnTo>
                      <a:pt x="1253" y="1074"/>
                    </a:lnTo>
                    <a:lnTo>
                      <a:pt x="1250" y="1077"/>
                    </a:lnTo>
                    <a:lnTo>
                      <a:pt x="1250" y="1079"/>
                    </a:lnTo>
                    <a:lnTo>
                      <a:pt x="1251" y="1079"/>
                    </a:lnTo>
                    <a:lnTo>
                      <a:pt x="1251" y="1077"/>
                    </a:lnTo>
                    <a:lnTo>
                      <a:pt x="1255" y="1072"/>
                    </a:lnTo>
                    <a:lnTo>
                      <a:pt x="1257" y="1067"/>
                    </a:lnTo>
                    <a:lnTo>
                      <a:pt x="1260" y="1062"/>
                    </a:lnTo>
                    <a:lnTo>
                      <a:pt x="1265" y="1057"/>
                    </a:lnTo>
                    <a:lnTo>
                      <a:pt x="1270" y="1055"/>
                    </a:lnTo>
                    <a:lnTo>
                      <a:pt x="1274" y="1055"/>
                    </a:lnTo>
                    <a:lnTo>
                      <a:pt x="1277" y="1057"/>
                    </a:lnTo>
                    <a:lnTo>
                      <a:pt x="1280" y="1057"/>
                    </a:lnTo>
                    <a:lnTo>
                      <a:pt x="1282" y="1058"/>
                    </a:lnTo>
                    <a:lnTo>
                      <a:pt x="1282" y="1058"/>
                    </a:lnTo>
                    <a:lnTo>
                      <a:pt x="1284" y="1062"/>
                    </a:lnTo>
                    <a:lnTo>
                      <a:pt x="1282" y="1065"/>
                    </a:lnTo>
                    <a:lnTo>
                      <a:pt x="1282" y="1069"/>
                    </a:lnTo>
                    <a:lnTo>
                      <a:pt x="1280" y="1070"/>
                    </a:lnTo>
                    <a:lnTo>
                      <a:pt x="1275" y="1074"/>
                    </a:lnTo>
                    <a:lnTo>
                      <a:pt x="1272" y="1077"/>
                    </a:lnTo>
                    <a:lnTo>
                      <a:pt x="1270" y="1079"/>
                    </a:lnTo>
                    <a:lnTo>
                      <a:pt x="1263" y="1079"/>
                    </a:lnTo>
                    <a:lnTo>
                      <a:pt x="1263" y="1081"/>
                    </a:lnTo>
                    <a:lnTo>
                      <a:pt x="1269" y="1082"/>
                    </a:lnTo>
                    <a:lnTo>
                      <a:pt x="1274" y="1081"/>
                    </a:lnTo>
                    <a:lnTo>
                      <a:pt x="1274" y="1082"/>
                    </a:lnTo>
                    <a:lnTo>
                      <a:pt x="1272" y="1087"/>
                    </a:lnTo>
                    <a:lnTo>
                      <a:pt x="1270" y="1091"/>
                    </a:lnTo>
                    <a:lnTo>
                      <a:pt x="1272" y="1094"/>
                    </a:lnTo>
                    <a:lnTo>
                      <a:pt x="1270" y="1098"/>
                    </a:lnTo>
                    <a:lnTo>
                      <a:pt x="1269" y="1103"/>
                    </a:lnTo>
                    <a:lnTo>
                      <a:pt x="1267" y="1108"/>
                    </a:lnTo>
                    <a:lnTo>
                      <a:pt x="1269" y="1110"/>
                    </a:lnTo>
                    <a:lnTo>
                      <a:pt x="1272" y="1101"/>
                    </a:lnTo>
                    <a:lnTo>
                      <a:pt x="1274" y="1094"/>
                    </a:lnTo>
                    <a:lnTo>
                      <a:pt x="1275" y="1087"/>
                    </a:lnTo>
                    <a:lnTo>
                      <a:pt x="1277" y="1082"/>
                    </a:lnTo>
                    <a:lnTo>
                      <a:pt x="1279" y="1081"/>
                    </a:lnTo>
                    <a:lnTo>
                      <a:pt x="1284" y="1081"/>
                    </a:lnTo>
                    <a:lnTo>
                      <a:pt x="1287" y="1077"/>
                    </a:lnTo>
                    <a:lnTo>
                      <a:pt x="1289" y="1075"/>
                    </a:lnTo>
                    <a:lnTo>
                      <a:pt x="1291" y="1075"/>
                    </a:lnTo>
                    <a:lnTo>
                      <a:pt x="1292" y="1077"/>
                    </a:lnTo>
                    <a:lnTo>
                      <a:pt x="1292" y="1079"/>
                    </a:lnTo>
                    <a:lnTo>
                      <a:pt x="1289" y="1086"/>
                    </a:lnTo>
                    <a:lnTo>
                      <a:pt x="1284" y="1098"/>
                    </a:lnTo>
                    <a:lnTo>
                      <a:pt x="1286" y="1096"/>
                    </a:lnTo>
                    <a:lnTo>
                      <a:pt x="1287" y="1094"/>
                    </a:lnTo>
                    <a:lnTo>
                      <a:pt x="1291" y="1091"/>
                    </a:lnTo>
                    <a:lnTo>
                      <a:pt x="1292" y="1087"/>
                    </a:lnTo>
                    <a:lnTo>
                      <a:pt x="1294" y="1091"/>
                    </a:lnTo>
                    <a:lnTo>
                      <a:pt x="1298" y="1092"/>
                    </a:lnTo>
                    <a:lnTo>
                      <a:pt x="1299" y="1099"/>
                    </a:lnTo>
                    <a:lnTo>
                      <a:pt x="1301" y="1103"/>
                    </a:lnTo>
                    <a:lnTo>
                      <a:pt x="1303" y="1104"/>
                    </a:lnTo>
                    <a:lnTo>
                      <a:pt x="1303" y="1101"/>
                    </a:lnTo>
                    <a:lnTo>
                      <a:pt x="1301" y="1092"/>
                    </a:lnTo>
                    <a:lnTo>
                      <a:pt x="1301" y="1089"/>
                    </a:lnTo>
                    <a:lnTo>
                      <a:pt x="1303" y="1087"/>
                    </a:lnTo>
                    <a:lnTo>
                      <a:pt x="1308" y="1081"/>
                    </a:lnTo>
                    <a:lnTo>
                      <a:pt x="1311" y="1084"/>
                    </a:lnTo>
                    <a:lnTo>
                      <a:pt x="1315" y="1086"/>
                    </a:lnTo>
                    <a:lnTo>
                      <a:pt x="1315" y="1086"/>
                    </a:lnTo>
                    <a:lnTo>
                      <a:pt x="1318" y="1086"/>
                    </a:lnTo>
                    <a:lnTo>
                      <a:pt x="1323" y="1086"/>
                    </a:lnTo>
                    <a:lnTo>
                      <a:pt x="1328" y="1087"/>
                    </a:lnTo>
                    <a:lnTo>
                      <a:pt x="1332" y="1091"/>
                    </a:lnTo>
                    <a:lnTo>
                      <a:pt x="1335" y="1094"/>
                    </a:lnTo>
                    <a:lnTo>
                      <a:pt x="1339" y="1098"/>
                    </a:lnTo>
                    <a:lnTo>
                      <a:pt x="1340" y="1099"/>
                    </a:lnTo>
                    <a:lnTo>
                      <a:pt x="1340" y="1101"/>
                    </a:lnTo>
                    <a:lnTo>
                      <a:pt x="1340" y="1104"/>
                    </a:lnTo>
                    <a:lnTo>
                      <a:pt x="1340" y="1108"/>
                    </a:lnTo>
                    <a:lnTo>
                      <a:pt x="1337" y="1113"/>
                    </a:lnTo>
                    <a:lnTo>
                      <a:pt x="1335" y="1115"/>
                    </a:lnTo>
                    <a:lnTo>
                      <a:pt x="1334" y="1116"/>
                    </a:lnTo>
                    <a:lnTo>
                      <a:pt x="1328" y="1115"/>
                    </a:lnTo>
                    <a:lnTo>
                      <a:pt x="1327" y="1116"/>
                    </a:lnTo>
                    <a:lnTo>
                      <a:pt x="1325" y="1118"/>
                    </a:lnTo>
                    <a:lnTo>
                      <a:pt x="1320" y="1125"/>
                    </a:lnTo>
                    <a:lnTo>
                      <a:pt x="1316" y="1128"/>
                    </a:lnTo>
                    <a:lnTo>
                      <a:pt x="1315" y="1130"/>
                    </a:lnTo>
                    <a:lnTo>
                      <a:pt x="1313" y="1132"/>
                    </a:lnTo>
                    <a:lnTo>
                      <a:pt x="1320" y="1132"/>
                    </a:lnTo>
                    <a:lnTo>
                      <a:pt x="1322" y="1130"/>
                    </a:lnTo>
                    <a:lnTo>
                      <a:pt x="1323" y="1125"/>
                    </a:lnTo>
                    <a:lnTo>
                      <a:pt x="1325" y="1121"/>
                    </a:lnTo>
                    <a:lnTo>
                      <a:pt x="1330" y="1118"/>
                    </a:lnTo>
                    <a:lnTo>
                      <a:pt x="1337" y="1123"/>
                    </a:lnTo>
                    <a:lnTo>
                      <a:pt x="1340" y="1123"/>
                    </a:lnTo>
                    <a:lnTo>
                      <a:pt x="1344" y="1118"/>
                    </a:lnTo>
                    <a:lnTo>
                      <a:pt x="1347" y="1116"/>
                    </a:lnTo>
                    <a:lnTo>
                      <a:pt x="1349" y="1115"/>
                    </a:lnTo>
                    <a:lnTo>
                      <a:pt x="1349" y="1115"/>
                    </a:lnTo>
                    <a:lnTo>
                      <a:pt x="1351" y="1118"/>
                    </a:lnTo>
                    <a:lnTo>
                      <a:pt x="1352" y="1121"/>
                    </a:lnTo>
                    <a:lnTo>
                      <a:pt x="1352" y="1127"/>
                    </a:lnTo>
                    <a:lnTo>
                      <a:pt x="1351" y="1128"/>
                    </a:lnTo>
                    <a:lnTo>
                      <a:pt x="1349" y="1133"/>
                    </a:lnTo>
                    <a:lnTo>
                      <a:pt x="1344" y="1140"/>
                    </a:lnTo>
                    <a:lnTo>
                      <a:pt x="1340" y="1144"/>
                    </a:lnTo>
                    <a:lnTo>
                      <a:pt x="1337" y="1145"/>
                    </a:lnTo>
                    <a:lnTo>
                      <a:pt x="1334" y="1147"/>
                    </a:lnTo>
                    <a:lnTo>
                      <a:pt x="1332" y="1149"/>
                    </a:lnTo>
                    <a:lnTo>
                      <a:pt x="1330" y="1150"/>
                    </a:lnTo>
                    <a:lnTo>
                      <a:pt x="1330" y="1154"/>
                    </a:lnTo>
                    <a:lnTo>
                      <a:pt x="1328" y="1154"/>
                    </a:lnTo>
                    <a:lnTo>
                      <a:pt x="1330" y="1157"/>
                    </a:lnTo>
                    <a:lnTo>
                      <a:pt x="1330" y="1157"/>
                    </a:lnTo>
                    <a:lnTo>
                      <a:pt x="1332" y="1156"/>
                    </a:lnTo>
                    <a:lnTo>
                      <a:pt x="1334" y="1150"/>
                    </a:lnTo>
                    <a:lnTo>
                      <a:pt x="1335" y="1149"/>
                    </a:lnTo>
                    <a:lnTo>
                      <a:pt x="1337" y="1147"/>
                    </a:lnTo>
                    <a:lnTo>
                      <a:pt x="1337" y="1147"/>
                    </a:lnTo>
                    <a:lnTo>
                      <a:pt x="1339" y="1149"/>
                    </a:lnTo>
                    <a:lnTo>
                      <a:pt x="1339" y="1150"/>
                    </a:lnTo>
                    <a:lnTo>
                      <a:pt x="1339" y="1156"/>
                    </a:lnTo>
                    <a:lnTo>
                      <a:pt x="1337" y="1171"/>
                    </a:lnTo>
                    <a:lnTo>
                      <a:pt x="1337" y="1171"/>
                    </a:lnTo>
                    <a:lnTo>
                      <a:pt x="1339" y="1167"/>
                    </a:lnTo>
                    <a:lnTo>
                      <a:pt x="1344" y="1149"/>
                    </a:lnTo>
                    <a:lnTo>
                      <a:pt x="1346" y="1145"/>
                    </a:lnTo>
                    <a:lnTo>
                      <a:pt x="1347" y="1142"/>
                    </a:lnTo>
                    <a:lnTo>
                      <a:pt x="1352" y="1137"/>
                    </a:lnTo>
                    <a:lnTo>
                      <a:pt x="1357" y="1133"/>
                    </a:lnTo>
                    <a:lnTo>
                      <a:pt x="1363" y="1132"/>
                    </a:lnTo>
                    <a:lnTo>
                      <a:pt x="1364" y="1130"/>
                    </a:lnTo>
                    <a:lnTo>
                      <a:pt x="1368" y="1132"/>
                    </a:lnTo>
                    <a:lnTo>
                      <a:pt x="1369" y="1133"/>
                    </a:lnTo>
                    <a:lnTo>
                      <a:pt x="1373" y="1135"/>
                    </a:lnTo>
                    <a:lnTo>
                      <a:pt x="1376" y="1133"/>
                    </a:lnTo>
                    <a:lnTo>
                      <a:pt x="1378" y="1133"/>
                    </a:lnTo>
                    <a:lnTo>
                      <a:pt x="1380" y="1135"/>
                    </a:lnTo>
                    <a:lnTo>
                      <a:pt x="1381" y="1137"/>
                    </a:lnTo>
                    <a:lnTo>
                      <a:pt x="1385" y="1140"/>
                    </a:lnTo>
                    <a:lnTo>
                      <a:pt x="1393" y="1144"/>
                    </a:lnTo>
                    <a:lnTo>
                      <a:pt x="1393" y="1145"/>
                    </a:lnTo>
                    <a:lnTo>
                      <a:pt x="1395" y="1147"/>
                    </a:lnTo>
                    <a:lnTo>
                      <a:pt x="1395" y="1149"/>
                    </a:lnTo>
                    <a:lnTo>
                      <a:pt x="1395" y="1152"/>
                    </a:lnTo>
                    <a:lnTo>
                      <a:pt x="1395" y="1154"/>
                    </a:lnTo>
                    <a:lnTo>
                      <a:pt x="1393" y="1156"/>
                    </a:lnTo>
                    <a:lnTo>
                      <a:pt x="1392" y="1156"/>
                    </a:lnTo>
                    <a:lnTo>
                      <a:pt x="1390" y="1157"/>
                    </a:lnTo>
                    <a:lnTo>
                      <a:pt x="1387" y="1161"/>
                    </a:lnTo>
                    <a:lnTo>
                      <a:pt x="1387" y="1161"/>
                    </a:lnTo>
                    <a:lnTo>
                      <a:pt x="1381" y="1162"/>
                    </a:lnTo>
                    <a:lnTo>
                      <a:pt x="1378" y="1164"/>
                    </a:lnTo>
                    <a:lnTo>
                      <a:pt x="1375" y="1164"/>
                    </a:lnTo>
                    <a:lnTo>
                      <a:pt x="1369" y="1167"/>
                    </a:lnTo>
                    <a:lnTo>
                      <a:pt x="1363" y="1174"/>
                    </a:lnTo>
                    <a:lnTo>
                      <a:pt x="1363" y="1176"/>
                    </a:lnTo>
                    <a:lnTo>
                      <a:pt x="1366" y="1178"/>
                    </a:lnTo>
                    <a:lnTo>
                      <a:pt x="1368" y="1176"/>
                    </a:lnTo>
                    <a:lnTo>
                      <a:pt x="1371" y="1171"/>
                    </a:lnTo>
                    <a:lnTo>
                      <a:pt x="1375" y="1169"/>
                    </a:lnTo>
                    <a:lnTo>
                      <a:pt x="1378" y="1169"/>
                    </a:lnTo>
                    <a:lnTo>
                      <a:pt x="1385" y="1167"/>
                    </a:lnTo>
                    <a:lnTo>
                      <a:pt x="1387" y="1167"/>
                    </a:lnTo>
                    <a:lnTo>
                      <a:pt x="1388" y="1167"/>
                    </a:lnTo>
                    <a:lnTo>
                      <a:pt x="1388" y="1169"/>
                    </a:lnTo>
                    <a:lnTo>
                      <a:pt x="1388" y="1171"/>
                    </a:lnTo>
                    <a:lnTo>
                      <a:pt x="1388" y="1173"/>
                    </a:lnTo>
                    <a:lnTo>
                      <a:pt x="1387" y="1174"/>
                    </a:lnTo>
                    <a:lnTo>
                      <a:pt x="1383" y="1179"/>
                    </a:lnTo>
                    <a:lnTo>
                      <a:pt x="1385" y="1181"/>
                    </a:lnTo>
                    <a:lnTo>
                      <a:pt x="1388" y="1183"/>
                    </a:lnTo>
                    <a:lnTo>
                      <a:pt x="1390" y="1181"/>
                    </a:lnTo>
                    <a:lnTo>
                      <a:pt x="1392" y="1178"/>
                    </a:lnTo>
                    <a:lnTo>
                      <a:pt x="1393" y="1176"/>
                    </a:lnTo>
                    <a:lnTo>
                      <a:pt x="1395" y="1174"/>
                    </a:lnTo>
                    <a:lnTo>
                      <a:pt x="1397" y="1174"/>
                    </a:lnTo>
                    <a:lnTo>
                      <a:pt x="1399" y="1173"/>
                    </a:lnTo>
                    <a:lnTo>
                      <a:pt x="1399" y="1171"/>
                    </a:lnTo>
                    <a:lnTo>
                      <a:pt x="1397" y="1169"/>
                    </a:lnTo>
                    <a:lnTo>
                      <a:pt x="1397" y="1169"/>
                    </a:lnTo>
                    <a:lnTo>
                      <a:pt x="1397" y="1166"/>
                    </a:lnTo>
                    <a:lnTo>
                      <a:pt x="1399" y="1162"/>
                    </a:lnTo>
                    <a:lnTo>
                      <a:pt x="1400" y="1161"/>
                    </a:lnTo>
                    <a:lnTo>
                      <a:pt x="1402" y="1161"/>
                    </a:lnTo>
                    <a:lnTo>
                      <a:pt x="1405" y="1162"/>
                    </a:lnTo>
                    <a:lnTo>
                      <a:pt x="1407" y="1166"/>
                    </a:lnTo>
                    <a:lnTo>
                      <a:pt x="1414" y="1178"/>
                    </a:lnTo>
                    <a:lnTo>
                      <a:pt x="1416" y="1179"/>
                    </a:lnTo>
                    <a:lnTo>
                      <a:pt x="1417" y="1186"/>
                    </a:lnTo>
                    <a:lnTo>
                      <a:pt x="1419" y="1190"/>
                    </a:lnTo>
                    <a:lnTo>
                      <a:pt x="1417" y="1193"/>
                    </a:lnTo>
                    <a:lnTo>
                      <a:pt x="1417" y="1193"/>
                    </a:lnTo>
                    <a:lnTo>
                      <a:pt x="1417" y="1195"/>
                    </a:lnTo>
                    <a:lnTo>
                      <a:pt x="1416" y="1195"/>
                    </a:lnTo>
                    <a:lnTo>
                      <a:pt x="1405" y="1191"/>
                    </a:lnTo>
                    <a:lnTo>
                      <a:pt x="1402" y="1191"/>
                    </a:lnTo>
                    <a:lnTo>
                      <a:pt x="1400" y="1193"/>
                    </a:lnTo>
                    <a:lnTo>
                      <a:pt x="1399" y="1193"/>
                    </a:lnTo>
                    <a:lnTo>
                      <a:pt x="1397" y="1195"/>
                    </a:lnTo>
                    <a:lnTo>
                      <a:pt x="1397" y="1198"/>
                    </a:lnTo>
                    <a:lnTo>
                      <a:pt x="1395" y="1198"/>
                    </a:lnTo>
                    <a:lnTo>
                      <a:pt x="1390" y="1198"/>
                    </a:lnTo>
                    <a:lnTo>
                      <a:pt x="1387" y="1200"/>
                    </a:lnTo>
                    <a:lnTo>
                      <a:pt x="1381" y="1202"/>
                    </a:lnTo>
                    <a:lnTo>
                      <a:pt x="1378" y="1203"/>
                    </a:lnTo>
                    <a:lnTo>
                      <a:pt x="1378" y="1205"/>
                    </a:lnTo>
                    <a:lnTo>
                      <a:pt x="1381" y="1205"/>
                    </a:lnTo>
                    <a:lnTo>
                      <a:pt x="1387" y="1203"/>
                    </a:lnTo>
                    <a:lnTo>
                      <a:pt x="1392" y="1202"/>
                    </a:lnTo>
                    <a:lnTo>
                      <a:pt x="1402" y="1208"/>
                    </a:lnTo>
                    <a:lnTo>
                      <a:pt x="1404" y="1208"/>
                    </a:lnTo>
                    <a:lnTo>
                      <a:pt x="1405" y="1208"/>
                    </a:lnTo>
                    <a:lnTo>
                      <a:pt x="1407" y="1208"/>
                    </a:lnTo>
                    <a:lnTo>
                      <a:pt x="1414" y="1208"/>
                    </a:lnTo>
                    <a:lnTo>
                      <a:pt x="1417" y="1208"/>
                    </a:lnTo>
                    <a:lnTo>
                      <a:pt x="1421" y="1210"/>
                    </a:lnTo>
                    <a:lnTo>
                      <a:pt x="1426" y="1215"/>
                    </a:lnTo>
                    <a:lnTo>
                      <a:pt x="1428" y="1217"/>
                    </a:lnTo>
                    <a:lnTo>
                      <a:pt x="1428" y="1219"/>
                    </a:lnTo>
                    <a:lnTo>
                      <a:pt x="1428" y="1220"/>
                    </a:lnTo>
                    <a:lnTo>
                      <a:pt x="1428" y="1224"/>
                    </a:lnTo>
                    <a:lnTo>
                      <a:pt x="1428" y="1224"/>
                    </a:lnTo>
                    <a:lnTo>
                      <a:pt x="1426" y="1225"/>
                    </a:lnTo>
                    <a:lnTo>
                      <a:pt x="1417" y="1224"/>
                    </a:lnTo>
                    <a:lnTo>
                      <a:pt x="1416" y="1224"/>
                    </a:lnTo>
                    <a:lnTo>
                      <a:pt x="1412" y="1224"/>
                    </a:lnTo>
                    <a:lnTo>
                      <a:pt x="1411" y="1224"/>
                    </a:lnTo>
                    <a:lnTo>
                      <a:pt x="1407" y="1222"/>
                    </a:lnTo>
                    <a:lnTo>
                      <a:pt x="1404" y="1220"/>
                    </a:lnTo>
                    <a:lnTo>
                      <a:pt x="1399" y="1222"/>
                    </a:lnTo>
                    <a:lnTo>
                      <a:pt x="1395" y="1220"/>
                    </a:lnTo>
                    <a:lnTo>
                      <a:pt x="1390" y="1222"/>
                    </a:lnTo>
                    <a:lnTo>
                      <a:pt x="1383" y="1229"/>
                    </a:lnTo>
                    <a:lnTo>
                      <a:pt x="1383" y="1229"/>
                    </a:lnTo>
                    <a:lnTo>
                      <a:pt x="1395" y="1224"/>
                    </a:lnTo>
                    <a:lnTo>
                      <a:pt x="1397" y="1224"/>
                    </a:lnTo>
                    <a:lnTo>
                      <a:pt x="1400" y="1227"/>
                    </a:lnTo>
                    <a:lnTo>
                      <a:pt x="1405" y="1231"/>
                    </a:lnTo>
                    <a:lnTo>
                      <a:pt x="1407" y="1231"/>
                    </a:lnTo>
                    <a:lnTo>
                      <a:pt x="1407" y="1237"/>
                    </a:lnTo>
                    <a:lnTo>
                      <a:pt x="1407" y="1241"/>
                    </a:lnTo>
                    <a:lnTo>
                      <a:pt x="1405" y="1244"/>
                    </a:lnTo>
                    <a:lnTo>
                      <a:pt x="1402" y="1244"/>
                    </a:lnTo>
                    <a:lnTo>
                      <a:pt x="1397" y="1243"/>
                    </a:lnTo>
                    <a:lnTo>
                      <a:pt x="1393" y="1241"/>
                    </a:lnTo>
                    <a:lnTo>
                      <a:pt x="1392" y="1243"/>
                    </a:lnTo>
                    <a:lnTo>
                      <a:pt x="1390" y="1244"/>
                    </a:lnTo>
                    <a:lnTo>
                      <a:pt x="1388" y="1244"/>
                    </a:lnTo>
                    <a:lnTo>
                      <a:pt x="1380" y="1241"/>
                    </a:lnTo>
                    <a:lnTo>
                      <a:pt x="1376" y="1241"/>
                    </a:lnTo>
                    <a:lnTo>
                      <a:pt x="1376" y="1241"/>
                    </a:lnTo>
                    <a:lnTo>
                      <a:pt x="1376" y="1241"/>
                    </a:lnTo>
                    <a:lnTo>
                      <a:pt x="1385" y="1246"/>
                    </a:lnTo>
                    <a:lnTo>
                      <a:pt x="1392" y="1248"/>
                    </a:lnTo>
                    <a:lnTo>
                      <a:pt x="1395" y="1248"/>
                    </a:lnTo>
                    <a:lnTo>
                      <a:pt x="1399" y="1249"/>
                    </a:lnTo>
                    <a:lnTo>
                      <a:pt x="1400" y="1251"/>
                    </a:lnTo>
                    <a:lnTo>
                      <a:pt x="1400" y="1254"/>
                    </a:lnTo>
                    <a:lnTo>
                      <a:pt x="1402" y="1258"/>
                    </a:lnTo>
                    <a:lnTo>
                      <a:pt x="1404" y="1258"/>
                    </a:lnTo>
                    <a:lnTo>
                      <a:pt x="1405" y="1258"/>
                    </a:lnTo>
                    <a:lnTo>
                      <a:pt x="1407" y="1258"/>
                    </a:lnTo>
                    <a:lnTo>
                      <a:pt x="1409" y="1258"/>
                    </a:lnTo>
                    <a:lnTo>
                      <a:pt x="1411" y="1258"/>
                    </a:lnTo>
                    <a:lnTo>
                      <a:pt x="1412" y="1260"/>
                    </a:lnTo>
                    <a:lnTo>
                      <a:pt x="1416" y="1261"/>
                    </a:lnTo>
                    <a:lnTo>
                      <a:pt x="1417" y="1261"/>
                    </a:lnTo>
                    <a:lnTo>
                      <a:pt x="1419" y="1261"/>
                    </a:lnTo>
                    <a:lnTo>
                      <a:pt x="1424" y="1261"/>
                    </a:lnTo>
                    <a:lnTo>
                      <a:pt x="1426" y="1261"/>
                    </a:lnTo>
                    <a:lnTo>
                      <a:pt x="1428" y="1263"/>
                    </a:lnTo>
                    <a:lnTo>
                      <a:pt x="1426" y="1263"/>
                    </a:lnTo>
                    <a:lnTo>
                      <a:pt x="1421" y="1266"/>
                    </a:lnTo>
                    <a:lnTo>
                      <a:pt x="1421" y="1268"/>
                    </a:lnTo>
                    <a:lnTo>
                      <a:pt x="1424" y="1271"/>
                    </a:lnTo>
                    <a:lnTo>
                      <a:pt x="1424" y="1275"/>
                    </a:lnTo>
                    <a:lnTo>
                      <a:pt x="1424" y="1277"/>
                    </a:lnTo>
                    <a:lnTo>
                      <a:pt x="1424" y="1280"/>
                    </a:lnTo>
                    <a:lnTo>
                      <a:pt x="1423" y="1282"/>
                    </a:lnTo>
                    <a:lnTo>
                      <a:pt x="1424" y="1282"/>
                    </a:lnTo>
                    <a:lnTo>
                      <a:pt x="1426" y="1278"/>
                    </a:lnTo>
                    <a:lnTo>
                      <a:pt x="1428" y="1280"/>
                    </a:lnTo>
                    <a:lnTo>
                      <a:pt x="1428" y="1283"/>
                    </a:lnTo>
                    <a:lnTo>
                      <a:pt x="1428" y="1283"/>
                    </a:lnTo>
                    <a:lnTo>
                      <a:pt x="1429" y="1280"/>
                    </a:lnTo>
                    <a:lnTo>
                      <a:pt x="1429" y="1275"/>
                    </a:lnTo>
                    <a:lnTo>
                      <a:pt x="1431" y="1273"/>
                    </a:lnTo>
                    <a:lnTo>
                      <a:pt x="1436" y="1271"/>
                    </a:lnTo>
                    <a:lnTo>
                      <a:pt x="1436" y="1280"/>
                    </a:lnTo>
                    <a:lnTo>
                      <a:pt x="1436" y="1283"/>
                    </a:lnTo>
                    <a:lnTo>
                      <a:pt x="1433" y="1290"/>
                    </a:lnTo>
                    <a:lnTo>
                      <a:pt x="1431" y="1292"/>
                    </a:lnTo>
                    <a:lnTo>
                      <a:pt x="1431" y="1294"/>
                    </a:lnTo>
                    <a:lnTo>
                      <a:pt x="1433" y="1294"/>
                    </a:lnTo>
                    <a:lnTo>
                      <a:pt x="1433" y="1294"/>
                    </a:lnTo>
                    <a:lnTo>
                      <a:pt x="1434" y="1294"/>
                    </a:lnTo>
                    <a:lnTo>
                      <a:pt x="1436" y="1289"/>
                    </a:lnTo>
                    <a:lnTo>
                      <a:pt x="1441" y="1282"/>
                    </a:lnTo>
                    <a:lnTo>
                      <a:pt x="1441" y="1282"/>
                    </a:lnTo>
                    <a:lnTo>
                      <a:pt x="1441" y="1283"/>
                    </a:lnTo>
                    <a:lnTo>
                      <a:pt x="1441" y="1289"/>
                    </a:lnTo>
                    <a:lnTo>
                      <a:pt x="1443" y="1290"/>
                    </a:lnTo>
                    <a:lnTo>
                      <a:pt x="1445" y="1289"/>
                    </a:lnTo>
                    <a:lnTo>
                      <a:pt x="1446" y="1287"/>
                    </a:lnTo>
                    <a:lnTo>
                      <a:pt x="1450" y="1287"/>
                    </a:lnTo>
                    <a:lnTo>
                      <a:pt x="1450" y="1287"/>
                    </a:lnTo>
                    <a:lnTo>
                      <a:pt x="1450" y="1289"/>
                    </a:lnTo>
                    <a:lnTo>
                      <a:pt x="1450" y="1295"/>
                    </a:lnTo>
                    <a:lnTo>
                      <a:pt x="1450" y="1297"/>
                    </a:lnTo>
                    <a:lnTo>
                      <a:pt x="1452" y="1302"/>
                    </a:lnTo>
                    <a:lnTo>
                      <a:pt x="1453" y="1302"/>
                    </a:lnTo>
                    <a:lnTo>
                      <a:pt x="1452" y="1300"/>
                    </a:lnTo>
                    <a:lnTo>
                      <a:pt x="1452" y="1294"/>
                    </a:lnTo>
                    <a:lnTo>
                      <a:pt x="1452" y="1292"/>
                    </a:lnTo>
                    <a:lnTo>
                      <a:pt x="1455" y="1289"/>
                    </a:lnTo>
                    <a:lnTo>
                      <a:pt x="1458" y="1285"/>
                    </a:lnTo>
                    <a:lnTo>
                      <a:pt x="1460" y="1283"/>
                    </a:lnTo>
                    <a:lnTo>
                      <a:pt x="1462" y="1283"/>
                    </a:lnTo>
                    <a:lnTo>
                      <a:pt x="1464" y="1287"/>
                    </a:lnTo>
                    <a:lnTo>
                      <a:pt x="1462" y="1287"/>
                    </a:lnTo>
                    <a:lnTo>
                      <a:pt x="1460" y="1289"/>
                    </a:lnTo>
                    <a:lnTo>
                      <a:pt x="1460" y="1292"/>
                    </a:lnTo>
                    <a:lnTo>
                      <a:pt x="1458" y="1295"/>
                    </a:lnTo>
                    <a:lnTo>
                      <a:pt x="1460" y="1297"/>
                    </a:lnTo>
                    <a:lnTo>
                      <a:pt x="1464" y="1297"/>
                    </a:lnTo>
                    <a:lnTo>
                      <a:pt x="1467" y="1294"/>
                    </a:lnTo>
                    <a:lnTo>
                      <a:pt x="1469" y="1295"/>
                    </a:lnTo>
                    <a:lnTo>
                      <a:pt x="1472" y="1299"/>
                    </a:lnTo>
                    <a:lnTo>
                      <a:pt x="1476" y="1306"/>
                    </a:lnTo>
                    <a:lnTo>
                      <a:pt x="1479" y="1304"/>
                    </a:lnTo>
                    <a:lnTo>
                      <a:pt x="1482" y="1307"/>
                    </a:lnTo>
                    <a:lnTo>
                      <a:pt x="1477" y="1311"/>
                    </a:lnTo>
                    <a:lnTo>
                      <a:pt x="1479" y="1319"/>
                    </a:lnTo>
                    <a:lnTo>
                      <a:pt x="1474" y="1318"/>
                    </a:lnTo>
                    <a:lnTo>
                      <a:pt x="1470" y="1319"/>
                    </a:lnTo>
                    <a:lnTo>
                      <a:pt x="1469" y="1318"/>
                    </a:lnTo>
                    <a:lnTo>
                      <a:pt x="1465" y="1318"/>
                    </a:lnTo>
                    <a:lnTo>
                      <a:pt x="1469" y="1321"/>
                    </a:lnTo>
                    <a:lnTo>
                      <a:pt x="1472" y="1321"/>
                    </a:lnTo>
                    <a:lnTo>
                      <a:pt x="1472" y="1323"/>
                    </a:lnTo>
                    <a:lnTo>
                      <a:pt x="1476" y="1323"/>
                    </a:lnTo>
                    <a:lnTo>
                      <a:pt x="1477" y="1323"/>
                    </a:lnTo>
                    <a:lnTo>
                      <a:pt x="1482" y="1323"/>
                    </a:lnTo>
                    <a:lnTo>
                      <a:pt x="1482" y="1321"/>
                    </a:lnTo>
                    <a:lnTo>
                      <a:pt x="1486" y="1319"/>
                    </a:lnTo>
                    <a:lnTo>
                      <a:pt x="1488" y="1318"/>
                    </a:lnTo>
                    <a:lnTo>
                      <a:pt x="1489" y="1318"/>
                    </a:lnTo>
                    <a:lnTo>
                      <a:pt x="1493" y="1319"/>
                    </a:lnTo>
                    <a:lnTo>
                      <a:pt x="1498" y="1324"/>
                    </a:lnTo>
                    <a:lnTo>
                      <a:pt x="1496" y="1328"/>
                    </a:lnTo>
                    <a:lnTo>
                      <a:pt x="1494" y="1329"/>
                    </a:lnTo>
                    <a:lnTo>
                      <a:pt x="1494" y="1333"/>
                    </a:lnTo>
                    <a:lnTo>
                      <a:pt x="1493" y="1335"/>
                    </a:lnTo>
                    <a:lnTo>
                      <a:pt x="1493" y="1336"/>
                    </a:lnTo>
                    <a:lnTo>
                      <a:pt x="1484" y="1345"/>
                    </a:lnTo>
                    <a:lnTo>
                      <a:pt x="1486" y="1345"/>
                    </a:lnTo>
                    <a:lnTo>
                      <a:pt x="1489" y="1343"/>
                    </a:lnTo>
                    <a:lnTo>
                      <a:pt x="1496" y="1340"/>
                    </a:lnTo>
                    <a:lnTo>
                      <a:pt x="1500" y="1338"/>
                    </a:lnTo>
                    <a:lnTo>
                      <a:pt x="1501" y="1340"/>
                    </a:lnTo>
                    <a:lnTo>
                      <a:pt x="1503" y="1340"/>
                    </a:lnTo>
                    <a:lnTo>
                      <a:pt x="1505" y="1338"/>
                    </a:lnTo>
                    <a:lnTo>
                      <a:pt x="1506" y="1340"/>
                    </a:lnTo>
                    <a:lnTo>
                      <a:pt x="1510" y="1340"/>
                    </a:lnTo>
                    <a:lnTo>
                      <a:pt x="1515" y="1333"/>
                    </a:lnTo>
                    <a:lnTo>
                      <a:pt x="1518" y="1335"/>
                    </a:lnTo>
                    <a:lnTo>
                      <a:pt x="1522" y="1340"/>
                    </a:lnTo>
                    <a:lnTo>
                      <a:pt x="1527" y="1346"/>
                    </a:lnTo>
                    <a:lnTo>
                      <a:pt x="1530" y="1350"/>
                    </a:lnTo>
                    <a:lnTo>
                      <a:pt x="1530" y="1353"/>
                    </a:lnTo>
                    <a:lnTo>
                      <a:pt x="1530" y="1355"/>
                    </a:lnTo>
                    <a:lnTo>
                      <a:pt x="1529" y="1357"/>
                    </a:lnTo>
                    <a:lnTo>
                      <a:pt x="1527" y="1357"/>
                    </a:lnTo>
                    <a:lnTo>
                      <a:pt x="1523" y="1353"/>
                    </a:lnTo>
                    <a:lnTo>
                      <a:pt x="1520" y="1352"/>
                    </a:lnTo>
                    <a:lnTo>
                      <a:pt x="1517" y="1352"/>
                    </a:lnTo>
                    <a:lnTo>
                      <a:pt x="1515" y="1353"/>
                    </a:lnTo>
                    <a:lnTo>
                      <a:pt x="1517" y="1353"/>
                    </a:lnTo>
                    <a:lnTo>
                      <a:pt x="1525" y="1360"/>
                    </a:lnTo>
                    <a:lnTo>
                      <a:pt x="1525" y="1364"/>
                    </a:lnTo>
                    <a:lnTo>
                      <a:pt x="1525" y="1365"/>
                    </a:lnTo>
                    <a:lnTo>
                      <a:pt x="1520" y="1369"/>
                    </a:lnTo>
                    <a:lnTo>
                      <a:pt x="1518" y="1369"/>
                    </a:lnTo>
                    <a:lnTo>
                      <a:pt x="1515" y="1367"/>
                    </a:lnTo>
                    <a:lnTo>
                      <a:pt x="1513" y="1365"/>
                    </a:lnTo>
                    <a:lnTo>
                      <a:pt x="1510" y="1364"/>
                    </a:lnTo>
                    <a:lnTo>
                      <a:pt x="1508" y="1364"/>
                    </a:lnTo>
                    <a:lnTo>
                      <a:pt x="1506" y="1364"/>
                    </a:lnTo>
                    <a:lnTo>
                      <a:pt x="1510" y="1369"/>
                    </a:lnTo>
                    <a:lnTo>
                      <a:pt x="1510" y="1370"/>
                    </a:lnTo>
                    <a:lnTo>
                      <a:pt x="1508" y="1370"/>
                    </a:lnTo>
                    <a:lnTo>
                      <a:pt x="1508" y="1372"/>
                    </a:lnTo>
                    <a:lnTo>
                      <a:pt x="1513" y="1377"/>
                    </a:lnTo>
                    <a:lnTo>
                      <a:pt x="1517" y="1381"/>
                    </a:lnTo>
                    <a:lnTo>
                      <a:pt x="1518" y="1382"/>
                    </a:lnTo>
                    <a:lnTo>
                      <a:pt x="1515" y="1382"/>
                    </a:lnTo>
                    <a:lnTo>
                      <a:pt x="1513" y="1384"/>
                    </a:lnTo>
                    <a:lnTo>
                      <a:pt x="1508" y="1382"/>
                    </a:lnTo>
                    <a:lnTo>
                      <a:pt x="1506" y="1382"/>
                    </a:lnTo>
                    <a:lnTo>
                      <a:pt x="1506" y="1382"/>
                    </a:lnTo>
                    <a:lnTo>
                      <a:pt x="1508" y="1384"/>
                    </a:lnTo>
                    <a:lnTo>
                      <a:pt x="1510" y="1386"/>
                    </a:lnTo>
                    <a:lnTo>
                      <a:pt x="1510" y="1387"/>
                    </a:lnTo>
                    <a:lnTo>
                      <a:pt x="1510" y="1389"/>
                    </a:lnTo>
                    <a:lnTo>
                      <a:pt x="1510" y="1391"/>
                    </a:lnTo>
                    <a:lnTo>
                      <a:pt x="1508" y="1393"/>
                    </a:lnTo>
                    <a:lnTo>
                      <a:pt x="1506" y="1396"/>
                    </a:lnTo>
                    <a:lnTo>
                      <a:pt x="1505" y="1401"/>
                    </a:lnTo>
                    <a:lnTo>
                      <a:pt x="1503" y="1401"/>
                    </a:lnTo>
                    <a:lnTo>
                      <a:pt x="1501" y="1399"/>
                    </a:lnTo>
                    <a:lnTo>
                      <a:pt x="1500" y="1401"/>
                    </a:lnTo>
                    <a:lnTo>
                      <a:pt x="1494" y="1399"/>
                    </a:lnTo>
                    <a:lnTo>
                      <a:pt x="1494" y="1398"/>
                    </a:lnTo>
                    <a:lnTo>
                      <a:pt x="1489" y="1391"/>
                    </a:lnTo>
                    <a:lnTo>
                      <a:pt x="1489" y="1391"/>
                    </a:lnTo>
                    <a:lnTo>
                      <a:pt x="1491" y="1394"/>
                    </a:lnTo>
                    <a:lnTo>
                      <a:pt x="1491" y="1398"/>
                    </a:lnTo>
                    <a:lnTo>
                      <a:pt x="1486" y="1399"/>
                    </a:lnTo>
                    <a:lnTo>
                      <a:pt x="1486" y="1399"/>
                    </a:lnTo>
                    <a:lnTo>
                      <a:pt x="1489" y="1401"/>
                    </a:lnTo>
                    <a:lnTo>
                      <a:pt x="1493" y="1401"/>
                    </a:lnTo>
                    <a:lnTo>
                      <a:pt x="1491" y="1404"/>
                    </a:lnTo>
                    <a:lnTo>
                      <a:pt x="1491" y="1420"/>
                    </a:lnTo>
                    <a:lnTo>
                      <a:pt x="1491" y="1425"/>
                    </a:lnTo>
                    <a:lnTo>
                      <a:pt x="1489" y="1428"/>
                    </a:lnTo>
                    <a:lnTo>
                      <a:pt x="1488" y="1433"/>
                    </a:lnTo>
                    <a:lnTo>
                      <a:pt x="1484" y="1430"/>
                    </a:lnTo>
                    <a:lnTo>
                      <a:pt x="1484" y="1427"/>
                    </a:lnTo>
                    <a:lnTo>
                      <a:pt x="1482" y="1427"/>
                    </a:lnTo>
                    <a:lnTo>
                      <a:pt x="1481" y="1425"/>
                    </a:lnTo>
                    <a:lnTo>
                      <a:pt x="1479" y="1425"/>
                    </a:lnTo>
                    <a:lnTo>
                      <a:pt x="1477" y="1425"/>
                    </a:lnTo>
                    <a:lnTo>
                      <a:pt x="1476" y="1427"/>
                    </a:lnTo>
                    <a:lnTo>
                      <a:pt x="1474" y="1425"/>
                    </a:lnTo>
                    <a:lnTo>
                      <a:pt x="1472" y="1421"/>
                    </a:lnTo>
                    <a:lnTo>
                      <a:pt x="1474" y="1415"/>
                    </a:lnTo>
                    <a:lnTo>
                      <a:pt x="1474" y="1411"/>
                    </a:lnTo>
                    <a:lnTo>
                      <a:pt x="1474" y="1411"/>
                    </a:lnTo>
                    <a:lnTo>
                      <a:pt x="1472" y="1413"/>
                    </a:lnTo>
                    <a:lnTo>
                      <a:pt x="1470" y="1418"/>
                    </a:lnTo>
                    <a:lnTo>
                      <a:pt x="1469" y="1425"/>
                    </a:lnTo>
                    <a:lnTo>
                      <a:pt x="1467" y="1421"/>
                    </a:lnTo>
                    <a:lnTo>
                      <a:pt x="1465" y="1420"/>
                    </a:lnTo>
                    <a:lnTo>
                      <a:pt x="1464" y="1416"/>
                    </a:lnTo>
                    <a:lnTo>
                      <a:pt x="1460" y="1413"/>
                    </a:lnTo>
                    <a:lnTo>
                      <a:pt x="1458" y="1408"/>
                    </a:lnTo>
                    <a:lnTo>
                      <a:pt x="1457" y="1404"/>
                    </a:lnTo>
                    <a:lnTo>
                      <a:pt x="1457" y="1403"/>
                    </a:lnTo>
                    <a:lnTo>
                      <a:pt x="1455" y="1399"/>
                    </a:lnTo>
                    <a:lnTo>
                      <a:pt x="1453" y="1398"/>
                    </a:lnTo>
                    <a:lnTo>
                      <a:pt x="1453" y="1398"/>
                    </a:lnTo>
                    <a:lnTo>
                      <a:pt x="1452" y="1394"/>
                    </a:lnTo>
                    <a:lnTo>
                      <a:pt x="1453" y="1393"/>
                    </a:lnTo>
                    <a:lnTo>
                      <a:pt x="1455" y="1389"/>
                    </a:lnTo>
                    <a:lnTo>
                      <a:pt x="1457" y="1386"/>
                    </a:lnTo>
                    <a:lnTo>
                      <a:pt x="1460" y="1384"/>
                    </a:lnTo>
                    <a:lnTo>
                      <a:pt x="1464" y="1382"/>
                    </a:lnTo>
                    <a:lnTo>
                      <a:pt x="1464" y="1381"/>
                    </a:lnTo>
                    <a:lnTo>
                      <a:pt x="1467" y="1374"/>
                    </a:lnTo>
                    <a:lnTo>
                      <a:pt x="1469" y="1370"/>
                    </a:lnTo>
                    <a:lnTo>
                      <a:pt x="1470" y="1369"/>
                    </a:lnTo>
                    <a:lnTo>
                      <a:pt x="1469" y="1369"/>
                    </a:lnTo>
                    <a:lnTo>
                      <a:pt x="1467" y="1370"/>
                    </a:lnTo>
                    <a:lnTo>
                      <a:pt x="1465" y="1372"/>
                    </a:lnTo>
                    <a:lnTo>
                      <a:pt x="1462" y="1377"/>
                    </a:lnTo>
                    <a:lnTo>
                      <a:pt x="1460" y="1381"/>
                    </a:lnTo>
                    <a:lnTo>
                      <a:pt x="1453" y="1384"/>
                    </a:lnTo>
                    <a:lnTo>
                      <a:pt x="1452" y="1384"/>
                    </a:lnTo>
                    <a:lnTo>
                      <a:pt x="1450" y="1384"/>
                    </a:lnTo>
                    <a:lnTo>
                      <a:pt x="1445" y="1384"/>
                    </a:lnTo>
                    <a:lnTo>
                      <a:pt x="1443" y="1382"/>
                    </a:lnTo>
                    <a:lnTo>
                      <a:pt x="1443" y="1379"/>
                    </a:lnTo>
                    <a:lnTo>
                      <a:pt x="1448" y="1374"/>
                    </a:lnTo>
                    <a:lnTo>
                      <a:pt x="1446" y="1374"/>
                    </a:lnTo>
                    <a:lnTo>
                      <a:pt x="1445" y="1375"/>
                    </a:lnTo>
                    <a:lnTo>
                      <a:pt x="1443" y="1377"/>
                    </a:lnTo>
                    <a:lnTo>
                      <a:pt x="1441" y="1377"/>
                    </a:lnTo>
                    <a:lnTo>
                      <a:pt x="1440" y="1377"/>
                    </a:lnTo>
                    <a:lnTo>
                      <a:pt x="1436" y="1374"/>
                    </a:lnTo>
                    <a:lnTo>
                      <a:pt x="1436" y="1372"/>
                    </a:lnTo>
                    <a:lnTo>
                      <a:pt x="1433" y="1372"/>
                    </a:lnTo>
                    <a:lnTo>
                      <a:pt x="1431" y="1370"/>
                    </a:lnTo>
                    <a:lnTo>
                      <a:pt x="1428" y="1362"/>
                    </a:lnTo>
                    <a:lnTo>
                      <a:pt x="1426" y="1360"/>
                    </a:lnTo>
                    <a:lnTo>
                      <a:pt x="1426" y="1357"/>
                    </a:lnTo>
                    <a:lnTo>
                      <a:pt x="1424" y="1355"/>
                    </a:lnTo>
                    <a:lnTo>
                      <a:pt x="1423" y="1353"/>
                    </a:lnTo>
                    <a:lnTo>
                      <a:pt x="1421" y="1353"/>
                    </a:lnTo>
                    <a:lnTo>
                      <a:pt x="1423" y="1357"/>
                    </a:lnTo>
                    <a:lnTo>
                      <a:pt x="1423" y="1358"/>
                    </a:lnTo>
                    <a:lnTo>
                      <a:pt x="1421" y="1358"/>
                    </a:lnTo>
                    <a:lnTo>
                      <a:pt x="1417" y="1358"/>
                    </a:lnTo>
                    <a:lnTo>
                      <a:pt x="1416" y="1357"/>
                    </a:lnTo>
                    <a:lnTo>
                      <a:pt x="1416" y="1358"/>
                    </a:lnTo>
                    <a:lnTo>
                      <a:pt x="1417" y="1364"/>
                    </a:lnTo>
                    <a:lnTo>
                      <a:pt x="1417" y="1369"/>
                    </a:lnTo>
                    <a:lnTo>
                      <a:pt x="1417" y="1369"/>
                    </a:lnTo>
                    <a:lnTo>
                      <a:pt x="1416" y="1369"/>
                    </a:lnTo>
                    <a:lnTo>
                      <a:pt x="1414" y="1369"/>
                    </a:lnTo>
                    <a:lnTo>
                      <a:pt x="1411" y="1365"/>
                    </a:lnTo>
                    <a:lnTo>
                      <a:pt x="1407" y="1362"/>
                    </a:lnTo>
                    <a:lnTo>
                      <a:pt x="1405" y="1360"/>
                    </a:lnTo>
                    <a:lnTo>
                      <a:pt x="1405" y="1362"/>
                    </a:lnTo>
                    <a:lnTo>
                      <a:pt x="1405" y="1367"/>
                    </a:lnTo>
                    <a:lnTo>
                      <a:pt x="1409" y="1370"/>
                    </a:lnTo>
                    <a:lnTo>
                      <a:pt x="1411" y="1375"/>
                    </a:lnTo>
                    <a:lnTo>
                      <a:pt x="1416" y="1379"/>
                    </a:lnTo>
                    <a:lnTo>
                      <a:pt x="1417" y="1382"/>
                    </a:lnTo>
                    <a:lnTo>
                      <a:pt x="1416" y="1386"/>
                    </a:lnTo>
                    <a:lnTo>
                      <a:pt x="1416" y="1387"/>
                    </a:lnTo>
                    <a:lnTo>
                      <a:pt x="1414" y="1387"/>
                    </a:lnTo>
                    <a:lnTo>
                      <a:pt x="1411" y="1387"/>
                    </a:lnTo>
                    <a:lnTo>
                      <a:pt x="1405" y="1386"/>
                    </a:lnTo>
                    <a:lnTo>
                      <a:pt x="1404" y="1382"/>
                    </a:lnTo>
                    <a:lnTo>
                      <a:pt x="1400" y="1377"/>
                    </a:lnTo>
                    <a:lnTo>
                      <a:pt x="1393" y="1372"/>
                    </a:lnTo>
                    <a:lnTo>
                      <a:pt x="1392" y="1372"/>
                    </a:lnTo>
                    <a:lnTo>
                      <a:pt x="1388" y="1374"/>
                    </a:lnTo>
                    <a:lnTo>
                      <a:pt x="1388" y="1374"/>
                    </a:lnTo>
                    <a:lnTo>
                      <a:pt x="1392" y="1375"/>
                    </a:lnTo>
                    <a:lnTo>
                      <a:pt x="1393" y="1375"/>
                    </a:lnTo>
                    <a:lnTo>
                      <a:pt x="1399" y="1381"/>
                    </a:lnTo>
                    <a:lnTo>
                      <a:pt x="1399" y="1382"/>
                    </a:lnTo>
                    <a:lnTo>
                      <a:pt x="1397" y="1384"/>
                    </a:lnTo>
                    <a:lnTo>
                      <a:pt x="1397" y="1386"/>
                    </a:lnTo>
                    <a:lnTo>
                      <a:pt x="1399" y="1389"/>
                    </a:lnTo>
                    <a:lnTo>
                      <a:pt x="1400" y="1391"/>
                    </a:lnTo>
                    <a:lnTo>
                      <a:pt x="1404" y="1393"/>
                    </a:lnTo>
                    <a:lnTo>
                      <a:pt x="1404" y="1393"/>
                    </a:lnTo>
                    <a:lnTo>
                      <a:pt x="1405" y="1394"/>
                    </a:lnTo>
                    <a:lnTo>
                      <a:pt x="1404" y="1401"/>
                    </a:lnTo>
                    <a:lnTo>
                      <a:pt x="1404" y="1403"/>
                    </a:lnTo>
                    <a:lnTo>
                      <a:pt x="1404" y="1404"/>
                    </a:lnTo>
                    <a:lnTo>
                      <a:pt x="1404" y="1404"/>
                    </a:lnTo>
                    <a:lnTo>
                      <a:pt x="1407" y="1401"/>
                    </a:lnTo>
                    <a:lnTo>
                      <a:pt x="1409" y="1401"/>
                    </a:lnTo>
                    <a:lnTo>
                      <a:pt x="1411" y="1401"/>
                    </a:lnTo>
                    <a:lnTo>
                      <a:pt x="1412" y="1401"/>
                    </a:lnTo>
                    <a:lnTo>
                      <a:pt x="1414" y="1403"/>
                    </a:lnTo>
                    <a:lnTo>
                      <a:pt x="1416" y="1404"/>
                    </a:lnTo>
                    <a:lnTo>
                      <a:pt x="1416" y="1406"/>
                    </a:lnTo>
                    <a:lnTo>
                      <a:pt x="1416" y="1408"/>
                    </a:lnTo>
                    <a:lnTo>
                      <a:pt x="1419" y="1410"/>
                    </a:lnTo>
                    <a:lnTo>
                      <a:pt x="1419" y="1411"/>
                    </a:lnTo>
                    <a:lnTo>
                      <a:pt x="1416" y="1413"/>
                    </a:lnTo>
                    <a:lnTo>
                      <a:pt x="1416" y="1415"/>
                    </a:lnTo>
                    <a:lnTo>
                      <a:pt x="1416" y="1415"/>
                    </a:lnTo>
                    <a:lnTo>
                      <a:pt x="1417" y="1416"/>
                    </a:lnTo>
                    <a:lnTo>
                      <a:pt x="1421" y="1418"/>
                    </a:lnTo>
                    <a:lnTo>
                      <a:pt x="1421" y="1421"/>
                    </a:lnTo>
                    <a:lnTo>
                      <a:pt x="1423" y="1423"/>
                    </a:lnTo>
                    <a:lnTo>
                      <a:pt x="1423" y="1425"/>
                    </a:lnTo>
                    <a:lnTo>
                      <a:pt x="1423" y="1427"/>
                    </a:lnTo>
                    <a:lnTo>
                      <a:pt x="1423" y="1427"/>
                    </a:lnTo>
                    <a:lnTo>
                      <a:pt x="1424" y="1425"/>
                    </a:lnTo>
                    <a:lnTo>
                      <a:pt x="1424" y="1425"/>
                    </a:lnTo>
                    <a:lnTo>
                      <a:pt x="1424" y="1427"/>
                    </a:lnTo>
                    <a:lnTo>
                      <a:pt x="1426" y="1428"/>
                    </a:lnTo>
                    <a:lnTo>
                      <a:pt x="1426" y="1435"/>
                    </a:lnTo>
                    <a:lnTo>
                      <a:pt x="1428" y="1439"/>
                    </a:lnTo>
                    <a:lnTo>
                      <a:pt x="1428" y="1439"/>
                    </a:lnTo>
                    <a:lnTo>
                      <a:pt x="1428" y="1430"/>
                    </a:lnTo>
                    <a:lnTo>
                      <a:pt x="1429" y="1430"/>
                    </a:lnTo>
                    <a:lnTo>
                      <a:pt x="1431" y="1432"/>
                    </a:lnTo>
                    <a:lnTo>
                      <a:pt x="1434" y="1433"/>
                    </a:lnTo>
                    <a:lnTo>
                      <a:pt x="1436" y="1437"/>
                    </a:lnTo>
                    <a:lnTo>
                      <a:pt x="1436" y="1437"/>
                    </a:lnTo>
                    <a:lnTo>
                      <a:pt x="1434" y="1440"/>
                    </a:lnTo>
                    <a:lnTo>
                      <a:pt x="1436" y="1440"/>
                    </a:lnTo>
                    <a:lnTo>
                      <a:pt x="1436" y="1442"/>
                    </a:lnTo>
                    <a:lnTo>
                      <a:pt x="1438" y="1442"/>
                    </a:lnTo>
                    <a:lnTo>
                      <a:pt x="1438" y="1439"/>
                    </a:lnTo>
                    <a:lnTo>
                      <a:pt x="1440" y="1437"/>
                    </a:lnTo>
                    <a:lnTo>
                      <a:pt x="1441" y="1435"/>
                    </a:lnTo>
                    <a:lnTo>
                      <a:pt x="1445" y="1437"/>
                    </a:lnTo>
                    <a:lnTo>
                      <a:pt x="1448" y="1440"/>
                    </a:lnTo>
                    <a:lnTo>
                      <a:pt x="1448" y="1442"/>
                    </a:lnTo>
                    <a:lnTo>
                      <a:pt x="1450" y="1444"/>
                    </a:lnTo>
                    <a:lnTo>
                      <a:pt x="1452" y="1442"/>
                    </a:lnTo>
                    <a:lnTo>
                      <a:pt x="1455" y="1445"/>
                    </a:lnTo>
                    <a:lnTo>
                      <a:pt x="1453" y="1449"/>
                    </a:lnTo>
                    <a:lnTo>
                      <a:pt x="1450" y="1450"/>
                    </a:lnTo>
                    <a:lnTo>
                      <a:pt x="1450" y="1452"/>
                    </a:lnTo>
                    <a:lnTo>
                      <a:pt x="1450" y="1452"/>
                    </a:lnTo>
                    <a:lnTo>
                      <a:pt x="1457" y="1452"/>
                    </a:lnTo>
                    <a:lnTo>
                      <a:pt x="1458" y="1452"/>
                    </a:lnTo>
                    <a:lnTo>
                      <a:pt x="1458" y="1456"/>
                    </a:lnTo>
                    <a:lnTo>
                      <a:pt x="1457" y="1461"/>
                    </a:lnTo>
                    <a:lnTo>
                      <a:pt x="1453" y="1461"/>
                    </a:lnTo>
                    <a:lnTo>
                      <a:pt x="1450" y="1461"/>
                    </a:lnTo>
                    <a:lnTo>
                      <a:pt x="1448" y="1461"/>
                    </a:lnTo>
                    <a:lnTo>
                      <a:pt x="1448" y="1461"/>
                    </a:lnTo>
                    <a:lnTo>
                      <a:pt x="1453" y="1464"/>
                    </a:lnTo>
                    <a:lnTo>
                      <a:pt x="1455" y="1466"/>
                    </a:lnTo>
                    <a:lnTo>
                      <a:pt x="1457" y="1468"/>
                    </a:lnTo>
                    <a:lnTo>
                      <a:pt x="1457" y="1471"/>
                    </a:lnTo>
                    <a:lnTo>
                      <a:pt x="1457" y="1471"/>
                    </a:lnTo>
                    <a:lnTo>
                      <a:pt x="1457" y="1473"/>
                    </a:lnTo>
                    <a:lnTo>
                      <a:pt x="1457" y="1473"/>
                    </a:lnTo>
                    <a:lnTo>
                      <a:pt x="1460" y="1474"/>
                    </a:lnTo>
                    <a:lnTo>
                      <a:pt x="1462" y="1473"/>
                    </a:lnTo>
                    <a:lnTo>
                      <a:pt x="1464" y="1473"/>
                    </a:lnTo>
                    <a:lnTo>
                      <a:pt x="1467" y="1473"/>
                    </a:lnTo>
                    <a:lnTo>
                      <a:pt x="1467" y="1474"/>
                    </a:lnTo>
                    <a:lnTo>
                      <a:pt x="1465" y="1476"/>
                    </a:lnTo>
                    <a:lnTo>
                      <a:pt x="1464" y="1478"/>
                    </a:lnTo>
                    <a:lnTo>
                      <a:pt x="1465" y="1478"/>
                    </a:lnTo>
                    <a:lnTo>
                      <a:pt x="1467" y="1478"/>
                    </a:lnTo>
                    <a:lnTo>
                      <a:pt x="1469" y="1478"/>
                    </a:lnTo>
                    <a:lnTo>
                      <a:pt x="1470" y="1483"/>
                    </a:lnTo>
                    <a:lnTo>
                      <a:pt x="1472" y="1486"/>
                    </a:lnTo>
                    <a:lnTo>
                      <a:pt x="1470" y="1488"/>
                    </a:lnTo>
                    <a:lnTo>
                      <a:pt x="1469" y="1488"/>
                    </a:lnTo>
                    <a:lnTo>
                      <a:pt x="1469" y="1493"/>
                    </a:lnTo>
                    <a:lnTo>
                      <a:pt x="1470" y="1496"/>
                    </a:lnTo>
                    <a:lnTo>
                      <a:pt x="1470" y="1502"/>
                    </a:lnTo>
                    <a:lnTo>
                      <a:pt x="1469" y="1505"/>
                    </a:lnTo>
                    <a:lnTo>
                      <a:pt x="1469" y="1507"/>
                    </a:lnTo>
                    <a:lnTo>
                      <a:pt x="1467" y="1507"/>
                    </a:lnTo>
                    <a:lnTo>
                      <a:pt x="1465" y="1505"/>
                    </a:lnTo>
                    <a:lnTo>
                      <a:pt x="1462" y="1493"/>
                    </a:lnTo>
                    <a:lnTo>
                      <a:pt x="1462" y="1491"/>
                    </a:lnTo>
                    <a:lnTo>
                      <a:pt x="1460" y="1490"/>
                    </a:lnTo>
                    <a:lnTo>
                      <a:pt x="1457" y="1485"/>
                    </a:lnTo>
                    <a:lnTo>
                      <a:pt x="1457" y="1485"/>
                    </a:lnTo>
                    <a:lnTo>
                      <a:pt x="1457" y="1488"/>
                    </a:lnTo>
                    <a:lnTo>
                      <a:pt x="1458" y="1491"/>
                    </a:lnTo>
                    <a:lnTo>
                      <a:pt x="1460" y="1498"/>
                    </a:lnTo>
                    <a:lnTo>
                      <a:pt x="1460" y="1503"/>
                    </a:lnTo>
                    <a:lnTo>
                      <a:pt x="1460" y="1505"/>
                    </a:lnTo>
                    <a:lnTo>
                      <a:pt x="1458" y="1505"/>
                    </a:lnTo>
                    <a:lnTo>
                      <a:pt x="1458" y="1505"/>
                    </a:lnTo>
                    <a:lnTo>
                      <a:pt x="1458" y="1507"/>
                    </a:lnTo>
                    <a:lnTo>
                      <a:pt x="1462" y="1512"/>
                    </a:lnTo>
                    <a:lnTo>
                      <a:pt x="1464" y="1514"/>
                    </a:lnTo>
                    <a:lnTo>
                      <a:pt x="1465" y="1517"/>
                    </a:lnTo>
                    <a:lnTo>
                      <a:pt x="1465" y="1519"/>
                    </a:lnTo>
                    <a:lnTo>
                      <a:pt x="1467" y="1520"/>
                    </a:lnTo>
                    <a:lnTo>
                      <a:pt x="1465" y="1520"/>
                    </a:lnTo>
                    <a:lnTo>
                      <a:pt x="1465" y="1522"/>
                    </a:lnTo>
                    <a:lnTo>
                      <a:pt x="1462" y="1522"/>
                    </a:lnTo>
                    <a:lnTo>
                      <a:pt x="1462" y="1522"/>
                    </a:lnTo>
                    <a:lnTo>
                      <a:pt x="1457" y="1519"/>
                    </a:lnTo>
                    <a:lnTo>
                      <a:pt x="1457" y="1520"/>
                    </a:lnTo>
                    <a:lnTo>
                      <a:pt x="1458" y="1529"/>
                    </a:lnTo>
                    <a:lnTo>
                      <a:pt x="1458" y="1532"/>
                    </a:lnTo>
                    <a:lnTo>
                      <a:pt x="1458" y="1532"/>
                    </a:lnTo>
                    <a:lnTo>
                      <a:pt x="1457" y="1532"/>
                    </a:lnTo>
                    <a:lnTo>
                      <a:pt x="1455" y="1529"/>
                    </a:lnTo>
                    <a:lnTo>
                      <a:pt x="1452" y="1525"/>
                    </a:lnTo>
                    <a:lnTo>
                      <a:pt x="1448" y="1522"/>
                    </a:lnTo>
                    <a:lnTo>
                      <a:pt x="1446" y="1520"/>
                    </a:lnTo>
                    <a:lnTo>
                      <a:pt x="1445" y="1520"/>
                    </a:lnTo>
                    <a:lnTo>
                      <a:pt x="1445" y="1520"/>
                    </a:lnTo>
                    <a:lnTo>
                      <a:pt x="1445" y="1520"/>
                    </a:lnTo>
                    <a:lnTo>
                      <a:pt x="1443" y="1520"/>
                    </a:lnTo>
                    <a:lnTo>
                      <a:pt x="1443" y="1519"/>
                    </a:lnTo>
                    <a:lnTo>
                      <a:pt x="1441" y="1517"/>
                    </a:lnTo>
                    <a:lnTo>
                      <a:pt x="1436" y="1512"/>
                    </a:lnTo>
                    <a:lnTo>
                      <a:pt x="1436" y="1512"/>
                    </a:lnTo>
                    <a:lnTo>
                      <a:pt x="1436" y="1514"/>
                    </a:lnTo>
                    <a:lnTo>
                      <a:pt x="1436" y="1517"/>
                    </a:lnTo>
                    <a:lnTo>
                      <a:pt x="1436" y="1517"/>
                    </a:lnTo>
                    <a:lnTo>
                      <a:pt x="1434" y="1517"/>
                    </a:lnTo>
                    <a:lnTo>
                      <a:pt x="1433" y="1515"/>
                    </a:lnTo>
                    <a:lnTo>
                      <a:pt x="1431" y="1514"/>
                    </a:lnTo>
                    <a:lnTo>
                      <a:pt x="1429" y="1508"/>
                    </a:lnTo>
                    <a:lnTo>
                      <a:pt x="1428" y="1505"/>
                    </a:lnTo>
                    <a:lnTo>
                      <a:pt x="1428" y="1507"/>
                    </a:lnTo>
                    <a:lnTo>
                      <a:pt x="1429" y="1512"/>
                    </a:lnTo>
                    <a:lnTo>
                      <a:pt x="1429" y="1514"/>
                    </a:lnTo>
                    <a:lnTo>
                      <a:pt x="1428" y="1514"/>
                    </a:lnTo>
                    <a:lnTo>
                      <a:pt x="1428" y="1514"/>
                    </a:lnTo>
                    <a:lnTo>
                      <a:pt x="1426" y="1512"/>
                    </a:lnTo>
                    <a:lnTo>
                      <a:pt x="1426" y="1510"/>
                    </a:lnTo>
                    <a:lnTo>
                      <a:pt x="1424" y="1508"/>
                    </a:lnTo>
                    <a:lnTo>
                      <a:pt x="1423" y="1507"/>
                    </a:lnTo>
                    <a:lnTo>
                      <a:pt x="1423" y="1507"/>
                    </a:lnTo>
                    <a:lnTo>
                      <a:pt x="1421" y="1503"/>
                    </a:lnTo>
                    <a:lnTo>
                      <a:pt x="1421" y="1503"/>
                    </a:lnTo>
                    <a:lnTo>
                      <a:pt x="1417" y="1503"/>
                    </a:lnTo>
                    <a:lnTo>
                      <a:pt x="1417" y="1502"/>
                    </a:lnTo>
                    <a:lnTo>
                      <a:pt x="1412" y="1496"/>
                    </a:lnTo>
                    <a:lnTo>
                      <a:pt x="1407" y="1490"/>
                    </a:lnTo>
                    <a:lnTo>
                      <a:pt x="1405" y="1486"/>
                    </a:lnTo>
                    <a:lnTo>
                      <a:pt x="1404" y="1486"/>
                    </a:lnTo>
                    <a:lnTo>
                      <a:pt x="1405" y="1490"/>
                    </a:lnTo>
                    <a:lnTo>
                      <a:pt x="1407" y="1496"/>
                    </a:lnTo>
                    <a:lnTo>
                      <a:pt x="1407" y="1498"/>
                    </a:lnTo>
                    <a:lnTo>
                      <a:pt x="1407" y="1500"/>
                    </a:lnTo>
                    <a:lnTo>
                      <a:pt x="1405" y="1498"/>
                    </a:lnTo>
                    <a:lnTo>
                      <a:pt x="1397" y="1490"/>
                    </a:lnTo>
                    <a:lnTo>
                      <a:pt x="1393" y="1486"/>
                    </a:lnTo>
                    <a:lnTo>
                      <a:pt x="1390" y="1485"/>
                    </a:lnTo>
                    <a:lnTo>
                      <a:pt x="1387" y="1485"/>
                    </a:lnTo>
                    <a:lnTo>
                      <a:pt x="1385" y="1486"/>
                    </a:lnTo>
                    <a:lnTo>
                      <a:pt x="1387" y="1491"/>
                    </a:lnTo>
                    <a:lnTo>
                      <a:pt x="1390" y="1495"/>
                    </a:lnTo>
                    <a:lnTo>
                      <a:pt x="1392" y="1498"/>
                    </a:lnTo>
                    <a:lnTo>
                      <a:pt x="1395" y="1502"/>
                    </a:lnTo>
                    <a:lnTo>
                      <a:pt x="1399" y="1508"/>
                    </a:lnTo>
                    <a:lnTo>
                      <a:pt x="1400" y="1510"/>
                    </a:lnTo>
                    <a:lnTo>
                      <a:pt x="1404" y="1512"/>
                    </a:lnTo>
                    <a:lnTo>
                      <a:pt x="1405" y="1514"/>
                    </a:lnTo>
                    <a:lnTo>
                      <a:pt x="1409" y="1514"/>
                    </a:lnTo>
                    <a:lnTo>
                      <a:pt x="1409" y="1514"/>
                    </a:lnTo>
                    <a:lnTo>
                      <a:pt x="1407" y="1515"/>
                    </a:lnTo>
                    <a:lnTo>
                      <a:pt x="1407" y="1517"/>
                    </a:lnTo>
                    <a:lnTo>
                      <a:pt x="1412" y="1519"/>
                    </a:lnTo>
                    <a:lnTo>
                      <a:pt x="1414" y="1520"/>
                    </a:lnTo>
                    <a:lnTo>
                      <a:pt x="1416" y="1522"/>
                    </a:lnTo>
                    <a:lnTo>
                      <a:pt x="1417" y="1524"/>
                    </a:lnTo>
                    <a:lnTo>
                      <a:pt x="1423" y="1529"/>
                    </a:lnTo>
                    <a:lnTo>
                      <a:pt x="1423" y="1531"/>
                    </a:lnTo>
                    <a:lnTo>
                      <a:pt x="1428" y="1532"/>
                    </a:lnTo>
                    <a:lnTo>
                      <a:pt x="1428" y="1534"/>
                    </a:lnTo>
                    <a:lnTo>
                      <a:pt x="1431" y="1537"/>
                    </a:lnTo>
                    <a:lnTo>
                      <a:pt x="1433" y="1539"/>
                    </a:lnTo>
                    <a:lnTo>
                      <a:pt x="1434" y="1544"/>
                    </a:lnTo>
                    <a:lnTo>
                      <a:pt x="1436" y="1546"/>
                    </a:lnTo>
                    <a:lnTo>
                      <a:pt x="1440" y="1548"/>
                    </a:lnTo>
                    <a:lnTo>
                      <a:pt x="1440" y="1549"/>
                    </a:lnTo>
                    <a:lnTo>
                      <a:pt x="1441" y="1549"/>
                    </a:lnTo>
                    <a:lnTo>
                      <a:pt x="1441" y="1551"/>
                    </a:lnTo>
                    <a:lnTo>
                      <a:pt x="1440" y="1553"/>
                    </a:lnTo>
                    <a:lnTo>
                      <a:pt x="1438" y="1554"/>
                    </a:lnTo>
                    <a:lnTo>
                      <a:pt x="1438" y="1556"/>
                    </a:lnTo>
                    <a:lnTo>
                      <a:pt x="1440" y="1560"/>
                    </a:lnTo>
                    <a:lnTo>
                      <a:pt x="1440" y="1561"/>
                    </a:lnTo>
                    <a:lnTo>
                      <a:pt x="1438" y="1563"/>
                    </a:lnTo>
                    <a:lnTo>
                      <a:pt x="1436" y="1563"/>
                    </a:lnTo>
                    <a:lnTo>
                      <a:pt x="1434" y="1563"/>
                    </a:lnTo>
                    <a:lnTo>
                      <a:pt x="1433" y="1563"/>
                    </a:lnTo>
                    <a:lnTo>
                      <a:pt x="1429" y="1561"/>
                    </a:lnTo>
                    <a:lnTo>
                      <a:pt x="1426" y="1558"/>
                    </a:lnTo>
                    <a:lnTo>
                      <a:pt x="1417" y="1554"/>
                    </a:lnTo>
                    <a:lnTo>
                      <a:pt x="1416" y="1554"/>
                    </a:lnTo>
                    <a:lnTo>
                      <a:pt x="1414" y="1553"/>
                    </a:lnTo>
                    <a:lnTo>
                      <a:pt x="1414" y="1553"/>
                    </a:lnTo>
                    <a:lnTo>
                      <a:pt x="1395" y="1549"/>
                    </a:lnTo>
                    <a:lnTo>
                      <a:pt x="1392" y="1548"/>
                    </a:lnTo>
                    <a:lnTo>
                      <a:pt x="1390" y="1546"/>
                    </a:lnTo>
                    <a:lnTo>
                      <a:pt x="1388" y="1546"/>
                    </a:lnTo>
                    <a:lnTo>
                      <a:pt x="1381" y="1541"/>
                    </a:lnTo>
                    <a:lnTo>
                      <a:pt x="1381" y="1541"/>
                    </a:lnTo>
                    <a:lnTo>
                      <a:pt x="1376" y="1534"/>
                    </a:lnTo>
                    <a:lnTo>
                      <a:pt x="1373" y="1527"/>
                    </a:lnTo>
                    <a:lnTo>
                      <a:pt x="1371" y="1527"/>
                    </a:lnTo>
                    <a:lnTo>
                      <a:pt x="1368" y="1525"/>
                    </a:lnTo>
                    <a:lnTo>
                      <a:pt x="1364" y="1525"/>
                    </a:lnTo>
                    <a:lnTo>
                      <a:pt x="1363" y="1527"/>
                    </a:lnTo>
                    <a:lnTo>
                      <a:pt x="1359" y="1527"/>
                    </a:lnTo>
                    <a:lnTo>
                      <a:pt x="1357" y="1525"/>
                    </a:lnTo>
                    <a:lnTo>
                      <a:pt x="1352" y="1522"/>
                    </a:lnTo>
                    <a:lnTo>
                      <a:pt x="1349" y="1520"/>
                    </a:lnTo>
                    <a:lnTo>
                      <a:pt x="1346" y="1517"/>
                    </a:lnTo>
                    <a:lnTo>
                      <a:pt x="1342" y="1517"/>
                    </a:lnTo>
                    <a:lnTo>
                      <a:pt x="1342" y="1515"/>
                    </a:lnTo>
                    <a:lnTo>
                      <a:pt x="1346" y="1512"/>
                    </a:lnTo>
                    <a:lnTo>
                      <a:pt x="1346" y="1512"/>
                    </a:lnTo>
                    <a:lnTo>
                      <a:pt x="1340" y="1515"/>
                    </a:lnTo>
                    <a:lnTo>
                      <a:pt x="1339" y="1514"/>
                    </a:lnTo>
                    <a:lnTo>
                      <a:pt x="1335" y="1512"/>
                    </a:lnTo>
                    <a:lnTo>
                      <a:pt x="1334" y="1508"/>
                    </a:lnTo>
                    <a:lnTo>
                      <a:pt x="1328" y="1502"/>
                    </a:lnTo>
                    <a:lnTo>
                      <a:pt x="1325" y="1500"/>
                    </a:lnTo>
                    <a:lnTo>
                      <a:pt x="1327" y="1498"/>
                    </a:lnTo>
                    <a:lnTo>
                      <a:pt x="1328" y="1498"/>
                    </a:lnTo>
                    <a:lnTo>
                      <a:pt x="1332" y="1498"/>
                    </a:lnTo>
                    <a:lnTo>
                      <a:pt x="1334" y="1498"/>
                    </a:lnTo>
                    <a:lnTo>
                      <a:pt x="1335" y="1495"/>
                    </a:lnTo>
                    <a:lnTo>
                      <a:pt x="1337" y="1493"/>
                    </a:lnTo>
                    <a:lnTo>
                      <a:pt x="1337" y="1491"/>
                    </a:lnTo>
                    <a:lnTo>
                      <a:pt x="1335" y="1491"/>
                    </a:lnTo>
                    <a:lnTo>
                      <a:pt x="1334" y="1491"/>
                    </a:lnTo>
                    <a:lnTo>
                      <a:pt x="1334" y="1490"/>
                    </a:lnTo>
                    <a:lnTo>
                      <a:pt x="1334" y="1488"/>
                    </a:lnTo>
                    <a:lnTo>
                      <a:pt x="1330" y="1486"/>
                    </a:lnTo>
                    <a:lnTo>
                      <a:pt x="1328" y="1486"/>
                    </a:lnTo>
                    <a:lnTo>
                      <a:pt x="1322" y="1486"/>
                    </a:lnTo>
                    <a:lnTo>
                      <a:pt x="1320" y="1486"/>
                    </a:lnTo>
                    <a:lnTo>
                      <a:pt x="1320" y="1485"/>
                    </a:lnTo>
                    <a:lnTo>
                      <a:pt x="1322" y="1481"/>
                    </a:lnTo>
                    <a:lnTo>
                      <a:pt x="1322" y="1479"/>
                    </a:lnTo>
                    <a:lnTo>
                      <a:pt x="1323" y="1479"/>
                    </a:lnTo>
                    <a:lnTo>
                      <a:pt x="1322" y="1479"/>
                    </a:lnTo>
                    <a:lnTo>
                      <a:pt x="1322" y="1479"/>
                    </a:lnTo>
                    <a:lnTo>
                      <a:pt x="1316" y="1481"/>
                    </a:lnTo>
                    <a:lnTo>
                      <a:pt x="1316" y="1481"/>
                    </a:lnTo>
                    <a:lnTo>
                      <a:pt x="1315" y="1478"/>
                    </a:lnTo>
                    <a:lnTo>
                      <a:pt x="1313" y="1474"/>
                    </a:lnTo>
                    <a:lnTo>
                      <a:pt x="1313" y="1473"/>
                    </a:lnTo>
                    <a:lnTo>
                      <a:pt x="1311" y="1473"/>
                    </a:lnTo>
                    <a:lnTo>
                      <a:pt x="1308" y="1469"/>
                    </a:lnTo>
                    <a:lnTo>
                      <a:pt x="1303" y="1462"/>
                    </a:lnTo>
                    <a:lnTo>
                      <a:pt x="1301" y="1459"/>
                    </a:lnTo>
                    <a:lnTo>
                      <a:pt x="1299" y="1457"/>
                    </a:lnTo>
                    <a:lnTo>
                      <a:pt x="1298" y="1457"/>
                    </a:lnTo>
                    <a:lnTo>
                      <a:pt x="1298" y="1456"/>
                    </a:lnTo>
                    <a:lnTo>
                      <a:pt x="1301" y="1449"/>
                    </a:lnTo>
                    <a:lnTo>
                      <a:pt x="1301" y="1449"/>
                    </a:lnTo>
                    <a:lnTo>
                      <a:pt x="1298" y="1449"/>
                    </a:lnTo>
                    <a:lnTo>
                      <a:pt x="1294" y="1447"/>
                    </a:lnTo>
                    <a:lnTo>
                      <a:pt x="1292" y="1449"/>
                    </a:lnTo>
                    <a:lnTo>
                      <a:pt x="1291" y="1449"/>
                    </a:lnTo>
                    <a:lnTo>
                      <a:pt x="1289" y="1449"/>
                    </a:lnTo>
                    <a:lnTo>
                      <a:pt x="1289" y="1449"/>
                    </a:lnTo>
                    <a:lnTo>
                      <a:pt x="1287" y="1454"/>
                    </a:lnTo>
                    <a:lnTo>
                      <a:pt x="1287" y="1456"/>
                    </a:lnTo>
                    <a:lnTo>
                      <a:pt x="1287" y="1456"/>
                    </a:lnTo>
                    <a:lnTo>
                      <a:pt x="1286" y="1456"/>
                    </a:lnTo>
                    <a:lnTo>
                      <a:pt x="1286" y="1454"/>
                    </a:lnTo>
                    <a:lnTo>
                      <a:pt x="1286" y="1454"/>
                    </a:lnTo>
                    <a:lnTo>
                      <a:pt x="1284" y="1447"/>
                    </a:lnTo>
                    <a:lnTo>
                      <a:pt x="1284" y="1447"/>
                    </a:lnTo>
                    <a:lnTo>
                      <a:pt x="1279" y="1445"/>
                    </a:lnTo>
                    <a:lnTo>
                      <a:pt x="1279" y="1445"/>
                    </a:lnTo>
                    <a:lnTo>
                      <a:pt x="1277" y="1444"/>
                    </a:lnTo>
                    <a:lnTo>
                      <a:pt x="1277" y="1442"/>
                    </a:lnTo>
                    <a:lnTo>
                      <a:pt x="1275" y="1439"/>
                    </a:lnTo>
                    <a:lnTo>
                      <a:pt x="1275" y="1437"/>
                    </a:lnTo>
                    <a:lnTo>
                      <a:pt x="1274" y="1437"/>
                    </a:lnTo>
                    <a:lnTo>
                      <a:pt x="1274" y="1437"/>
                    </a:lnTo>
                    <a:lnTo>
                      <a:pt x="1272" y="1439"/>
                    </a:lnTo>
                    <a:lnTo>
                      <a:pt x="1272" y="1439"/>
                    </a:lnTo>
                    <a:lnTo>
                      <a:pt x="1270" y="1439"/>
                    </a:lnTo>
                    <a:lnTo>
                      <a:pt x="1270" y="1440"/>
                    </a:lnTo>
                    <a:lnTo>
                      <a:pt x="1272" y="1442"/>
                    </a:lnTo>
                    <a:lnTo>
                      <a:pt x="1274" y="1445"/>
                    </a:lnTo>
                    <a:lnTo>
                      <a:pt x="1275" y="1449"/>
                    </a:lnTo>
                    <a:lnTo>
                      <a:pt x="1274" y="1452"/>
                    </a:lnTo>
                    <a:lnTo>
                      <a:pt x="1270" y="1454"/>
                    </a:lnTo>
                    <a:lnTo>
                      <a:pt x="1267" y="1454"/>
                    </a:lnTo>
                    <a:lnTo>
                      <a:pt x="1263" y="1454"/>
                    </a:lnTo>
                    <a:lnTo>
                      <a:pt x="1262" y="1452"/>
                    </a:lnTo>
                    <a:lnTo>
                      <a:pt x="1258" y="1450"/>
                    </a:lnTo>
                    <a:lnTo>
                      <a:pt x="1255" y="1450"/>
                    </a:lnTo>
                    <a:lnTo>
                      <a:pt x="1253" y="1457"/>
                    </a:lnTo>
                    <a:lnTo>
                      <a:pt x="1253" y="1457"/>
                    </a:lnTo>
                    <a:lnTo>
                      <a:pt x="1248" y="1457"/>
                    </a:lnTo>
                    <a:lnTo>
                      <a:pt x="1246" y="1457"/>
                    </a:lnTo>
                    <a:lnTo>
                      <a:pt x="1241" y="1461"/>
                    </a:lnTo>
                    <a:lnTo>
                      <a:pt x="1239" y="1461"/>
                    </a:lnTo>
                    <a:lnTo>
                      <a:pt x="1238" y="1461"/>
                    </a:lnTo>
                    <a:lnTo>
                      <a:pt x="1236" y="1462"/>
                    </a:lnTo>
                    <a:lnTo>
                      <a:pt x="1234" y="1464"/>
                    </a:lnTo>
                    <a:lnTo>
                      <a:pt x="1233" y="1464"/>
                    </a:lnTo>
                    <a:lnTo>
                      <a:pt x="1229" y="1462"/>
                    </a:lnTo>
                    <a:lnTo>
                      <a:pt x="1226" y="1461"/>
                    </a:lnTo>
                    <a:lnTo>
                      <a:pt x="1224" y="1462"/>
                    </a:lnTo>
                    <a:lnTo>
                      <a:pt x="1222" y="1461"/>
                    </a:lnTo>
                    <a:lnTo>
                      <a:pt x="1219" y="1459"/>
                    </a:lnTo>
                    <a:lnTo>
                      <a:pt x="1217" y="1457"/>
                    </a:lnTo>
                    <a:lnTo>
                      <a:pt x="1215" y="1459"/>
                    </a:lnTo>
                    <a:lnTo>
                      <a:pt x="1214" y="1457"/>
                    </a:lnTo>
                    <a:lnTo>
                      <a:pt x="1210" y="1454"/>
                    </a:lnTo>
                    <a:lnTo>
                      <a:pt x="1209" y="1452"/>
                    </a:lnTo>
                    <a:lnTo>
                      <a:pt x="1207" y="1447"/>
                    </a:lnTo>
                    <a:lnTo>
                      <a:pt x="1207" y="1445"/>
                    </a:lnTo>
                    <a:lnTo>
                      <a:pt x="1207" y="1442"/>
                    </a:lnTo>
                    <a:lnTo>
                      <a:pt x="1207" y="1440"/>
                    </a:lnTo>
                    <a:lnTo>
                      <a:pt x="1207" y="1439"/>
                    </a:lnTo>
                    <a:lnTo>
                      <a:pt x="1209" y="1432"/>
                    </a:lnTo>
                    <a:lnTo>
                      <a:pt x="1209" y="1430"/>
                    </a:lnTo>
                    <a:lnTo>
                      <a:pt x="1210" y="1428"/>
                    </a:lnTo>
                    <a:lnTo>
                      <a:pt x="1212" y="1427"/>
                    </a:lnTo>
                    <a:lnTo>
                      <a:pt x="1221" y="1421"/>
                    </a:lnTo>
                    <a:lnTo>
                      <a:pt x="1222" y="1421"/>
                    </a:lnTo>
                    <a:lnTo>
                      <a:pt x="1222" y="1420"/>
                    </a:lnTo>
                    <a:lnTo>
                      <a:pt x="1221" y="1415"/>
                    </a:lnTo>
                    <a:lnTo>
                      <a:pt x="1221" y="1413"/>
                    </a:lnTo>
                    <a:lnTo>
                      <a:pt x="1221" y="1413"/>
                    </a:lnTo>
                    <a:lnTo>
                      <a:pt x="1222" y="1410"/>
                    </a:lnTo>
                    <a:lnTo>
                      <a:pt x="1224" y="1410"/>
                    </a:lnTo>
                    <a:lnTo>
                      <a:pt x="1224" y="1408"/>
                    </a:lnTo>
                    <a:lnTo>
                      <a:pt x="1227" y="1410"/>
                    </a:lnTo>
                    <a:lnTo>
                      <a:pt x="1231" y="1411"/>
                    </a:lnTo>
                    <a:lnTo>
                      <a:pt x="1234" y="1411"/>
                    </a:lnTo>
                    <a:lnTo>
                      <a:pt x="1239" y="1413"/>
                    </a:lnTo>
                    <a:lnTo>
                      <a:pt x="1248" y="1416"/>
                    </a:lnTo>
                    <a:lnTo>
                      <a:pt x="1251" y="1420"/>
                    </a:lnTo>
                    <a:lnTo>
                      <a:pt x="1255" y="1423"/>
                    </a:lnTo>
                    <a:lnTo>
                      <a:pt x="1258" y="1427"/>
                    </a:lnTo>
                    <a:lnTo>
                      <a:pt x="1258" y="1428"/>
                    </a:lnTo>
                    <a:lnTo>
                      <a:pt x="1257" y="1432"/>
                    </a:lnTo>
                    <a:lnTo>
                      <a:pt x="1257" y="1433"/>
                    </a:lnTo>
                    <a:lnTo>
                      <a:pt x="1257" y="1433"/>
                    </a:lnTo>
                    <a:lnTo>
                      <a:pt x="1257" y="1435"/>
                    </a:lnTo>
                    <a:lnTo>
                      <a:pt x="1260" y="1437"/>
                    </a:lnTo>
                    <a:lnTo>
                      <a:pt x="1260" y="1437"/>
                    </a:lnTo>
                    <a:lnTo>
                      <a:pt x="1260" y="1433"/>
                    </a:lnTo>
                    <a:lnTo>
                      <a:pt x="1260" y="1432"/>
                    </a:lnTo>
                    <a:lnTo>
                      <a:pt x="1262" y="1432"/>
                    </a:lnTo>
                    <a:lnTo>
                      <a:pt x="1262" y="1430"/>
                    </a:lnTo>
                    <a:lnTo>
                      <a:pt x="1260" y="1427"/>
                    </a:lnTo>
                    <a:lnTo>
                      <a:pt x="1260" y="1425"/>
                    </a:lnTo>
                    <a:lnTo>
                      <a:pt x="1258" y="1423"/>
                    </a:lnTo>
                    <a:lnTo>
                      <a:pt x="1253" y="1418"/>
                    </a:lnTo>
                    <a:lnTo>
                      <a:pt x="1253" y="1416"/>
                    </a:lnTo>
                    <a:lnTo>
                      <a:pt x="1255" y="1415"/>
                    </a:lnTo>
                    <a:lnTo>
                      <a:pt x="1262" y="1416"/>
                    </a:lnTo>
                    <a:lnTo>
                      <a:pt x="1265" y="1416"/>
                    </a:lnTo>
                    <a:lnTo>
                      <a:pt x="1265" y="1415"/>
                    </a:lnTo>
                    <a:lnTo>
                      <a:pt x="1267" y="1413"/>
                    </a:lnTo>
                    <a:lnTo>
                      <a:pt x="1269" y="1413"/>
                    </a:lnTo>
                    <a:lnTo>
                      <a:pt x="1270" y="1411"/>
                    </a:lnTo>
                    <a:lnTo>
                      <a:pt x="1274" y="1413"/>
                    </a:lnTo>
                    <a:lnTo>
                      <a:pt x="1275" y="1413"/>
                    </a:lnTo>
                    <a:lnTo>
                      <a:pt x="1277" y="1413"/>
                    </a:lnTo>
                    <a:lnTo>
                      <a:pt x="1279" y="1411"/>
                    </a:lnTo>
                    <a:lnTo>
                      <a:pt x="1282" y="1408"/>
                    </a:lnTo>
                    <a:lnTo>
                      <a:pt x="1284" y="1406"/>
                    </a:lnTo>
                    <a:lnTo>
                      <a:pt x="1287" y="1406"/>
                    </a:lnTo>
                    <a:lnTo>
                      <a:pt x="1289" y="1406"/>
                    </a:lnTo>
                    <a:lnTo>
                      <a:pt x="1294" y="1408"/>
                    </a:lnTo>
                    <a:lnTo>
                      <a:pt x="1296" y="1408"/>
                    </a:lnTo>
                    <a:lnTo>
                      <a:pt x="1296" y="1404"/>
                    </a:lnTo>
                    <a:lnTo>
                      <a:pt x="1294" y="1399"/>
                    </a:lnTo>
                    <a:lnTo>
                      <a:pt x="1292" y="1394"/>
                    </a:lnTo>
                    <a:lnTo>
                      <a:pt x="1291" y="1393"/>
                    </a:lnTo>
                    <a:lnTo>
                      <a:pt x="1287" y="1389"/>
                    </a:lnTo>
                    <a:lnTo>
                      <a:pt x="1282" y="1382"/>
                    </a:lnTo>
                    <a:lnTo>
                      <a:pt x="1279" y="1379"/>
                    </a:lnTo>
                    <a:lnTo>
                      <a:pt x="1279" y="1377"/>
                    </a:lnTo>
                    <a:lnTo>
                      <a:pt x="1279" y="1375"/>
                    </a:lnTo>
                    <a:lnTo>
                      <a:pt x="1280" y="1374"/>
                    </a:lnTo>
                    <a:lnTo>
                      <a:pt x="1289" y="1367"/>
                    </a:lnTo>
                    <a:lnTo>
                      <a:pt x="1296" y="1360"/>
                    </a:lnTo>
                    <a:lnTo>
                      <a:pt x="1298" y="1355"/>
                    </a:lnTo>
                    <a:lnTo>
                      <a:pt x="1299" y="1353"/>
                    </a:lnTo>
                    <a:lnTo>
                      <a:pt x="1301" y="1352"/>
                    </a:lnTo>
                    <a:lnTo>
                      <a:pt x="1303" y="1350"/>
                    </a:lnTo>
                    <a:lnTo>
                      <a:pt x="1306" y="1348"/>
                    </a:lnTo>
                    <a:lnTo>
                      <a:pt x="1306" y="1346"/>
                    </a:lnTo>
                    <a:lnTo>
                      <a:pt x="1306" y="1343"/>
                    </a:lnTo>
                    <a:lnTo>
                      <a:pt x="1308" y="1341"/>
                    </a:lnTo>
                    <a:lnTo>
                      <a:pt x="1310" y="1335"/>
                    </a:lnTo>
                    <a:lnTo>
                      <a:pt x="1313" y="1333"/>
                    </a:lnTo>
                    <a:lnTo>
                      <a:pt x="1316" y="1331"/>
                    </a:lnTo>
                    <a:lnTo>
                      <a:pt x="1318" y="1329"/>
                    </a:lnTo>
                    <a:lnTo>
                      <a:pt x="1322" y="1323"/>
                    </a:lnTo>
                    <a:lnTo>
                      <a:pt x="1322" y="1321"/>
                    </a:lnTo>
                    <a:lnTo>
                      <a:pt x="1320" y="1321"/>
                    </a:lnTo>
                    <a:lnTo>
                      <a:pt x="1318" y="1319"/>
                    </a:lnTo>
                    <a:lnTo>
                      <a:pt x="1315" y="1302"/>
                    </a:lnTo>
                    <a:lnTo>
                      <a:pt x="1311" y="1295"/>
                    </a:lnTo>
                    <a:lnTo>
                      <a:pt x="1308" y="1289"/>
                    </a:lnTo>
                    <a:lnTo>
                      <a:pt x="1304" y="1280"/>
                    </a:lnTo>
                    <a:lnTo>
                      <a:pt x="1299" y="1271"/>
                    </a:lnTo>
                    <a:lnTo>
                      <a:pt x="1299" y="1270"/>
                    </a:lnTo>
                    <a:lnTo>
                      <a:pt x="1301" y="1268"/>
                    </a:lnTo>
                    <a:lnTo>
                      <a:pt x="1301" y="1266"/>
                    </a:lnTo>
                    <a:lnTo>
                      <a:pt x="1296" y="1270"/>
                    </a:lnTo>
                    <a:lnTo>
                      <a:pt x="1294" y="1270"/>
                    </a:lnTo>
                    <a:lnTo>
                      <a:pt x="1292" y="1268"/>
                    </a:lnTo>
                    <a:lnTo>
                      <a:pt x="1291" y="1266"/>
                    </a:lnTo>
                    <a:lnTo>
                      <a:pt x="1289" y="1263"/>
                    </a:lnTo>
                    <a:lnTo>
                      <a:pt x="1289" y="1261"/>
                    </a:lnTo>
                    <a:lnTo>
                      <a:pt x="1291" y="1260"/>
                    </a:lnTo>
                    <a:lnTo>
                      <a:pt x="1291" y="1256"/>
                    </a:lnTo>
                    <a:lnTo>
                      <a:pt x="1291" y="1253"/>
                    </a:lnTo>
                    <a:lnTo>
                      <a:pt x="1291" y="1251"/>
                    </a:lnTo>
                    <a:lnTo>
                      <a:pt x="1291" y="1249"/>
                    </a:lnTo>
                    <a:lnTo>
                      <a:pt x="1291" y="1249"/>
                    </a:lnTo>
                    <a:lnTo>
                      <a:pt x="1289" y="1249"/>
                    </a:lnTo>
                    <a:lnTo>
                      <a:pt x="1286" y="1249"/>
                    </a:lnTo>
                    <a:lnTo>
                      <a:pt x="1286" y="1249"/>
                    </a:lnTo>
                    <a:lnTo>
                      <a:pt x="1287" y="1256"/>
                    </a:lnTo>
                    <a:lnTo>
                      <a:pt x="1287" y="1258"/>
                    </a:lnTo>
                    <a:lnTo>
                      <a:pt x="1284" y="1258"/>
                    </a:lnTo>
                    <a:lnTo>
                      <a:pt x="1282" y="1258"/>
                    </a:lnTo>
                    <a:lnTo>
                      <a:pt x="1280" y="1256"/>
                    </a:lnTo>
                    <a:lnTo>
                      <a:pt x="1279" y="1256"/>
                    </a:lnTo>
                    <a:lnTo>
                      <a:pt x="1275" y="1249"/>
                    </a:lnTo>
                    <a:lnTo>
                      <a:pt x="1274" y="1246"/>
                    </a:lnTo>
                    <a:lnTo>
                      <a:pt x="1274" y="1244"/>
                    </a:lnTo>
                    <a:lnTo>
                      <a:pt x="1274" y="1244"/>
                    </a:lnTo>
                    <a:lnTo>
                      <a:pt x="1274" y="1244"/>
                    </a:lnTo>
                    <a:lnTo>
                      <a:pt x="1272" y="1244"/>
                    </a:lnTo>
                    <a:lnTo>
                      <a:pt x="1270" y="1244"/>
                    </a:lnTo>
                    <a:lnTo>
                      <a:pt x="1270" y="1243"/>
                    </a:lnTo>
                    <a:lnTo>
                      <a:pt x="1272" y="1239"/>
                    </a:lnTo>
                    <a:lnTo>
                      <a:pt x="1274" y="1237"/>
                    </a:lnTo>
                    <a:lnTo>
                      <a:pt x="1272" y="1237"/>
                    </a:lnTo>
                    <a:lnTo>
                      <a:pt x="1269" y="1237"/>
                    </a:lnTo>
                    <a:lnTo>
                      <a:pt x="1269" y="1236"/>
                    </a:lnTo>
                    <a:lnTo>
                      <a:pt x="1270" y="1234"/>
                    </a:lnTo>
                    <a:lnTo>
                      <a:pt x="1272" y="1232"/>
                    </a:lnTo>
                    <a:lnTo>
                      <a:pt x="1274" y="1231"/>
                    </a:lnTo>
                    <a:lnTo>
                      <a:pt x="1272" y="1231"/>
                    </a:lnTo>
                    <a:lnTo>
                      <a:pt x="1270" y="1231"/>
                    </a:lnTo>
                    <a:lnTo>
                      <a:pt x="1269" y="1232"/>
                    </a:lnTo>
                    <a:lnTo>
                      <a:pt x="1265" y="1237"/>
                    </a:lnTo>
                    <a:lnTo>
                      <a:pt x="1263" y="1237"/>
                    </a:lnTo>
                    <a:lnTo>
                      <a:pt x="1262" y="1236"/>
                    </a:lnTo>
                    <a:lnTo>
                      <a:pt x="1260" y="1236"/>
                    </a:lnTo>
                    <a:lnTo>
                      <a:pt x="1258" y="1236"/>
                    </a:lnTo>
                    <a:lnTo>
                      <a:pt x="1257" y="1239"/>
                    </a:lnTo>
                    <a:lnTo>
                      <a:pt x="1251" y="1243"/>
                    </a:lnTo>
                    <a:lnTo>
                      <a:pt x="1245" y="1248"/>
                    </a:lnTo>
                    <a:lnTo>
                      <a:pt x="1241" y="1249"/>
                    </a:lnTo>
                    <a:lnTo>
                      <a:pt x="1238" y="1249"/>
                    </a:lnTo>
                    <a:lnTo>
                      <a:pt x="1236" y="1248"/>
                    </a:lnTo>
                    <a:lnTo>
                      <a:pt x="1238" y="1246"/>
                    </a:lnTo>
                    <a:lnTo>
                      <a:pt x="1238" y="1244"/>
                    </a:lnTo>
                    <a:lnTo>
                      <a:pt x="1238" y="1243"/>
                    </a:lnTo>
                    <a:lnTo>
                      <a:pt x="1238" y="1241"/>
                    </a:lnTo>
                    <a:lnTo>
                      <a:pt x="1238" y="1234"/>
                    </a:lnTo>
                    <a:lnTo>
                      <a:pt x="1238" y="1232"/>
                    </a:lnTo>
                    <a:lnTo>
                      <a:pt x="1239" y="1232"/>
                    </a:lnTo>
                    <a:lnTo>
                      <a:pt x="1241" y="1231"/>
                    </a:lnTo>
                    <a:lnTo>
                      <a:pt x="1246" y="1232"/>
                    </a:lnTo>
                    <a:lnTo>
                      <a:pt x="1250" y="1232"/>
                    </a:lnTo>
                    <a:lnTo>
                      <a:pt x="1251" y="1231"/>
                    </a:lnTo>
                    <a:lnTo>
                      <a:pt x="1253" y="1227"/>
                    </a:lnTo>
                    <a:lnTo>
                      <a:pt x="1255" y="1225"/>
                    </a:lnTo>
                    <a:lnTo>
                      <a:pt x="1255" y="1222"/>
                    </a:lnTo>
                    <a:lnTo>
                      <a:pt x="1253" y="1217"/>
                    </a:lnTo>
                    <a:lnTo>
                      <a:pt x="1253" y="1217"/>
                    </a:lnTo>
                    <a:lnTo>
                      <a:pt x="1248" y="1212"/>
                    </a:lnTo>
                    <a:lnTo>
                      <a:pt x="1245" y="1212"/>
                    </a:lnTo>
                    <a:lnTo>
                      <a:pt x="1243" y="1210"/>
                    </a:lnTo>
                    <a:lnTo>
                      <a:pt x="1241" y="1210"/>
                    </a:lnTo>
                    <a:lnTo>
                      <a:pt x="1239" y="1208"/>
                    </a:lnTo>
                    <a:lnTo>
                      <a:pt x="1239" y="1205"/>
                    </a:lnTo>
                    <a:lnTo>
                      <a:pt x="1239" y="1203"/>
                    </a:lnTo>
                    <a:lnTo>
                      <a:pt x="1239" y="1202"/>
                    </a:lnTo>
                    <a:lnTo>
                      <a:pt x="1239" y="1200"/>
                    </a:lnTo>
                    <a:lnTo>
                      <a:pt x="1245" y="1198"/>
                    </a:lnTo>
                    <a:lnTo>
                      <a:pt x="1245" y="1198"/>
                    </a:lnTo>
                    <a:lnTo>
                      <a:pt x="1241" y="1196"/>
                    </a:lnTo>
                    <a:lnTo>
                      <a:pt x="1239" y="1196"/>
                    </a:lnTo>
                    <a:lnTo>
                      <a:pt x="1238" y="1198"/>
                    </a:lnTo>
                    <a:lnTo>
                      <a:pt x="1236" y="1202"/>
                    </a:lnTo>
                    <a:lnTo>
                      <a:pt x="1234" y="1202"/>
                    </a:lnTo>
                    <a:lnTo>
                      <a:pt x="1231" y="1200"/>
                    </a:lnTo>
                    <a:lnTo>
                      <a:pt x="1229" y="1200"/>
                    </a:lnTo>
                    <a:lnTo>
                      <a:pt x="1227" y="1198"/>
                    </a:lnTo>
                    <a:lnTo>
                      <a:pt x="1227" y="1198"/>
                    </a:lnTo>
                    <a:lnTo>
                      <a:pt x="1227" y="1196"/>
                    </a:lnTo>
                    <a:lnTo>
                      <a:pt x="1229" y="1196"/>
                    </a:lnTo>
                    <a:lnTo>
                      <a:pt x="1233" y="1193"/>
                    </a:lnTo>
                    <a:lnTo>
                      <a:pt x="1233" y="1191"/>
                    </a:lnTo>
                    <a:lnTo>
                      <a:pt x="1231" y="1188"/>
                    </a:lnTo>
                    <a:lnTo>
                      <a:pt x="1229" y="1188"/>
                    </a:lnTo>
                    <a:lnTo>
                      <a:pt x="1226" y="1186"/>
                    </a:lnTo>
                    <a:lnTo>
                      <a:pt x="1221" y="1188"/>
                    </a:lnTo>
                    <a:lnTo>
                      <a:pt x="1219" y="1188"/>
                    </a:lnTo>
                    <a:lnTo>
                      <a:pt x="1217" y="1185"/>
                    </a:lnTo>
                    <a:lnTo>
                      <a:pt x="1217" y="1181"/>
                    </a:lnTo>
                    <a:lnTo>
                      <a:pt x="1217" y="1176"/>
                    </a:lnTo>
                    <a:lnTo>
                      <a:pt x="1215" y="1169"/>
                    </a:lnTo>
                    <a:lnTo>
                      <a:pt x="1215" y="1166"/>
                    </a:lnTo>
                    <a:lnTo>
                      <a:pt x="1214" y="1164"/>
                    </a:lnTo>
                    <a:lnTo>
                      <a:pt x="1207" y="1166"/>
                    </a:lnTo>
                    <a:lnTo>
                      <a:pt x="1205" y="1166"/>
                    </a:lnTo>
                    <a:lnTo>
                      <a:pt x="1205" y="1166"/>
                    </a:lnTo>
                    <a:lnTo>
                      <a:pt x="1200" y="1161"/>
                    </a:lnTo>
                    <a:lnTo>
                      <a:pt x="1200" y="1159"/>
                    </a:lnTo>
                    <a:lnTo>
                      <a:pt x="1198" y="1159"/>
                    </a:lnTo>
                    <a:lnTo>
                      <a:pt x="1195" y="1154"/>
                    </a:lnTo>
                    <a:lnTo>
                      <a:pt x="1195" y="1152"/>
                    </a:lnTo>
                    <a:lnTo>
                      <a:pt x="1193" y="1150"/>
                    </a:lnTo>
                    <a:lnTo>
                      <a:pt x="1192" y="1145"/>
                    </a:lnTo>
                    <a:lnTo>
                      <a:pt x="1190" y="1145"/>
                    </a:lnTo>
                    <a:lnTo>
                      <a:pt x="1188" y="1147"/>
                    </a:lnTo>
                    <a:lnTo>
                      <a:pt x="1186" y="1149"/>
                    </a:lnTo>
                    <a:lnTo>
                      <a:pt x="1185" y="1152"/>
                    </a:lnTo>
                    <a:lnTo>
                      <a:pt x="1183" y="1154"/>
                    </a:lnTo>
                    <a:lnTo>
                      <a:pt x="1183" y="1156"/>
                    </a:lnTo>
                    <a:lnTo>
                      <a:pt x="1185" y="1157"/>
                    </a:lnTo>
                    <a:lnTo>
                      <a:pt x="1192" y="1161"/>
                    </a:lnTo>
                    <a:lnTo>
                      <a:pt x="1192" y="1162"/>
                    </a:lnTo>
                    <a:lnTo>
                      <a:pt x="1193" y="1166"/>
                    </a:lnTo>
                    <a:lnTo>
                      <a:pt x="1195" y="1169"/>
                    </a:lnTo>
                    <a:lnTo>
                      <a:pt x="1195" y="1173"/>
                    </a:lnTo>
                    <a:lnTo>
                      <a:pt x="1195" y="1176"/>
                    </a:lnTo>
                    <a:lnTo>
                      <a:pt x="1195" y="1178"/>
                    </a:lnTo>
                    <a:lnTo>
                      <a:pt x="1193" y="1179"/>
                    </a:lnTo>
                    <a:lnTo>
                      <a:pt x="1190" y="1183"/>
                    </a:lnTo>
                    <a:lnTo>
                      <a:pt x="1185" y="1185"/>
                    </a:lnTo>
                    <a:lnTo>
                      <a:pt x="1181" y="1185"/>
                    </a:lnTo>
                    <a:lnTo>
                      <a:pt x="1180" y="1185"/>
                    </a:lnTo>
                    <a:lnTo>
                      <a:pt x="1169" y="1179"/>
                    </a:lnTo>
                    <a:lnTo>
                      <a:pt x="1168" y="1179"/>
                    </a:lnTo>
                    <a:lnTo>
                      <a:pt x="1164" y="1178"/>
                    </a:lnTo>
                    <a:lnTo>
                      <a:pt x="1159" y="1176"/>
                    </a:lnTo>
                    <a:lnTo>
                      <a:pt x="1156" y="1176"/>
                    </a:lnTo>
                    <a:lnTo>
                      <a:pt x="1150" y="1174"/>
                    </a:lnTo>
                    <a:lnTo>
                      <a:pt x="1142" y="1173"/>
                    </a:lnTo>
                    <a:lnTo>
                      <a:pt x="1140" y="1174"/>
                    </a:lnTo>
                    <a:lnTo>
                      <a:pt x="1142" y="1176"/>
                    </a:lnTo>
                    <a:lnTo>
                      <a:pt x="1145" y="1178"/>
                    </a:lnTo>
                    <a:lnTo>
                      <a:pt x="1147" y="1178"/>
                    </a:lnTo>
                    <a:lnTo>
                      <a:pt x="1149" y="1179"/>
                    </a:lnTo>
                    <a:lnTo>
                      <a:pt x="1152" y="1185"/>
                    </a:lnTo>
                    <a:lnTo>
                      <a:pt x="1154" y="1188"/>
                    </a:lnTo>
                    <a:lnTo>
                      <a:pt x="1156" y="1190"/>
                    </a:lnTo>
                    <a:lnTo>
                      <a:pt x="1156" y="1191"/>
                    </a:lnTo>
                    <a:lnTo>
                      <a:pt x="1154" y="1193"/>
                    </a:lnTo>
                    <a:lnTo>
                      <a:pt x="1142" y="1183"/>
                    </a:lnTo>
                    <a:lnTo>
                      <a:pt x="1135" y="1186"/>
                    </a:lnTo>
                    <a:lnTo>
                      <a:pt x="1132" y="1188"/>
                    </a:lnTo>
                    <a:lnTo>
                      <a:pt x="1128" y="1188"/>
                    </a:lnTo>
                    <a:lnTo>
                      <a:pt x="1125" y="1186"/>
                    </a:lnTo>
                    <a:lnTo>
                      <a:pt x="1116" y="1181"/>
                    </a:lnTo>
                    <a:lnTo>
                      <a:pt x="1113" y="1179"/>
                    </a:lnTo>
                    <a:lnTo>
                      <a:pt x="1111" y="1178"/>
                    </a:lnTo>
                    <a:lnTo>
                      <a:pt x="1104" y="1181"/>
                    </a:lnTo>
                    <a:lnTo>
                      <a:pt x="1097" y="1181"/>
                    </a:lnTo>
                    <a:lnTo>
                      <a:pt x="1085" y="1179"/>
                    </a:lnTo>
                    <a:lnTo>
                      <a:pt x="1080" y="1178"/>
                    </a:lnTo>
                    <a:lnTo>
                      <a:pt x="1079" y="1176"/>
                    </a:lnTo>
                    <a:lnTo>
                      <a:pt x="1077" y="1174"/>
                    </a:lnTo>
                    <a:lnTo>
                      <a:pt x="1075" y="1174"/>
                    </a:lnTo>
                    <a:lnTo>
                      <a:pt x="1068" y="1173"/>
                    </a:lnTo>
                    <a:lnTo>
                      <a:pt x="1061" y="1176"/>
                    </a:lnTo>
                    <a:lnTo>
                      <a:pt x="1053" y="1173"/>
                    </a:lnTo>
                    <a:lnTo>
                      <a:pt x="1051" y="1171"/>
                    </a:lnTo>
                    <a:lnTo>
                      <a:pt x="1049" y="1169"/>
                    </a:lnTo>
                    <a:lnTo>
                      <a:pt x="1048" y="1162"/>
                    </a:lnTo>
                    <a:lnTo>
                      <a:pt x="1048" y="1159"/>
                    </a:lnTo>
                    <a:lnTo>
                      <a:pt x="1048" y="1156"/>
                    </a:lnTo>
                    <a:lnTo>
                      <a:pt x="1048" y="1154"/>
                    </a:lnTo>
                    <a:lnTo>
                      <a:pt x="1049" y="1152"/>
                    </a:lnTo>
                    <a:lnTo>
                      <a:pt x="1044" y="1156"/>
                    </a:lnTo>
                    <a:lnTo>
                      <a:pt x="1043" y="1157"/>
                    </a:lnTo>
                    <a:lnTo>
                      <a:pt x="1041" y="1157"/>
                    </a:lnTo>
                    <a:lnTo>
                      <a:pt x="1036" y="1156"/>
                    </a:lnTo>
                    <a:lnTo>
                      <a:pt x="1034" y="1156"/>
                    </a:lnTo>
                    <a:lnTo>
                      <a:pt x="1034" y="1157"/>
                    </a:lnTo>
                    <a:lnTo>
                      <a:pt x="1036" y="1159"/>
                    </a:lnTo>
                    <a:lnTo>
                      <a:pt x="1036" y="1161"/>
                    </a:lnTo>
                    <a:lnTo>
                      <a:pt x="1032" y="1161"/>
                    </a:lnTo>
                    <a:lnTo>
                      <a:pt x="1027" y="1161"/>
                    </a:lnTo>
                    <a:lnTo>
                      <a:pt x="1026" y="1161"/>
                    </a:lnTo>
                    <a:lnTo>
                      <a:pt x="1024" y="1161"/>
                    </a:lnTo>
                    <a:lnTo>
                      <a:pt x="1022" y="1164"/>
                    </a:lnTo>
                    <a:lnTo>
                      <a:pt x="1022" y="1166"/>
                    </a:lnTo>
                    <a:lnTo>
                      <a:pt x="1020" y="1164"/>
                    </a:lnTo>
                    <a:lnTo>
                      <a:pt x="1015" y="1157"/>
                    </a:lnTo>
                    <a:lnTo>
                      <a:pt x="1010" y="1154"/>
                    </a:lnTo>
                    <a:lnTo>
                      <a:pt x="1005" y="1152"/>
                    </a:lnTo>
                    <a:lnTo>
                      <a:pt x="1003" y="1150"/>
                    </a:lnTo>
                    <a:lnTo>
                      <a:pt x="1002" y="1149"/>
                    </a:lnTo>
                    <a:lnTo>
                      <a:pt x="995" y="1135"/>
                    </a:lnTo>
                    <a:lnTo>
                      <a:pt x="995" y="1133"/>
                    </a:lnTo>
                    <a:lnTo>
                      <a:pt x="991" y="1121"/>
                    </a:lnTo>
                    <a:lnTo>
                      <a:pt x="991" y="1120"/>
                    </a:lnTo>
                    <a:lnTo>
                      <a:pt x="990" y="1118"/>
                    </a:lnTo>
                    <a:lnTo>
                      <a:pt x="991" y="1118"/>
                    </a:lnTo>
                    <a:lnTo>
                      <a:pt x="998" y="1120"/>
                    </a:lnTo>
                    <a:lnTo>
                      <a:pt x="1005" y="1120"/>
                    </a:lnTo>
                    <a:lnTo>
                      <a:pt x="1008" y="1120"/>
                    </a:lnTo>
                    <a:lnTo>
                      <a:pt x="1012" y="1123"/>
                    </a:lnTo>
                    <a:lnTo>
                      <a:pt x="1017" y="1125"/>
                    </a:lnTo>
                    <a:lnTo>
                      <a:pt x="1020" y="1125"/>
                    </a:lnTo>
                    <a:lnTo>
                      <a:pt x="1027" y="1125"/>
                    </a:lnTo>
                    <a:lnTo>
                      <a:pt x="1034" y="1123"/>
                    </a:lnTo>
                    <a:lnTo>
                      <a:pt x="1034" y="1121"/>
                    </a:lnTo>
                    <a:lnTo>
                      <a:pt x="1031" y="1118"/>
                    </a:lnTo>
                    <a:lnTo>
                      <a:pt x="1026" y="1115"/>
                    </a:lnTo>
                    <a:lnTo>
                      <a:pt x="1022" y="1111"/>
                    </a:lnTo>
                    <a:lnTo>
                      <a:pt x="1020" y="1110"/>
                    </a:lnTo>
                    <a:lnTo>
                      <a:pt x="1017" y="1108"/>
                    </a:lnTo>
                    <a:lnTo>
                      <a:pt x="1007" y="1108"/>
                    </a:lnTo>
                    <a:lnTo>
                      <a:pt x="998" y="1104"/>
                    </a:lnTo>
                    <a:lnTo>
                      <a:pt x="991" y="1101"/>
                    </a:lnTo>
                    <a:lnTo>
                      <a:pt x="986" y="1096"/>
                    </a:lnTo>
                    <a:lnTo>
                      <a:pt x="983" y="1094"/>
                    </a:lnTo>
                    <a:lnTo>
                      <a:pt x="983" y="1092"/>
                    </a:lnTo>
                    <a:lnTo>
                      <a:pt x="983" y="1087"/>
                    </a:lnTo>
                    <a:lnTo>
                      <a:pt x="981" y="1077"/>
                    </a:lnTo>
                    <a:lnTo>
                      <a:pt x="981" y="1070"/>
                    </a:lnTo>
                    <a:lnTo>
                      <a:pt x="979" y="1067"/>
                    </a:lnTo>
                    <a:lnTo>
                      <a:pt x="979" y="1065"/>
                    </a:lnTo>
                    <a:lnTo>
                      <a:pt x="981" y="1058"/>
                    </a:lnTo>
                    <a:lnTo>
                      <a:pt x="986" y="1052"/>
                    </a:lnTo>
                    <a:lnTo>
                      <a:pt x="986" y="1050"/>
                    </a:lnTo>
                    <a:lnTo>
                      <a:pt x="986" y="1050"/>
                    </a:lnTo>
                    <a:lnTo>
                      <a:pt x="983" y="1048"/>
                    </a:lnTo>
                    <a:lnTo>
                      <a:pt x="983" y="1046"/>
                    </a:lnTo>
                    <a:lnTo>
                      <a:pt x="983" y="1041"/>
                    </a:lnTo>
                    <a:lnTo>
                      <a:pt x="983" y="1038"/>
                    </a:lnTo>
                    <a:lnTo>
                      <a:pt x="983" y="1036"/>
                    </a:lnTo>
                    <a:lnTo>
                      <a:pt x="983" y="1033"/>
                    </a:lnTo>
                    <a:lnTo>
                      <a:pt x="986" y="1026"/>
                    </a:lnTo>
                    <a:lnTo>
                      <a:pt x="988" y="1017"/>
                    </a:lnTo>
                    <a:lnTo>
                      <a:pt x="991" y="1011"/>
                    </a:lnTo>
                    <a:lnTo>
                      <a:pt x="993" y="1007"/>
                    </a:lnTo>
                    <a:lnTo>
                      <a:pt x="993" y="1002"/>
                    </a:lnTo>
                    <a:lnTo>
                      <a:pt x="993" y="997"/>
                    </a:lnTo>
                    <a:lnTo>
                      <a:pt x="995" y="994"/>
                    </a:lnTo>
                    <a:lnTo>
                      <a:pt x="995" y="990"/>
                    </a:lnTo>
                    <a:lnTo>
                      <a:pt x="996" y="985"/>
                    </a:lnTo>
                    <a:lnTo>
                      <a:pt x="1000" y="982"/>
                    </a:lnTo>
                    <a:lnTo>
                      <a:pt x="1003" y="977"/>
                    </a:lnTo>
                    <a:lnTo>
                      <a:pt x="1003" y="975"/>
                    </a:lnTo>
                    <a:lnTo>
                      <a:pt x="1003" y="973"/>
                    </a:lnTo>
                    <a:lnTo>
                      <a:pt x="1005" y="971"/>
                    </a:lnTo>
                    <a:lnTo>
                      <a:pt x="1005" y="971"/>
                    </a:lnTo>
                    <a:lnTo>
                      <a:pt x="1015" y="958"/>
                    </a:lnTo>
                    <a:lnTo>
                      <a:pt x="1020" y="953"/>
                    </a:lnTo>
                    <a:lnTo>
                      <a:pt x="1024" y="949"/>
                    </a:lnTo>
                    <a:lnTo>
                      <a:pt x="1029" y="948"/>
                    </a:lnTo>
                    <a:lnTo>
                      <a:pt x="1043" y="942"/>
                    </a:lnTo>
                    <a:lnTo>
                      <a:pt x="1049" y="941"/>
                    </a:lnTo>
                    <a:lnTo>
                      <a:pt x="1058" y="941"/>
                    </a:lnTo>
                    <a:lnTo>
                      <a:pt x="1073" y="944"/>
                    </a:lnTo>
                    <a:lnTo>
                      <a:pt x="1075" y="946"/>
                    </a:lnTo>
                    <a:lnTo>
                      <a:pt x="1077" y="946"/>
                    </a:lnTo>
                    <a:lnTo>
                      <a:pt x="1077" y="949"/>
                    </a:lnTo>
                    <a:lnTo>
                      <a:pt x="1077" y="951"/>
                    </a:lnTo>
                    <a:lnTo>
                      <a:pt x="1072" y="958"/>
                    </a:lnTo>
                    <a:lnTo>
                      <a:pt x="1067" y="963"/>
                    </a:lnTo>
                    <a:lnTo>
                      <a:pt x="1063" y="966"/>
                    </a:lnTo>
                    <a:lnTo>
                      <a:pt x="1056" y="977"/>
                    </a:lnTo>
                    <a:lnTo>
                      <a:pt x="1055" y="980"/>
                    </a:lnTo>
                    <a:lnTo>
                      <a:pt x="1048" y="1000"/>
                    </a:lnTo>
                    <a:lnTo>
                      <a:pt x="1046" y="1004"/>
                    </a:lnTo>
                    <a:lnTo>
                      <a:pt x="1044" y="1006"/>
                    </a:lnTo>
                    <a:lnTo>
                      <a:pt x="1044" y="1012"/>
                    </a:lnTo>
                    <a:lnTo>
                      <a:pt x="1044" y="1016"/>
                    </a:lnTo>
                    <a:lnTo>
                      <a:pt x="1044" y="1019"/>
                    </a:lnTo>
                    <a:lnTo>
                      <a:pt x="1049" y="1028"/>
                    </a:lnTo>
                    <a:lnTo>
                      <a:pt x="1051" y="1033"/>
                    </a:lnTo>
                    <a:lnTo>
                      <a:pt x="1051" y="1036"/>
                    </a:lnTo>
                    <a:lnTo>
                      <a:pt x="1049" y="1045"/>
                    </a:lnTo>
                    <a:lnTo>
                      <a:pt x="1049" y="1050"/>
                    </a:lnTo>
                    <a:lnTo>
                      <a:pt x="1049" y="1053"/>
                    </a:lnTo>
                    <a:lnTo>
                      <a:pt x="1051" y="1060"/>
                    </a:lnTo>
                    <a:lnTo>
                      <a:pt x="1053" y="1067"/>
                    </a:lnTo>
                    <a:lnTo>
                      <a:pt x="1056" y="1075"/>
                    </a:lnTo>
                    <a:lnTo>
                      <a:pt x="1061" y="1084"/>
                    </a:lnTo>
                    <a:lnTo>
                      <a:pt x="1065" y="1089"/>
                    </a:lnTo>
                    <a:lnTo>
                      <a:pt x="1070" y="1092"/>
                    </a:lnTo>
                    <a:lnTo>
                      <a:pt x="1075" y="1098"/>
                    </a:lnTo>
                    <a:lnTo>
                      <a:pt x="1075" y="1101"/>
                    </a:lnTo>
                    <a:lnTo>
                      <a:pt x="1073" y="1104"/>
                    </a:lnTo>
                    <a:lnTo>
                      <a:pt x="1068" y="1108"/>
                    </a:lnTo>
                    <a:lnTo>
                      <a:pt x="1061" y="1110"/>
                    </a:lnTo>
                    <a:lnTo>
                      <a:pt x="1058" y="1111"/>
                    </a:lnTo>
                    <a:lnTo>
                      <a:pt x="1053" y="1116"/>
                    </a:lnTo>
                    <a:lnTo>
                      <a:pt x="1048" y="1120"/>
                    </a:lnTo>
                    <a:lnTo>
                      <a:pt x="1046" y="1121"/>
                    </a:lnTo>
                    <a:lnTo>
                      <a:pt x="1046" y="1121"/>
                    </a:lnTo>
                    <a:close/>
                    <a:moveTo>
                      <a:pt x="1181" y="954"/>
                    </a:moveTo>
                    <a:lnTo>
                      <a:pt x="1185" y="954"/>
                    </a:lnTo>
                    <a:lnTo>
                      <a:pt x="1205" y="953"/>
                    </a:lnTo>
                    <a:lnTo>
                      <a:pt x="1209" y="954"/>
                    </a:lnTo>
                    <a:lnTo>
                      <a:pt x="1222" y="961"/>
                    </a:lnTo>
                    <a:lnTo>
                      <a:pt x="1226" y="965"/>
                    </a:lnTo>
                    <a:lnTo>
                      <a:pt x="1227" y="968"/>
                    </a:lnTo>
                    <a:lnTo>
                      <a:pt x="1229" y="973"/>
                    </a:lnTo>
                    <a:lnTo>
                      <a:pt x="1229" y="975"/>
                    </a:lnTo>
                    <a:lnTo>
                      <a:pt x="1234" y="977"/>
                    </a:lnTo>
                    <a:lnTo>
                      <a:pt x="1236" y="982"/>
                    </a:lnTo>
                    <a:lnTo>
                      <a:pt x="1236" y="983"/>
                    </a:lnTo>
                    <a:lnTo>
                      <a:pt x="1238" y="987"/>
                    </a:lnTo>
                    <a:lnTo>
                      <a:pt x="1239" y="990"/>
                    </a:lnTo>
                    <a:lnTo>
                      <a:pt x="1243" y="992"/>
                    </a:lnTo>
                    <a:lnTo>
                      <a:pt x="1243" y="992"/>
                    </a:lnTo>
                    <a:lnTo>
                      <a:pt x="1243" y="997"/>
                    </a:lnTo>
                    <a:lnTo>
                      <a:pt x="1245" y="1000"/>
                    </a:lnTo>
                    <a:lnTo>
                      <a:pt x="1246" y="1004"/>
                    </a:lnTo>
                    <a:lnTo>
                      <a:pt x="1246" y="1006"/>
                    </a:lnTo>
                    <a:lnTo>
                      <a:pt x="1245" y="1007"/>
                    </a:lnTo>
                    <a:lnTo>
                      <a:pt x="1241" y="1009"/>
                    </a:lnTo>
                    <a:lnTo>
                      <a:pt x="1229" y="1007"/>
                    </a:lnTo>
                    <a:lnTo>
                      <a:pt x="1214" y="1004"/>
                    </a:lnTo>
                    <a:lnTo>
                      <a:pt x="1203" y="1006"/>
                    </a:lnTo>
                    <a:lnTo>
                      <a:pt x="1200" y="1007"/>
                    </a:lnTo>
                    <a:lnTo>
                      <a:pt x="1188" y="1012"/>
                    </a:lnTo>
                    <a:lnTo>
                      <a:pt x="1185" y="1014"/>
                    </a:lnTo>
                    <a:lnTo>
                      <a:pt x="1181" y="1014"/>
                    </a:lnTo>
                    <a:lnTo>
                      <a:pt x="1176" y="1009"/>
                    </a:lnTo>
                    <a:lnTo>
                      <a:pt x="1173" y="1007"/>
                    </a:lnTo>
                    <a:lnTo>
                      <a:pt x="1173" y="1006"/>
                    </a:lnTo>
                    <a:lnTo>
                      <a:pt x="1171" y="999"/>
                    </a:lnTo>
                    <a:lnTo>
                      <a:pt x="1169" y="992"/>
                    </a:lnTo>
                    <a:lnTo>
                      <a:pt x="1169" y="987"/>
                    </a:lnTo>
                    <a:lnTo>
                      <a:pt x="1168" y="983"/>
                    </a:lnTo>
                    <a:lnTo>
                      <a:pt x="1166" y="982"/>
                    </a:lnTo>
                    <a:lnTo>
                      <a:pt x="1161" y="980"/>
                    </a:lnTo>
                    <a:lnTo>
                      <a:pt x="1157" y="978"/>
                    </a:lnTo>
                    <a:lnTo>
                      <a:pt x="1157" y="975"/>
                    </a:lnTo>
                    <a:lnTo>
                      <a:pt x="1156" y="973"/>
                    </a:lnTo>
                    <a:lnTo>
                      <a:pt x="1156" y="970"/>
                    </a:lnTo>
                    <a:lnTo>
                      <a:pt x="1157" y="966"/>
                    </a:lnTo>
                    <a:lnTo>
                      <a:pt x="1157" y="966"/>
                    </a:lnTo>
                    <a:lnTo>
                      <a:pt x="1157" y="966"/>
                    </a:lnTo>
                    <a:lnTo>
                      <a:pt x="1156" y="963"/>
                    </a:lnTo>
                    <a:lnTo>
                      <a:pt x="1156" y="958"/>
                    </a:lnTo>
                    <a:lnTo>
                      <a:pt x="1156" y="953"/>
                    </a:lnTo>
                    <a:lnTo>
                      <a:pt x="1156" y="949"/>
                    </a:lnTo>
                    <a:lnTo>
                      <a:pt x="1156" y="948"/>
                    </a:lnTo>
                    <a:lnTo>
                      <a:pt x="1157" y="948"/>
                    </a:lnTo>
                    <a:lnTo>
                      <a:pt x="1161" y="946"/>
                    </a:lnTo>
                    <a:lnTo>
                      <a:pt x="1164" y="946"/>
                    </a:lnTo>
                    <a:lnTo>
                      <a:pt x="1169" y="951"/>
                    </a:lnTo>
                    <a:lnTo>
                      <a:pt x="1174" y="951"/>
                    </a:lnTo>
                    <a:lnTo>
                      <a:pt x="1181" y="954"/>
                    </a:lnTo>
                    <a:lnTo>
                      <a:pt x="1181" y="954"/>
                    </a:lnTo>
                    <a:close/>
                    <a:moveTo>
                      <a:pt x="687" y="1002"/>
                    </a:moveTo>
                    <a:lnTo>
                      <a:pt x="685" y="1004"/>
                    </a:lnTo>
                    <a:lnTo>
                      <a:pt x="683" y="1002"/>
                    </a:lnTo>
                    <a:lnTo>
                      <a:pt x="680" y="999"/>
                    </a:lnTo>
                    <a:lnTo>
                      <a:pt x="676" y="992"/>
                    </a:lnTo>
                    <a:lnTo>
                      <a:pt x="671" y="985"/>
                    </a:lnTo>
                    <a:lnTo>
                      <a:pt x="670" y="980"/>
                    </a:lnTo>
                    <a:lnTo>
                      <a:pt x="670" y="978"/>
                    </a:lnTo>
                    <a:lnTo>
                      <a:pt x="663" y="970"/>
                    </a:lnTo>
                    <a:lnTo>
                      <a:pt x="658" y="968"/>
                    </a:lnTo>
                    <a:lnTo>
                      <a:pt x="654" y="966"/>
                    </a:lnTo>
                    <a:lnTo>
                      <a:pt x="654" y="963"/>
                    </a:lnTo>
                    <a:lnTo>
                      <a:pt x="656" y="958"/>
                    </a:lnTo>
                    <a:lnTo>
                      <a:pt x="659" y="953"/>
                    </a:lnTo>
                    <a:lnTo>
                      <a:pt x="661" y="951"/>
                    </a:lnTo>
                    <a:lnTo>
                      <a:pt x="666" y="949"/>
                    </a:lnTo>
                    <a:lnTo>
                      <a:pt x="682" y="946"/>
                    </a:lnTo>
                    <a:lnTo>
                      <a:pt x="685" y="946"/>
                    </a:lnTo>
                    <a:lnTo>
                      <a:pt x="690" y="948"/>
                    </a:lnTo>
                    <a:lnTo>
                      <a:pt x="695" y="954"/>
                    </a:lnTo>
                    <a:lnTo>
                      <a:pt x="697" y="956"/>
                    </a:lnTo>
                    <a:lnTo>
                      <a:pt x="699" y="956"/>
                    </a:lnTo>
                    <a:lnTo>
                      <a:pt x="699" y="960"/>
                    </a:lnTo>
                    <a:lnTo>
                      <a:pt x="700" y="961"/>
                    </a:lnTo>
                    <a:lnTo>
                      <a:pt x="700" y="966"/>
                    </a:lnTo>
                    <a:lnTo>
                      <a:pt x="700" y="975"/>
                    </a:lnTo>
                    <a:lnTo>
                      <a:pt x="699" y="977"/>
                    </a:lnTo>
                    <a:lnTo>
                      <a:pt x="695" y="987"/>
                    </a:lnTo>
                    <a:lnTo>
                      <a:pt x="692" y="992"/>
                    </a:lnTo>
                    <a:lnTo>
                      <a:pt x="692" y="995"/>
                    </a:lnTo>
                    <a:lnTo>
                      <a:pt x="690" y="997"/>
                    </a:lnTo>
                    <a:lnTo>
                      <a:pt x="688" y="1000"/>
                    </a:lnTo>
                    <a:lnTo>
                      <a:pt x="687" y="1002"/>
                    </a:lnTo>
                    <a:lnTo>
                      <a:pt x="687" y="1002"/>
                    </a:lnTo>
                    <a:close/>
                    <a:moveTo>
                      <a:pt x="509" y="1024"/>
                    </a:moveTo>
                    <a:lnTo>
                      <a:pt x="510" y="1024"/>
                    </a:lnTo>
                    <a:lnTo>
                      <a:pt x="512" y="1024"/>
                    </a:lnTo>
                    <a:lnTo>
                      <a:pt x="516" y="1023"/>
                    </a:lnTo>
                    <a:lnTo>
                      <a:pt x="519" y="1021"/>
                    </a:lnTo>
                    <a:lnTo>
                      <a:pt x="524" y="1019"/>
                    </a:lnTo>
                    <a:lnTo>
                      <a:pt x="526" y="1021"/>
                    </a:lnTo>
                    <a:lnTo>
                      <a:pt x="528" y="1021"/>
                    </a:lnTo>
                    <a:lnTo>
                      <a:pt x="528" y="1017"/>
                    </a:lnTo>
                    <a:lnTo>
                      <a:pt x="529" y="1016"/>
                    </a:lnTo>
                    <a:lnTo>
                      <a:pt x="528" y="1014"/>
                    </a:lnTo>
                    <a:lnTo>
                      <a:pt x="529" y="1009"/>
                    </a:lnTo>
                    <a:lnTo>
                      <a:pt x="529" y="1007"/>
                    </a:lnTo>
                    <a:lnTo>
                      <a:pt x="533" y="1000"/>
                    </a:lnTo>
                    <a:lnTo>
                      <a:pt x="534" y="999"/>
                    </a:lnTo>
                    <a:lnTo>
                      <a:pt x="536" y="999"/>
                    </a:lnTo>
                    <a:lnTo>
                      <a:pt x="543" y="999"/>
                    </a:lnTo>
                    <a:lnTo>
                      <a:pt x="548" y="1002"/>
                    </a:lnTo>
                    <a:lnTo>
                      <a:pt x="557" y="1006"/>
                    </a:lnTo>
                    <a:lnTo>
                      <a:pt x="567" y="1012"/>
                    </a:lnTo>
                    <a:lnTo>
                      <a:pt x="570" y="1016"/>
                    </a:lnTo>
                    <a:lnTo>
                      <a:pt x="572" y="1019"/>
                    </a:lnTo>
                    <a:lnTo>
                      <a:pt x="570" y="1026"/>
                    </a:lnTo>
                    <a:lnTo>
                      <a:pt x="565" y="1035"/>
                    </a:lnTo>
                    <a:lnTo>
                      <a:pt x="560" y="1038"/>
                    </a:lnTo>
                    <a:lnTo>
                      <a:pt x="558" y="1040"/>
                    </a:lnTo>
                    <a:lnTo>
                      <a:pt x="562" y="1040"/>
                    </a:lnTo>
                    <a:lnTo>
                      <a:pt x="563" y="1043"/>
                    </a:lnTo>
                    <a:lnTo>
                      <a:pt x="565" y="1040"/>
                    </a:lnTo>
                    <a:lnTo>
                      <a:pt x="567" y="1036"/>
                    </a:lnTo>
                    <a:lnTo>
                      <a:pt x="570" y="1033"/>
                    </a:lnTo>
                    <a:lnTo>
                      <a:pt x="572" y="1033"/>
                    </a:lnTo>
                    <a:lnTo>
                      <a:pt x="572" y="1033"/>
                    </a:lnTo>
                    <a:lnTo>
                      <a:pt x="570" y="1035"/>
                    </a:lnTo>
                    <a:lnTo>
                      <a:pt x="570" y="1036"/>
                    </a:lnTo>
                    <a:lnTo>
                      <a:pt x="570" y="1038"/>
                    </a:lnTo>
                    <a:lnTo>
                      <a:pt x="570" y="1038"/>
                    </a:lnTo>
                    <a:lnTo>
                      <a:pt x="572" y="1040"/>
                    </a:lnTo>
                    <a:lnTo>
                      <a:pt x="574" y="1038"/>
                    </a:lnTo>
                    <a:lnTo>
                      <a:pt x="577" y="1035"/>
                    </a:lnTo>
                    <a:lnTo>
                      <a:pt x="581" y="1028"/>
                    </a:lnTo>
                    <a:lnTo>
                      <a:pt x="586" y="1024"/>
                    </a:lnTo>
                    <a:lnTo>
                      <a:pt x="587" y="1021"/>
                    </a:lnTo>
                    <a:lnTo>
                      <a:pt x="591" y="1019"/>
                    </a:lnTo>
                    <a:lnTo>
                      <a:pt x="591" y="1019"/>
                    </a:lnTo>
                    <a:lnTo>
                      <a:pt x="593" y="1014"/>
                    </a:lnTo>
                    <a:lnTo>
                      <a:pt x="591" y="1011"/>
                    </a:lnTo>
                    <a:lnTo>
                      <a:pt x="586" y="1007"/>
                    </a:lnTo>
                    <a:lnTo>
                      <a:pt x="582" y="1000"/>
                    </a:lnTo>
                    <a:lnTo>
                      <a:pt x="582" y="997"/>
                    </a:lnTo>
                    <a:lnTo>
                      <a:pt x="586" y="997"/>
                    </a:lnTo>
                    <a:lnTo>
                      <a:pt x="594" y="999"/>
                    </a:lnTo>
                    <a:lnTo>
                      <a:pt x="596" y="999"/>
                    </a:lnTo>
                    <a:lnTo>
                      <a:pt x="603" y="1006"/>
                    </a:lnTo>
                    <a:lnTo>
                      <a:pt x="606" y="1011"/>
                    </a:lnTo>
                    <a:lnTo>
                      <a:pt x="608" y="1012"/>
                    </a:lnTo>
                    <a:lnTo>
                      <a:pt x="613" y="1016"/>
                    </a:lnTo>
                    <a:lnTo>
                      <a:pt x="613" y="1017"/>
                    </a:lnTo>
                    <a:lnTo>
                      <a:pt x="615" y="1019"/>
                    </a:lnTo>
                    <a:lnTo>
                      <a:pt x="615" y="1021"/>
                    </a:lnTo>
                    <a:lnTo>
                      <a:pt x="615" y="1021"/>
                    </a:lnTo>
                    <a:lnTo>
                      <a:pt x="615" y="1024"/>
                    </a:lnTo>
                    <a:lnTo>
                      <a:pt x="617" y="1024"/>
                    </a:lnTo>
                    <a:lnTo>
                      <a:pt x="618" y="1026"/>
                    </a:lnTo>
                    <a:lnTo>
                      <a:pt x="620" y="1026"/>
                    </a:lnTo>
                    <a:lnTo>
                      <a:pt x="620" y="1029"/>
                    </a:lnTo>
                    <a:lnTo>
                      <a:pt x="622" y="1036"/>
                    </a:lnTo>
                    <a:lnTo>
                      <a:pt x="623" y="1041"/>
                    </a:lnTo>
                    <a:lnTo>
                      <a:pt x="625" y="1053"/>
                    </a:lnTo>
                    <a:lnTo>
                      <a:pt x="629" y="1067"/>
                    </a:lnTo>
                    <a:lnTo>
                      <a:pt x="630" y="1077"/>
                    </a:lnTo>
                    <a:lnTo>
                      <a:pt x="630" y="1079"/>
                    </a:lnTo>
                    <a:lnTo>
                      <a:pt x="632" y="1079"/>
                    </a:lnTo>
                    <a:lnTo>
                      <a:pt x="634" y="1081"/>
                    </a:lnTo>
                    <a:lnTo>
                      <a:pt x="635" y="1084"/>
                    </a:lnTo>
                    <a:lnTo>
                      <a:pt x="637" y="1084"/>
                    </a:lnTo>
                    <a:lnTo>
                      <a:pt x="639" y="1084"/>
                    </a:lnTo>
                    <a:lnTo>
                      <a:pt x="639" y="1082"/>
                    </a:lnTo>
                    <a:lnTo>
                      <a:pt x="640" y="1079"/>
                    </a:lnTo>
                    <a:lnTo>
                      <a:pt x="647" y="1072"/>
                    </a:lnTo>
                    <a:lnTo>
                      <a:pt x="647" y="1072"/>
                    </a:lnTo>
                    <a:lnTo>
                      <a:pt x="646" y="1070"/>
                    </a:lnTo>
                    <a:lnTo>
                      <a:pt x="646" y="1069"/>
                    </a:lnTo>
                    <a:lnTo>
                      <a:pt x="646" y="1069"/>
                    </a:lnTo>
                    <a:lnTo>
                      <a:pt x="647" y="1069"/>
                    </a:lnTo>
                    <a:lnTo>
                      <a:pt x="642" y="1060"/>
                    </a:lnTo>
                    <a:lnTo>
                      <a:pt x="640" y="1052"/>
                    </a:lnTo>
                    <a:lnTo>
                      <a:pt x="637" y="1043"/>
                    </a:lnTo>
                    <a:lnTo>
                      <a:pt x="637" y="1040"/>
                    </a:lnTo>
                    <a:lnTo>
                      <a:pt x="637" y="1033"/>
                    </a:lnTo>
                    <a:lnTo>
                      <a:pt x="637" y="1031"/>
                    </a:lnTo>
                    <a:lnTo>
                      <a:pt x="635" y="1031"/>
                    </a:lnTo>
                    <a:lnTo>
                      <a:pt x="635" y="1029"/>
                    </a:lnTo>
                    <a:lnTo>
                      <a:pt x="635" y="1026"/>
                    </a:lnTo>
                    <a:lnTo>
                      <a:pt x="635" y="1024"/>
                    </a:lnTo>
                    <a:lnTo>
                      <a:pt x="634" y="1021"/>
                    </a:lnTo>
                    <a:lnTo>
                      <a:pt x="630" y="990"/>
                    </a:lnTo>
                    <a:lnTo>
                      <a:pt x="630" y="989"/>
                    </a:lnTo>
                    <a:lnTo>
                      <a:pt x="630" y="985"/>
                    </a:lnTo>
                    <a:lnTo>
                      <a:pt x="632" y="985"/>
                    </a:lnTo>
                    <a:lnTo>
                      <a:pt x="634" y="983"/>
                    </a:lnTo>
                    <a:lnTo>
                      <a:pt x="635" y="983"/>
                    </a:lnTo>
                    <a:lnTo>
                      <a:pt x="634" y="982"/>
                    </a:lnTo>
                    <a:lnTo>
                      <a:pt x="632" y="978"/>
                    </a:lnTo>
                    <a:lnTo>
                      <a:pt x="632" y="978"/>
                    </a:lnTo>
                    <a:lnTo>
                      <a:pt x="634" y="975"/>
                    </a:lnTo>
                    <a:lnTo>
                      <a:pt x="639" y="977"/>
                    </a:lnTo>
                    <a:lnTo>
                      <a:pt x="644" y="978"/>
                    </a:lnTo>
                    <a:lnTo>
                      <a:pt x="651" y="985"/>
                    </a:lnTo>
                    <a:lnTo>
                      <a:pt x="652" y="985"/>
                    </a:lnTo>
                    <a:lnTo>
                      <a:pt x="652" y="982"/>
                    </a:lnTo>
                    <a:lnTo>
                      <a:pt x="654" y="980"/>
                    </a:lnTo>
                    <a:lnTo>
                      <a:pt x="656" y="980"/>
                    </a:lnTo>
                    <a:lnTo>
                      <a:pt x="663" y="985"/>
                    </a:lnTo>
                    <a:lnTo>
                      <a:pt x="671" y="994"/>
                    </a:lnTo>
                    <a:lnTo>
                      <a:pt x="676" y="997"/>
                    </a:lnTo>
                    <a:lnTo>
                      <a:pt x="680" y="1002"/>
                    </a:lnTo>
                    <a:lnTo>
                      <a:pt x="682" y="1007"/>
                    </a:lnTo>
                    <a:lnTo>
                      <a:pt x="683" y="1011"/>
                    </a:lnTo>
                    <a:lnTo>
                      <a:pt x="683" y="1012"/>
                    </a:lnTo>
                    <a:lnTo>
                      <a:pt x="683" y="1014"/>
                    </a:lnTo>
                    <a:lnTo>
                      <a:pt x="683" y="1016"/>
                    </a:lnTo>
                    <a:lnTo>
                      <a:pt x="685" y="1019"/>
                    </a:lnTo>
                    <a:lnTo>
                      <a:pt x="685" y="1021"/>
                    </a:lnTo>
                    <a:lnTo>
                      <a:pt x="687" y="1026"/>
                    </a:lnTo>
                    <a:lnTo>
                      <a:pt x="687" y="1033"/>
                    </a:lnTo>
                    <a:lnTo>
                      <a:pt x="687" y="1035"/>
                    </a:lnTo>
                    <a:lnTo>
                      <a:pt x="694" y="1062"/>
                    </a:lnTo>
                    <a:lnTo>
                      <a:pt x="695" y="1067"/>
                    </a:lnTo>
                    <a:lnTo>
                      <a:pt x="695" y="1070"/>
                    </a:lnTo>
                    <a:lnTo>
                      <a:pt x="700" y="1081"/>
                    </a:lnTo>
                    <a:lnTo>
                      <a:pt x="704" y="1087"/>
                    </a:lnTo>
                    <a:lnTo>
                      <a:pt x="704" y="1092"/>
                    </a:lnTo>
                    <a:lnTo>
                      <a:pt x="704" y="1094"/>
                    </a:lnTo>
                    <a:lnTo>
                      <a:pt x="704" y="1096"/>
                    </a:lnTo>
                    <a:lnTo>
                      <a:pt x="704" y="1099"/>
                    </a:lnTo>
                    <a:lnTo>
                      <a:pt x="704" y="1101"/>
                    </a:lnTo>
                    <a:lnTo>
                      <a:pt x="702" y="1104"/>
                    </a:lnTo>
                    <a:lnTo>
                      <a:pt x="702" y="1106"/>
                    </a:lnTo>
                    <a:lnTo>
                      <a:pt x="700" y="1115"/>
                    </a:lnTo>
                    <a:lnTo>
                      <a:pt x="700" y="1115"/>
                    </a:lnTo>
                    <a:lnTo>
                      <a:pt x="700" y="1118"/>
                    </a:lnTo>
                    <a:lnTo>
                      <a:pt x="707" y="1127"/>
                    </a:lnTo>
                    <a:lnTo>
                      <a:pt x="712" y="1135"/>
                    </a:lnTo>
                    <a:lnTo>
                      <a:pt x="714" y="1137"/>
                    </a:lnTo>
                    <a:lnTo>
                      <a:pt x="719" y="1144"/>
                    </a:lnTo>
                    <a:lnTo>
                      <a:pt x="724" y="1147"/>
                    </a:lnTo>
                    <a:lnTo>
                      <a:pt x="726" y="1149"/>
                    </a:lnTo>
                    <a:lnTo>
                      <a:pt x="728" y="1150"/>
                    </a:lnTo>
                    <a:lnTo>
                      <a:pt x="728" y="1150"/>
                    </a:lnTo>
                    <a:lnTo>
                      <a:pt x="729" y="1150"/>
                    </a:lnTo>
                    <a:lnTo>
                      <a:pt x="729" y="1149"/>
                    </a:lnTo>
                    <a:lnTo>
                      <a:pt x="729" y="1149"/>
                    </a:lnTo>
                    <a:lnTo>
                      <a:pt x="728" y="1144"/>
                    </a:lnTo>
                    <a:lnTo>
                      <a:pt x="728" y="1142"/>
                    </a:lnTo>
                    <a:lnTo>
                      <a:pt x="729" y="1142"/>
                    </a:lnTo>
                    <a:lnTo>
                      <a:pt x="735" y="1149"/>
                    </a:lnTo>
                    <a:lnTo>
                      <a:pt x="738" y="1152"/>
                    </a:lnTo>
                    <a:lnTo>
                      <a:pt x="741" y="1156"/>
                    </a:lnTo>
                    <a:lnTo>
                      <a:pt x="750" y="1162"/>
                    </a:lnTo>
                    <a:lnTo>
                      <a:pt x="750" y="1164"/>
                    </a:lnTo>
                    <a:lnTo>
                      <a:pt x="755" y="1162"/>
                    </a:lnTo>
                    <a:lnTo>
                      <a:pt x="755" y="1164"/>
                    </a:lnTo>
                    <a:lnTo>
                      <a:pt x="757" y="1164"/>
                    </a:lnTo>
                    <a:lnTo>
                      <a:pt x="757" y="1166"/>
                    </a:lnTo>
                    <a:lnTo>
                      <a:pt x="757" y="1169"/>
                    </a:lnTo>
                    <a:lnTo>
                      <a:pt x="757" y="1171"/>
                    </a:lnTo>
                    <a:lnTo>
                      <a:pt x="764" y="1171"/>
                    </a:lnTo>
                    <a:lnTo>
                      <a:pt x="765" y="1171"/>
                    </a:lnTo>
                    <a:lnTo>
                      <a:pt x="767" y="1171"/>
                    </a:lnTo>
                    <a:lnTo>
                      <a:pt x="767" y="1173"/>
                    </a:lnTo>
                    <a:lnTo>
                      <a:pt x="769" y="1178"/>
                    </a:lnTo>
                    <a:lnTo>
                      <a:pt x="771" y="1186"/>
                    </a:lnTo>
                    <a:lnTo>
                      <a:pt x="771" y="1190"/>
                    </a:lnTo>
                    <a:lnTo>
                      <a:pt x="769" y="1195"/>
                    </a:lnTo>
                    <a:lnTo>
                      <a:pt x="769" y="1196"/>
                    </a:lnTo>
                    <a:lnTo>
                      <a:pt x="767" y="1196"/>
                    </a:lnTo>
                    <a:lnTo>
                      <a:pt x="764" y="1196"/>
                    </a:lnTo>
                    <a:lnTo>
                      <a:pt x="762" y="1195"/>
                    </a:lnTo>
                    <a:lnTo>
                      <a:pt x="760" y="1193"/>
                    </a:lnTo>
                    <a:lnTo>
                      <a:pt x="760" y="1188"/>
                    </a:lnTo>
                    <a:lnTo>
                      <a:pt x="759" y="1188"/>
                    </a:lnTo>
                    <a:lnTo>
                      <a:pt x="759" y="1188"/>
                    </a:lnTo>
                    <a:lnTo>
                      <a:pt x="757" y="1193"/>
                    </a:lnTo>
                    <a:lnTo>
                      <a:pt x="757" y="1195"/>
                    </a:lnTo>
                    <a:lnTo>
                      <a:pt x="755" y="1196"/>
                    </a:lnTo>
                    <a:lnTo>
                      <a:pt x="755" y="1195"/>
                    </a:lnTo>
                    <a:lnTo>
                      <a:pt x="752" y="1193"/>
                    </a:lnTo>
                    <a:lnTo>
                      <a:pt x="747" y="1188"/>
                    </a:lnTo>
                    <a:lnTo>
                      <a:pt x="745" y="1188"/>
                    </a:lnTo>
                    <a:lnTo>
                      <a:pt x="745" y="1188"/>
                    </a:lnTo>
                    <a:lnTo>
                      <a:pt x="743" y="1190"/>
                    </a:lnTo>
                    <a:lnTo>
                      <a:pt x="740" y="1193"/>
                    </a:lnTo>
                    <a:lnTo>
                      <a:pt x="738" y="1195"/>
                    </a:lnTo>
                    <a:lnTo>
                      <a:pt x="738" y="1196"/>
                    </a:lnTo>
                    <a:lnTo>
                      <a:pt x="738" y="1198"/>
                    </a:lnTo>
                    <a:lnTo>
                      <a:pt x="740" y="1200"/>
                    </a:lnTo>
                    <a:lnTo>
                      <a:pt x="738" y="1202"/>
                    </a:lnTo>
                    <a:lnTo>
                      <a:pt x="738" y="1203"/>
                    </a:lnTo>
                    <a:lnTo>
                      <a:pt x="738" y="1203"/>
                    </a:lnTo>
                    <a:lnTo>
                      <a:pt x="735" y="1203"/>
                    </a:lnTo>
                    <a:lnTo>
                      <a:pt x="731" y="1203"/>
                    </a:lnTo>
                    <a:lnTo>
                      <a:pt x="729" y="1202"/>
                    </a:lnTo>
                    <a:lnTo>
                      <a:pt x="724" y="1196"/>
                    </a:lnTo>
                    <a:lnTo>
                      <a:pt x="723" y="1196"/>
                    </a:lnTo>
                    <a:lnTo>
                      <a:pt x="721" y="1198"/>
                    </a:lnTo>
                    <a:lnTo>
                      <a:pt x="721" y="1198"/>
                    </a:lnTo>
                    <a:lnTo>
                      <a:pt x="723" y="1200"/>
                    </a:lnTo>
                    <a:lnTo>
                      <a:pt x="724" y="1203"/>
                    </a:lnTo>
                    <a:lnTo>
                      <a:pt x="728" y="1207"/>
                    </a:lnTo>
                    <a:lnTo>
                      <a:pt x="728" y="1207"/>
                    </a:lnTo>
                    <a:lnTo>
                      <a:pt x="729" y="1207"/>
                    </a:lnTo>
                    <a:lnTo>
                      <a:pt x="729" y="1208"/>
                    </a:lnTo>
                    <a:lnTo>
                      <a:pt x="729" y="1210"/>
                    </a:lnTo>
                    <a:lnTo>
                      <a:pt x="729" y="1214"/>
                    </a:lnTo>
                    <a:lnTo>
                      <a:pt x="728" y="1220"/>
                    </a:lnTo>
                    <a:lnTo>
                      <a:pt x="728" y="1222"/>
                    </a:lnTo>
                    <a:lnTo>
                      <a:pt x="728" y="1222"/>
                    </a:lnTo>
                    <a:lnTo>
                      <a:pt x="733" y="1215"/>
                    </a:lnTo>
                    <a:lnTo>
                      <a:pt x="735" y="1214"/>
                    </a:lnTo>
                    <a:lnTo>
                      <a:pt x="738" y="1210"/>
                    </a:lnTo>
                    <a:lnTo>
                      <a:pt x="741" y="1208"/>
                    </a:lnTo>
                    <a:lnTo>
                      <a:pt x="747" y="1207"/>
                    </a:lnTo>
                    <a:lnTo>
                      <a:pt x="748" y="1208"/>
                    </a:lnTo>
                    <a:lnTo>
                      <a:pt x="750" y="1210"/>
                    </a:lnTo>
                    <a:lnTo>
                      <a:pt x="750" y="1212"/>
                    </a:lnTo>
                    <a:lnTo>
                      <a:pt x="748" y="1214"/>
                    </a:lnTo>
                    <a:lnTo>
                      <a:pt x="748" y="1215"/>
                    </a:lnTo>
                    <a:lnTo>
                      <a:pt x="748" y="1217"/>
                    </a:lnTo>
                    <a:lnTo>
                      <a:pt x="748" y="1219"/>
                    </a:lnTo>
                    <a:lnTo>
                      <a:pt x="748" y="1220"/>
                    </a:lnTo>
                    <a:lnTo>
                      <a:pt x="750" y="1220"/>
                    </a:lnTo>
                    <a:lnTo>
                      <a:pt x="752" y="1220"/>
                    </a:lnTo>
                    <a:lnTo>
                      <a:pt x="752" y="1220"/>
                    </a:lnTo>
                    <a:lnTo>
                      <a:pt x="753" y="1222"/>
                    </a:lnTo>
                    <a:lnTo>
                      <a:pt x="753" y="1224"/>
                    </a:lnTo>
                    <a:lnTo>
                      <a:pt x="753" y="1227"/>
                    </a:lnTo>
                    <a:lnTo>
                      <a:pt x="752" y="1232"/>
                    </a:lnTo>
                    <a:lnTo>
                      <a:pt x="750" y="1234"/>
                    </a:lnTo>
                    <a:lnTo>
                      <a:pt x="743" y="1237"/>
                    </a:lnTo>
                    <a:lnTo>
                      <a:pt x="740" y="1239"/>
                    </a:lnTo>
                    <a:lnTo>
                      <a:pt x="735" y="1241"/>
                    </a:lnTo>
                    <a:lnTo>
                      <a:pt x="733" y="1243"/>
                    </a:lnTo>
                    <a:lnTo>
                      <a:pt x="731" y="1243"/>
                    </a:lnTo>
                    <a:lnTo>
                      <a:pt x="726" y="1243"/>
                    </a:lnTo>
                    <a:lnTo>
                      <a:pt x="721" y="1244"/>
                    </a:lnTo>
                    <a:lnTo>
                      <a:pt x="714" y="1241"/>
                    </a:lnTo>
                    <a:lnTo>
                      <a:pt x="709" y="1241"/>
                    </a:lnTo>
                    <a:lnTo>
                      <a:pt x="704" y="1237"/>
                    </a:lnTo>
                    <a:lnTo>
                      <a:pt x="702" y="1237"/>
                    </a:lnTo>
                    <a:lnTo>
                      <a:pt x="700" y="1241"/>
                    </a:lnTo>
                    <a:lnTo>
                      <a:pt x="690" y="1237"/>
                    </a:lnTo>
                    <a:lnTo>
                      <a:pt x="688" y="1236"/>
                    </a:lnTo>
                    <a:lnTo>
                      <a:pt x="688" y="1234"/>
                    </a:lnTo>
                    <a:lnTo>
                      <a:pt x="692" y="1231"/>
                    </a:lnTo>
                    <a:lnTo>
                      <a:pt x="692" y="1231"/>
                    </a:lnTo>
                    <a:lnTo>
                      <a:pt x="692" y="1229"/>
                    </a:lnTo>
                    <a:lnTo>
                      <a:pt x="687" y="1229"/>
                    </a:lnTo>
                    <a:lnTo>
                      <a:pt x="682" y="1227"/>
                    </a:lnTo>
                    <a:lnTo>
                      <a:pt x="676" y="1225"/>
                    </a:lnTo>
                    <a:lnTo>
                      <a:pt x="673" y="1225"/>
                    </a:lnTo>
                    <a:lnTo>
                      <a:pt x="670" y="1225"/>
                    </a:lnTo>
                    <a:lnTo>
                      <a:pt x="668" y="1224"/>
                    </a:lnTo>
                    <a:lnTo>
                      <a:pt x="666" y="1222"/>
                    </a:lnTo>
                    <a:lnTo>
                      <a:pt x="666" y="1220"/>
                    </a:lnTo>
                    <a:lnTo>
                      <a:pt x="666" y="1219"/>
                    </a:lnTo>
                    <a:lnTo>
                      <a:pt x="666" y="1215"/>
                    </a:lnTo>
                    <a:lnTo>
                      <a:pt x="666" y="1214"/>
                    </a:lnTo>
                    <a:lnTo>
                      <a:pt x="664" y="1212"/>
                    </a:lnTo>
                    <a:lnTo>
                      <a:pt x="663" y="1210"/>
                    </a:lnTo>
                    <a:lnTo>
                      <a:pt x="659" y="1210"/>
                    </a:lnTo>
                    <a:lnTo>
                      <a:pt x="658" y="1212"/>
                    </a:lnTo>
                    <a:lnTo>
                      <a:pt x="656" y="1215"/>
                    </a:lnTo>
                    <a:lnTo>
                      <a:pt x="652" y="1224"/>
                    </a:lnTo>
                    <a:lnTo>
                      <a:pt x="651" y="1225"/>
                    </a:lnTo>
                    <a:lnTo>
                      <a:pt x="646" y="1232"/>
                    </a:lnTo>
                    <a:lnTo>
                      <a:pt x="644" y="1234"/>
                    </a:lnTo>
                    <a:lnTo>
                      <a:pt x="637" y="1236"/>
                    </a:lnTo>
                    <a:lnTo>
                      <a:pt x="627" y="1237"/>
                    </a:lnTo>
                    <a:lnTo>
                      <a:pt x="623" y="1239"/>
                    </a:lnTo>
                    <a:lnTo>
                      <a:pt x="620" y="1243"/>
                    </a:lnTo>
                    <a:lnTo>
                      <a:pt x="617" y="1246"/>
                    </a:lnTo>
                    <a:lnTo>
                      <a:pt x="606" y="1251"/>
                    </a:lnTo>
                    <a:lnTo>
                      <a:pt x="596" y="1253"/>
                    </a:lnTo>
                    <a:lnTo>
                      <a:pt x="586" y="1254"/>
                    </a:lnTo>
                    <a:lnTo>
                      <a:pt x="579" y="1256"/>
                    </a:lnTo>
                    <a:lnTo>
                      <a:pt x="577" y="1254"/>
                    </a:lnTo>
                    <a:lnTo>
                      <a:pt x="574" y="1254"/>
                    </a:lnTo>
                    <a:lnTo>
                      <a:pt x="570" y="1258"/>
                    </a:lnTo>
                    <a:lnTo>
                      <a:pt x="567" y="1258"/>
                    </a:lnTo>
                    <a:lnTo>
                      <a:pt x="552" y="1260"/>
                    </a:lnTo>
                    <a:lnTo>
                      <a:pt x="545" y="1261"/>
                    </a:lnTo>
                    <a:lnTo>
                      <a:pt x="541" y="1261"/>
                    </a:lnTo>
                    <a:lnTo>
                      <a:pt x="538" y="1261"/>
                    </a:lnTo>
                    <a:lnTo>
                      <a:pt x="536" y="1260"/>
                    </a:lnTo>
                    <a:lnTo>
                      <a:pt x="533" y="1258"/>
                    </a:lnTo>
                    <a:lnTo>
                      <a:pt x="531" y="1254"/>
                    </a:lnTo>
                    <a:lnTo>
                      <a:pt x="528" y="1246"/>
                    </a:lnTo>
                    <a:lnTo>
                      <a:pt x="526" y="1243"/>
                    </a:lnTo>
                    <a:lnTo>
                      <a:pt x="526" y="1236"/>
                    </a:lnTo>
                    <a:lnTo>
                      <a:pt x="526" y="1232"/>
                    </a:lnTo>
                    <a:lnTo>
                      <a:pt x="524" y="1224"/>
                    </a:lnTo>
                    <a:lnTo>
                      <a:pt x="524" y="1224"/>
                    </a:lnTo>
                    <a:lnTo>
                      <a:pt x="517" y="1220"/>
                    </a:lnTo>
                    <a:lnTo>
                      <a:pt x="512" y="1219"/>
                    </a:lnTo>
                    <a:lnTo>
                      <a:pt x="505" y="1219"/>
                    </a:lnTo>
                    <a:lnTo>
                      <a:pt x="497" y="1219"/>
                    </a:lnTo>
                    <a:lnTo>
                      <a:pt x="488" y="1219"/>
                    </a:lnTo>
                    <a:lnTo>
                      <a:pt x="483" y="1217"/>
                    </a:lnTo>
                    <a:lnTo>
                      <a:pt x="478" y="1215"/>
                    </a:lnTo>
                    <a:lnTo>
                      <a:pt x="471" y="1210"/>
                    </a:lnTo>
                    <a:lnTo>
                      <a:pt x="469" y="1210"/>
                    </a:lnTo>
                    <a:lnTo>
                      <a:pt x="469" y="1208"/>
                    </a:lnTo>
                    <a:lnTo>
                      <a:pt x="469" y="1205"/>
                    </a:lnTo>
                    <a:lnTo>
                      <a:pt x="466" y="1202"/>
                    </a:lnTo>
                    <a:lnTo>
                      <a:pt x="461" y="1195"/>
                    </a:lnTo>
                    <a:lnTo>
                      <a:pt x="459" y="1190"/>
                    </a:lnTo>
                    <a:lnTo>
                      <a:pt x="459" y="1188"/>
                    </a:lnTo>
                    <a:lnTo>
                      <a:pt x="457" y="1185"/>
                    </a:lnTo>
                    <a:lnTo>
                      <a:pt x="457" y="1179"/>
                    </a:lnTo>
                    <a:lnTo>
                      <a:pt x="457" y="1176"/>
                    </a:lnTo>
                    <a:lnTo>
                      <a:pt x="457" y="1174"/>
                    </a:lnTo>
                    <a:lnTo>
                      <a:pt x="459" y="1173"/>
                    </a:lnTo>
                    <a:lnTo>
                      <a:pt x="469" y="1169"/>
                    </a:lnTo>
                    <a:lnTo>
                      <a:pt x="490" y="1164"/>
                    </a:lnTo>
                    <a:lnTo>
                      <a:pt x="507" y="1161"/>
                    </a:lnTo>
                    <a:lnTo>
                      <a:pt x="516" y="1162"/>
                    </a:lnTo>
                    <a:lnTo>
                      <a:pt x="521" y="1162"/>
                    </a:lnTo>
                    <a:lnTo>
                      <a:pt x="526" y="1164"/>
                    </a:lnTo>
                    <a:lnTo>
                      <a:pt x="534" y="1164"/>
                    </a:lnTo>
                    <a:lnTo>
                      <a:pt x="545" y="1166"/>
                    </a:lnTo>
                    <a:lnTo>
                      <a:pt x="546" y="1166"/>
                    </a:lnTo>
                    <a:lnTo>
                      <a:pt x="552" y="1164"/>
                    </a:lnTo>
                    <a:lnTo>
                      <a:pt x="553" y="1164"/>
                    </a:lnTo>
                    <a:lnTo>
                      <a:pt x="562" y="1164"/>
                    </a:lnTo>
                    <a:lnTo>
                      <a:pt x="563" y="1162"/>
                    </a:lnTo>
                    <a:lnTo>
                      <a:pt x="563" y="1161"/>
                    </a:lnTo>
                    <a:lnTo>
                      <a:pt x="562" y="1159"/>
                    </a:lnTo>
                    <a:lnTo>
                      <a:pt x="555" y="1154"/>
                    </a:lnTo>
                    <a:lnTo>
                      <a:pt x="534" y="1144"/>
                    </a:lnTo>
                    <a:lnTo>
                      <a:pt x="531" y="1142"/>
                    </a:lnTo>
                    <a:lnTo>
                      <a:pt x="524" y="1140"/>
                    </a:lnTo>
                    <a:lnTo>
                      <a:pt x="519" y="1139"/>
                    </a:lnTo>
                    <a:lnTo>
                      <a:pt x="514" y="1140"/>
                    </a:lnTo>
                    <a:lnTo>
                      <a:pt x="512" y="1140"/>
                    </a:lnTo>
                    <a:lnTo>
                      <a:pt x="507" y="1142"/>
                    </a:lnTo>
                    <a:lnTo>
                      <a:pt x="502" y="1144"/>
                    </a:lnTo>
                    <a:lnTo>
                      <a:pt x="493" y="1145"/>
                    </a:lnTo>
                    <a:lnTo>
                      <a:pt x="480" y="1145"/>
                    </a:lnTo>
                    <a:lnTo>
                      <a:pt x="478" y="1145"/>
                    </a:lnTo>
                    <a:lnTo>
                      <a:pt x="476" y="1144"/>
                    </a:lnTo>
                    <a:lnTo>
                      <a:pt x="474" y="1144"/>
                    </a:lnTo>
                    <a:lnTo>
                      <a:pt x="461" y="1145"/>
                    </a:lnTo>
                    <a:lnTo>
                      <a:pt x="451" y="1144"/>
                    </a:lnTo>
                    <a:lnTo>
                      <a:pt x="437" y="1128"/>
                    </a:lnTo>
                    <a:lnTo>
                      <a:pt x="435" y="1123"/>
                    </a:lnTo>
                    <a:lnTo>
                      <a:pt x="435" y="1121"/>
                    </a:lnTo>
                    <a:lnTo>
                      <a:pt x="437" y="1120"/>
                    </a:lnTo>
                    <a:lnTo>
                      <a:pt x="444" y="1113"/>
                    </a:lnTo>
                    <a:lnTo>
                      <a:pt x="445" y="1113"/>
                    </a:lnTo>
                    <a:lnTo>
                      <a:pt x="456" y="1110"/>
                    </a:lnTo>
                    <a:lnTo>
                      <a:pt x="464" y="1104"/>
                    </a:lnTo>
                    <a:lnTo>
                      <a:pt x="473" y="1101"/>
                    </a:lnTo>
                    <a:lnTo>
                      <a:pt x="476" y="1101"/>
                    </a:lnTo>
                    <a:lnTo>
                      <a:pt x="480" y="1099"/>
                    </a:lnTo>
                    <a:lnTo>
                      <a:pt x="483" y="1099"/>
                    </a:lnTo>
                    <a:lnTo>
                      <a:pt x="481" y="1098"/>
                    </a:lnTo>
                    <a:lnTo>
                      <a:pt x="480" y="1096"/>
                    </a:lnTo>
                    <a:lnTo>
                      <a:pt x="480" y="1094"/>
                    </a:lnTo>
                    <a:lnTo>
                      <a:pt x="481" y="1094"/>
                    </a:lnTo>
                    <a:lnTo>
                      <a:pt x="485" y="1092"/>
                    </a:lnTo>
                    <a:lnTo>
                      <a:pt x="490" y="1094"/>
                    </a:lnTo>
                    <a:lnTo>
                      <a:pt x="493" y="1094"/>
                    </a:lnTo>
                    <a:lnTo>
                      <a:pt x="493" y="1092"/>
                    </a:lnTo>
                    <a:lnTo>
                      <a:pt x="493" y="1091"/>
                    </a:lnTo>
                    <a:lnTo>
                      <a:pt x="488" y="1089"/>
                    </a:lnTo>
                    <a:lnTo>
                      <a:pt x="466" y="1096"/>
                    </a:lnTo>
                    <a:lnTo>
                      <a:pt x="454" y="1096"/>
                    </a:lnTo>
                    <a:lnTo>
                      <a:pt x="447" y="1098"/>
                    </a:lnTo>
                    <a:lnTo>
                      <a:pt x="444" y="1098"/>
                    </a:lnTo>
                    <a:lnTo>
                      <a:pt x="439" y="1096"/>
                    </a:lnTo>
                    <a:lnTo>
                      <a:pt x="437" y="1094"/>
                    </a:lnTo>
                    <a:lnTo>
                      <a:pt x="437" y="1094"/>
                    </a:lnTo>
                    <a:lnTo>
                      <a:pt x="439" y="1091"/>
                    </a:lnTo>
                    <a:lnTo>
                      <a:pt x="444" y="1087"/>
                    </a:lnTo>
                    <a:lnTo>
                      <a:pt x="447" y="1082"/>
                    </a:lnTo>
                    <a:lnTo>
                      <a:pt x="444" y="1082"/>
                    </a:lnTo>
                    <a:lnTo>
                      <a:pt x="435" y="1084"/>
                    </a:lnTo>
                    <a:lnTo>
                      <a:pt x="430" y="1082"/>
                    </a:lnTo>
                    <a:lnTo>
                      <a:pt x="425" y="1081"/>
                    </a:lnTo>
                    <a:lnTo>
                      <a:pt x="423" y="1077"/>
                    </a:lnTo>
                    <a:lnTo>
                      <a:pt x="423" y="1075"/>
                    </a:lnTo>
                    <a:lnTo>
                      <a:pt x="423" y="1074"/>
                    </a:lnTo>
                    <a:lnTo>
                      <a:pt x="423" y="1067"/>
                    </a:lnTo>
                    <a:lnTo>
                      <a:pt x="423" y="1064"/>
                    </a:lnTo>
                    <a:lnTo>
                      <a:pt x="423" y="1062"/>
                    </a:lnTo>
                    <a:lnTo>
                      <a:pt x="430" y="1052"/>
                    </a:lnTo>
                    <a:lnTo>
                      <a:pt x="435" y="1048"/>
                    </a:lnTo>
                    <a:lnTo>
                      <a:pt x="439" y="1045"/>
                    </a:lnTo>
                    <a:lnTo>
                      <a:pt x="439" y="1043"/>
                    </a:lnTo>
                    <a:lnTo>
                      <a:pt x="437" y="1041"/>
                    </a:lnTo>
                    <a:lnTo>
                      <a:pt x="435" y="1038"/>
                    </a:lnTo>
                    <a:lnTo>
                      <a:pt x="433" y="1036"/>
                    </a:lnTo>
                    <a:lnTo>
                      <a:pt x="433" y="1035"/>
                    </a:lnTo>
                    <a:lnTo>
                      <a:pt x="433" y="1031"/>
                    </a:lnTo>
                    <a:lnTo>
                      <a:pt x="435" y="1028"/>
                    </a:lnTo>
                    <a:lnTo>
                      <a:pt x="439" y="1021"/>
                    </a:lnTo>
                    <a:lnTo>
                      <a:pt x="451" y="1009"/>
                    </a:lnTo>
                    <a:lnTo>
                      <a:pt x="456" y="1004"/>
                    </a:lnTo>
                    <a:lnTo>
                      <a:pt x="461" y="1000"/>
                    </a:lnTo>
                    <a:lnTo>
                      <a:pt x="469" y="994"/>
                    </a:lnTo>
                    <a:lnTo>
                      <a:pt x="488" y="983"/>
                    </a:lnTo>
                    <a:lnTo>
                      <a:pt x="507" y="973"/>
                    </a:lnTo>
                    <a:lnTo>
                      <a:pt x="512" y="977"/>
                    </a:lnTo>
                    <a:lnTo>
                      <a:pt x="514" y="978"/>
                    </a:lnTo>
                    <a:lnTo>
                      <a:pt x="516" y="980"/>
                    </a:lnTo>
                    <a:lnTo>
                      <a:pt x="516" y="982"/>
                    </a:lnTo>
                    <a:lnTo>
                      <a:pt x="517" y="985"/>
                    </a:lnTo>
                    <a:lnTo>
                      <a:pt x="517" y="994"/>
                    </a:lnTo>
                    <a:lnTo>
                      <a:pt x="517" y="997"/>
                    </a:lnTo>
                    <a:lnTo>
                      <a:pt x="517" y="1000"/>
                    </a:lnTo>
                    <a:lnTo>
                      <a:pt x="517" y="1004"/>
                    </a:lnTo>
                    <a:lnTo>
                      <a:pt x="517" y="1007"/>
                    </a:lnTo>
                    <a:lnTo>
                      <a:pt x="516" y="1011"/>
                    </a:lnTo>
                    <a:lnTo>
                      <a:pt x="514" y="1014"/>
                    </a:lnTo>
                    <a:lnTo>
                      <a:pt x="509" y="1023"/>
                    </a:lnTo>
                    <a:lnTo>
                      <a:pt x="509" y="1024"/>
                    </a:lnTo>
                    <a:lnTo>
                      <a:pt x="509" y="1024"/>
                    </a:lnTo>
                    <a:close/>
                    <a:moveTo>
                      <a:pt x="849" y="1002"/>
                    </a:moveTo>
                    <a:lnTo>
                      <a:pt x="846" y="1002"/>
                    </a:lnTo>
                    <a:lnTo>
                      <a:pt x="844" y="997"/>
                    </a:lnTo>
                    <a:lnTo>
                      <a:pt x="844" y="994"/>
                    </a:lnTo>
                    <a:lnTo>
                      <a:pt x="844" y="992"/>
                    </a:lnTo>
                    <a:lnTo>
                      <a:pt x="844" y="989"/>
                    </a:lnTo>
                    <a:lnTo>
                      <a:pt x="844" y="987"/>
                    </a:lnTo>
                    <a:lnTo>
                      <a:pt x="848" y="985"/>
                    </a:lnTo>
                    <a:lnTo>
                      <a:pt x="849" y="987"/>
                    </a:lnTo>
                    <a:lnTo>
                      <a:pt x="849" y="989"/>
                    </a:lnTo>
                    <a:lnTo>
                      <a:pt x="851" y="990"/>
                    </a:lnTo>
                    <a:lnTo>
                      <a:pt x="853" y="990"/>
                    </a:lnTo>
                    <a:lnTo>
                      <a:pt x="853" y="994"/>
                    </a:lnTo>
                    <a:lnTo>
                      <a:pt x="853" y="995"/>
                    </a:lnTo>
                    <a:lnTo>
                      <a:pt x="853" y="999"/>
                    </a:lnTo>
                    <a:lnTo>
                      <a:pt x="851" y="1000"/>
                    </a:lnTo>
                    <a:lnTo>
                      <a:pt x="851" y="1000"/>
                    </a:lnTo>
                    <a:lnTo>
                      <a:pt x="849" y="1002"/>
                    </a:lnTo>
                    <a:lnTo>
                      <a:pt x="849" y="1002"/>
                    </a:lnTo>
                    <a:close/>
                    <a:moveTo>
                      <a:pt x="1274" y="2114"/>
                    </a:moveTo>
                    <a:lnTo>
                      <a:pt x="1272" y="2114"/>
                    </a:lnTo>
                    <a:lnTo>
                      <a:pt x="1270" y="2114"/>
                    </a:lnTo>
                    <a:lnTo>
                      <a:pt x="1269" y="2114"/>
                    </a:lnTo>
                    <a:lnTo>
                      <a:pt x="1265" y="2117"/>
                    </a:lnTo>
                    <a:lnTo>
                      <a:pt x="1260" y="2120"/>
                    </a:lnTo>
                    <a:lnTo>
                      <a:pt x="1253" y="2127"/>
                    </a:lnTo>
                    <a:lnTo>
                      <a:pt x="1253" y="2127"/>
                    </a:lnTo>
                    <a:lnTo>
                      <a:pt x="1253" y="2127"/>
                    </a:lnTo>
                    <a:lnTo>
                      <a:pt x="1251" y="2127"/>
                    </a:lnTo>
                    <a:lnTo>
                      <a:pt x="1250" y="2129"/>
                    </a:lnTo>
                    <a:lnTo>
                      <a:pt x="1248" y="2131"/>
                    </a:lnTo>
                    <a:lnTo>
                      <a:pt x="1243" y="2132"/>
                    </a:lnTo>
                    <a:lnTo>
                      <a:pt x="1241" y="2134"/>
                    </a:lnTo>
                    <a:lnTo>
                      <a:pt x="1239" y="2134"/>
                    </a:lnTo>
                    <a:lnTo>
                      <a:pt x="1238" y="2134"/>
                    </a:lnTo>
                    <a:lnTo>
                      <a:pt x="1236" y="2134"/>
                    </a:lnTo>
                    <a:lnTo>
                      <a:pt x="1234" y="2136"/>
                    </a:lnTo>
                    <a:lnTo>
                      <a:pt x="1229" y="2139"/>
                    </a:lnTo>
                    <a:lnTo>
                      <a:pt x="1229" y="2139"/>
                    </a:lnTo>
                    <a:lnTo>
                      <a:pt x="1227" y="2137"/>
                    </a:lnTo>
                    <a:lnTo>
                      <a:pt x="1229" y="2137"/>
                    </a:lnTo>
                    <a:lnTo>
                      <a:pt x="1229" y="2137"/>
                    </a:lnTo>
                    <a:lnTo>
                      <a:pt x="1231" y="2136"/>
                    </a:lnTo>
                    <a:lnTo>
                      <a:pt x="1231" y="2136"/>
                    </a:lnTo>
                    <a:lnTo>
                      <a:pt x="1231" y="2136"/>
                    </a:lnTo>
                    <a:lnTo>
                      <a:pt x="1229" y="2136"/>
                    </a:lnTo>
                    <a:lnTo>
                      <a:pt x="1229" y="2136"/>
                    </a:lnTo>
                    <a:lnTo>
                      <a:pt x="1229" y="2136"/>
                    </a:lnTo>
                    <a:lnTo>
                      <a:pt x="1229" y="2134"/>
                    </a:lnTo>
                    <a:lnTo>
                      <a:pt x="1227" y="2136"/>
                    </a:lnTo>
                    <a:lnTo>
                      <a:pt x="1226" y="2136"/>
                    </a:lnTo>
                    <a:lnTo>
                      <a:pt x="1226" y="2136"/>
                    </a:lnTo>
                    <a:lnTo>
                      <a:pt x="1224" y="2136"/>
                    </a:lnTo>
                    <a:lnTo>
                      <a:pt x="1224" y="2136"/>
                    </a:lnTo>
                    <a:lnTo>
                      <a:pt x="1224" y="2136"/>
                    </a:lnTo>
                    <a:lnTo>
                      <a:pt x="1222" y="2136"/>
                    </a:lnTo>
                    <a:lnTo>
                      <a:pt x="1219" y="2137"/>
                    </a:lnTo>
                    <a:lnTo>
                      <a:pt x="1219" y="2137"/>
                    </a:lnTo>
                    <a:lnTo>
                      <a:pt x="1219" y="2137"/>
                    </a:lnTo>
                    <a:lnTo>
                      <a:pt x="1221" y="2137"/>
                    </a:lnTo>
                    <a:lnTo>
                      <a:pt x="1222" y="2136"/>
                    </a:lnTo>
                    <a:lnTo>
                      <a:pt x="1222" y="2136"/>
                    </a:lnTo>
                    <a:lnTo>
                      <a:pt x="1224" y="2136"/>
                    </a:lnTo>
                    <a:lnTo>
                      <a:pt x="1222" y="2137"/>
                    </a:lnTo>
                    <a:lnTo>
                      <a:pt x="1222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4" y="2137"/>
                    </a:lnTo>
                    <a:lnTo>
                      <a:pt x="1227" y="2136"/>
                    </a:lnTo>
                    <a:lnTo>
                      <a:pt x="1227" y="2136"/>
                    </a:lnTo>
                    <a:lnTo>
                      <a:pt x="1227" y="2137"/>
                    </a:lnTo>
                    <a:lnTo>
                      <a:pt x="1227" y="2139"/>
                    </a:lnTo>
                    <a:lnTo>
                      <a:pt x="1229" y="2139"/>
                    </a:lnTo>
                    <a:lnTo>
                      <a:pt x="1231" y="2139"/>
                    </a:lnTo>
                    <a:lnTo>
                      <a:pt x="1231" y="2137"/>
                    </a:lnTo>
                    <a:lnTo>
                      <a:pt x="1233" y="2137"/>
                    </a:lnTo>
                    <a:lnTo>
                      <a:pt x="1231" y="2139"/>
                    </a:lnTo>
                    <a:lnTo>
                      <a:pt x="1231" y="2139"/>
                    </a:lnTo>
                    <a:lnTo>
                      <a:pt x="1229" y="2141"/>
                    </a:lnTo>
                    <a:lnTo>
                      <a:pt x="1229" y="2141"/>
                    </a:lnTo>
                    <a:lnTo>
                      <a:pt x="1229" y="2143"/>
                    </a:lnTo>
                    <a:lnTo>
                      <a:pt x="1229" y="2141"/>
                    </a:lnTo>
                    <a:lnTo>
                      <a:pt x="1231" y="2141"/>
                    </a:lnTo>
                    <a:lnTo>
                      <a:pt x="1233" y="2141"/>
                    </a:lnTo>
                    <a:lnTo>
                      <a:pt x="1233" y="2143"/>
                    </a:lnTo>
                    <a:lnTo>
                      <a:pt x="1231" y="2143"/>
                    </a:lnTo>
                    <a:lnTo>
                      <a:pt x="1229" y="2143"/>
                    </a:lnTo>
                    <a:lnTo>
                      <a:pt x="1226" y="2144"/>
                    </a:lnTo>
                    <a:lnTo>
                      <a:pt x="1226" y="2144"/>
                    </a:lnTo>
                    <a:lnTo>
                      <a:pt x="1226" y="2143"/>
                    </a:lnTo>
                    <a:lnTo>
                      <a:pt x="1226" y="2143"/>
                    </a:lnTo>
                    <a:lnTo>
                      <a:pt x="1226" y="2141"/>
                    </a:lnTo>
                    <a:lnTo>
                      <a:pt x="1224" y="2143"/>
                    </a:lnTo>
                    <a:lnTo>
                      <a:pt x="1224" y="2143"/>
                    </a:lnTo>
                    <a:lnTo>
                      <a:pt x="1224" y="2143"/>
                    </a:lnTo>
                    <a:lnTo>
                      <a:pt x="1224" y="2141"/>
                    </a:lnTo>
                    <a:lnTo>
                      <a:pt x="1224" y="2141"/>
                    </a:lnTo>
                    <a:lnTo>
                      <a:pt x="1224" y="2141"/>
                    </a:lnTo>
                    <a:lnTo>
                      <a:pt x="1224" y="2141"/>
                    </a:lnTo>
                    <a:lnTo>
                      <a:pt x="1221" y="2141"/>
                    </a:lnTo>
                    <a:lnTo>
                      <a:pt x="1221" y="2141"/>
                    </a:lnTo>
                    <a:lnTo>
                      <a:pt x="1219" y="2141"/>
                    </a:lnTo>
                    <a:lnTo>
                      <a:pt x="1219" y="2141"/>
                    </a:lnTo>
                    <a:lnTo>
                      <a:pt x="1219" y="2139"/>
                    </a:lnTo>
                    <a:lnTo>
                      <a:pt x="1219" y="2139"/>
                    </a:lnTo>
                    <a:lnTo>
                      <a:pt x="1219" y="2139"/>
                    </a:lnTo>
                    <a:lnTo>
                      <a:pt x="1217" y="2139"/>
                    </a:lnTo>
                    <a:lnTo>
                      <a:pt x="1215" y="2139"/>
                    </a:lnTo>
                    <a:lnTo>
                      <a:pt x="1215" y="2141"/>
                    </a:lnTo>
                    <a:lnTo>
                      <a:pt x="1214" y="2141"/>
                    </a:lnTo>
                    <a:lnTo>
                      <a:pt x="1212" y="2141"/>
                    </a:lnTo>
                    <a:lnTo>
                      <a:pt x="1210" y="2141"/>
                    </a:lnTo>
                    <a:lnTo>
                      <a:pt x="1207" y="2141"/>
                    </a:lnTo>
                    <a:lnTo>
                      <a:pt x="1203" y="2143"/>
                    </a:lnTo>
                    <a:lnTo>
                      <a:pt x="1202" y="2143"/>
                    </a:lnTo>
                    <a:lnTo>
                      <a:pt x="1200" y="2143"/>
                    </a:lnTo>
                    <a:lnTo>
                      <a:pt x="1198" y="2143"/>
                    </a:lnTo>
                    <a:lnTo>
                      <a:pt x="1197" y="2143"/>
                    </a:lnTo>
                    <a:lnTo>
                      <a:pt x="1195" y="2144"/>
                    </a:lnTo>
                    <a:lnTo>
                      <a:pt x="1192" y="2144"/>
                    </a:lnTo>
                    <a:lnTo>
                      <a:pt x="1190" y="2144"/>
                    </a:lnTo>
                    <a:lnTo>
                      <a:pt x="1188" y="2146"/>
                    </a:lnTo>
                    <a:lnTo>
                      <a:pt x="1185" y="2148"/>
                    </a:lnTo>
                    <a:lnTo>
                      <a:pt x="1183" y="2149"/>
                    </a:lnTo>
                    <a:lnTo>
                      <a:pt x="1183" y="2149"/>
                    </a:lnTo>
                    <a:lnTo>
                      <a:pt x="1181" y="2149"/>
                    </a:lnTo>
                    <a:lnTo>
                      <a:pt x="1181" y="2151"/>
                    </a:lnTo>
                    <a:lnTo>
                      <a:pt x="1180" y="2151"/>
                    </a:lnTo>
                    <a:lnTo>
                      <a:pt x="1180" y="2153"/>
                    </a:lnTo>
                    <a:lnTo>
                      <a:pt x="1180" y="2153"/>
                    </a:lnTo>
                    <a:lnTo>
                      <a:pt x="1178" y="2154"/>
                    </a:lnTo>
                    <a:lnTo>
                      <a:pt x="1176" y="2158"/>
                    </a:lnTo>
                    <a:lnTo>
                      <a:pt x="1176" y="2158"/>
                    </a:lnTo>
                    <a:lnTo>
                      <a:pt x="1178" y="2160"/>
                    </a:lnTo>
                    <a:lnTo>
                      <a:pt x="1180" y="2160"/>
                    </a:lnTo>
                    <a:lnTo>
                      <a:pt x="1181" y="2161"/>
                    </a:lnTo>
                    <a:lnTo>
                      <a:pt x="1183" y="2161"/>
                    </a:lnTo>
                    <a:lnTo>
                      <a:pt x="1185" y="2161"/>
                    </a:lnTo>
                    <a:lnTo>
                      <a:pt x="1185" y="2161"/>
                    </a:lnTo>
                    <a:lnTo>
                      <a:pt x="1186" y="2160"/>
                    </a:lnTo>
                    <a:lnTo>
                      <a:pt x="1190" y="2160"/>
                    </a:lnTo>
                    <a:lnTo>
                      <a:pt x="1190" y="2160"/>
                    </a:lnTo>
                    <a:lnTo>
                      <a:pt x="1190" y="2163"/>
                    </a:lnTo>
                    <a:lnTo>
                      <a:pt x="1190" y="2165"/>
                    </a:lnTo>
                    <a:lnTo>
                      <a:pt x="1190" y="2165"/>
                    </a:lnTo>
                    <a:lnTo>
                      <a:pt x="1190" y="2165"/>
                    </a:lnTo>
                    <a:lnTo>
                      <a:pt x="1190" y="2166"/>
                    </a:lnTo>
                    <a:lnTo>
                      <a:pt x="1192" y="2166"/>
                    </a:lnTo>
                    <a:lnTo>
                      <a:pt x="1192" y="2168"/>
                    </a:lnTo>
                    <a:lnTo>
                      <a:pt x="1193" y="2168"/>
                    </a:lnTo>
                    <a:lnTo>
                      <a:pt x="1192" y="2170"/>
                    </a:lnTo>
                    <a:lnTo>
                      <a:pt x="1190" y="2170"/>
                    </a:lnTo>
                    <a:lnTo>
                      <a:pt x="1188" y="2170"/>
                    </a:lnTo>
                    <a:lnTo>
                      <a:pt x="1188" y="2170"/>
                    </a:lnTo>
                    <a:lnTo>
                      <a:pt x="1186" y="2170"/>
                    </a:lnTo>
                    <a:lnTo>
                      <a:pt x="1183" y="2170"/>
                    </a:lnTo>
                    <a:lnTo>
                      <a:pt x="1180" y="2170"/>
                    </a:lnTo>
                    <a:lnTo>
                      <a:pt x="1178" y="2170"/>
                    </a:lnTo>
                    <a:lnTo>
                      <a:pt x="1178" y="2170"/>
                    </a:lnTo>
                    <a:lnTo>
                      <a:pt x="1176" y="2170"/>
                    </a:lnTo>
                    <a:lnTo>
                      <a:pt x="1173" y="2172"/>
                    </a:lnTo>
                    <a:lnTo>
                      <a:pt x="1169" y="2172"/>
                    </a:lnTo>
                    <a:lnTo>
                      <a:pt x="1168" y="2173"/>
                    </a:lnTo>
                    <a:lnTo>
                      <a:pt x="1166" y="2173"/>
                    </a:lnTo>
                    <a:lnTo>
                      <a:pt x="1166" y="2175"/>
                    </a:lnTo>
                    <a:lnTo>
                      <a:pt x="1164" y="2175"/>
                    </a:lnTo>
                    <a:lnTo>
                      <a:pt x="1164" y="2175"/>
                    </a:lnTo>
                    <a:lnTo>
                      <a:pt x="1162" y="2177"/>
                    </a:lnTo>
                    <a:lnTo>
                      <a:pt x="1162" y="2177"/>
                    </a:lnTo>
                    <a:lnTo>
                      <a:pt x="1164" y="2177"/>
                    </a:lnTo>
                    <a:lnTo>
                      <a:pt x="1166" y="2177"/>
                    </a:lnTo>
                    <a:lnTo>
                      <a:pt x="1169" y="2178"/>
                    </a:lnTo>
                    <a:lnTo>
                      <a:pt x="1171" y="2178"/>
                    </a:lnTo>
                    <a:lnTo>
                      <a:pt x="1169" y="2178"/>
                    </a:lnTo>
                    <a:lnTo>
                      <a:pt x="1164" y="2178"/>
                    </a:lnTo>
                    <a:lnTo>
                      <a:pt x="1162" y="2178"/>
                    </a:lnTo>
                    <a:lnTo>
                      <a:pt x="1161" y="2177"/>
                    </a:lnTo>
                    <a:lnTo>
                      <a:pt x="1156" y="2177"/>
                    </a:lnTo>
                    <a:lnTo>
                      <a:pt x="1152" y="2175"/>
                    </a:lnTo>
                    <a:lnTo>
                      <a:pt x="1147" y="2175"/>
                    </a:lnTo>
                    <a:lnTo>
                      <a:pt x="1145" y="2177"/>
                    </a:lnTo>
                    <a:lnTo>
                      <a:pt x="1144" y="2177"/>
                    </a:lnTo>
                    <a:lnTo>
                      <a:pt x="1138" y="2182"/>
                    </a:lnTo>
                    <a:lnTo>
                      <a:pt x="1137" y="2183"/>
                    </a:lnTo>
                    <a:lnTo>
                      <a:pt x="1137" y="2185"/>
                    </a:lnTo>
                    <a:lnTo>
                      <a:pt x="1137" y="2185"/>
                    </a:lnTo>
                    <a:lnTo>
                      <a:pt x="1135" y="2185"/>
                    </a:lnTo>
                    <a:lnTo>
                      <a:pt x="1135" y="2185"/>
                    </a:lnTo>
                    <a:lnTo>
                      <a:pt x="1137" y="2185"/>
                    </a:lnTo>
                    <a:lnTo>
                      <a:pt x="1135" y="2185"/>
                    </a:lnTo>
                    <a:lnTo>
                      <a:pt x="1135" y="2185"/>
                    </a:lnTo>
                    <a:lnTo>
                      <a:pt x="1135" y="2185"/>
                    </a:lnTo>
                    <a:lnTo>
                      <a:pt x="1133" y="2185"/>
                    </a:lnTo>
                    <a:lnTo>
                      <a:pt x="1130" y="2187"/>
                    </a:lnTo>
                    <a:lnTo>
                      <a:pt x="1128" y="2189"/>
                    </a:lnTo>
                    <a:lnTo>
                      <a:pt x="1125" y="2190"/>
                    </a:lnTo>
                    <a:lnTo>
                      <a:pt x="1125" y="2190"/>
                    </a:lnTo>
                    <a:lnTo>
                      <a:pt x="1125" y="2192"/>
                    </a:lnTo>
                    <a:lnTo>
                      <a:pt x="1123" y="2194"/>
                    </a:lnTo>
                    <a:lnTo>
                      <a:pt x="1123" y="2194"/>
                    </a:lnTo>
                    <a:lnTo>
                      <a:pt x="1123" y="2192"/>
                    </a:lnTo>
                    <a:lnTo>
                      <a:pt x="1121" y="2192"/>
                    </a:lnTo>
                    <a:lnTo>
                      <a:pt x="1121" y="2192"/>
                    </a:lnTo>
                    <a:lnTo>
                      <a:pt x="1120" y="2192"/>
                    </a:lnTo>
                    <a:lnTo>
                      <a:pt x="1118" y="2192"/>
                    </a:lnTo>
                    <a:lnTo>
                      <a:pt x="1116" y="2192"/>
                    </a:lnTo>
                    <a:lnTo>
                      <a:pt x="1113" y="2192"/>
                    </a:lnTo>
                    <a:lnTo>
                      <a:pt x="1113" y="2190"/>
                    </a:lnTo>
                    <a:lnTo>
                      <a:pt x="1113" y="2189"/>
                    </a:lnTo>
                    <a:lnTo>
                      <a:pt x="1113" y="2187"/>
                    </a:lnTo>
                    <a:lnTo>
                      <a:pt x="1113" y="2185"/>
                    </a:lnTo>
                    <a:lnTo>
                      <a:pt x="1113" y="2185"/>
                    </a:lnTo>
                    <a:lnTo>
                      <a:pt x="1113" y="2185"/>
                    </a:lnTo>
                    <a:lnTo>
                      <a:pt x="1114" y="2183"/>
                    </a:lnTo>
                    <a:lnTo>
                      <a:pt x="1116" y="2182"/>
                    </a:lnTo>
                    <a:lnTo>
                      <a:pt x="1120" y="2180"/>
                    </a:lnTo>
                    <a:lnTo>
                      <a:pt x="1121" y="2178"/>
                    </a:lnTo>
                    <a:lnTo>
                      <a:pt x="1123" y="2177"/>
                    </a:lnTo>
                    <a:lnTo>
                      <a:pt x="1125" y="2173"/>
                    </a:lnTo>
                    <a:lnTo>
                      <a:pt x="1125" y="2166"/>
                    </a:lnTo>
                    <a:lnTo>
                      <a:pt x="1128" y="2165"/>
                    </a:lnTo>
                    <a:lnTo>
                      <a:pt x="1130" y="2165"/>
                    </a:lnTo>
                    <a:lnTo>
                      <a:pt x="1132" y="2163"/>
                    </a:lnTo>
                    <a:lnTo>
                      <a:pt x="1133" y="2161"/>
                    </a:lnTo>
                    <a:lnTo>
                      <a:pt x="1133" y="2161"/>
                    </a:lnTo>
                    <a:lnTo>
                      <a:pt x="1135" y="2160"/>
                    </a:lnTo>
                    <a:lnTo>
                      <a:pt x="1137" y="2160"/>
                    </a:lnTo>
                    <a:lnTo>
                      <a:pt x="1137" y="2158"/>
                    </a:lnTo>
                    <a:lnTo>
                      <a:pt x="1138" y="2156"/>
                    </a:lnTo>
                    <a:lnTo>
                      <a:pt x="1138" y="2154"/>
                    </a:lnTo>
                    <a:lnTo>
                      <a:pt x="1138" y="2153"/>
                    </a:lnTo>
                    <a:lnTo>
                      <a:pt x="1138" y="2149"/>
                    </a:lnTo>
                    <a:lnTo>
                      <a:pt x="1138" y="2141"/>
                    </a:lnTo>
                    <a:lnTo>
                      <a:pt x="1138" y="2139"/>
                    </a:lnTo>
                    <a:lnTo>
                      <a:pt x="1138" y="2137"/>
                    </a:lnTo>
                    <a:lnTo>
                      <a:pt x="1140" y="2136"/>
                    </a:lnTo>
                    <a:lnTo>
                      <a:pt x="1140" y="2134"/>
                    </a:lnTo>
                    <a:lnTo>
                      <a:pt x="1142" y="2132"/>
                    </a:lnTo>
                    <a:lnTo>
                      <a:pt x="1142" y="2131"/>
                    </a:lnTo>
                    <a:lnTo>
                      <a:pt x="1142" y="2129"/>
                    </a:lnTo>
                    <a:lnTo>
                      <a:pt x="1144" y="2129"/>
                    </a:lnTo>
                    <a:lnTo>
                      <a:pt x="1144" y="2129"/>
                    </a:lnTo>
                    <a:lnTo>
                      <a:pt x="1145" y="2127"/>
                    </a:lnTo>
                    <a:lnTo>
                      <a:pt x="1145" y="2127"/>
                    </a:lnTo>
                    <a:lnTo>
                      <a:pt x="1145" y="2125"/>
                    </a:lnTo>
                    <a:lnTo>
                      <a:pt x="1147" y="2124"/>
                    </a:lnTo>
                    <a:lnTo>
                      <a:pt x="1147" y="2124"/>
                    </a:lnTo>
                    <a:lnTo>
                      <a:pt x="1147" y="2120"/>
                    </a:lnTo>
                    <a:lnTo>
                      <a:pt x="1147" y="2119"/>
                    </a:lnTo>
                    <a:lnTo>
                      <a:pt x="1147" y="2119"/>
                    </a:lnTo>
                    <a:lnTo>
                      <a:pt x="1145" y="2117"/>
                    </a:lnTo>
                    <a:lnTo>
                      <a:pt x="1145" y="2115"/>
                    </a:lnTo>
                    <a:lnTo>
                      <a:pt x="1145" y="2114"/>
                    </a:lnTo>
                    <a:lnTo>
                      <a:pt x="1145" y="2114"/>
                    </a:lnTo>
                    <a:lnTo>
                      <a:pt x="1145" y="2114"/>
                    </a:lnTo>
                    <a:lnTo>
                      <a:pt x="1144" y="2114"/>
                    </a:lnTo>
                    <a:lnTo>
                      <a:pt x="1144" y="2112"/>
                    </a:lnTo>
                    <a:lnTo>
                      <a:pt x="1142" y="2110"/>
                    </a:lnTo>
                    <a:lnTo>
                      <a:pt x="1142" y="2110"/>
                    </a:lnTo>
                    <a:lnTo>
                      <a:pt x="1142" y="2108"/>
                    </a:lnTo>
                    <a:lnTo>
                      <a:pt x="1140" y="2108"/>
                    </a:lnTo>
                    <a:lnTo>
                      <a:pt x="1140" y="2108"/>
                    </a:lnTo>
                    <a:lnTo>
                      <a:pt x="1138" y="2107"/>
                    </a:lnTo>
                    <a:lnTo>
                      <a:pt x="1138" y="2107"/>
                    </a:lnTo>
                    <a:lnTo>
                      <a:pt x="1142" y="2107"/>
                    </a:lnTo>
                    <a:lnTo>
                      <a:pt x="1145" y="2107"/>
                    </a:lnTo>
                    <a:lnTo>
                      <a:pt x="1147" y="2107"/>
                    </a:lnTo>
                    <a:lnTo>
                      <a:pt x="1147" y="2107"/>
                    </a:lnTo>
                    <a:lnTo>
                      <a:pt x="1147" y="2108"/>
                    </a:lnTo>
                    <a:lnTo>
                      <a:pt x="1147" y="2110"/>
                    </a:lnTo>
                    <a:lnTo>
                      <a:pt x="1147" y="2110"/>
                    </a:lnTo>
                    <a:lnTo>
                      <a:pt x="1147" y="2112"/>
                    </a:lnTo>
                    <a:lnTo>
                      <a:pt x="1147" y="2114"/>
                    </a:lnTo>
                    <a:lnTo>
                      <a:pt x="1149" y="2114"/>
                    </a:lnTo>
                    <a:lnTo>
                      <a:pt x="1149" y="2114"/>
                    </a:lnTo>
                    <a:lnTo>
                      <a:pt x="1149" y="2114"/>
                    </a:lnTo>
                    <a:lnTo>
                      <a:pt x="1150" y="2114"/>
                    </a:lnTo>
                    <a:lnTo>
                      <a:pt x="1150" y="2115"/>
                    </a:lnTo>
                    <a:lnTo>
                      <a:pt x="1150" y="2115"/>
                    </a:lnTo>
                    <a:lnTo>
                      <a:pt x="1150" y="2115"/>
                    </a:lnTo>
                    <a:lnTo>
                      <a:pt x="1150" y="2115"/>
                    </a:lnTo>
                    <a:lnTo>
                      <a:pt x="1152" y="2115"/>
                    </a:lnTo>
                    <a:lnTo>
                      <a:pt x="1152" y="2115"/>
                    </a:lnTo>
                    <a:lnTo>
                      <a:pt x="1154" y="2114"/>
                    </a:lnTo>
                    <a:lnTo>
                      <a:pt x="1154" y="2115"/>
                    </a:lnTo>
                    <a:lnTo>
                      <a:pt x="1152" y="2115"/>
                    </a:lnTo>
                    <a:lnTo>
                      <a:pt x="1152" y="2115"/>
                    </a:lnTo>
                    <a:lnTo>
                      <a:pt x="1152" y="2117"/>
                    </a:lnTo>
                    <a:lnTo>
                      <a:pt x="1152" y="2117"/>
                    </a:lnTo>
                    <a:lnTo>
                      <a:pt x="1150" y="2119"/>
                    </a:lnTo>
                    <a:lnTo>
                      <a:pt x="1150" y="2120"/>
                    </a:lnTo>
                    <a:lnTo>
                      <a:pt x="1150" y="2120"/>
                    </a:lnTo>
                    <a:lnTo>
                      <a:pt x="1152" y="2119"/>
                    </a:lnTo>
                    <a:lnTo>
                      <a:pt x="1154" y="2119"/>
                    </a:lnTo>
                    <a:lnTo>
                      <a:pt x="1154" y="2119"/>
                    </a:lnTo>
                    <a:lnTo>
                      <a:pt x="1154" y="2119"/>
                    </a:lnTo>
                    <a:lnTo>
                      <a:pt x="1156" y="2120"/>
                    </a:lnTo>
                    <a:lnTo>
                      <a:pt x="1154" y="2122"/>
                    </a:lnTo>
                    <a:lnTo>
                      <a:pt x="1154" y="2124"/>
                    </a:lnTo>
                    <a:lnTo>
                      <a:pt x="1154" y="2124"/>
                    </a:lnTo>
                    <a:lnTo>
                      <a:pt x="1156" y="2122"/>
                    </a:lnTo>
                    <a:lnTo>
                      <a:pt x="1157" y="2122"/>
                    </a:lnTo>
                    <a:lnTo>
                      <a:pt x="1159" y="2120"/>
                    </a:lnTo>
                    <a:lnTo>
                      <a:pt x="1159" y="2120"/>
                    </a:lnTo>
                    <a:lnTo>
                      <a:pt x="1161" y="2124"/>
                    </a:lnTo>
                    <a:lnTo>
                      <a:pt x="1162" y="2125"/>
                    </a:lnTo>
                    <a:lnTo>
                      <a:pt x="1168" y="2127"/>
                    </a:lnTo>
                    <a:lnTo>
                      <a:pt x="1171" y="2127"/>
                    </a:lnTo>
                    <a:lnTo>
                      <a:pt x="1171" y="2127"/>
                    </a:lnTo>
                    <a:lnTo>
                      <a:pt x="1171" y="2125"/>
                    </a:lnTo>
                    <a:lnTo>
                      <a:pt x="1173" y="2122"/>
                    </a:lnTo>
                    <a:lnTo>
                      <a:pt x="1171" y="2122"/>
                    </a:lnTo>
                    <a:lnTo>
                      <a:pt x="1171" y="2120"/>
                    </a:lnTo>
                    <a:lnTo>
                      <a:pt x="1169" y="2120"/>
                    </a:lnTo>
                    <a:lnTo>
                      <a:pt x="1169" y="2119"/>
                    </a:lnTo>
                    <a:lnTo>
                      <a:pt x="1171" y="2119"/>
                    </a:lnTo>
                    <a:lnTo>
                      <a:pt x="1173" y="2117"/>
                    </a:lnTo>
                    <a:lnTo>
                      <a:pt x="1173" y="2117"/>
                    </a:lnTo>
                    <a:lnTo>
                      <a:pt x="1173" y="2117"/>
                    </a:lnTo>
                    <a:lnTo>
                      <a:pt x="1173" y="2119"/>
                    </a:lnTo>
                    <a:lnTo>
                      <a:pt x="1173" y="2119"/>
                    </a:lnTo>
                    <a:lnTo>
                      <a:pt x="1174" y="2119"/>
                    </a:lnTo>
                    <a:lnTo>
                      <a:pt x="1174" y="2119"/>
                    </a:lnTo>
                    <a:lnTo>
                      <a:pt x="1174" y="2120"/>
                    </a:lnTo>
                    <a:lnTo>
                      <a:pt x="1178" y="2120"/>
                    </a:lnTo>
                    <a:lnTo>
                      <a:pt x="1178" y="2120"/>
                    </a:lnTo>
                    <a:lnTo>
                      <a:pt x="1178" y="2119"/>
                    </a:lnTo>
                    <a:lnTo>
                      <a:pt x="1178" y="2119"/>
                    </a:lnTo>
                    <a:lnTo>
                      <a:pt x="1178" y="2117"/>
                    </a:lnTo>
                    <a:lnTo>
                      <a:pt x="1178" y="2117"/>
                    </a:lnTo>
                    <a:lnTo>
                      <a:pt x="1176" y="2117"/>
                    </a:lnTo>
                    <a:lnTo>
                      <a:pt x="1176" y="2119"/>
                    </a:lnTo>
                    <a:lnTo>
                      <a:pt x="1176" y="2119"/>
                    </a:lnTo>
                    <a:lnTo>
                      <a:pt x="1176" y="2119"/>
                    </a:lnTo>
                    <a:lnTo>
                      <a:pt x="1176" y="2117"/>
                    </a:lnTo>
                    <a:lnTo>
                      <a:pt x="1176" y="2117"/>
                    </a:lnTo>
                    <a:lnTo>
                      <a:pt x="1174" y="2115"/>
                    </a:lnTo>
                    <a:lnTo>
                      <a:pt x="1174" y="2115"/>
                    </a:lnTo>
                    <a:lnTo>
                      <a:pt x="1173" y="2114"/>
                    </a:lnTo>
                    <a:lnTo>
                      <a:pt x="1173" y="2114"/>
                    </a:lnTo>
                    <a:lnTo>
                      <a:pt x="1173" y="2114"/>
                    </a:lnTo>
                    <a:lnTo>
                      <a:pt x="1173" y="2114"/>
                    </a:lnTo>
                    <a:lnTo>
                      <a:pt x="1171" y="2112"/>
                    </a:lnTo>
                    <a:lnTo>
                      <a:pt x="1171" y="2110"/>
                    </a:lnTo>
                    <a:lnTo>
                      <a:pt x="1171" y="2110"/>
                    </a:lnTo>
                    <a:lnTo>
                      <a:pt x="1171" y="2110"/>
                    </a:lnTo>
                    <a:lnTo>
                      <a:pt x="1171" y="2110"/>
                    </a:lnTo>
                    <a:lnTo>
                      <a:pt x="1171" y="2108"/>
                    </a:lnTo>
                    <a:lnTo>
                      <a:pt x="1171" y="2108"/>
                    </a:lnTo>
                    <a:lnTo>
                      <a:pt x="1171" y="2108"/>
                    </a:lnTo>
                    <a:lnTo>
                      <a:pt x="1169" y="2108"/>
                    </a:lnTo>
                    <a:lnTo>
                      <a:pt x="1169" y="2108"/>
                    </a:lnTo>
                    <a:lnTo>
                      <a:pt x="1169" y="2107"/>
                    </a:lnTo>
                    <a:lnTo>
                      <a:pt x="1169" y="2107"/>
                    </a:lnTo>
                    <a:lnTo>
                      <a:pt x="1171" y="2105"/>
                    </a:lnTo>
                    <a:lnTo>
                      <a:pt x="1171" y="2105"/>
                    </a:lnTo>
                    <a:lnTo>
                      <a:pt x="1171" y="2103"/>
                    </a:lnTo>
                    <a:lnTo>
                      <a:pt x="1169" y="2103"/>
                    </a:lnTo>
                    <a:lnTo>
                      <a:pt x="1169" y="2103"/>
                    </a:lnTo>
                    <a:lnTo>
                      <a:pt x="1169" y="2103"/>
                    </a:lnTo>
                    <a:lnTo>
                      <a:pt x="1168" y="2103"/>
                    </a:lnTo>
                    <a:lnTo>
                      <a:pt x="1169" y="2103"/>
                    </a:lnTo>
                    <a:lnTo>
                      <a:pt x="1169" y="2105"/>
                    </a:lnTo>
                    <a:lnTo>
                      <a:pt x="1166" y="2103"/>
                    </a:lnTo>
                    <a:lnTo>
                      <a:pt x="1166" y="2103"/>
                    </a:lnTo>
                    <a:lnTo>
                      <a:pt x="1166" y="2103"/>
                    </a:lnTo>
                    <a:lnTo>
                      <a:pt x="1164" y="2102"/>
                    </a:lnTo>
                    <a:lnTo>
                      <a:pt x="1164" y="2100"/>
                    </a:lnTo>
                    <a:lnTo>
                      <a:pt x="1164" y="2098"/>
                    </a:lnTo>
                    <a:lnTo>
                      <a:pt x="1164" y="2097"/>
                    </a:lnTo>
                    <a:lnTo>
                      <a:pt x="1164" y="2097"/>
                    </a:lnTo>
                    <a:lnTo>
                      <a:pt x="1164" y="2097"/>
                    </a:lnTo>
                    <a:lnTo>
                      <a:pt x="1164" y="2098"/>
                    </a:lnTo>
                    <a:lnTo>
                      <a:pt x="1162" y="2098"/>
                    </a:lnTo>
                    <a:lnTo>
                      <a:pt x="1162" y="2098"/>
                    </a:lnTo>
                    <a:lnTo>
                      <a:pt x="1162" y="2097"/>
                    </a:lnTo>
                    <a:lnTo>
                      <a:pt x="1161" y="2097"/>
                    </a:lnTo>
                    <a:lnTo>
                      <a:pt x="1161" y="2095"/>
                    </a:lnTo>
                    <a:lnTo>
                      <a:pt x="1159" y="2093"/>
                    </a:lnTo>
                    <a:lnTo>
                      <a:pt x="1159" y="2093"/>
                    </a:lnTo>
                    <a:lnTo>
                      <a:pt x="1159" y="2093"/>
                    </a:lnTo>
                    <a:lnTo>
                      <a:pt x="1159" y="2091"/>
                    </a:lnTo>
                    <a:lnTo>
                      <a:pt x="1159" y="2091"/>
                    </a:lnTo>
                    <a:lnTo>
                      <a:pt x="1157" y="2090"/>
                    </a:lnTo>
                    <a:lnTo>
                      <a:pt x="1157" y="2090"/>
                    </a:lnTo>
                    <a:lnTo>
                      <a:pt x="1157" y="2088"/>
                    </a:lnTo>
                    <a:lnTo>
                      <a:pt x="1156" y="2088"/>
                    </a:lnTo>
                    <a:lnTo>
                      <a:pt x="1156" y="2088"/>
                    </a:lnTo>
                    <a:lnTo>
                      <a:pt x="1156" y="2088"/>
                    </a:lnTo>
                    <a:lnTo>
                      <a:pt x="1154" y="2088"/>
                    </a:lnTo>
                    <a:lnTo>
                      <a:pt x="1150" y="2088"/>
                    </a:lnTo>
                    <a:lnTo>
                      <a:pt x="1149" y="2088"/>
                    </a:lnTo>
                    <a:lnTo>
                      <a:pt x="1150" y="2086"/>
                    </a:lnTo>
                    <a:lnTo>
                      <a:pt x="1149" y="2086"/>
                    </a:lnTo>
                    <a:lnTo>
                      <a:pt x="1149" y="2086"/>
                    </a:lnTo>
                    <a:lnTo>
                      <a:pt x="1149" y="2086"/>
                    </a:lnTo>
                    <a:lnTo>
                      <a:pt x="1149" y="2086"/>
                    </a:lnTo>
                    <a:lnTo>
                      <a:pt x="1149" y="2086"/>
                    </a:lnTo>
                    <a:lnTo>
                      <a:pt x="1147" y="2086"/>
                    </a:lnTo>
                    <a:lnTo>
                      <a:pt x="1144" y="2086"/>
                    </a:lnTo>
                    <a:lnTo>
                      <a:pt x="1144" y="2086"/>
                    </a:lnTo>
                    <a:lnTo>
                      <a:pt x="1142" y="2088"/>
                    </a:lnTo>
                    <a:lnTo>
                      <a:pt x="1140" y="2086"/>
                    </a:lnTo>
                    <a:lnTo>
                      <a:pt x="1142" y="2086"/>
                    </a:lnTo>
                    <a:lnTo>
                      <a:pt x="1142" y="2086"/>
                    </a:lnTo>
                    <a:lnTo>
                      <a:pt x="1140" y="2086"/>
                    </a:lnTo>
                    <a:lnTo>
                      <a:pt x="1140" y="2086"/>
                    </a:lnTo>
                    <a:lnTo>
                      <a:pt x="1140" y="2085"/>
                    </a:lnTo>
                    <a:lnTo>
                      <a:pt x="1142" y="2085"/>
                    </a:lnTo>
                    <a:lnTo>
                      <a:pt x="1142" y="2085"/>
                    </a:lnTo>
                    <a:lnTo>
                      <a:pt x="1140" y="2083"/>
                    </a:lnTo>
                    <a:lnTo>
                      <a:pt x="1140" y="2083"/>
                    </a:lnTo>
                    <a:lnTo>
                      <a:pt x="1140" y="2085"/>
                    </a:lnTo>
                    <a:lnTo>
                      <a:pt x="1140" y="2085"/>
                    </a:lnTo>
                    <a:lnTo>
                      <a:pt x="1138" y="2085"/>
                    </a:lnTo>
                    <a:lnTo>
                      <a:pt x="1138" y="2085"/>
                    </a:lnTo>
                    <a:lnTo>
                      <a:pt x="1138" y="2085"/>
                    </a:lnTo>
                    <a:lnTo>
                      <a:pt x="1138" y="2085"/>
                    </a:lnTo>
                    <a:lnTo>
                      <a:pt x="1138" y="2083"/>
                    </a:lnTo>
                    <a:lnTo>
                      <a:pt x="1137" y="2083"/>
                    </a:lnTo>
                    <a:lnTo>
                      <a:pt x="1133" y="2083"/>
                    </a:lnTo>
                    <a:lnTo>
                      <a:pt x="1132" y="2083"/>
                    </a:lnTo>
                    <a:lnTo>
                      <a:pt x="1130" y="2083"/>
                    </a:lnTo>
                    <a:lnTo>
                      <a:pt x="1126" y="2081"/>
                    </a:lnTo>
                    <a:lnTo>
                      <a:pt x="1126" y="2081"/>
                    </a:lnTo>
                    <a:lnTo>
                      <a:pt x="1121" y="2081"/>
                    </a:lnTo>
                    <a:lnTo>
                      <a:pt x="1121" y="2081"/>
                    </a:lnTo>
                    <a:lnTo>
                      <a:pt x="1121" y="2081"/>
                    </a:lnTo>
                    <a:lnTo>
                      <a:pt x="1120" y="2081"/>
                    </a:lnTo>
                    <a:lnTo>
                      <a:pt x="1116" y="2081"/>
                    </a:lnTo>
                    <a:lnTo>
                      <a:pt x="1114" y="2081"/>
                    </a:lnTo>
                    <a:lnTo>
                      <a:pt x="1106" y="2079"/>
                    </a:lnTo>
                    <a:lnTo>
                      <a:pt x="1103" y="2079"/>
                    </a:lnTo>
                    <a:lnTo>
                      <a:pt x="1103" y="2079"/>
                    </a:lnTo>
                    <a:lnTo>
                      <a:pt x="1101" y="2078"/>
                    </a:lnTo>
                    <a:lnTo>
                      <a:pt x="1097" y="2078"/>
                    </a:lnTo>
                    <a:lnTo>
                      <a:pt x="1097" y="2078"/>
                    </a:lnTo>
                    <a:lnTo>
                      <a:pt x="1097" y="2078"/>
                    </a:lnTo>
                    <a:lnTo>
                      <a:pt x="1096" y="2078"/>
                    </a:lnTo>
                    <a:lnTo>
                      <a:pt x="1094" y="2076"/>
                    </a:lnTo>
                    <a:lnTo>
                      <a:pt x="1094" y="2076"/>
                    </a:lnTo>
                    <a:lnTo>
                      <a:pt x="1092" y="2076"/>
                    </a:lnTo>
                    <a:lnTo>
                      <a:pt x="1092" y="2074"/>
                    </a:lnTo>
                    <a:lnTo>
                      <a:pt x="1094" y="2073"/>
                    </a:lnTo>
                    <a:lnTo>
                      <a:pt x="1094" y="2073"/>
                    </a:lnTo>
                    <a:lnTo>
                      <a:pt x="1092" y="2071"/>
                    </a:lnTo>
                    <a:lnTo>
                      <a:pt x="1092" y="2071"/>
                    </a:lnTo>
                    <a:lnTo>
                      <a:pt x="1091" y="2071"/>
                    </a:lnTo>
                    <a:lnTo>
                      <a:pt x="1089" y="2071"/>
                    </a:lnTo>
                    <a:lnTo>
                      <a:pt x="1087" y="2073"/>
                    </a:lnTo>
                    <a:lnTo>
                      <a:pt x="1085" y="2073"/>
                    </a:lnTo>
                    <a:lnTo>
                      <a:pt x="1085" y="2073"/>
                    </a:lnTo>
                    <a:lnTo>
                      <a:pt x="1085" y="2073"/>
                    </a:lnTo>
                    <a:lnTo>
                      <a:pt x="1084" y="2071"/>
                    </a:lnTo>
                    <a:lnTo>
                      <a:pt x="1084" y="2071"/>
                    </a:lnTo>
                    <a:lnTo>
                      <a:pt x="1084" y="2069"/>
                    </a:lnTo>
                    <a:lnTo>
                      <a:pt x="1085" y="2068"/>
                    </a:lnTo>
                    <a:lnTo>
                      <a:pt x="1087" y="2066"/>
                    </a:lnTo>
                    <a:lnTo>
                      <a:pt x="1085" y="2066"/>
                    </a:lnTo>
                    <a:lnTo>
                      <a:pt x="1085" y="2066"/>
                    </a:lnTo>
                    <a:lnTo>
                      <a:pt x="1085" y="2066"/>
                    </a:lnTo>
                    <a:lnTo>
                      <a:pt x="1085" y="2068"/>
                    </a:lnTo>
                    <a:lnTo>
                      <a:pt x="1085" y="2068"/>
                    </a:lnTo>
                    <a:lnTo>
                      <a:pt x="1084" y="2066"/>
                    </a:lnTo>
                    <a:lnTo>
                      <a:pt x="1084" y="2064"/>
                    </a:lnTo>
                    <a:lnTo>
                      <a:pt x="1085" y="2062"/>
                    </a:lnTo>
                    <a:lnTo>
                      <a:pt x="1085" y="2062"/>
                    </a:lnTo>
                    <a:lnTo>
                      <a:pt x="1087" y="2062"/>
                    </a:lnTo>
                    <a:lnTo>
                      <a:pt x="1087" y="2062"/>
                    </a:lnTo>
                    <a:lnTo>
                      <a:pt x="1087" y="2062"/>
                    </a:lnTo>
                    <a:lnTo>
                      <a:pt x="1087" y="2061"/>
                    </a:lnTo>
                    <a:lnTo>
                      <a:pt x="1087" y="2061"/>
                    </a:lnTo>
                    <a:lnTo>
                      <a:pt x="1085" y="2061"/>
                    </a:lnTo>
                    <a:lnTo>
                      <a:pt x="1084" y="2061"/>
                    </a:lnTo>
                    <a:lnTo>
                      <a:pt x="1084" y="2061"/>
                    </a:lnTo>
                    <a:lnTo>
                      <a:pt x="1084" y="2061"/>
                    </a:lnTo>
                    <a:lnTo>
                      <a:pt x="1084" y="2061"/>
                    </a:lnTo>
                    <a:lnTo>
                      <a:pt x="1082" y="2061"/>
                    </a:lnTo>
                    <a:lnTo>
                      <a:pt x="1080" y="2059"/>
                    </a:lnTo>
                    <a:lnTo>
                      <a:pt x="1080" y="2059"/>
                    </a:lnTo>
                    <a:lnTo>
                      <a:pt x="1080" y="2057"/>
                    </a:lnTo>
                    <a:lnTo>
                      <a:pt x="1082" y="2056"/>
                    </a:lnTo>
                    <a:lnTo>
                      <a:pt x="1082" y="2054"/>
                    </a:lnTo>
                    <a:lnTo>
                      <a:pt x="1082" y="2054"/>
                    </a:lnTo>
                    <a:lnTo>
                      <a:pt x="1084" y="2050"/>
                    </a:lnTo>
                    <a:lnTo>
                      <a:pt x="1084" y="2050"/>
                    </a:lnTo>
                    <a:lnTo>
                      <a:pt x="1084" y="2049"/>
                    </a:lnTo>
                    <a:lnTo>
                      <a:pt x="1082" y="2049"/>
                    </a:lnTo>
                    <a:lnTo>
                      <a:pt x="1082" y="2049"/>
                    </a:lnTo>
                    <a:lnTo>
                      <a:pt x="1082" y="2047"/>
                    </a:lnTo>
                    <a:lnTo>
                      <a:pt x="1082" y="2047"/>
                    </a:lnTo>
                    <a:lnTo>
                      <a:pt x="1080" y="2045"/>
                    </a:lnTo>
                    <a:lnTo>
                      <a:pt x="1079" y="2045"/>
                    </a:lnTo>
                    <a:lnTo>
                      <a:pt x="1077" y="2044"/>
                    </a:lnTo>
                    <a:lnTo>
                      <a:pt x="1075" y="2042"/>
                    </a:lnTo>
                    <a:lnTo>
                      <a:pt x="1075" y="2040"/>
                    </a:lnTo>
                    <a:lnTo>
                      <a:pt x="1077" y="2040"/>
                    </a:lnTo>
                    <a:lnTo>
                      <a:pt x="1077" y="2039"/>
                    </a:lnTo>
                    <a:lnTo>
                      <a:pt x="1077" y="2039"/>
                    </a:lnTo>
                    <a:lnTo>
                      <a:pt x="1077" y="2037"/>
                    </a:lnTo>
                    <a:lnTo>
                      <a:pt x="1077" y="2037"/>
                    </a:lnTo>
                    <a:lnTo>
                      <a:pt x="1077" y="2035"/>
                    </a:lnTo>
                    <a:lnTo>
                      <a:pt x="1077" y="2035"/>
                    </a:lnTo>
                    <a:lnTo>
                      <a:pt x="1079" y="2033"/>
                    </a:lnTo>
                    <a:lnTo>
                      <a:pt x="1079" y="2032"/>
                    </a:lnTo>
                    <a:lnTo>
                      <a:pt x="1079" y="2032"/>
                    </a:lnTo>
                    <a:lnTo>
                      <a:pt x="1077" y="2032"/>
                    </a:lnTo>
                    <a:lnTo>
                      <a:pt x="1072" y="2032"/>
                    </a:lnTo>
                    <a:lnTo>
                      <a:pt x="1070" y="2032"/>
                    </a:lnTo>
                    <a:lnTo>
                      <a:pt x="1067" y="2032"/>
                    </a:lnTo>
                    <a:lnTo>
                      <a:pt x="1063" y="2032"/>
                    </a:lnTo>
                    <a:lnTo>
                      <a:pt x="1061" y="2032"/>
                    </a:lnTo>
                    <a:lnTo>
                      <a:pt x="1058" y="2030"/>
                    </a:lnTo>
                    <a:lnTo>
                      <a:pt x="1056" y="2027"/>
                    </a:lnTo>
                    <a:lnTo>
                      <a:pt x="1055" y="2025"/>
                    </a:lnTo>
                    <a:lnTo>
                      <a:pt x="1053" y="2022"/>
                    </a:lnTo>
                    <a:lnTo>
                      <a:pt x="1053" y="2020"/>
                    </a:lnTo>
                    <a:lnTo>
                      <a:pt x="1053" y="2018"/>
                    </a:lnTo>
                    <a:lnTo>
                      <a:pt x="1053" y="2018"/>
                    </a:lnTo>
                    <a:lnTo>
                      <a:pt x="1051" y="2016"/>
                    </a:lnTo>
                    <a:lnTo>
                      <a:pt x="1051" y="2015"/>
                    </a:lnTo>
                    <a:lnTo>
                      <a:pt x="1051" y="2013"/>
                    </a:lnTo>
                    <a:lnTo>
                      <a:pt x="1051" y="2013"/>
                    </a:lnTo>
                    <a:lnTo>
                      <a:pt x="1051" y="2011"/>
                    </a:lnTo>
                    <a:lnTo>
                      <a:pt x="1049" y="2011"/>
                    </a:lnTo>
                    <a:lnTo>
                      <a:pt x="1049" y="2010"/>
                    </a:lnTo>
                    <a:lnTo>
                      <a:pt x="1049" y="2010"/>
                    </a:lnTo>
                    <a:lnTo>
                      <a:pt x="1048" y="2008"/>
                    </a:lnTo>
                    <a:lnTo>
                      <a:pt x="1048" y="2008"/>
                    </a:lnTo>
                    <a:lnTo>
                      <a:pt x="1046" y="2010"/>
                    </a:lnTo>
                    <a:lnTo>
                      <a:pt x="1044" y="2008"/>
                    </a:lnTo>
                    <a:lnTo>
                      <a:pt x="1044" y="2008"/>
                    </a:lnTo>
                    <a:lnTo>
                      <a:pt x="1043" y="2008"/>
                    </a:lnTo>
                    <a:lnTo>
                      <a:pt x="1043" y="2008"/>
                    </a:lnTo>
                    <a:lnTo>
                      <a:pt x="1041" y="2008"/>
                    </a:lnTo>
                    <a:lnTo>
                      <a:pt x="1039" y="2008"/>
                    </a:lnTo>
                    <a:lnTo>
                      <a:pt x="1037" y="2008"/>
                    </a:lnTo>
                    <a:lnTo>
                      <a:pt x="1036" y="2008"/>
                    </a:lnTo>
                    <a:lnTo>
                      <a:pt x="1032" y="2008"/>
                    </a:lnTo>
                    <a:lnTo>
                      <a:pt x="1031" y="2008"/>
                    </a:lnTo>
                    <a:lnTo>
                      <a:pt x="1029" y="2006"/>
                    </a:lnTo>
                    <a:lnTo>
                      <a:pt x="1029" y="2006"/>
                    </a:lnTo>
                    <a:lnTo>
                      <a:pt x="1027" y="2006"/>
                    </a:lnTo>
                    <a:lnTo>
                      <a:pt x="1027" y="2006"/>
                    </a:lnTo>
                    <a:lnTo>
                      <a:pt x="1027" y="2004"/>
                    </a:lnTo>
                    <a:lnTo>
                      <a:pt x="1026" y="2004"/>
                    </a:lnTo>
                    <a:lnTo>
                      <a:pt x="1024" y="2004"/>
                    </a:lnTo>
                    <a:lnTo>
                      <a:pt x="1022" y="2004"/>
                    </a:lnTo>
                    <a:lnTo>
                      <a:pt x="1019" y="2003"/>
                    </a:lnTo>
                    <a:lnTo>
                      <a:pt x="1017" y="2001"/>
                    </a:lnTo>
                    <a:lnTo>
                      <a:pt x="1017" y="2001"/>
                    </a:lnTo>
                    <a:lnTo>
                      <a:pt x="1015" y="2001"/>
                    </a:lnTo>
                    <a:lnTo>
                      <a:pt x="1015" y="2003"/>
                    </a:lnTo>
                    <a:lnTo>
                      <a:pt x="1014" y="2003"/>
                    </a:lnTo>
                    <a:lnTo>
                      <a:pt x="1014" y="2003"/>
                    </a:lnTo>
                    <a:lnTo>
                      <a:pt x="1014" y="2003"/>
                    </a:lnTo>
                    <a:lnTo>
                      <a:pt x="1014" y="2003"/>
                    </a:lnTo>
                    <a:lnTo>
                      <a:pt x="1014" y="2004"/>
                    </a:lnTo>
                    <a:lnTo>
                      <a:pt x="1014" y="2006"/>
                    </a:lnTo>
                    <a:lnTo>
                      <a:pt x="1015" y="2006"/>
                    </a:lnTo>
                    <a:lnTo>
                      <a:pt x="1015" y="2008"/>
                    </a:lnTo>
                    <a:lnTo>
                      <a:pt x="1015" y="2010"/>
                    </a:lnTo>
                    <a:lnTo>
                      <a:pt x="1015" y="2011"/>
                    </a:lnTo>
                    <a:lnTo>
                      <a:pt x="1014" y="2013"/>
                    </a:lnTo>
                    <a:lnTo>
                      <a:pt x="1014" y="2013"/>
                    </a:lnTo>
                    <a:lnTo>
                      <a:pt x="1012" y="2013"/>
                    </a:lnTo>
                    <a:lnTo>
                      <a:pt x="1012" y="2015"/>
                    </a:lnTo>
                    <a:lnTo>
                      <a:pt x="1010" y="2015"/>
                    </a:lnTo>
                    <a:lnTo>
                      <a:pt x="1010" y="2015"/>
                    </a:lnTo>
                    <a:lnTo>
                      <a:pt x="1010" y="2015"/>
                    </a:lnTo>
                    <a:lnTo>
                      <a:pt x="1008" y="2015"/>
                    </a:lnTo>
                    <a:lnTo>
                      <a:pt x="1008" y="2016"/>
                    </a:lnTo>
                    <a:lnTo>
                      <a:pt x="1008" y="2016"/>
                    </a:lnTo>
                    <a:lnTo>
                      <a:pt x="1008" y="2016"/>
                    </a:lnTo>
                    <a:lnTo>
                      <a:pt x="1008" y="2018"/>
                    </a:lnTo>
                    <a:lnTo>
                      <a:pt x="1007" y="2018"/>
                    </a:lnTo>
                    <a:lnTo>
                      <a:pt x="1007" y="2016"/>
                    </a:lnTo>
                    <a:lnTo>
                      <a:pt x="1007" y="2016"/>
                    </a:lnTo>
                    <a:lnTo>
                      <a:pt x="1007" y="2015"/>
                    </a:lnTo>
                    <a:lnTo>
                      <a:pt x="1010" y="2011"/>
                    </a:lnTo>
                    <a:lnTo>
                      <a:pt x="1012" y="2010"/>
                    </a:lnTo>
                    <a:lnTo>
                      <a:pt x="1012" y="2010"/>
                    </a:lnTo>
                    <a:lnTo>
                      <a:pt x="1012" y="2008"/>
                    </a:lnTo>
                    <a:lnTo>
                      <a:pt x="1012" y="2006"/>
                    </a:lnTo>
                    <a:lnTo>
                      <a:pt x="1010" y="2006"/>
                    </a:lnTo>
                    <a:lnTo>
                      <a:pt x="1010" y="2006"/>
                    </a:lnTo>
                    <a:lnTo>
                      <a:pt x="1008" y="2006"/>
                    </a:lnTo>
                    <a:lnTo>
                      <a:pt x="1008" y="2008"/>
                    </a:lnTo>
                    <a:lnTo>
                      <a:pt x="1008" y="2010"/>
                    </a:lnTo>
                    <a:lnTo>
                      <a:pt x="1007" y="2011"/>
                    </a:lnTo>
                    <a:lnTo>
                      <a:pt x="1008" y="2011"/>
                    </a:lnTo>
                    <a:lnTo>
                      <a:pt x="1007" y="2011"/>
                    </a:lnTo>
                    <a:lnTo>
                      <a:pt x="1007" y="2013"/>
                    </a:lnTo>
                    <a:lnTo>
                      <a:pt x="1007" y="2013"/>
                    </a:lnTo>
                    <a:lnTo>
                      <a:pt x="1007" y="2015"/>
                    </a:lnTo>
                    <a:lnTo>
                      <a:pt x="1005" y="2016"/>
                    </a:lnTo>
                    <a:lnTo>
                      <a:pt x="1005" y="2016"/>
                    </a:lnTo>
                    <a:lnTo>
                      <a:pt x="1005" y="2016"/>
                    </a:lnTo>
                    <a:lnTo>
                      <a:pt x="1005" y="2018"/>
                    </a:lnTo>
                    <a:lnTo>
                      <a:pt x="1003" y="2020"/>
                    </a:lnTo>
                    <a:lnTo>
                      <a:pt x="1003" y="2020"/>
                    </a:lnTo>
                    <a:lnTo>
                      <a:pt x="1002" y="2022"/>
                    </a:lnTo>
                    <a:lnTo>
                      <a:pt x="1000" y="2022"/>
                    </a:lnTo>
                    <a:lnTo>
                      <a:pt x="1000" y="2020"/>
                    </a:lnTo>
                    <a:lnTo>
                      <a:pt x="1002" y="2020"/>
                    </a:lnTo>
                    <a:lnTo>
                      <a:pt x="1002" y="2020"/>
                    </a:lnTo>
                    <a:lnTo>
                      <a:pt x="1003" y="2016"/>
                    </a:lnTo>
                    <a:lnTo>
                      <a:pt x="1003" y="2015"/>
                    </a:lnTo>
                    <a:lnTo>
                      <a:pt x="1003" y="2013"/>
                    </a:lnTo>
                    <a:lnTo>
                      <a:pt x="998" y="2016"/>
                    </a:lnTo>
                    <a:lnTo>
                      <a:pt x="995" y="2018"/>
                    </a:lnTo>
                    <a:lnTo>
                      <a:pt x="995" y="2018"/>
                    </a:lnTo>
                    <a:lnTo>
                      <a:pt x="995" y="2020"/>
                    </a:lnTo>
                    <a:lnTo>
                      <a:pt x="995" y="2020"/>
                    </a:lnTo>
                    <a:lnTo>
                      <a:pt x="995" y="2022"/>
                    </a:lnTo>
                    <a:lnTo>
                      <a:pt x="995" y="2023"/>
                    </a:lnTo>
                    <a:lnTo>
                      <a:pt x="993" y="2025"/>
                    </a:lnTo>
                    <a:lnTo>
                      <a:pt x="993" y="2027"/>
                    </a:lnTo>
                    <a:lnTo>
                      <a:pt x="993" y="2027"/>
                    </a:lnTo>
                    <a:lnTo>
                      <a:pt x="991" y="2028"/>
                    </a:lnTo>
                    <a:lnTo>
                      <a:pt x="990" y="2028"/>
                    </a:lnTo>
                    <a:lnTo>
                      <a:pt x="988" y="2030"/>
                    </a:lnTo>
                    <a:lnTo>
                      <a:pt x="988" y="2030"/>
                    </a:lnTo>
                    <a:lnTo>
                      <a:pt x="984" y="2030"/>
                    </a:lnTo>
                    <a:lnTo>
                      <a:pt x="981" y="2030"/>
                    </a:lnTo>
                    <a:lnTo>
                      <a:pt x="979" y="2030"/>
                    </a:lnTo>
                    <a:lnTo>
                      <a:pt x="979" y="2028"/>
                    </a:lnTo>
                    <a:lnTo>
                      <a:pt x="978" y="2027"/>
                    </a:lnTo>
                    <a:lnTo>
                      <a:pt x="974" y="2028"/>
                    </a:lnTo>
                    <a:lnTo>
                      <a:pt x="967" y="2027"/>
                    </a:lnTo>
                    <a:lnTo>
                      <a:pt x="966" y="2027"/>
                    </a:lnTo>
                    <a:lnTo>
                      <a:pt x="964" y="2027"/>
                    </a:lnTo>
                    <a:lnTo>
                      <a:pt x="964" y="2025"/>
                    </a:lnTo>
                    <a:lnTo>
                      <a:pt x="962" y="2025"/>
                    </a:lnTo>
                    <a:lnTo>
                      <a:pt x="960" y="2025"/>
                    </a:lnTo>
                    <a:lnTo>
                      <a:pt x="957" y="2027"/>
                    </a:lnTo>
                    <a:lnTo>
                      <a:pt x="954" y="2028"/>
                    </a:lnTo>
                    <a:lnTo>
                      <a:pt x="950" y="2028"/>
                    </a:lnTo>
                    <a:lnTo>
                      <a:pt x="949" y="2027"/>
                    </a:lnTo>
                    <a:lnTo>
                      <a:pt x="943" y="2025"/>
                    </a:lnTo>
                    <a:lnTo>
                      <a:pt x="942" y="2022"/>
                    </a:lnTo>
                    <a:lnTo>
                      <a:pt x="938" y="2022"/>
                    </a:lnTo>
                    <a:lnTo>
                      <a:pt x="935" y="2022"/>
                    </a:lnTo>
                    <a:lnTo>
                      <a:pt x="935" y="2023"/>
                    </a:lnTo>
                    <a:lnTo>
                      <a:pt x="933" y="2023"/>
                    </a:lnTo>
                    <a:lnTo>
                      <a:pt x="933" y="2020"/>
                    </a:lnTo>
                    <a:lnTo>
                      <a:pt x="931" y="2018"/>
                    </a:lnTo>
                    <a:lnTo>
                      <a:pt x="930" y="2016"/>
                    </a:lnTo>
                    <a:lnTo>
                      <a:pt x="928" y="2015"/>
                    </a:lnTo>
                    <a:lnTo>
                      <a:pt x="925" y="2015"/>
                    </a:lnTo>
                    <a:lnTo>
                      <a:pt x="923" y="2013"/>
                    </a:lnTo>
                    <a:lnTo>
                      <a:pt x="921" y="2013"/>
                    </a:lnTo>
                    <a:lnTo>
                      <a:pt x="919" y="2013"/>
                    </a:lnTo>
                    <a:lnTo>
                      <a:pt x="918" y="2013"/>
                    </a:lnTo>
                    <a:lnTo>
                      <a:pt x="914" y="2013"/>
                    </a:lnTo>
                    <a:lnTo>
                      <a:pt x="914" y="2013"/>
                    </a:lnTo>
                    <a:lnTo>
                      <a:pt x="914" y="2013"/>
                    </a:lnTo>
                    <a:lnTo>
                      <a:pt x="914" y="2013"/>
                    </a:lnTo>
                    <a:lnTo>
                      <a:pt x="913" y="2015"/>
                    </a:lnTo>
                    <a:lnTo>
                      <a:pt x="911" y="2015"/>
                    </a:lnTo>
                    <a:lnTo>
                      <a:pt x="909" y="2015"/>
                    </a:lnTo>
                    <a:lnTo>
                      <a:pt x="907" y="2015"/>
                    </a:lnTo>
                    <a:lnTo>
                      <a:pt x="906" y="2013"/>
                    </a:lnTo>
                    <a:lnTo>
                      <a:pt x="902" y="2011"/>
                    </a:lnTo>
                    <a:lnTo>
                      <a:pt x="895" y="2010"/>
                    </a:lnTo>
                    <a:lnTo>
                      <a:pt x="890" y="2010"/>
                    </a:lnTo>
                    <a:lnTo>
                      <a:pt x="890" y="2008"/>
                    </a:lnTo>
                    <a:lnTo>
                      <a:pt x="889" y="2008"/>
                    </a:lnTo>
                    <a:lnTo>
                      <a:pt x="889" y="2006"/>
                    </a:lnTo>
                    <a:lnTo>
                      <a:pt x="889" y="2006"/>
                    </a:lnTo>
                    <a:lnTo>
                      <a:pt x="887" y="2001"/>
                    </a:lnTo>
                    <a:lnTo>
                      <a:pt x="887" y="1998"/>
                    </a:lnTo>
                    <a:lnTo>
                      <a:pt x="887" y="1994"/>
                    </a:lnTo>
                    <a:lnTo>
                      <a:pt x="887" y="1993"/>
                    </a:lnTo>
                    <a:lnTo>
                      <a:pt x="887" y="1993"/>
                    </a:lnTo>
                    <a:lnTo>
                      <a:pt x="885" y="1991"/>
                    </a:lnTo>
                    <a:lnTo>
                      <a:pt x="880" y="1991"/>
                    </a:lnTo>
                    <a:lnTo>
                      <a:pt x="880" y="1996"/>
                    </a:lnTo>
                    <a:lnTo>
                      <a:pt x="880" y="2001"/>
                    </a:lnTo>
                    <a:lnTo>
                      <a:pt x="877" y="2001"/>
                    </a:lnTo>
                    <a:lnTo>
                      <a:pt x="868" y="2001"/>
                    </a:lnTo>
                    <a:lnTo>
                      <a:pt x="860" y="2001"/>
                    </a:lnTo>
                    <a:lnTo>
                      <a:pt x="851" y="2001"/>
                    </a:lnTo>
                    <a:lnTo>
                      <a:pt x="844" y="2001"/>
                    </a:lnTo>
                    <a:lnTo>
                      <a:pt x="836" y="2001"/>
                    </a:lnTo>
                    <a:lnTo>
                      <a:pt x="827" y="2001"/>
                    </a:lnTo>
                    <a:lnTo>
                      <a:pt x="818" y="2001"/>
                    </a:lnTo>
                    <a:lnTo>
                      <a:pt x="810" y="2001"/>
                    </a:lnTo>
                    <a:lnTo>
                      <a:pt x="803" y="2001"/>
                    </a:lnTo>
                    <a:lnTo>
                      <a:pt x="794" y="2001"/>
                    </a:lnTo>
                    <a:lnTo>
                      <a:pt x="786" y="2001"/>
                    </a:lnTo>
                    <a:lnTo>
                      <a:pt x="777" y="2001"/>
                    </a:lnTo>
                    <a:lnTo>
                      <a:pt x="769" y="2001"/>
                    </a:lnTo>
                    <a:lnTo>
                      <a:pt x="762" y="2001"/>
                    </a:lnTo>
                    <a:lnTo>
                      <a:pt x="753" y="2001"/>
                    </a:lnTo>
                    <a:lnTo>
                      <a:pt x="745" y="2001"/>
                    </a:lnTo>
                    <a:lnTo>
                      <a:pt x="736" y="2001"/>
                    </a:lnTo>
                    <a:lnTo>
                      <a:pt x="728" y="2001"/>
                    </a:lnTo>
                    <a:lnTo>
                      <a:pt x="721" y="2001"/>
                    </a:lnTo>
                    <a:lnTo>
                      <a:pt x="712" y="2001"/>
                    </a:lnTo>
                    <a:lnTo>
                      <a:pt x="704" y="2001"/>
                    </a:lnTo>
                    <a:lnTo>
                      <a:pt x="695" y="2001"/>
                    </a:lnTo>
                    <a:lnTo>
                      <a:pt x="688" y="2001"/>
                    </a:lnTo>
                    <a:lnTo>
                      <a:pt x="680" y="2001"/>
                    </a:lnTo>
                    <a:lnTo>
                      <a:pt x="671" y="2001"/>
                    </a:lnTo>
                    <a:lnTo>
                      <a:pt x="663" y="2001"/>
                    </a:lnTo>
                    <a:lnTo>
                      <a:pt x="654" y="2001"/>
                    </a:lnTo>
                    <a:lnTo>
                      <a:pt x="647" y="2001"/>
                    </a:lnTo>
                    <a:lnTo>
                      <a:pt x="639" y="2001"/>
                    </a:lnTo>
                    <a:lnTo>
                      <a:pt x="630" y="2001"/>
                    </a:lnTo>
                    <a:lnTo>
                      <a:pt x="622" y="2001"/>
                    </a:lnTo>
                    <a:lnTo>
                      <a:pt x="613" y="2001"/>
                    </a:lnTo>
                    <a:lnTo>
                      <a:pt x="606" y="2001"/>
                    </a:lnTo>
                    <a:lnTo>
                      <a:pt x="598" y="2001"/>
                    </a:lnTo>
                    <a:lnTo>
                      <a:pt x="589" y="2001"/>
                    </a:lnTo>
                    <a:lnTo>
                      <a:pt x="581" y="2001"/>
                    </a:lnTo>
                    <a:lnTo>
                      <a:pt x="574" y="2001"/>
                    </a:lnTo>
                    <a:lnTo>
                      <a:pt x="565" y="2001"/>
                    </a:lnTo>
                    <a:lnTo>
                      <a:pt x="557" y="2001"/>
                    </a:lnTo>
                    <a:lnTo>
                      <a:pt x="548" y="2001"/>
                    </a:lnTo>
                    <a:lnTo>
                      <a:pt x="540" y="2001"/>
                    </a:lnTo>
                    <a:lnTo>
                      <a:pt x="533" y="2001"/>
                    </a:lnTo>
                    <a:lnTo>
                      <a:pt x="524" y="2001"/>
                    </a:lnTo>
                    <a:lnTo>
                      <a:pt x="516" y="2001"/>
                    </a:lnTo>
                    <a:lnTo>
                      <a:pt x="507" y="2001"/>
                    </a:lnTo>
                    <a:lnTo>
                      <a:pt x="498" y="2001"/>
                    </a:lnTo>
                    <a:lnTo>
                      <a:pt x="492" y="2001"/>
                    </a:lnTo>
                    <a:lnTo>
                      <a:pt x="483" y="2001"/>
                    </a:lnTo>
                    <a:lnTo>
                      <a:pt x="474" y="2001"/>
                    </a:lnTo>
                    <a:lnTo>
                      <a:pt x="466" y="2001"/>
                    </a:lnTo>
                    <a:lnTo>
                      <a:pt x="459" y="2001"/>
                    </a:lnTo>
                    <a:lnTo>
                      <a:pt x="451" y="2001"/>
                    </a:lnTo>
                    <a:lnTo>
                      <a:pt x="442" y="2001"/>
                    </a:lnTo>
                    <a:lnTo>
                      <a:pt x="433" y="2001"/>
                    </a:lnTo>
                    <a:lnTo>
                      <a:pt x="425" y="2001"/>
                    </a:lnTo>
                    <a:lnTo>
                      <a:pt x="418" y="2001"/>
                    </a:lnTo>
                    <a:lnTo>
                      <a:pt x="409" y="2001"/>
                    </a:lnTo>
                    <a:lnTo>
                      <a:pt x="401" y="2001"/>
                    </a:lnTo>
                    <a:lnTo>
                      <a:pt x="392" y="2001"/>
                    </a:lnTo>
                    <a:lnTo>
                      <a:pt x="384" y="2001"/>
                    </a:lnTo>
                    <a:lnTo>
                      <a:pt x="377" y="2001"/>
                    </a:lnTo>
                    <a:lnTo>
                      <a:pt x="368" y="2001"/>
                    </a:lnTo>
                    <a:lnTo>
                      <a:pt x="360" y="2001"/>
                    </a:lnTo>
                    <a:lnTo>
                      <a:pt x="351" y="2001"/>
                    </a:lnTo>
                    <a:lnTo>
                      <a:pt x="350" y="2001"/>
                    </a:lnTo>
                    <a:lnTo>
                      <a:pt x="350" y="2001"/>
                    </a:lnTo>
                    <a:lnTo>
                      <a:pt x="348" y="1999"/>
                    </a:lnTo>
                    <a:lnTo>
                      <a:pt x="346" y="1999"/>
                    </a:lnTo>
                    <a:lnTo>
                      <a:pt x="346" y="1999"/>
                    </a:lnTo>
                    <a:lnTo>
                      <a:pt x="344" y="2001"/>
                    </a:lnTo>
                    <a:lnTo>
                      <a:pt x="344" y="2001"/>
                    </a:lnTo>
                    <a:lnTo>
                      <a:pt x="344" y="2003"/>
                    </a:lnTo>
                    <a:lnTo>
                      <a:pt x="344" y="2003"/>
                    </a:lnTo>
                    <a:lnTo>
                      <a:pt x="344" y="2001"/>
                    </a:lnTo>
                    <a:lnTo>
                      <a:pt x="343" y="1999"/>
                    </a:lnTo>
                    <a:lnTo>
                      <a:pt x="344" y="1999"/>
                    </a:lnTo>
                    <a:lnTo>
                      <a:pt x="344" y="1998"/>
                    </a:lnTo>
                    <a:lnTo>
                      <a:pt x="344" y="1998"/>
                    </a:lnTo>
                    <a:lnTo>
                      <a:pt x="343" y="1998"/>
                    </a:lnTo>
                    <a:lnTo>
                      <a:pt x="343" y="1998"/>
                    </a:lnTo>
                    <a:lnTo>
                      <a:pt x="343" y="1998"/>
                    </a:lnTo>
                    <a:lnTo>
                      <a:pt x="343" y="1996"/>
                    </a:lnTo>
                    <a:lnTo>
                      <a:pt x="341" y="1994"/>
                    </a:lnTo>
                    <a:lnTo>
                      <a:pt x="343" y="1994"/>
                    </a:lnTo>
                    <a:lnTo>
                      <a:pt x="344" y="1993"/>
                    </a:lnTo>
                    <a:lnTo>
                      <a:pt x="346" y="1993"/>
                    </a:lnTo>
                    <a:lnTo>
                      <a:pt x="348" y="1993"/>
                    </a:lnTo>
                    <a:lnTo>
                      <a:pt x="348" y="1989"/>
                    </a:lnTo>
                    <a:lnTo>
                      <a:pt x="346" y="1993"/>
                    </a:lnTo>
                    <a:lnTo>
                      <a:pt x="346" y="1993"/>
                    </a:lnTo>
                    <a:lnTo>
                      <a:pt x="343" y="1991"/>
                    </a:lnTo>
                    <a:lnTo>
                      <a:pt x="341" y="1991"/>
                    </a:lnTo>
                    <a:lnTo>
                      <a:pt x="341" y="1991"/>
                    </a:lnTo>
                    <a:lnTo>
                      <a:pt x="341" y="1991"/>
                    </a:lnTo>
                    <a:lnTo>
                      <a:pt x="341" y="1991"/>
                    </a:lnTo>
                    <a:lnTo>
                      <a:pt x="341" y="1989"/>
                    </a:lnTo>
                    <a:lnTo>
                      <a:pt x="341" y="1984"/>
                    </a:lnTo>
                    <a:lnTo>
                      <a:pt x="343" y="1982"/>
                    </a:lnTo>
                    <a:lnTo>
                      <a:pt x="343" y="1982"/>
                    </a:lnTo>
                    <a:lnTo>
                      <a:pt x="343" y="1982"/>
                    </a:lnTo>
                    <a:lnTo>
                      <a:pt x="339" y="1984"/>
                    </a:lnTo>
                    <a:lnTo>
                      <a:pt x="339" y="1986"/>
                    </a:lnTo>
                    <a:lnTo>
                      <a:pt x="339" y="1986"/>
                    </a:lnTo>
                    <a:lnTo>
                      <a:pt x="339" y="1987"/>
                    </a:lnTo>
                    <a:lnTo>
                      <a:pt x="338" y="1989"/>
                    </a:lnTo>
                    <a:lnTo>
                      <a:pt x="338" y="1989"/>
                    </a:lnTo>
                    <a:lnTo>
                      <a:pt x="336" y="1989"/>
                    </a:lnTo>
                    <a:lnTo>
                      <a:pt x="336" y="1989"/>
                    </a:lnTo>
                    <a:lnTo>
                      <a:pt x="329" y="1987"/>
                    </a:lnTo>
                    <a:lnTo>
                      <a:pt x="329" y="1987"/>
                    </a:lnTo>
                    <a:lnTo>
                      <a:pt x="327" y="1986"/>
                    </a:lnTo>
                    <a:lnTo>
                      <a:pt x="326" y="1984"/>
                    </a:lnTo>
                    <a:lnTo>
                      <a:pt x="326" y="1982"/>
                    </a:lnTo>
                    <a:lnTo>
                      <a:pt x="326" y="1981"/>
                    </a:lnTo>
                    <a:lnTo>
                      <a:pt x="327" y="1981"/>
                    </a:lnTo>
                    <a:lnTo>
                      <a:pt x="327" y="1981"/>
                    </a:lnTo>
                    <a:lnTo>
                      <a:pt x="327" y="1981"/>
                    </a:lnTo>
                    <a:lnTo>
                      <a:pt x="329" y="1982"/>
                    </a:lnTo>
                    <a:lnTo>
                      <a:pt x="331" y="1984"/>
                    </a:lnTo>
                    <a:lnTo>
                      <a:pt x="331" y="1984"/>
                    </a:lnTo>
                    <a:lnTo>
                      <a:pt x="334" y="1982"/>
                    </a:lnTo>
                    <a:lnTo>
                      <a:pt x="334" y="1982"/>
                    </a:lnTo>
                    <a:lnTo>
                      <a:pt x="332" y="1982"/>
                    </a:lnTo>
                    <a:lnTo>
                      <a:pt x="331" y="1982"/>
                    </a:lnTo>
                    <a:lnTo>
                      <a:pt x="331" y="1982"/>
                    </a:lnTo>
                    <a:lnTo>
                      <a:pt x="329" y="1981"/>
                    </a:lnTo>
                    <a:lnTo>
                      <a:pt x="329" y="1979"/>
                    </a:lnTo>
                    <a:lnTo>
                      <a:pt x="329" y="1972"/>
                    </a:lnTo>
                    <a:lnTo>
                      <a:pt x="329" y="1972"/>
                    </a:lnTo>
                    <a:lnTo>
                      <a:pt x="331" y="1970"/>
                    </a:lnTo>
                    <a:lnTo>
                      <a:pt x="331" y="1970"/>
                    </a:lnTo>
                    <a:lnTo>
                      <a:pt x="331" y="1969"/>
                    </a:lnTo>
                    <a:lnTo>
                      <a:pt x="331" y="1969"/>
                    </a:lnTo>
                    <a:lnTo>
                      <a:pt x="329" y="1967"/>
                    </a:lnTo>
                    <a:lnTo>
                      <a:pt x="327" y="1967"/>
                    </a:lnTo>
                    <a:lnTo>
                      <a:pt x="327" y="1967"/>
                    </a:lnTo>
                    <a:lnTo>
                      <a:pt x="329" y="1969"/>
                    </a:lnTo>
                    <a:lnTo>
                      <a:pt x="329" y="1970"/>
                    </a:lnTo>
                    <a:lnTo>
                      <a:pt x="327" y="1972"/>
                    </a:lnTo>
                    <a:lnTo>
                      <a:pt x="327" y="1974"/>
                    </a:lnTo>
                    <a:lnTo>
                      <a:pt x="327" y="1975"/>
                    </a:lnTo>
                    <a:lnTo>
                      <a:pt x="327" y="1975"/>
                    </a:lnTo>
                    <a:lnTo>
                      <a:pt x="326" y="1977"/>
                    </a:lnTo>
                    <a:lnTo>
                      <a:pt x="324" y="1979"/>
                    </a:lnTo>
                    <a:lnTo>
                      <a:pt x="320" y="1979"/>
                    </a:lnTo>
                    <a:lnTo>
                      <a:pt x="319" y="1979"/>
                    </a:lnTo>
                    <a:lnTo>
                      <a:pt x="317" y="1977"/>
                    </a:lnTo>
                    <a:lnTo>
                      <a:pt x="314" y="1974"/>
                    </a:lnTo>
                    <a:lnTo>
                      <a:pt x="312" y="1972"/>
                    </a:lnTo>
                    <a:lnTo>
                      <a:pt x="312" y="1970"/>
                    </a:lnTo>
                    <a:lnTo>
                      <a:pt x="309" y="1965"/>
                    </a:lnTo>
                    <a:lnTo>
                      <a:pt x="309" y="1964"/>
                    </a:lnTo>
                    <a:lnTo>
                      <a:pt x="307" y="1962"/>
                    </a:lnTo>
                    <a:lnTo>
                      <a:pt x="307" y="1962"/>
                    </a:lnTo>
                    <a:lnTo>
                      <a:pt x="307" y="1960"/>
                    </a:lnTo>
                    <a:lnTo>
                      <a:pt x="309" y="1957"/>
                    </a:lnTo>
                    <a:lnTo>
                      <a:pt x="310" y="1953"/>
                    </a:lnTo>
                    <a:lnTo>
                      <a:pt x="310" y="1952"/>
                    </a:lnTo>
                    <a:lnTo>
                      <a:pt x="310" y="1950"/>
                    </a:lnTo>
                    <a:lnTo>
                      <a:pt x="310" y="1948"/>
                    </a:lnTo>
                    <a:lnTo>
                      <a:pt x="310" y="1947"/>
                    </a:lnTo>
                    <a:lnTo>
                      <a:pt x="309" y="1948"/>
                    </a:lnTo>
                    <a:lnTo>
                      <a:pt x="309" y="1950"/>
                    </a:lnTo>
                    <a:lnTo>
                      <a:pt x="309" y="1950"/>
                    </a:lnTo>
                    <a:lnTo>
                      <a:pt x="309" y="1952"/>
                    </a:lnTo>
                    <a:lnTo>
                      <a:pt x="307" y="1955"/>
                    </a:lnTo>
                    <a:lnTo>
                      <a:pt x="307" y="1957"/>
                    </a:lnTo>
                    <a:lnTo>
                      <a:pt x="303" y="1958"/>
                    </a:lnTo>
                    <a:lnTo>
                      <a:pt x="298" y="1957"/>
                    </a:lnTo>
                    <a:lnTo>
                      <a:pt x="298" y="1957"/>
                    </a:lnTo>
                    <a:lnTo>
                      <a:pt x="297" y="1957"/>
                    </a:lnTo>
                    <a:lnTo>
                      <a:pt x="297" y="1953"/>
                    </a:lnTo>
                    <a:lnTo>
                      <a:pt x="297" y="1953"/>
                    </a:lnTo>
                    <a:lnTo>
                      <a:pt x="297" y="1955"/>
                    </a:lnTo>
                    <a:lnTo>
                      <a:pt x="295" y="1958"/>
                    </a:lnTo>
                    <a:lnTo>
                      <a:pt x="295" y="1958"/>
                    </a:lnTo>
                    <a:lnTo>
                      <a:pt x="293" y="1958"/>
                    </a:lnTo>
                    <a:lnTo>
                      <a:pt x="293" y="1958"/>
                    </a:lnTo>
                    <a:lnTo>
                      <a:pt x="293" y="1957"/>
                    </a:lnTo>
                    <a:lnTo>
                      <a:pt x="291" y="1957"/>
                    </a:lnTo>
                    <a:lnTo>
                      <a:pt x="288" y="1958"/>
                    </a:lnTo>
                    <a:lnTo>
                      <a:pt x="288" y="1957"/>
                    </a:lnTo>
                    <a:lnTo>
                      <a:pt x="286" y="1957"/>
                    </a:lnTo>
                    <a:lnTo>
                      <a:pt x="283" y="1957"/>
                    </a:lnTo>
                    <a:lnTo>
                      <a:pt x="281" y="1957"/>
                    </a:lnTo>
                    <a:lnTo>
                      <a:pt x="279" y="1955"/>
                    </a:lnTo>
                    <a:lnTo>
                      <a:pt x="279" y="1955"/>
                    </a:lnTo>
                    <a:lnTo>
                      <a:pt x="279" y="1953"/>
                    </a:lnTo>
                    <a:lnTo>
                      <a:pt x="283" y="1953"/>
                    </a:lnTo>
                    <a:lnTo>
                      <a:pt x="286" y="1952"/>
                    </a:lnTo>
                    <a:lnTo>
                      <a:pt x="290" y="1952"/>
                    </a:lnTo>
                    <a:lnTo>
                      <a:pt x="290" y="1952"/>
                    </a:lnTo>
                    <a:lnTo>
                      <a:pt x="288" y="1952"/>
                    </a:lnTo>
                    <a:lnTo>
                      <a:pt x="281" y="1952"/>
                    </a:lnTo>
                    <a:lnTo>
                      <a:pt x="279" y="1952"/>
                    </a:lnTo>
                    <a:lnTo>
                      <a:pt x="278" y="1952"/>
                    </a:lnTo>
                    <a:lnTo>
                      <a:pt x="278" y="1950"/>
                    </a:lnTo>
                    <a:lnTo>
                      <a:pt x="279" y="1950"/>
                    </a:lnTo>
                    <a:lnTo>
                      <a:pt x="281" y="1948"/>
                    </a:lnTo>
                    <a:lnTo>
                      <a:pt x="281" y="1947"/>
                    </a:lnTo>
                    <a:lnTo>
                      <a:pt x="279" y="1947"/>
                    </a:lnTo>
                    <a:lnTo>
                      <a:pt x="279" y="1947"/>
                    </a:lnTo>
                    <a:lnTo>
                      <a:pt x="278" y="1947"/>
                    </a:lnTo>
                    <a:lnTo>
                      <a:pt x="279" y="1943"/>
                    </a:lnTo>
                    <a:lnTo>
                      <a:pt x="278" y="1940"/>
                    </a:lnTo>
                    <a:lnTo>
                      <a:pt x="278" y="1943"/>
                    </a:lnTo>
                    <a:lnTo>
                      <a:pt x="276" y="1945"/>
                    </a:lnTo>
                    <a:lnTo>
                      <a:pt x="269" y="1945"/>
                    </a:lnTo>
                    <a:lnTo>
                      <a:pt x="269" y="1947"/>
                    </a:lnTo>
                    <a:lnTo>
                      <a:pt x="267" y="1947"/>
                    </a:lnTo>
                    <a:lnTo>
                      <a:pt x="264" y="1945"/>
                    </a:lnTo>
                    <a:lnTo>
                      <a:pt x="262" y="1943"/>
                    </a:lnTo>
                    <a:lnTo>
                      <a:pt x="261" y="1943"/>
                    </a:lnTo>
                    <a:lnTo>
                      <a:pt x="257" y="1940"/>
                    </a:lnTo>
                    <a:lnTo>
                      <a:pt x="255" y="1938"/>
                    </a:lnTo>
                    <a:lnTo>
                      <a:pt x="255" y="1935"/>
                    </a:lnTo>
                    <a:lnTo>
                      <a:pt x="255" y="1931"/>
                    </a:lnTo>
                    <a:lnTo>
                      <a:pt x="257" y="1929"/>
                    </a:lnTo>
                    <a:lnTo>
                      <a:pt x="261" y="1924"/>
                    </a:lnTo>
                    <a:lnTo>
                      <a:pt x="262" y="1923"/>
                    </a:lnTo>
                    <a:lnTo>
                      <a:pt x="264" y="1923"/>
                    </a:lnTo>
                    <a:lnTo>
                      <a:pt x="269" y="1921"/>
                    </a:lnTo>
                    <a:lnTo>
                      <a:pt x="274" y="1921"/>
                    </a:lnTo>
                    <a:lnTo>
                      <a:pt x="274" y="1921"/>
                    </a:lnTo>
                    <a:lnTo>
                      <a:pt x="267" y="1921"/>
                    </a:lnTo>
                    <a:lnTo>
                      <a:pt x="262" y="1921"/>
                    </a:lnTo>
                    <a:lnTo>
                      <a:pt x="261" y="1921"/>
                    </a:lnTo>
                    <a:lnTo>
                      <a:pt x="257" y="1924"/>
                    </a:lnTo>
                    <a:lnTo>
                      <a:pt x="257" y="1926"/>
                    </a:lnTo>
                    <a:lnTo>
                      <a:pt x="257" y="1928"/>
                    </a:lnTo>
                    <a:lnTo>
                      <a:pt x="255" y="1928"/>
                    </a:lnTo>
                    <a:lnTo>
                      <a:pt x="255" y="1928"/>
                    </a:lnTo>
                    <a:lnTo>
                      <a:pt x="255" y="1926"/>
                    </a:lnTo>
                    <a:lnTo>
                      <a:pt x="254" y="1926"/>
                    </a:lnTo>
                    <a:lnTo>
                      <a:pt x="254" y="1924"/>
                    </a:lnTo>
                    <a:lnTo>
                      <a:pt x="252" y="1921"/>
                    </a:lnTo>
                    <a:lnTo>
                      <a:pt x="252" y="1919"/>
                    </a:lnTo>
                    <a:lnTo>
                      <a:pt x="252" y="1918"/>
                    </a:lnTo>
                    <a:lnTo>
                      <a:pt x="254" y="1916"/>
                    </a:lnTo>
                    <a:lnTo>
                      <a:pt x="255" y="1912"/>
                    </a:lnTo>
                    <a:lnTo>
                      <a:pt x="252" y="1912"/>
                    </a:lnTo>
                    <a:lnTo>
                      <a:pt x="252" y="1909"/>
                    </a:lnTo>
                    <a:lnTo>
                      <a:pt x="254" y="1906"/>
                    </a:lnTo>
                    <a:lnTo>
                      <a:pt x="255" y="1904"/>
                    </a:lnTo>
                    <a:lnTo>
                      <a:pt x="259" y="1902"/>
                    </a:lnTo>
                    <a:lnTo>
                      <a:pt x="261" y="1900"/>
                    </a:lnTo>
                    <a:lnTo>
                      <a:pt x="264" y="1899"/>
                    </a:lnTo>
                    <a:lnTo>
                      <a:pt x="266" y="1902"/>
                    </a:lnTo>
                    <a:lnTo>
                      <a:pt x="269" y="1902"/>
                    </a:lnTo>
                    <a:lnTo>
                      <a:pt x="269" y="1904"/>
                    </a:lnTo>
                    <a:lnTo>
                      <a:pt x="271" y="1906"/>
                    </a:lnTo>
                    <a:lnTo>
                      <a:pt x="273" y="1907"/>
                    </a:lnTo>
                    <a:lnTo>
                      <a:pt x="274" y="1909"/>
                    </a:lnTo>
                    <a:lnTo>
                      <a:pt x="274" y="1909"/>
                    </a:lnTo>
                    <a:lnTo>
                      <a:pt x="274" y="1907"/>
                    </a:lnTo>
                    <a:lnTo>
                      <a:pt x="271" y="1904"/>
                    </a:lnTo>
                    <a:lnTo>
                      <a:pt x="271" y="1904"/>
                    </a:lnTo>
                    <a:lnTo>
                      <a:pt x="271" y="1902"/>
                    </a:lnTo>
                    <a:lnTo>
                      <a:pt x="266" y="1900"/>
                    </a:lnTo>
                    <a:lnTo>
                      <a:pt x="266" y="1899"/>
                    </a:lnTo>
                    <a:lnTo>
                      <a:pt x="266" y="1897"/>
                    </a:lnTo>
                    <a:lnTo>
                      <a:pt x="266" y="1895"/>
                    </a:lnTo>
                    <a:lnTo>
                      <a:pt x="266" y="1895"/>
                    </a:lnTo>
                    <a:lnTo>
                      <a:pt x="269" y="1890"/>
                    </a:lnTo>
                    <a:lnTo>
                      <a:pt x="269" y="1889"/>
                    </a:lnTo>
                    <a:lnTo>
                      <a:pt x="269" y="1889"/>
                    </a:lnTo>
                    <a:lnTo>
                      <a:pt x="269" y="1887"/>
                    </a:lnTo>
                    <a:lnTo>
                      <a:pt x="269" y="1885"/>
                    </a:lnTo>
                    <a:lnTo>
                      <a:pt x="269" y="1885"/>
                    </a:lnTo>
                    <a:lnTo>
                      <a:pt x="269" y="1889"/>
                    </a:lnTo>
                    <a:lnTo>
                      <a:pt x="269" y="1889"/>
                    </a:lnTo>
                    <a:lnTo>
                      <a:pt x="267" y="1890"/>
                    </a:lnTo>
                    <a:lnTo>
                      <a:pt x="267" y="1892"/>
                    </a:lnTo>
                    <a:lnTo>
                      <a:pt x="267" y="1892"/>
                    </a:lnTo>
                    <a:lnTo>
                      <a:pt x="259" y="1900"/>
                    </a:lnTo>
                    <a:lnTo>
                      <a:pt x="259" y="1900"/>
                    </a:lnTo>
                    <a:lnTo>
                      <a:pt x="255" y="1902"/>
                    </a:lnTo>
                    <a:lnTo>
                      <a:pt x="254" y="1902"/>
                    </a:lnTo>
                    <a:lnTo>
                      <a:pt x="254" y="1904"/>
                    </a:lnTo>
                    <a:lnTo>
                      <a:pt x="252" y="1907"/>
                    </a:lnTo>
                    <a:lnTo>
                      <a:pt x="250" y="1912"/>
                    </a:lnTo>
                    <a:lnTo>
                      <a:pt x="249" y="1918"/>
                    </a:lnTo>
                    <a:lnTo>
                      <a:pt x="245" y="1912"/>
                    </a:lnTo>
                    <a:lnTo>
                      <a:pt x="243" y="1907"/>
                    </a:lnTo>
                    <a:lnTo>
                      <a:pt x="249" y="1902"/>
                    </a:lnTo>
                    <a:lnTo>
                      <a:pt x="249" y="1900"/>
                    </a:lnTo>
                    <a:lnTo>
                      <a:pt x="249" y="1899"/>
                    </a:lnTo>
                    <a:lnTo>
                      <a:pt x="249" y="1897"/>
                    </a:lnTo>
                    <a:lnTo>
                      <a:pt x="249" y="1897"/>
                    </a:lnTo>
                    <a:lnTo>
                      <a:pt x="250" y="1895"/>
                    </a:lnTo>
                    <a:lnTo>
                      <a:pt x="250" y="1894"/>
                    </a:lnTo>
                    <a:lnTo>
                      <a:pt x="249" y="1895"/>
                    </a:lnTo>
                    <a:lnTo>
                      <a:pt x="247" y="1899"/>
                    </a:lnTo>
                    <a:lnTo>
                      <a:pt x="245" y="1900"/>
                    </a:lnTo>
                    <a:lnTo>
                      <a:pt x="245" y="1900"/>
                    </a:lnTo>
                    <a:lnTo>
                      <a:pt x="245" y="1899"/>
                    </a:lnTo>
                    <a:lnTo>
                      <a:pt x="245" y="1892"/>
                    </a:lnTo>
                    <a:lnTo>
                      <a:pt x="247" y="1887"/>
                    </a:lnTo>
                    <a:lnTo>
                      <a:pt x="247" y="1885"/>
                    </a:lnTo>
                    <a:lnTo>
                      <a:pt x="249" y="1883"/>
                    </a:lnTo>
                    <a:lnTo>
                      <a:pt x="247" y="1883"/>
                    </a:lnTo>
                    <a:lnTo>
                      <a:pt x="243" y="1885"/>
                    </a:lnTo>
                    <a:lnTo>
                      <a:pt x="242" y="1883"/>
                    </a:lnTo>
                    <a:lnTo>
                      <a:pt x="240" y="1875"/>
                    </a:lnTo>
                    <a:lnTo>
                      <a:pt x="237" y="1873"/>
                    </a:lnTo>
                    <a:lnTo>
                      <a:pt x="233" y="1870"/>
                    </a:lnTo>
                    <a:lnTo>
                      <a:pt x="230" y="1868"/>
                    </a:lnTo>
                    <a:lnTo>
                      <a:pt x="228" y="1866"/>
                    </a:lnTo>
                    <a:lnTo>
                      <a:pt x="228" y="1863"/>
                    </a:lnTo>
                    <a:lnTo>
                      <a:pt x="228" y="1860"/>
                    </a:lnTo>
                    <a:lnTo>
                      <a:pt x="230" y="1858"/>
                    </a:lnTo>
                    <a:lnTo>
                      <a:pt x="232" y="1858"/>
                    </a:lnTo>
                    <a:lnTo>
                      <a:pt x="233" y="1858"/>
                    </a:lnTo>
                    <a:lnTo>
                      <a:pt x="233" y="1860"/>
                    </a:lnTo>
                    <a:lnTo>
                      <a:pt x="232" y="1863"/>
                    </a:lnTo>
                    <a:lnTo>
                      <a:pt x="233" y="1863"/>
                    </a:lnTo>
                    <a:lnTo>
                      <a:pt x="240" y="1866"/>
                    </a:lnTo>
                    <a:lnTo>
                      <a:pt x="240" y="1866"/>
                    </a:lnTo>
                    <a:lnTo>
                      <a:pt x="243" y="1865"/>
                    </a:lnTo>
                    <a:lnTo>
                      <a:pt x="243" y="1866"/>
                    </a:lnTo>
                    <a:lnTo>
                      <a:pt x="247" y="1866"/>
                    </a:lnTo>
                    <a:lnTo>
                      <a:pt x="249" y="1868"/>
                    </a:lnTo>
                    <a:lnTo>
                      <a:pt x="250" y="1872"/>
                    </a:lnTo>
                    <a:lnTo>
                      <a:pt x="250" y="1870"/>
                    </a:lnTo>
                    <a:lnTo>
                      <a:pt x="247" y="1866"/>
                    </a:lnTo>
                    <a:lnTo>
                      <a:pt x="245" y="1865"/>
                    </a:lnTo>
                    <a:lnTo>
                      <a:pt x="243" y="1865"/>
                    </a:lnTo>
                    <a:lnTo>
                      <a:pt x="240" y="1865"/>
                    </a:lnTo>
                    <a:lnTo>
                      <a:pt x="240" y="1865"/>
                    </a:lnTo>
                    <a:lnTo>
                      <a:pt x="238" y="1865"/>
                    </a:lnTo>
                    <a:lnTo>
                      <a:pt x="237" y="1863"/>
                    </a:lnTo>
                    <a:lnTo>
                      <a:pt x="235" y="1860"/>
                    </a:lnTo>
                    <a:lnTo>
                      <a:pt x="235" y="1858"/>
                    </a:lnTo>
                    <a:lnTo>
                      <a:pt x="235" y="1856"/>
                    </a:lnTo>
                    <a:lnTo>
                      <a:pt x="235" y="1854"/>
                    </a:lnTo>
                    <a:lnTo>
                      <a:pt x="237" y="1854"/>
                    </a:lnTo>
                    <a:lnTo>
                      <a:pt x="237" y="1853"/>
                    </a:lnTo>
                    <a:lnTo>
                      <a:pt x="238" y="1853"/>
                    </a:lnTo>
                    <a:lnTo>
                      <a:pt x="240" y="1853"/>
                    </a:lnTo>
                    <a:lnTo>
                      <a:pt x="237" y="1851"/>
                    </a:lnTo>
                    <a:lnTo>
                      <a:pt x="237" y="1851"/>
                    </a:lnTo>
                    <a:lnTo>
                      <a:pt x="233" y="1854"/>
                    </a:lnTo>
                    <a:lnTo>
                      <a:pt x="232" y="1854"/>
                    </a:lnTo>
                    <a:lnTo>
                      <a:pt x="232" y="1853"/>
                    </a:lnTo>
                    <a:lnTo>
                      <a:pt x="232" y="1853"/>
                    </a:lnTo>
                    <a:lnTo>
                      <a:pt x="230" y="1854"/>
                    </a:lnTo>
                    <a:lnTo>
                      <a:pt x="230" y="1854"/>
                    </a:lnTo>
                    <a:lnTo>
                      <a:pt x="226" y="1860"/>
                    </a:lnTo>
                    <a:lnTo>
                      <a:pt x="226" y="1861"/>
                    </a:lnTo>
                    <a:lnTo>
                      <a:pt x="226" y="1865"/>
                    </a:lnTo>
                    <a:lnTo>
                      <a:pt x="226" y="1866"/>
                    </a:lnTo>
                    <a:lnTo>
                      <a:pt x="225" y="1868"/>
                    </a:lnTo>
                    <a:lnTo>
                      <a:pt x="221" y="1870"/>
                    </a:lnTo>
                    <a:lnTo>
                      <a:pt x="220" y="1872"/>
                    </a:lnTo>
                    <a:lnTo>
                      <a:pt x="218" y="1870"/>
                    </a:lnTo>
                    <a:lnTo>
                      <a:pt x="214" y="1866"/>
                    </a:lnTo>
                    <a:lnTo>
                      <a:pt x="213" y="1863"/>
                    </a:lnTo>
                    <a:lnTo>
                      <a:pt x="209" y="1861"/>
                    </a:lnTo>
                    <a:lnTo>
                      <a:pt x="206" y="1860"/>
                    </a:lnTo>
                    <a:lnTo>
                      <a:pt x="204" y="1858"/>
                    </a:lnTo>
                    <a:lnTo>
                      <a:pt x="208" y="1853"/>
                    </a:lnTo>
                    <a:lnTo>
                      <a:pt x="209" y="1849"/>
                    </a:lnTo>
                    <a:lnTo>
                      <a:pt x="209" y="1844"/>
                    </a:lnTo>
                    <a:lnTo>
                      <a:pt x="211" y="1844"/>
                    </a:lnTo>
                    <a:lnTo>
                      <a:pt x="216" y="1843"/>
                    </a:lnTo>
                    <a:lnTo>
                      <a:pt x="218" y="1841"/>
                    </a:lnTo>
                    <a:lnTo>
                      <a:pt x="216" y="1841"/>
                    </a:lnTo>
                    <a:lnTo>
                      <a:pt x="213" y="1841"/>
                    </a:lnTo>
                    <a:lnTo>
                      <a:pt x="209" y="1843"/>
                    </a:lnTo>
                    <a:lnTo>
                      <a:pt x="206" y="1839"/>
                    </a:lnTo>
                    <a:lnTo>
                      <a:pt x="204" y="1837"/>
                    </a:lnTo>
                    <a:lnTo>
                      <a:pt x="202" y="1834"/>
                    </a:lnTo>
                    <a:lnTo>
                      <a:pt x="204" y="1832"/>
                    </a:lnTo>
                    <a:lnTo>
                      <a:pt x="204" y="1831"/>
                    </a:lnTo>
                    <a:lnTo>
                      <a:pt x="204" y="1827"/>
                    </a:lnTo>
                    <a:lnTo>
                      <a:pt x="204" y="1827"/>
                    </a:lnTo>
                    <a:lnTo>
                      <a:pt x="206" y="1825"/>
                    </a:lnTo>
                    <a:lnTo>
                      <a:pt x="208" y="1824"/>
                    </a:lnTo>
                    <a:lnTo>
                      <a:pt x="209" y="1820"/>
                    </a:lnTo>
                    <a:lnTo>
                      <a:pt x="209" y="1819"/>
                    </a:lnTo>
                    <a:lnTo>
                      <a:pt x="213" y="1812"/>
                    </a:lnTo>
                    <a:lnTo>
                      <a:pt x="213" y="1810"/>
                    </a:lnTo>
                    <a:lnTo>
                      <a:pt x="216" y="1805"/>
                    </a:lnTo>
                    <a:lnTo>
                      <a:pt x="220" y="1800"/>
                    </a:lnTo>
                    <a:lnTo>
                      <a:pt x="218" y="1800"/>
                    </a:lnTo>
                    <a:lnTo>
                      <a:pt x="218" y="1800"/>
                    </a:lnTo>
                    <a:lnTo>
                      <a:pt x="218" y="1800"/>
                    </a:lnTo>
                    <a:lnTo>
                      <a:pt x="216" y="1800"/>
                    </a:lnTo>
                    <a:lnTo>
                      <a:pt x="216" y="1798"/>
                    </a:lnTo>
                    <a:lnTo>
                      <a:pt x="216" y="1796"/>
                    </a:lnTo>
                    <a:lnTo>
                      <a:pt x="214" y="1798"/>
                    </a:lnTo>
                    <a:lnTo>
                      <a:pt x="214" y="1802"/>
                    </a:lnTo>
                    <a:lnTo>
                      <a:pt x="214" y="1805"/>
                    </a:lnTo>
                    <a:lnTo>
                      <a:pt x="214" y="1807"/>
                    </a:lnTo>
                    <a:lnTo>
                      <a:pt x="211" y="1812"/>
                    </a:lnTo>
                    <a:lnTo>
                      <a:pt x="211" y="1814"/>
                    </a:lnTo>
                    <a:lnTo>
                      <a:pt x="209" y="1812"/>
                    </a:lnTo>
                    <a:lnTo>
                      <a:pt x="211" y="1808"/>
                    </a:lnTo>
                    <a:lnTo>
                      <a:pt x="211" y="1807"/>
                    </a:lnTo>
                    <a:lnTo>
                      <a:pt x="211" y="1803"/>
                    </a:lnTo>
                    <a:lnTo>
                      <a:pt x="211" y="1800"/>
                    </a:lnTo>
                    <a:lnTo>
                      <a:pt x="209" y="1796"/>
                    </a:lnTo>
                    <a:lnTo>
                      <a:pt x="209" y="1795"/>
                    </a:lnTo>
                    <a:lnTo>
                      <a:pt x="209" y="1791"/>
                    </a:lnTo>
                    <a:lnTo>
                      <a:pt x="209" y="1790"/>
                    </a:lnTo>
                    <a:lnTo>
                      <a:pt x="211" y="1788"/>
                    </a:lnTo>
                    <a:lnTo>
                      <a:pt x="211" y="1786"/>
                    </a:lnTo>
                    <a:lnTo>
                      <a:pt x="211" y="1785"/>
                    </a:lnTo>
                    <a:lnTo>
                      <a:pt x="211" y="1783"/>
                    </a:lnTo>
                    <a:lnTo>
                      <a:pt x="211" y="1781"/>
                    </a:lnTo>
                    <a:lnTo>
                      <a:pt x="211" y="1779"/>
                    </a:lnTo>
                    <a:lnTo>
                      <a:pt x="209" y="1778"/>
                    </a:lnTo>
                    <a:lnTo>
                      <a:pt x="208" y="1779"/>
                    </a:lnTo>
                    <a:lnTo>
                      <a:pt x="204" y="1778"/>
                    </a:lnTo>
                    <a:lnTo>
                      <a:pt x="202" y="1774"/>
                    </a:lnTo>
                    <a:lnTo>
                      <a:pt x="199" y="1773"/>
                    </a:lnTo>
                    <a:lnTo>
                      <a:pt x="197" y="1769"/>
                    </a:lnTo>
                    <a:lnTo>
                      <a:pt x="194" y="1769"/>
                    </a:lnTo>
                    <a:lnTo>
                      <a:pt x="190" y="1768"/>
                    </a:lnTo>
                    <a:lnTo>
                      <a:pt x="189" y="1766"/>
                    </a:lnTo>
                    <a:lnTo>
                      <a:pt x="185" y="1764"/>
                    </a:lnTo>
                    <a:lnTo>
                      <a:pt x="184" y="1762"/>
                    </a:lnTo>
                    <a:lnTo>
                      <a:pt x="182" y="1761"/>
                    </a:lnTo>
                    <a:lnTo>
                      <a:pt x="180" y="1761"/>
                    </a:lnTo>
                    <a:lnTo>
                      <a:pt x="177" y="1761"/>
                    </a:lnTo>
                    <a:lnTo>
                      <a:pt x="177" y="1757"/>
                    </a:lnTo>
                    <a:lnTo>
                      <a:pt x="175" y="1756"/>
                    </a:lnTo>
                    <a:lnTo>
                      <a:pt x="175" y="1754"/>
                    </a:lnTo>
                    <a:lnTo>
                      <a:pt x="173" y="1754"/>
                    </a:lnTo>
                    <a:lnTo>
                      <a:pt x="172" y="1752"/>
                    </a:lnTo>
                    <a:lnTo>
                      <a:pt x="172" y="1749"/>
                    </a:lnTo>
                    <a:lnTo>
                      <a:pt x="172" y="1745"/>
                    </a:lnTo>
                    <a:lnTo>
                      <a:pt x="170" y="1745"/>
                    </a:lnTo>
                    <a:lnTo>
                      <a:pt x="166" y="1744"/>
                    </a:lnTo>
                    <a:lnTo>
                      <a:pt x="168" y="1742"/>
                    </a:lnTo>
                    <a:lnTo>
                      <a:pt x="168" y="1740"/>
                    </a:lnTo>
                    <a:lnTo>
                      <a:pt x="166" y="1737"/>
                    </a:lnTo>
                    <a:lnTo>
                      <a:pt x="165" y="1732"/>
                    </a:lnTo>
                    <a:lnTo>
                      <a:pt x="163" y="1730"/>
                    </a:lnTo>
                    <a:lnTo>
                      <a:pt x="160" y="1723"/>
                    </a:lnTo>
                    <a:lnTo>
                      <a:pt x="158" y="1720"/>
                    </a:lnTo>
                    <a:lnTo>
                      <a:pt x="154" y="1716"/>
                    </a:lnTo>
                    <a:lnTo>
                      <a:pt x="154" y="1713"/>
                    </a:lnTo>
                    <a:lnTo>
                      <a:pt x="151" y="1708"/>
                    </a:lnTo>
                    <a:lnTo>
                      <a:pt x="148" y="1703"/>
                    </a:lnTo>
                    <a:lnTo>
                      <a:pt x="146" y="1699"/>
                    </a:lnTo>
                    <a:lnTo>
                      <a:pt x="146" y="1696"/>
                    </a:lnTo>
                    <a:lnTo>
                      <a:pt x="143" y="1693"/>
                    </a:lnTo>
                    <a:lnTo>
                      <a:pt x="141" y="1689"/>
                    </a:lnTo>
                    <a:lnTo>
                      <a:pt x="137" y="1686"/>
                    </a:lnTo>
                    <a:lnTo>
                      <a:pt x="136" y="1684"/>
                    </a:lnTo>
                    <a:lnTo>
                      <a:pt x="134" y="1682"/>
                    </a:lnTo>
                    <a:lnTo>
                      <a:pt x="131" y="1681"/>
                    </a:lnTo>
                    <a:lnTo>
                      <a:pt x="129" y="1679"/>
                    </a:lnTo>
                    <a:lnTo>
                      <a:pt x="129" y="1677"/>
                    </a:lnTo>
                    <a:lnTo>
                      <a:pt x="127" y="1675"/>
                    </a:lnTo>
                    <a:lnTo>
                      <a:pt x="127" y="1674"/>
                    </a:lnTo>
                    <a:lnTo>
                      <a:pt x="127" y="1672"/>
                    </a:lnTo>
                    <a:lnTo>
                      <a:pt x="125" y="1672"/>
                    </a:lnTo>
                    <a:lnTo>
                      <a:pt x="122" y="1669"/>
                    </a:lnTo>
                    <a:lnTo>
                      <a:pt x="122" y="1667"/>
                    </a:lnTo>
                    <a:lnTo>
                      <a:pt x="119" y="1665"/>
                    </a:lnTo>
                    <a:lnTo>
                      <a:pt x="117" y="1665"/>
                    </a:lnTo>
                    <a:lnTo>
                      <a:pt x="117" y="1664"/>
                    </a:lnTo>
                    <a:lnTo>
                      <a:pt x="113" y="1658"/>
                    </a:lnTo>
                    <a:lnTo>
                      <a:pt x="115" y="1657"/>
                    </a:lnTo>
                    <a:lnTo>
                      <a:pt x="115" y="1655"/>
                    </a:lnTo>
                    <a:lnTo>
                      <a:pt x="115" y="1653"/>
                    </a:lnTo>
                    <a:lnTo>
                      <a:pt x="110" y="1648"/>
                    </a:lnTo>
                    <a:lnTo>
                      <a:pt x="108" y="1646"/>
                    </a:lnTo>
                    <a:lnTo>
                      <a:pt x="107" y="1645"/>
                    </a:lnTo>
                    <a:lnTo>
                      <a:pt x="101" y="1648"/>
                    </a:lnTo>
                    <a:lnTo>
                      <a:pt x="98" y="1650"/>
                    </a:lnTo>
                    <a:lnTo>
                      <a:pt x="95" y="1652"/>
                    </a:lnTo>
                    <a:lnTo>
                      <a:pt x="89" y="1652"/>
                    </a:lnTo>
                    <a:lnTo>
                      <a:pt x="91" y="1655"/>
                    </a:lnTo>
                    <a:lnTo>
                      <a:pt x="91" y="1657"/>
                    </a:lnTo>
                    <a:lnTo>
                      <a:pt x="89" y="1658"/>
                    </a:lnTo>
                    <a:lnTo>
                      <a:pt x="88" y="1658"/>
                    </a:lnTo>
                    <a:lnTo>
                      <a:pt x="88" y="1664"/>
                    </a:lnTo>
                    <a:lnTo>
                      <a:pt x="84" y="1669"/>
                    </a:lnTo>
                    <a:lnTo>
                      <a:pt x="81" y="1669"/>
                    </a:lnTo>
                    <a:lnTo>
                      <a:pt x="77" y="1670"/>
                    </a:lnTo>
                    <a:lnTo>
                      <a:pt x="74" y="1674"/>
                    </a:lnTo>
                    <a:lnTo>
                      <a:pt x="72" y="1675"/>
                    </a:lnTo>
                    <a:lnTo>
                      <a:pt x="69" y="1679"/>
                    </a:lnTo>
                    <a:lnTo>
                      <a:pt x="67" y="1677"/>
                    </a:lnTo>
                    <a:lnTo>
                      <a:pt x="67" y="1675"/>
                    </a:lnTo>
                    <a:lnTo>
                      <a:pt x="67" y="1670"/>
                    </a:lnTo>
                    <a:lnTo>
                      <a:pt x="66" y="1667"/>
                    </a:lnTo>
                    <a:lnTo>
                      <a:pt x="64" y="1664"/>
                    </a:lnTo>
                    <a:lnTo>
                      <a:pt x="60" y="1660"/>
                    </a:lnTo>
                    <a:lnTo>
                      <a:pt x="57" y="1658"/>
                    </a:lnTo>
                    <a:lnTo>
                      <a:pt x="54" y="1655"/>
                    </a:lnTo>
                    <a:lnTo>
                      <a:pt x="52" y="1652"/>
                    </a:lnTo>
                    <a:lnTo>
                      <a:pt x="48" y="1650"/>
                    </a:lnTo>
                    <a:lnTo>
                      <a:pt x="45" y="1645"/>
                    </a:lnTo>
                    <a:lnTo>
                      <a:pt x="43" y="1641"/>
                    </a:lnTo>
                    <a:lnTo>
                      <a:pt x="42" y="1640"/>
                    </a:lnTo>
                    <a:lnTo>
                      <a:pt x="38" y="1638"/>
                    </a:lnTo>
                    <a:lnTo>
                      <a:pt x="35" y="1635"/>
                    </a:lnTo>
                    <a:lnTo>
                      <a:pt x="36" y="1631"/>
                    </a:lnTo>
                    <a:lnTo>
                      <a:pt x="36" y="1626"/>
                    </a:lnTo>
                    <a:lnTo>
                      <a:pt x="36" y="1624"/>
                    </a:lnTo>
                    <a:lnTo>
                      <a:pt x="35" y="1624"/>
                    </a:lnTo>
                    <a:lnTo>
                      <a:pt x="30" y="1624"/>
                    </a:lnTo>
                    <a:lnTo>
                      <a:pt x="26" y="1624"/>
                    </a:lnTo>
                    <a:lnTo>
                      <a:pt x="23" y="1628"/>
                    </a:lnTo>
                    <a:lnTo>
                      <a:pt x="19" y="1629"/>
                    </a:lnTo>
                    <a:lnTo>
                      <a:pt x="16" y="1628"/>
                    </a:lnTo>
                    <a:lnTo>
                      <a:pt x="11" y="1626"/>
                    </a:lnTo>
                    <a:lnTo>
                      <a:pt x="9" y="1629"/>
                    </a:lnTo>
                    <a:lnTo>
                      <a:pt x="4" y="1628"/>
                    </a:lnTo>
                    <a:lnTo>
                      <a:pt x="0" y="1626"/>
                    </a:lnTo>
                    <a:lnTo>
                      <a:pt x="0" y="1614"/>
                    </a:lnTo>
                    <a:lnTo>
                      <a:pt x="0" y="1602"/>
                    </a:lnTo>
                    <a:lnTo>
                      <a:pt x="0" y="1592"/>
                    </a:lnTo>
                    <a:lnTo>
                      <a:pt x="0" y="1580"/>
                    </a:lnTo>
                    <a:lnTo>
                      <a:pt x="0" y="1568"/>
                    </a:lnTo>
                    <a:lnTo>
                      <a:pt x="0" y="1556"/>
                    </a:lnTo>
                    <a:lnTo>
                      <a:pt x="0" y="1544"/>
                    </a:lnTo>
                    <a:lnTo>
                      <a:pt x="0" y="1532"/>
                    </a:lnTo>
                    <a:lnTo>
                      <a:pt x="0" y="1520"/>
                    </a:lnTo>
                    <a:lnTo>
                      <a:pt x="0" y="1507"/>
                    </a:lnTo>
                    <a:lnTo>
                      <a:pt x="0" y="1495"/>
                    </a:lnTo>
                    <a:lnTo>
                      <a:pt x="0" y="1483"/>
                    </a:lnTo>
                    <a:lnTo>
                      <a:pt x="0" y="1469"/>
                    </a:lnTo>
                    <a:lnTo>
                      <a:pt x="0" y="1457"/>
                    </a:lnTo>
                    <a:lnTo>
                      <a:pt x="0" y="1444"/>
                    </a:lnTo>
                    <a:lnTo>
                      <a:pt x="0" y="1430"/>
                    </a:lnTo>
                    <a:lnTo>
                      <a:pt x="0" y="1418"/>
                    </a:lnTo>
                    <a:lnTo>
                      <a:pt x="0" y="1404"/>
                    </a:lnTo>
                    <a:lnTo>
                      <a:pt x="0" y="1391"/>
                    </a:lnTo>
                    <a:lnTo>
                      <a:pt x="0" y="1377"/>
                    </a:lnTo>
                    <a:lnTo>
                      <a:pt x="0" y="1364"/>
                    </a:lnTo>
                    <a:lnTo>
                      <a:pt x="0" y="1348"/>
                    </a:lnTo>
                    <a:lnTo>
                      <a:pt x="0" y="1335"/>
                    </a:lnTo>
                    <a:lnTo>
                      <a:pt x="0" y="1321"/>
                    </a:lnTo>
                    <a:lnTo>
                      <a:pt x="0" y="1306"/>
                    </a:lnTo>
                    <a:lnTo>
                      <a:pt x="0" y="1290"/>
                    </a:lnTo>
                    <a:lnTo>
                      <a:pt x="0" y="1277"/>
                    </a:lnTo>
                    <a:lnTo>
                      <a:pt x="0" y="1261"/>
                    </a:lnTo>
                    <a:lnTo>
                      <a:pt x="0" y="1246"/>
                    </a:lnTo>
                    <a:lnTo>
                      <a:pt x="0" y="1231"/>
                    </a:lnTo>
                    <a:lnTo>
                      <a:pt x="0" y="1214"/>
                    </a:lnTo>
                    <a:lnTo>
                      <a:pt x="0" y="1198"/>
                    </a:lnTo>
                    <a:lnTo>
                      <a:pt x="2" y="1200"/>
                    </a:lnTo>
                    <a:lnTo>
                      <a:pt x="11" y="1202"/>
                    </a:lnTo>
                    <a:lnTo>
                      <a:pt x="19" y="1200"/>
                    </a:lnTo>
                    <a:lnTo>
                      <a:pt x="35" y="1205"/>
                    </a:lnTo>
                    <a:lnTo>
                      <a:pt x="45" y="1217"/>
                    </a:lnTo>
                    <a:lnTo>
                      <a:pt x="52" y="1222"/>
                    </a:lnTo>
                    <a:lnTo>
                      <a:pt x="55" y="1225"/>
                    </a:lnTo>
                    <a:lnTo>
                      <a:pt x="60" y="1229"/>
                    </a:lnTo>
                    <a:lnTo>
                      <a:pt x="72" y="1236"/>
                    </a:lnTo>
                    <a:lnTo>
                      <a:pt x="76" y="1236"/>
                    </a:lnTo>
                    <a:lnTo>
                      <a:pt x="83" y="1239"/>
                    </a:lnTo>
                    <a:lnTo>
                      <a:pt x="86" y="1239"/>
                    </a:lnTo>
                    <a:lnTo>
                      <a:pt x="93" y="1239"/>
                    </a:lnTo>
                    <a:lnTo>
                      <a:pt x="98" y="1243"/>
                    </a:lnTo>
                    <a:lnTo>
                      <a:pt x="108" y="1249"/>
                    </a:lnTo>
                    <a:lnTo>
                      <a:pt x="110" y="1251"/>
                    </a:lnTo>
                    <a:lnTo>
                      <a:pt x="110" y="1249"/>
                    </a:lnTo>
                    <a:lnTo>
                      <a:pt x="108" y="1243"/>
                    </a:lnTo>
                    <a:lnTo>
                      <a:pt x="107" y="1243"/>
                    </a:lnTo>
                    <a:lnTo>
                      <a:pt x="103" y="1239"/>
                    </a:lnTo>
                    <a:lnTo>
                      <a:pt x="98" y="1237"/>
                    </a:lnTo>
                    <a:lnTo>
                      <a:pt x="98" y="1237"/>
                    </a:lnTo>
                    <a:lnTo>
                      <a:pt x="98" y="1236"/>
                    </a:lnTo>
                    <a:lnTo>
                      <a:pt x="98" y="1234"/>
                    </a:lnTo>
                    <a:lnTo>
                      <a:pt x="98" y="1234"/>
                    </a:lnTo>
                    <a:lnTo>
                      <a:pt x="101" y="1234"/>
                    </a:lnTo>
                    <a:lnTo>
                      <a:pt x="103" y="1232"/>
                    </a:lnTo>
                    <a:lnTo>
                      <a:pt x="105" y="1232"/>
                    </a:lnTo>
                    <a:lnTo>
                      <a:pt x="103" y="1232"/>
                    </a:lnTo>
                    <a:lnTo>
                      <a:pt x="101" y="1231"/>
                    </a:lnTo>
                    <a:lnTo>
                      <a:pt x="100" y="1229"/>
                    </a:lnTo>
                    <a:lnTo>
                      <a:pt x="98" y="1227"/>
                    </a:lnTo>
                    <a:lnTo>
                      <a:pt x="101" y="1217"/>
                    </a:lnTo>
                    <a:lnTo>
                      <a:pt x="103" y="1219"/>
                    </a:lnTo>
                    <a:lnTo>
                      <a:pt x="105" y="1215"/>
                    </a:lnTo>
                    <a:lnTo>
                      <a:pt x="110" y="1217"/>
                    </a:lnTo>
                    <a:lnTo>
                      <a:pt x="110" y="1215"/>
                    </a:lnTo>
                    <a:lnTo>
                      <a:pt x="112" y="1210"/>
                    </a:lnTo>
                    <a:lnTo>
                      <a:pt x="112" y="1208"/>
                    </a:lnTo>
                    <a:lnTo>
                      <a:pt x="113" y="1208"/>
                    </a:lnTo>
                    <a:lnTo>
                      <a:pt x="119" y="1207"/>
                    </a:lnTo>
                    <a:lnTo>
                      <a:pt x="125" y="1208"/>
                    </a:lnTo>
                    <a:lnTo>
                      <a:pt x="125" y="1208"/>
                    </a:lnTo>
                    <a:lnTo>
                      <a:pt x="125" y="1203"/>
                    </a:lnTo>
                    <a:lnTo>
                      <a:pt x="125" y="1203"/>
                    </a:lnTo>
                    <a:lnTo>
                      <a:pt x="125" y="1200"/>
                    </a:lnTo>
                    <a:lnTo>
                      <a:pt x="125" y="1198"/>
                    </a:lnTo>
                    <a:lnTo>
                      <a:pt x="127" y="1196"/>
                    </a:lnTo>
                    <a:lnTo>
                      <a:pt x="131" y="1196"/>
                    </a:lnTo>
                    <a:lnTo>
                      <a:pt x="131" y="1198"/>
                    </a:lnTo>
                    <a:lnTo>
                      <a:pt x="132" y="1202"/>
                    </a:lnTo>
                    <a:lnTo>
                      <a:pt x="132" y="1203"/>
                    </a:lnTo>
                    <a:lnTo>
                      <a:pt x="136" y="1205"/>
                    </a:lnTo>
                    <a:lnTo>
                      <a:pt x="137" y="1207"/>
                    </a:lnTo>
                    <a:lnTo>
                      <a:pt x="136" y="1210"/>
                    </a:lnTo>
                    <a:lnTo>
                      <a:pt x="134" y="1212"/>
                    </a:lnTo>
                    <a:lnTo>
                      <a:pt x="131" y="1219"/>
                    </a:lnTo>
                    <a:lnTo>
                      <a:pt x="131" y="1220"/>
                    </a:lnTo>
                    <a:lnTo>
                      <a:pt x="136" y="1217"/>
                    </a:lnTo>
                    <a:lnTo>
                      <a:pt x="141" y="1214"/>
                    </a:lnTo>
                    <a:lnTo>
                      <a:pt x="144" y="1212"/>
                    </a:lnTo>
                    <a:lnTo>
                      <a:pt x="148" y="1212"/>
                    </a:lnTo>
                    <a:lnTo>
                      <a:pt x="151" y="1210"/>
                    </a:lnTo>
                    <a:lnTo>
                      <a:pt x="153" y="1208"/>
                    </a:lnTo>
                    <a:lnTo>
                      <a:pt x="153" y="1207"/>
                    </a:lnTo>
                    <a:lnTo>
                      <a:pt x="154" y="1200"/>
                    </a:lnTo>
                    <a:lnTo>
                      <a:pt x="156" y="1198"/>
                    </a:lnTo>
                    <a:lnTo>
                      <a:pt x="163" y="1198"/>
                    </a:lnTo>
                    <a:lnTo>
                      <a:pt x="165" y="1198"/>
                    </a:lnTo>
                    <a:lnTo>
                      <a:pt x="165" y="1198"/>
                    </a:lnTo>
                    <a:lnTo>
                      <a:pt x="165" y="1196"/>
                    </a:lnTo>
                    <a:lnTo>
                      <a:pt x="163" y="1196"/>
                    </a:lnTo>
                    <a:lnTo>
                      <a:pt x="161" y="1196"/>
                    </a:lnTo>
                    <a:lnTo>
                      <a:pt x="161" y="1195"/>
                    </a:lnTo>
                    <a:lnTo>
                      <a:pt x="163" y="1195"/>
                    </a:lnTo>
                    <a:lnTo>
                      <a:pt x="163" y="1193"/>
                    </a:lnTo>
                    <a:lnTo>
                      <a:pt x="166" y="1193"/>
                    </a:lnTo>
                    <a:lnTo>
                      <a:pt x="168" y="1195"/>
                    </a:lnTo>
                    <a:lnTo>
                      <a:pt x="170" y="1195"/>
                    </a:lnTo>
                    <a:lnTo>
                      <a:pt x="175" y="1193"/>
                    </a:lnTo>
                    <a:lnTo>
                      <a:pt x="180" y="1186"/>
                    </a:lnTo>
                    <a:lnTo>
                      <a:pt x="184" y="1183"/>
                    </a:lnTo>
                    <a:lnTo>
                      <a:pt x="185" y="1183"/>
                    </a:lnTo>
                    <a:lnTo>
                      <a:pt x="189" y="1185"/>
                    </a:lnTo>
                    <a:lnTo>
                      <a:pt x="189" y="1185"/>
                    </a:lnTo>
                    <a:lnTo>
                      <a:pt x="192" y="1179"/>
                    </a:lnTo>
                    <a:lnTo>
                      <a:pt x="192" y="1178"/>
                    </a:lnTo>
                    <a:lnTo>
                      <a:pt x="194" y="1176"/>
                    </a:lnTo>
                    <a:lnTo>
                      <a:pt x="199" y="1171"/>
                    </a:lnTo>
                    <a:lnTo>
                      <a:pt x="202" y="1171"/>
                    </a:lnTo>
                    <a:lnTo>
                      <a:pt x="204" y="1171"/>
                    </a:lnTo>
                    <a:lnTo>
                      <a:pt x="206" y="1173"/>
                    </a:lnTo>
                    <a:lnTo>
                      <a:pt x="208" y="1174"/>
                    </a:lnTo>
                    <a:lnTo>
                      <a:pt x="211" y="1174"/>
                    </a:lnTo>
                    <a:lnTo>
                      <a:pt x="213" y="1174"/>
                    </a:lnTo>
                    <a:lnTo>
                      <a:pt x="213" y="1173"/>
                    </a:lnTo>
                    <a:lnTo>
                      <a:pt x="216" y="1167"/>
                    </a:lnTo>
                    <a:lnTo>
                      <a:pt x="218" y="1167"/>
                    </a:lnTo>
                    <a:lnTo>
                      <a:pt x="218" y="1169"/>
                    </a:lnTo>
                    <a:lnTo>
                      <a:pt x="220" y="1173"/>
                    </a:lnTo>
                    <a:lnTo>
                      <a:pt x="220" y="1174"/>
                    </a:lnTo>
                    <a:lnTo>
                      <a:pt x="218" y="1179"/>
                    </a:lnTo>
                    <a:lnTo>
                      <a:pt x="202" y="1191"/>
                    </a:lnTo>
                    <a:lnTo>
                      <a:pt x="197" y="1196"/>
                    </a:lnTo>
                    <a:lnTo>
                      <a:pt x="196" y="1198"/>
                    </a:lnTo>
                    <a:lnTo>
                      <a:pt x="192" y="1200"/>
                    </a:lnTo>
                    <a:lnTo>
                      <a:pt x="189" y="1200"/>
                    </a:lnTo>
                    <a:lnTo>
                      <a:pt x="187" y="1202"/>
                    </a:lnTo>
                    <a:lnTo>
                      <a:pt x="184" y="1202"/>
                    </a:lnTo>
                    <a:lnTo>
                      <a:pt x="175" y="1203"/>
                    </a:lnTo>
                    <a:lnTo>
                      <a:pt x="173" y="1205"/>
                    </a:lnTo>
                    <a:lnTo>
                      <a:pt x="173" y="1205"/>
                    </a:lnTo>
                    <a:lnTo>
                      <a:pt x="170" y="1212"/>
                    </a:lnTo>
                    <a:lnTo>
                      <a:pt x="170" y="1214"/>
                    </a:lnTo>
                    <a:lnTo>
                      <a:pt x="166" y="1217"/>
                    </a:lnTo>
                    <a:lnTo>
                      <a:pt x="163" y="1219"/>
                    </a:lnTo>
                    <a:lnTo>
                      <a:pt x="160" y="1220"/>
                    </a:lnTo>
                    <a:lnTo>
                      <a:pt x="158" y="1222"/>
                    </a:lnTo>
                    <a:lnTo>
                      <a:pt x="154" y="1229"/>
                    </a:lnTo>
                    <a:lnTo>
                      <a:pt x="153" y="1232"/>
                    </a:lnTo>
                    <a:lnTo>
                      <a:pt x="149" y="1236"/>
                    </a:lnTo>
                    <a:lnTo>
                      <a:pt x="146" y="1239"/>
                    </a:lnTo>
                    <a:lnTo>
                      <a:pt x="146" y="1243"/>
                    </a:lnTo>
                    <a:lnTo>
                      <a:pt x="146" y="1244"/>
                    </a:lnTo>
                    <a:lnTo>
                      <a:pt x="148" y="1246"/>
                    </a:lnTo>
                    <a:lnTo>
                      <a:pt x="149" y="1248"/>
                    </a:lnTo>
                    <a:lnTo>
                      <a:pt x="151" y="1248"/>
                    </a:lnTo>
                    <a:lnTo>
                      <a:pt x="149" y="1246"/>
                    </a:lnTo>
                    <a:lnTo>
                      <a:pt x="148" y="1243"/>
                    </a:lnTo>
                    <a:lnTo>
                      <a:pt x="148" y="1243"/>
                    </a:lnTo>
                    <a:lnTo>
                      <a:pt x="148" y="1241"/>
                    </a:lnTo>
                    <a:lnTo>
                      <a:pt x="160" y="1243"/>
                    </a:lnTo>
                    <a:lnTo>
                      <a:pt x="161" y="1241"/>
                    </a:lnTo>
                    <a:lnTo>
                      <a:pt x="163" y="1241"/>
                    </a:lnTo>
                    <a:lnTo>
                      <a:pt x="163" y="1239"/>
                    </a:lnTo>
                    <a:lnTo>
                      <a:pt x="160" y="1239"/>
                    </a:lnTo>
                    <a:lnTo>
                      <a:pt x="158" y="1237"/>
                    </a:lnTo>
                    <a:lnTo>
                      <a:pt x="158" y="1236"/>
                    </a:lnTo>
                    <a:lnTo>
                      <a:pt x="158" y="1232"/>
                    </a:lnTo>
                    <a:lnTo>
                      <a:pt x="158" y="1231"/>
                    </a:lnTo>
                    <a:lnTo>
                      <a:pt x="160" y="1229"/>
                    </a:lnTo>
                    <a:lnTo>
                      <a:pt x="163" y="1225"/>
                    </a:lnTo>
                    <a:lnTo>
                      <a:pt x="166" y="1224"/>
                    </a:lnTo>
                    <a:lnTo>
                      <a:pt x="168" y="1222"/>
                    </a:lnTo>
                    <a:lnTo>
                      <a:pt x="170" y="1220"/>
                    </a:lnTo>
                    <a:lnTo>
                      <a:pt x="175" y="1219"/>
                    </a:lnTo>
                    <a:lnTo>
                      <a:pt x="177" y="1215"/>
                    </a:lnTo>
                    <a:lnTo>
                      <a:pt x="177" y="1214"/>
                    </a:lnTo>
                    <a:lnTo>
                      <a:pt x="177" y="1212"/>
                    </a:lnTo>
                    <a:lnTo>
                      <a:pt x="177" y="1212"/>
                    </a:lnTo>
                    <a:lnTo>
                      <a:pt x="177" y="1210"/>
                    </a:lnTo>
                    <a:lnTo>
                      <a:pt x="180" y="1208"/>
                    </a:lnTo>
                    <a:lnTo>
                      <a:pt x="182" y="1208"/>
                    </a:lnTo>
                    <a:lnTo>
                      <a:pt x="185" y="1210"/>
                    </a:lnTo>
                    <a:lnTo>
                      <a:pt x="187" y="1212"/>
                    </a:lnTo>
                    <a:lnTo>
                      <a:pt x="185" y="1214"/>
                    </a:lnTo>
                    <a:lnTo>
                      <a:pt x="187" y="1214"/>
                    </a:lnTo>
                    <a:lnTo>
                      <a:pt x="189" y="1210"/>
                    </a:lnTo>
                    <a:lnTo>
                      <a:pt x="189" y="1208"/>
                    </a:lnTo>
                    <a:lnTo>
                      <a:pt x="190" y="1208"/>
                    </a:lnTo>
                    <a:lnTo>
                      <a:pt x="190" y="1208"/>
                    </a:lnTo>
                    <a:lnTo>
                      <a:pt x="192" y="1210"/>
                    </a:lnTo>
                    <a:lnTo>
                      <a:pt x="192" y="1214"/>
                    </a:lnTo>
                    <a:lnTo>
                      <a:pt x="192" y="1220"/>
                    </a:lnTo>
                    <a:lnTo>
                      <a:pt x="192" y="1222"/>
                    </a:lnTo>
                    <a:lnTo>
                      <a:pt x="194" y="1219"/>
                    </a:lnTo>
                    <a:lnTo>
                      <a:pt x="194" y="1217"/>
                    </a:lnTo>
                    <a:lnTo>
                      <a:pt x="199" y="1207"/>
                    </a:lnTo>
                    <a:lnTo>
                      <a:pt x="201" y="1203"/>
                    </a:lnTo>
                    <a:lnTo>
                      <a:pt x="204" y="1198"/>
                    </a:lnTo>
                    <a:lnTo>
                      <a:pt x="209" y="1195"/>
                    </a:lnTo>
                    <a:lnTo>
                      <a:pt x="220" y="1188"/>
                    </a:lnTo>
                    <a:lnTo>
                      <a:pt x="225" y="1186"/>
                    </a:lnTo>
                    <a:lnTo>
                      <a:pt x="228" y="1186"/>
                    </a:lnTo>
                    <a:lnTo>
                      <a:pt x="230" y="1185"/>
                    </a:lnTo>
                    <a:lnTo>
                      <a:pt x="232" y="1183"/>
                    </a:lnTo>
                    <a:lnTo>
                      <a:pt x="233" y="1181"/>
                    </a:lnTo>
                    <a:lnTo>
                      <a:pt x="233" y="1181"/>
                    </a:lnTo>
                    <a:lnTo>
                      <a:pt x="232" y="1185"/>
                    </a:lnTo>
                    <a:lnTo>
                      <a:pt x="232" y="1186"/>
                    </a:lnTo>
                    <a:lnTo>
                      <a:pt x="228" y="1188"/>
                    </a:lnTo>
                    <a:lnTo>
                      <a:pt x="228" y="1190"/>
                    </a:lnTo>
                    <a:lnTo>
                      <a:pt x="228" y="1193"/>
                    </a:lnTo>
                    <a:lnTo>
                      <a:pt x="228" y="1195"/>
                    </a:lnTo>
                    <a:lnTo>
                      <a:pt x="230" y="1195"/>
                    </a:lnTo>
                    <a:lnTo>
                      <a:pt x="232" y="1195"/>
                    </a:lnTo>
                    <a:lnTo>
                      <a:pt x="233" y="1193"/>
                    </a:lnTo>
                    <a:lnTo>
                      <a:pt x="237" y="1190"/>
                    </a:lnTo>
                    <a:lnTo>
                      <a:pt x="242" y="1181"/>
                    </a:lnTo>
                    <a:lnTo>
                      <a:pt x="243" y="1179"/>
                    </a:lnTo>
                    <a:lnTo>
                      <a:pt x="245" y="1173"/>
                    </a:lnTo>
                    <a:lnTo>
                      <a:pt x="249" y="1169"/>
                    </a:lnTo>
                    <a:lnTo>
                      <a:pt x="254" y="1166"/>
                    </a:lnTo>
                    <a:lnTo>
                      <a:pt x="255" y="1164"/>
                    </a:lnTo>
                    <a:lnTo>
                      <a:pt x="250" y="1162"/>
                    </a:lnTo>
                    <a:lnTo>
                      <a:pt x="249" y="1161"/>
                    </a:lnTo>
                    <a:lnTo>
                      <a:pt x="249" y="1161"/>
                    </a:lnTo>
                    <a:lnTo>
                      <a:pt x="250" y="1159"/>
                    </a:lnTo>
                    <a:lnTo>
                      <a:pt x="247" y="1157"/>
                    </a:lnTo>
                    <a:lnTo>
                      <a:pt x="247" y="1156"/>
                    </a:lnTo>
                    <a:lnTo>
                      <a:pt x="247" y="1152"/>
                    </a:lnTo>
                    <a:lnTo>
                      <a:pt x="247" y="1149"/>
                    </a:lnTo>
                    <a:lnTo>
                      <a:pt x="249" y="1147"/>
                    </a:lnTo>
                    <a:lnTo>
                      <a:pt x="250" y="1147"/>
                    </a:lnTo>
                    <a:lnTo>
                      <a:pt x="252" y="1147"/>
                    </a:lnTo>
                    <a:lnTo>
                      <a:pt x="254" y="1149"/>
                    </a:lnTo>
                    <a:lnTo>
                      <a:pt x="262" y="1157"/>
                    </a:lnTo>
                    <a:lnTo>
                      <a:pt x="264" y="1162"/>
                    </a:lnTo>
                    <a:lnTo>
                      <a:pt x="266" y="1166"/>
                    </a:lnTo>
                    <a:lnTo>
                      <a:pt x="271" y="1176"/>
                    </a:lnTo>
                    <a:lnTo>
                      <a:pt x="273" y="1181"/>
                    </a:lnTo>
                    <a:lnTo>
                      <a:pt x="274" y="1186"/>
                    </a:lnTo>
                    <a:lnTo>
                      <a:pt x="274" y="1191"/>
                    </a:lnTo>
                    <a:lnTo>
                      <a:pt x="276" y="1193"/>
                    </a:lnTo>
                    <a:lnTo>
                      <a:pt x="283" y="1203"/>
                    </a:lnTo>
                    <a:lnTo>
                      <a:pt x="286" y="1208"/>
                    </a:lnTo>
                    <a:lnTo>
                      <a:pt x="290" y="1210"/>
                    </a:lnTo>
                    <a:lnTo>
                      <a:pt x="293" y="1214"/>
                    </a:lnTo>
                    <a:lnTo>
                      <a:pt x="297" y="1215"/>
                    </a:lnTo>
                    <a:lnTo>
                      <a:pt x="300" y="1215"/>
                    </a:lnTo>
                    <a:lnTo>
                      <a:pt x="303" y="1210"/>
                    </a:lnTo>
                    <a:lnTo>
                      <a:pt x="303" y="1208"/>
                    </a:lnTo>
                    <a:lnTo>
                      <a:pt x="302" y="1203"/>
                    </a:lnTo>
                    <a:lnTo>
                      <a:pt x="300" y="1200"/>
                    </a:lnTo>
                    <a:lnTo>
                      <a:pt x="300" y="1198"/>
                    </a:lnTo>
                    <a:lnTo>
                      <a:pt x="303" y="1193"/>
                    </a:lnTo>
                    <a:lnTo>
                      <a:pt x="303" y="1193"/>
                    </a:lnTo>
                    <a:lnTo>
                      <a:pt x="303" y="1188"/>
                    </a:lnTo>
                    <a:lnTo>
                      <a:pt x="305" y="1190"/>
                    </a:lnTo>
                    <a:lnTo>
                      <a:pt x="305" y="1190"/>
                    </a:lnTo>
                    <a:lnTo>
                      <a:pt x="307" y="1188"/>
                    </a:lnTo>
                    <a:lnTo>
                      <a:pt x="309" y="1185"/>
                    </a:lnTo>
                    <a:lnTo>
                      <a:pt x="310" y="1183"/>
                    </a:lnTo>
                    <a:lnTo>
                      <a:pt x="312" y="1181"/>
                    </a:lnTo>
                    <a:lnTo>
                      <a:pt x="312" y="1179"/>
                    </a:lnTo>
                    <a:lnTo>
                      <a:pt x="310" y="1178"/>
                    </a:lnTo>
                    <a:lnTo>
                      <a:pt x="309" y="1178"/>
                    </a:lnTo>
                    <a:lnTo>
                      <a:pt x="309" y="1178"/>
                    </a:lnTo>
                    <a:lnTo>
                      <a:pt x="307" y="1178"/>
                    </a:lnTo>
                    <a:lnTo>
                      <a:pt x="309" y="1176"/>
                    </a:lnTo>
                    <a:lnTo>
                      <a:pt x="312" y="1174"/>
                    </a:lnTo>
                    <a:lnTo>
                      <a:pt x="314" y="1173"/>
                    </a:lnTo>
                    <a:lnTo>
                      <a:pt x="314" y="1171"/>
                    </a:lnTo>
                    <a:lnTo>
                      <a:pt x="315" y="1171"/>
                    </a:lnTo>
                    <a:lnTo>
                      <a:pt x="317" y="1171"/>
                    </a:lnTo>
                    <a:lnTo>
                      <a:pt x="319" y="1173"/>
                    </a:lnTo>
                    <a:lnTo>
                      <a:pt x="319" y="1176"/>
                    </a:lnTo>
                    <a:lnTo>
                      <a:pt x="317" y="1179"/>
                    </a:lnTo>
                    <a:lnTo>
                      <a:pt x="317" y="1183"/>
                    </a:lnTo>
                    <a:lnTo>
                      <a:pt x="319" y="1191"/>
                    </a:lnTo>
                    <a:lnTo>
                      <a:pt x="320" y="1193"/>
                    </a:lnTo>
                    <a:lnTo>
                      <a:pt x="324" y="1196"/>
                    </a:lnTo>
                    <a:lnTo>
                      <a:pt x="324" y="1198"/>
                    </a:lnTo>
                    <a:lnTo>
                      <a:pt x="319" y="1207"/>
                    </a:lnTo>
                    <a:lnTo>
                      <a:pt x="317" y="1208"/>
                    </a:lnTo>
                    <a:lnTo>
                      <a:pt x="317" y="1210"/>
                    </a:lnTo>
                    <a:lnTo>
                      <a:pt x="317" y="1212"/>
                    </a:lnTo>
                    <a:lnTo>
                      <a:pt x="319" y="1214"/>
                    </a:lnTo>
                    <a:lnTo>
                      <a:pt x="320" y="1214"/>
                    </a:lnTo>
                    <a:lnTo>
                      <a:pt x="324" y="1214"/>
                    </a:lnTo>
                    <a:lnTo>
                      <a:pt x="326" y="1214"/>
                    </a:lnTo>
                    <a:lnTo>
                      <a:pt x="334" y="1214"/>
                    </a:lnTo>
                    <a:lnTo>
                      <a:pt x="336" y="1212"/>
                    </a:lnTo>
                    <a:lnTo>
                      <a:pt x="338" y="1210"/>
                    </a:lnTo>
                    <a:lnTo>
                      <a:pt x="339" y="1207"/>
                    </a:lnTo>
                    <a:lnTo>
                      <a:pt x="341" y="1205"/>
                    </a:lnTo>
                    <a:lnTo>
                      <a:pt x="341" y="1205"/>
                    </a:lnTo>
                    <a:lnTo>
                      <a:pt x="343" y="1200"/>
                    </a:lnTo>
                    <a:lnTo>
                      <a:pt x="344" y="1193"/>
                    </a:lnTo>
                    <a:lnTo>
                      <a:pt x="344" y="1191"/>
                    </a:lnTo>
                    <a:lnTo>
                      <a:pt x="346" y="1190"/>
                    </a:lnTo>
                    <a:lnTo>
                      <a:pt x="346" y="1190"/>
                    </a:lnTo>
                    <a:lnTo>
                      <a:pt x="350" y="1190"/>
                    </a:lnTo>
                    <a:lnTo>
                      <a:pt x="351" y="1190"/>
                    </a:lnTo>
                    <a:lnTo>
                      <a:pt x="358" y="1190"/>
                    </a:lnTo>
                    <a:lnTo>
                      <a:pt x="363" y="1190"/>
                    </a:lnTo>
                    <a:lnTo>
                      <a:pt x="370" y="1190"/>
                    </a:lnTo>
                    <a:lnTo>
                      <a:pt x="374" y="1191"/>
                    </a:lnTo>
                    <a:lnTo>
                      <a:pt x="377" y="1193"/>
                    </a:lnTo>
                    <a:lnTo>
                      <a:pt x="386" y="1198"/>
                    </a:lnTo>
                    <a:lnTo>
                      <a:pt x="387" y="1200"/>
                    </a:lnTo>
                    <a:lnTo>
                      <a:pt x="397" y="1210"/>
                    </a:lnTo>
                    <a:lnTo>
                      <a:pt x="401" y="1214"/>
                    </a:lnTo>
                    <a:lnTo>
                      <a:pt x="406" y="1215"/>
                    </a:lnTo>
                    <a:lnTo>
                      <a:pt x="425" y="1220"/>
                    </a:lnTo>
                    <a:lnTo>
                      <a:pt x="428" y="1220"/>
                    </a:lnTo>
                    <a:lnTo>
                      <a:pt x="432" y="1225"/>
                    </a:lnTo>
                    <a:lnTo>
                      <a:pt x="435" y="1229"/>
                    </a:lnTo>
                    <a:lnTo>
                      <a:pt x="440" y="1231"/>
                    </a:lnTo>
                    <a:lnTo>
                      <a:pt x="445" y="1234"/>
                    </a:lnTo>
                    <a:lnTo>
                      <a:pt x="456" y="1237"/>
                    </a:lnTo>
                    <a:lnTo>
                      <a:pt x="457" y="1237"/>
                    </a:lnTo>
                    <a:lnTo>
                      <a:pt x="459" y="1239"/>
                    </a:lnTo>
                    <a:lnTo>
                      <a:pt x="461" y="1237"/>
                    </a:lnTo>
                    <a:lnTo>
                      <a:pt x="469" y="1239"/>
                    </a:lnTo>
                    <a:lnTo>
                      <a:pt x="473" y="1239"/>
                    </a:lnTo>
                    <a:lnTo>
                      <a:pt x="474" y="1241"/>
                    </a:lnTo>
                    <a:lnTo>
                      <a:pt x="476" y="1241"/>
                    </a:lnTo>
                    <a:lnTo>
                      <a:pt x="480" y="1243"/>
                    </a:lnTo>
                    <a:lnTo>
                      <a:pt x="480" y="1241"/>
                    </a:lnTo>
                    <a:lnTo>
                      <a:pt x="476" y="1236"/>
                    </a:lnTo>
                    <a:lnTo>
                      <a:pt x="476" y="1236"/>
                    </a:lnTo>
                    <a:lnTo>
                      <a:pt x="478" y="1234"/>
                    </a:lnTo>
                    <a:lnTo>
                      <a:pt x="481" y="1236"/>
                    </a:lnTo>
                    <a:lnTo>
                      <a:pt x="483" y="1234"/>
                    </a:lnTo>
                    <a:lnTo>
                      <a:pt x="485" y="1234"/>
                    </a:lnTo>
                    <a:lnTo>
                      <a:pt x="488" y="1236"/>
                    </a:lnTo>
                    <a:lnTo>
                      <a:pt x="492" y="1237"/>
                    </a:lnTo>
                    <a:lnTo>
                      <a:pt x="495" y="1239"/>
                    </a:lnTo>
                    <a:lnTo>
                      <a:pt x="500" y="1241"/>
                    </a:lnTo>
                    <a:lnTo>
                      <a:pt x="507" y="1248"/>
                    </a:lnTo>
                    <a:lnTo>
                      <a:pt x="510" y="1251"/>
                    </a:lnTo>
                    <a:lnTo>
                      <a:pt x="514" y="1258"/>
                    </a:lnTo>
                    <a:lnTo>
                      <a:pt x="517" y="1261"/>
                    </a:lnTo>
                    <a:lnTo>
                      <a:pt x="517" y="1263"/>
                    </a:lnTo>
                    <a:lnTo>
                      <a:pt x="517" y="1265"/>
                    </a:lnTo>
                    <a:lnTo>
                      <a:pt x="519" y="1265"/>
                    </a:lnTo>
                    <a:lnTo>
                      <a:pt x="519" y="1265"/>
                    </a:lnTo>
                    <a:lnTo>
                      <a:pt x="519" y="1270"/>
                    </a:lnTo>
                    <a:lnTo>
                      <a:pt x="517" y="1271"/>
                    </a:lnTo>
                    <a:lnTo>
                      <a:pt x="517" y="1271"/>
                    </a:lnTo>
                    <a:lnTo>
                      <a:pt x="514" y="1273"/>
                    </a:lnTo>
                    <a:lnTo>
                      <a:pt x="504" y="1271"/>
                    </a:lnTo>
                    <a:lnTo>
                      <a:pt x="502" y="1275"/>
                    </a:lnTo>
                    <a:lnTo>
                      <a:pt x="497" y="1278"/>
                    </a:lnTo>
                    <a:lnTo>
                      <a:pt x="497" y="1280"/>
                    </a:lnTo>
                    <a:lnTo>
                      <a:pt x="497" y="1282"/>
                    </a:lnTo>
                    <a:lnTo>
                      <a:pt x="497" y="1285"/>
                    </a:lnTo>
                    <a:lnTo>
                      <a:pt x="495" y="1285"/>
                    </a:lnTo>
                    <a:lnTo>
                      <a:pt x="492" y="1290"/>
                    </a:lnTo>
                    <a:lnTo>
                      <a:pt x="492" y="1290"/>
                    </a:lnTo>
                    <a:lnTo>
                      <a:pt x="493" y="1292"/>
                    </a:lnTo>
                    <a:lnTo>
                      <a:pt x="497" y="1295"/>
                    </a:lnTo>
                    <a:lnTo>
                      <a:pt x="498" y="1295"/>
                    </a:lnTo>
                    <a:lnTo>
                      <a:pt x="502" y="1295"/>
                    </a:lnTo>
                    <a:lnTo>
                      <a:pt x="505" y="1295"/>
                    </a:lnTo>
                    <a:lnTo>
                      <a:pt x="510" y="1299"/>
                    </a:lnTo>
                    <a:lnTo>
                      <a:pt x="514" y="1299"/>
                    </a:lnTo>
                    <a:lnTo>
                      <a:pt x="516" y="1299"/>
                    </a:lnTo>
                    <a:lnTo>
                      <a:pt x="517" y="1299"/>
                    </a:lnTo>
                    <a:lnTo>
                      <a:pt x="521" y="1300"/>
                    </a:lnTo>
                    <a:lnTo>
                      <a:pt x="524" y="1300"/>
                    </a:lnTo>
                    <a:lnTo>
                      <a:pt x="534" y="1300"/>
                    </a:lnTo>
                    <a:lnTo>
                      <a:pt x="536" y="1302"/>
                    </a:lnTo>
                    <a:lnTo>
                      <a:pt x="540" y="1302"/>
                    </a:lnTo>
                    <a:lnTo>
                      <a:pt x="548" y="1302"/>
                    </a:lnTo>
                    <a:lnTo>
                      <a:pt x="548" y="1302"/>
                    </a:lnTo>
                    <a:lnTo>
                      <a:pt x="552" y="1300"/>
                    </a:lnTo>
                    <a:lnTo>
                      <a:pt x="553" y="1299"/>
                    </a:lnTo>
                    <a:lnTo>
                      <a:pt x="555" y="1299"/>
                    </a:lnTo>
                    <a:lnTo>
                      <a:pt x="563" y="1299"/>
                    </a:lnTo>
                    <a:lnTo>
                      <a:pt x="565" y="1299"/>
                    </a:lnTo>
                    <a:lnTo>
                      <a:pt x="567" y="1297"/>
                    </a:lnTo>
                    <a:lnTo>
                      <a:pt x="570" y="1295"/>
                    </a:lnTo>
                    <a:lnTo>
                      <a:pt x="572" y="1295"/>
                    </a:lnTo>
                    <a:lnTo>
                      <a:pt x="574" y="1295"/>
                    </a:lnTo>
                    <a:lnTo>
                      <a:pt x="575" y="1297"/>
                    </a:lnTo>
                    <a:lnTo>
                      <a:pt x="577" y="1297"/>
                    </a:lnTo>
                    <a:lnTo>
                      <a:pt x="581" y="1294"/>
                    </a:lnTo>
                    <a:lnTo>
                      <a:pt x="589" y="1289"/>
                    </a:lnTo>
                    <a:lnTo>
                      <a:pt x="591" y="1289"/>
                    </a:lnTo>
                    <a:lnTo>
                      <a:pt x="594" y="1287"/>
                    </a:lnTo>
                    <a:lnTo>
                      <a:pt x="594" y="1287"/>
                    </a:lnTo>
                    <a:lnTo>
                      <a:pt x="594" y="1287"/>
                    </a:lnTo>
                    <a:lnTo>
                      <a:pt x="596" y="1292"/>
                    </a:lnTo>
                    <a:lnTo>
                      <a:pt x="598" y="1292"/>
                    </a:lnTo>
                    <a:lnTo>
                      <a:pt x="599" y="1292"/>
                    </a:lnTo>
                    <a:lnTo>
                      <a:pt x="599" y="1295"/>
                    </a:lnTo>
                    <a:lnTo>
                      <a:pt x="601" y="1299"/>
                    </a:lnTo>
                    <a:lnTo>
                      <a:pt x="603" y="1299"/>
                    </a:lnTo>
                    <a:lnTo>
                      <a:pt x="610" y="1299"/>
                    </a:lnTo>
                    <a:lnTo>
                      <a:pt x="613" y="1300"/>
                    </a:lnTo>
                    <a:lnTo>
                      <a:pt x="615" y="1300"/>
                    </a:lnTo>
                    <a:lnTo>
                      <a:pt x="615" y="1304"/>
                    </a:lnTo>
                    <a:lnTo>
                      <a:pt x="615" y="1309"/>
                    </a:lnTo>
                    <a:lnTo>
                      <a:pt x="617" y="1311"/>
                    </a:lnTo>
                    <a:lnTo>
                      <a:pt x="617" y="1314"/>
                    </a:lnTo>
                    <a:lnTo>
                      <a:pt x="618" y="1314"/>
                    </a:lnTo>
                    <a:lnTo>
                      <a:pt x="618" y="1314"/>
                    </a:lnTo>
                    <a:lnTo>
                      <a:pt x="620" y="1307"/>
                    </a:lnTo>
                    <a:lnTo>
                      <a:pt x="622" y="1306"/>
                    </a:lnTo>
                    <a:lnTo>
                      <a:pt x="622" y="1306"/>
                    </a:lnTo>
                    <a:lnTo>
                      <a:pt x="623" y="1306"/>
                    </a:lnTo>
                    <a:lnTo>
                      <a:pt x="625" y="1312"/>
                    </a:lnTo>
                    <a:lnTo>
                      <a:pt x="627" y="1316"/>
                    </a:lnTo>
                    <a:lnTo>
                      <a:pt x="634" y="1323"/>
                    </a:lnTo>
                    <a:lnTo>
                      <a:pt x="635" y="1326"/>
                    </a:lnTo>
                    <a:lnTo>
                      <a:pt x="635" y="1328"/>
                    </a:lnTo>
                    <a:lnTo>
                      <a:pt x="635" y="1329"/>
                    </a:lnTo>
                    <a:lnTo>
                      <a:pt x="634" y="1331"/>
                    </a:lnTo>
                    <a:lnTo>
                      <a:pt x="632" y="1333"/>
                    </a:lnTo>
                    <a:lnTo>
                      <a:pt x="630" y="1333"/>
                    </a:lnTo>
                    <a:lnTo>
                      <a:pt x="627" y="1333"/>
                    </a:lnTo>
                    <a:lnTo>
                      <a:pt x="625" y="1331"/>
                    </a:lnTo>
                    <a:lnTo>
                      <a:pt x="625" y="1331"/>
                    </a:lnTo>
                    <a:lnTo>
                      <a:pt x="625" y="1333"/>
                    </a:lnTo>
                    <a:lnTo>
                      <a:pt x="630" y="1338"/>
                    </a:lnTo>
                    <a:lnTo>
                      <a:pt x="630" y="1341"/>
                    </a:lnTo>
                    <a:lnTo>
                      <a:pt x="632" y="1343"/>
                    </a:lnTo>
                    <a:lnTo>
                      <a:pt x="634" y="1343"/>
                    </a:lnTo>
                    <a:lnTo>
                      <a:pt x="634" y="1345"/>
                    </a:lnTo>
                    <a:lnTo>
                      <a:pt x="635" y="1346"/>
                    </a:lnTo>
                    <a:lnTo>
                      <a:pt x="639" y="1352"/>
                    </a:lnTo>
                    <a:lnTo>
                      <a:pt x="640" y="1353"/>
                    </a:lnTo>
                    <a:lnTo>
                      <a:pt x="644" y="1360"/>
                    </a:lnTo>
                    <a:lnTo>
                      <a:pt x="646" y="1364"/>
                    </a:lnTo>
                    <a:lnTo>
                      <a:pt x="647" y="1365"/>
                    </a:lnTo>
                    <a:lnTo>
                      <a:pt x="649" y="1365"/>
                    </a:lnTo>
                    <a:lnTo>
                      <a:pt x="647" y="1364"/>
                    </a:lnTo>
                    <a:lnTo>
                      <a:pt x="642" y="1353"/>
                    </a:lnTo>
                    <a:lnTo>
                      <a:pt x="639" y="1348"/>
                    </a:lnTo>
                    <a:lnTo>
                      <a:pt x="639" y="1346"/>
                    </a:lnTo>
                    <a:lnTo>
                      <a:pt x="639" y="1345"/>
                    </a:lnTo>
                    <a:lnTo>
                      <a:pt x="639" y="1338"/>
                    </a:lnTo>
                    <a:lnTo>
                      <a:pt x="639" y="1336"/>
                    </a:lnTo>
                    <a:lnTo>
                      <a:pt x="640" y="1336"/>
                    </a:lnTo>
                    <a:lnTo>
                      <a:pt x="644" y="1338"/>
                    </a:lnTo>
                    <a:lnTo>
                      <a:pt x="644" y="1340"/>
                    </a:lnTo>
                    <a:lnTo>
                      <a:pt x="646" y="1340"/>
                    </a:lnTo>
                    <a:lnTo>
                      <a:pt x="646" y="1338"/>
                    </a:lnTo>
                    <a:lnTo>
                      <a:pt x="647" y="1340"/>
                    </a:lnTo>
                    <a:lnTo>
                      <a:pt x="649" y="1341"/>
                    </a:lnTo>
                    <a:lnTo>
                      <a:pt x="651" y="1341"/>
                    </a:lnTo>
                    <a:lnTo>
                      <a:pt x="649" y="1336"/>
                    </a:lnTo>
                    <a:lnTo>
                      <a:pt x="647" y="1335"/>
                    </a:lnTo>
                    <a:lnTo>
                      <a:pt x="647" y="1333"/>
                    </a:lnTo>
                    <a:lnTo>
                      <a:pt x="647" y="1331"/>
                    </a:lnTo>
                    <a:lnTo>
                      <a:pt x="647" y="1329"/>
                    </a:lnTo>
                    <a:lnTo>
                      <a:pt x="644" y="1326"/>
                    </a:lnTo>
                    <a:lnTo>
                      <a:pt x="642" y="1323"/>
                    </a:lnTo>
                    <a:lnTo>
                      <a:pt x="640" y="1316"/>
                    </a:lnTo>
                    <a:lnTo>
                      <a:pt x="640" y="1314"/>
                    </a:lnTo>
                    <a:lnTo>
                      <a:pt x="640" y="1312"/>
                    </a:lnTo>
                    <a:lnTo>
                      <a:pt x="640" y="1311"/>
                    </a:lnTo>
                    <a:lnTo>
                      <a:pt x="639" y="1307"/>
                    </a:lnTo>
                    <a:lnTo>
                      <a:pt x="637" y="1304"/>
                    </a:lnTo>
                    <a:lnTo>
                      <a:pt x="635" y="1300"/>
                    </a:lnTo>
                    <a:lnTo>
                      <a:pt x="635" y="1299"/>
                    </a:lnTo>
                    <a:lnTo>
                      <a:pt x="635" y="1295"/>
                    </a:lnTo>
                    <a:lnTo>
                      <a:pt x="635" y="1294"/>
                    </a:lnTo>
                    <a:lnTo>
                      <a:pt x="639" y="1290"/>
                    </a:lnTo>
                    <a:lnTo>
                      <a:pt x="639" y="1289"/>
                    </a:lnTo>
                    <a:lnTo>
                      <a:pt x="639" y="1285"/>
                    </a:lnTo>
                    <a:lnTo>
                      <a:pt x="637" y="1283"/>
                    </a:lnTo>
                    <a:lnTo>
                      <a:pt x="639" y="1283"/>
                    </a:lnTo>
                    <a:lnTo>
                      <a:pt x="644" y="1283"/>
                    </a:lnTo>
                    <a:lnTo>
                      <a:pt x="644" y="1283"/>
                    </a:lnTo>
                    <a:lnTo>
                      <a:pt x="646" y="1282"/>
                    </a:lnTo>
                    <a:lnTo>
                      <a:pt x="649" y="1280"/>
                    </a:lnTo>
                    <a:lnTo>
                      <a:pt x="651" y="1280"/>
                    </a:lnTo>
                    <a:lnTo>
                      <a:pt x="652" y="1280"/>
                    </a:lnTo>
                    <a:lnTo>
                      <a:pt x="654" y="1280"/>
                    </a:lnTo>
                    <a:lnTo>
                      <a:pt x="656" y="1278"/>
                    </a:lnTo>
                    <a:lnTo>
                      <a:pt x="658" y="1278"/>
                    </a:lnTo>
                    <a:lnTo>
                      <a:pt x="659" y="1275"/>
                    </a:lnTo>
                    <a:lnTo>
                      <a:pt x="659" y="1275"/>
                    </a:lnTo>
                    <a:lnTo>
                      <a:pt x="663" y="1275"/>
                    </a:lnTo>
                    <a:lnTo>
                      <a:pt x="663" y="1275"/>
                    </a:lnTo>
                    <a:lnTo>
                      <a:pt x="664" y="1275"/>
                    </a:lnTo>
                    <a:lnTo>
                      <a:pt x="664" y="1271"/>
                    </a:lnTo>
                    <a:lnTo>
                      <a:pt x="664" y="1270"/>
                    </a:lnTo>
                    <a:lnTo>
                      <a:pt x="668" y="1266"/>
                    </a:lnTo>
                    <a:lnTo>
                      <a:pt x="670" y="1266"/>
                    </a:lnTo>
                    <a:lnTo>
                      <a:pt x="671" y="1265"/>
                    </a:lnTo>
                    <a:lnTo>
                      <a:pt x="673" y="1263"/>
                    </a:lnTo>
                    <a:lnTo>
                      <a:pt x="675" y="1261"/>
                    </a:lnTo>
                    <a:lnTo>
                      <a:pt x="676" y="1258"/>
                    </a:lnTo>
                    <a:lnTo>
                      <a:pt x="676" y="1254"/>
                    </a:lnTo>
                    <a:lnTo>
                      <a:pt x="676" y="1254"/>
                    </a:lnTo>
                    <a:lnTo>
                      <a:pt x="673" y="1253"/>
                    </a:lnTo>
                    <a:lnTo>
                      <a:pt x="671" y="1253"/>
                    </a:lnTo>
                    <a:lnTo>
                      <a:pt x="668" y="1256"/>
                    </a:lnTo>
                    <a:lnTo>
                      <a:pt x="664" y="1260"/>
                    </a:lnTo>
                    <a:lnTo>
                      <a:pt x="663" y="1261"/>
                    </a:lnTo>
                    <a:lnTo>
                      <a:pt x="661" y="1266"/>
                    </a:lnTo>
                    <a:lnTo>
                      <a:pt x="661" y="1268"/>
                    </a:lnTo>
                    <a:lnTo>
                      <a:pt x="658" y="1266"/>
                    </a:lnTo>
                    <a:lnTo>
                      <a:pt x="656" y="1266"/>
                    </a:lnTo>
                    <a:lnTo>
                      <a:pt x="654" y="1266"/>
                    </a:lnTo>
                    <a:lnTo>
                      <a:pt x="652" y="1268"/>
                    </a:lnTo>
                    <a:lnTo>
                      <a:pt x="651" y="1270"/>
                    </a:lnTo>
                    <a:lnTo>
                      <a:pt x="647" y="1270"/>
                    </a:lnTo>
                    <a:lnTo>
                      <a:pt x="644" y="1270"/>
                    </a:lnTo>
                    <a:lnTo>
                      <a:pt x="640" y="1268"/>
                    </a:lnTo>
                    <a:lnTo>
                      <a:pt x="639" y="1271"/>
                    </a:lnTo>
                    <a:lnTo>
                      <a:pt x="639" y="1273"/>
                    </a:lnTo>
                    <a:lnTo>
                      <a:pt x="640" y="1275"/>
                    </a:lnTo>
                    <a:lnTo>
                      <a:pt x="639" y="1277"/>
                    </a:lnTo>
                    <a:lnTo>
                      <a:pt x="634" y="1277"/>
                    </a:lnTo>
                    <a:lnTo>
                      <a:pt x="632" y="1277"/>
                    </a:lnTo>
                    <a:lnTo>
                      <a:pt x="629" y="1278"/>
                    </a:lnTo>
                    <a:lnTo>
                      <a:pt x="629" y="1278"/>
                    </a:lnTo>
                    <a:lnTo>
                      <a:pt x="627" y="1277"/>
                    </a:lnTo>
                    <a:lnTo>
                      <a:pt x="620" y="1271"/>
                    </a:lnTo>
                    <a:lnTo>
                      <a:pt x="620" y="1270"/>
                    </a:lnTo>
                    <a:lnTo>
                      <a:pt x="622" y="1266"/>
                    </a:lnTo>
                    <a:lnTo>
                      <a:pt x="627" y="1254"/>
                    </a:lnTo>
                    <a:lnTo>
                      <a:pt x="629" y="1254"/>
                    </a:lnTo>
                    <a:lnTo>
                      <a:pt x="639" y="1253"/>
                    </a:lnTo>
                    <a:lnTo>
                      <a:pt x="646" y="1249"/>
                    </a:lnTo>
                    <a:lnTo>
                      <a:pt x="656" y="1244"/>
                    </a:lnTo>
                    <a:lnTo>
                      <a:pt x="659" y="1243"/>
                    </a:lnTo>
                    <a:lnTo>
                      <a:pt x="666" y="1239"/>
                    </a:lnTo>
                    <a:lnTo>
                      <a:pt x="670" y="1237"/>
                    </a:lnTo>
                    <a:lnTo>
                      <a:pt x="671" y="1239"/>
                    </a:lnTo>
                    <a:lnTo>
                      <a:pt x="676" y="1241"/>
                    </a:lnTo>
                    <a:lnTo>
                      <a:pt x="678" y="1243"/>
                    </a:lnTo>
                    <a:lnTo>
                      <a:pt x="680" y="1244"/>
                    </a:lnTo>
                    <a:lnTo>
                      <a:pt x="682" y="1248"/>
                    </a:lnTo>
                    <a:lnTo>
                      <a:pt x="683" y="1256"/>
                    </a:lnTo>
                    <a:lnTo>
                      <a:pt x="683" y="1261"/>
                    </a:lnTo>
                    <a:lnTo>
                      <a:pt x="685" y="1265"/>
                    </a:lnTo>
                    <a:lnTo>
                      <a:pt x="688" y="1268"/>
                    </a:lnTo>
                    <a:lnTo>
                      <a:pt x="690" y="1270"/>
                    </a:lnTo>
                    <a:lnTo>
                      <a:pt x="690" y="1271"/>
                    </a:lnTo>
                    <a:lnTo>
                      <a:pt x="692" y="1270"/>
                    </a:lnTo>
                    <a:lnTo>
                      <a:pt x="692" y="1270"/>
                    </a:lnTo>
                    <a:lnTo>
                      <a:pt x="694" y="1270"/>
                    </a:lnTo>
                    <a:lnTo>
                      <a:pt x="694" y="1273"/>
                    </a:lnTo>
                    <a:lnTo>
                      <a:pt x="694" y="1273"/>
                    </a:lnTo>
                    <a:lnTo>
                      <a:pt x="695" y="1273"/>
                    </a:lnTo>
                    <a:lnTo>
                      <a:pt x="699" y="1273"/>
                    </a:lnTo>
                    <a:lnTo>
                      <a:pt x="699" y="1275"/>
                    </a:lnTo>
                    <a:lnTo>
                      <a:pt x="699" y="1278"/>
                    </a:lnTo>
                    <a:lnTo>
                      <a:pt x="699" y="1280"/>
                    </a:lnTo>
                    <a:lnTo>
                      <a:pt x="702" y="1282"/>
                    </a:lnTo>
                    <a:lnTo>
                      <a:pt x="704" y="1283"/>
                    </a:lnTo>
                    <a:lnTo>
                      <a:pt x="707" y="1283"/>
                    </a:lnTo>
                    <a:lnTo>
                      <a:pt x="712" y="1283"/>
                    </a:lnTo>
                    <a:lnTo>
                      <a:pt x="717" y="1282"/>
                    </a:lnTo>
                    <a:lnTo>
                      <a:pt x="721" y="1280"/>
                    </a:lnTo>
                    <a:lnTo>
                      <a:pt x="724" y="1282"/>
                    </a:lnTo>
                    <a:lnTo>
                      <a:pt x="729" y="1289"/>
                    </a:lnTo>
                    <a:lnTo>
                      <a:pt x="733" y="1294"/>
                    </a:lnTo>
                    <a:lnTo>
                      <a:pt x="736" y="1295"/>
                    </a:lnTo>
                    <a:lnTo>
                      <a:pt x="741" y="1297"/>
                    </a:lnTo>
                    <a:lnTo>
                      <a:pt x="743" y="1299"/>
                    </a:lnTo>
                    <a:lnTo>
                      <a:pt x="745" y="1299"/>
                    </a:lnTo>
                    <a:lnTo>
                      <a:pt x="748" y="1299"/>
                    </a:lnTo>
                    <a:lnTo>
                      <a:pt x="752" y="1299"/>
                    </a:lnTo>
                    <a:lnTo>
                      <a:pt x="755" y="1300"/>
                    </a:lnTo>
                    <a:lnTo>
                      <a:pt x="759" y="1300"/>
                    </a:lnTo>
                    <a:lnTo>
                      <a:pt x="767" y="1297"/>
                    </a:lnTo>
                    <a:lnTo>
                      <a:pt x="767" y="1297"/>
                    </a:lnTo>
                    <a:lnTo>
                      <a:pt x="771" y="1295"/>
                    </a:lnTo>
                    <a:lnTo>
                      <a:pt x="774" y="1295"/>
                    </a:lnTo>
                    <a:lnTo>
                      <a:pt x="776" y="1295"/>
                    </a:lnTo>
                    <a:lnTo>
                      <a:pt x="777" y="1295"/>
                    </a:lnTo>
                    <a:lnTo>
                      <a:pt x="779" y="1294"/>
                    </a:lnTo>
                    <a:lnTo>
                      <a:pt x="784" y="1294"/>
                    </a:lnTo>
                    <a:lnTo>
                      <a:pt x="793" y="1295"/>
                    </a:lnTo>
                    <a:lnTo>
                      <a:pt x="798" y="1297"/>
                    </a:lnTo>
                    <a:lnTo>
                      <a:pt x="801" y="1299"/>
                    </a:lnTo>
                    <a:lnTo>
                      <a:pt x="805" y="1300"/>
                    </a:lnTo>
                    <a:lnTo>
                      <a:pt x="806" y="1300"/>
                    </a:lnTo>
                    <a:lnTo>
                      <a:pt x="808" y="1299"/>
                    </a:lnTo>
                    <a:lnTo>
                      <a:pt x="810" y="1299"/>
                    </a:lnTo>
                    <a:lnTo>
                      <a:pt x="813" y="1297"/>
                    </a:lnTo>
                    <a:lnTo>
                      <a:pt x="817" y="1295"/>
                    </a:lnTo>
                    <a:lnTo>
                      <a:pt x="818" y="1295"/>
                    </a:lnTo>
                    <a:lnTo>
                      <a:pt x="818" y="1294"/>
                    </a:lnTo>
                    <a:lnTo>
                      <a:pt x="817" y="1294"/>
                    </a:lnTo>
                    <a:lnTo>
                      <a:pt x="815" y="1290"/>
                    </a:lnTo>
                    <a:lnTo>
                      <a:pt x="813" y="1287"/>
                    </a:lnTo>
                    <a:lnTo>
                      <a:pt x="812" y="1285"/>
                    </a:lnTo>
                    <a:lnTo>
                      <a:pt x="812" y="1283"/>
                    </a:lnTo>
                    <a:lnTo>
                      <a:pt x="813" y="1282"/>
                    </a:lnTo>
                    <a:lnTo>
                      <a:pt x="813" y="1282"/>
                    </a:lnTo>
                    <a:lnTo>
                      <a:pt x="815" y="1283"/>
                    </a:lnTo>
                    <a:lnTo>
                      <a:pt x="818" y="1287"/>
                    </a:lnTo>
                    <a:lnTo>
                      <a:pt x="825" y="1297"/>
                    </a:lnTo>
                    <a:lnTo>
                      <a:pt x="827" y="1299"/>
                    </a:lnTo>
                    <a:lnTo>
                      <a:pt x="827" y="1300"/>
                    </a:lnTo>
                    <a:lnTo>
                      <a:pt x="834" y="1304"/>
                    </a:lnTo>
                    <a:lnTo>
                      <a:pt x="837" y="1306"/>
                    </a:lnTo>
                    <a:lnTo>
                      <a:pt x="841" y="1302"/>
                    </a:lnTo>
                    <a:lnTo>
                      <a:pt x="841" y="1300"/>
                    </a:lnTo>
                    <a:lnTo>
                      <a:pt x="842" y="1299"/>
                    </a:lnTo>
                    <a:lnTo>
                      <a:pt x="842" y="1299"/>
                    </a:lnTo>
                    <a:lnTo>
                      <a:pt x="842" y="1295"/>
                    </a:lnTo>
                    <a:lnTo>
                      <a:pt x="842" y="1295"/>
                    </a:lnTo>
                    <a:lnTo>
                      <a:pt x="841" y="1294"/>
                    </a:lnTo>
                    <a:lnTo>
                      <a:pt x="839" y="1290"/>
                    </a:lnTo>
                    <a:lnTo>
                      <a:pt x="836" y="1287"/>
                    </a:lnTo>
                    <a:lnTo>
                      <a:pt x="830" y="1287"/>
                    </a:lnTo>
                    <a:lnTo>
                      <a:pt x="827" y="1289"/>
                    </a:lnTo>
                    <a:lnTo>
                      <a:pt x="824" y="1290"/>
                    </a:lnTo>
                    <a:lnTo>
                      <a:pt x="822" y="1290"/>
                    </a:lnTo>
                    <a:lnTo>
                      <a:pt x="818" y="1282"/>
                    </a:lnTo>
                    <a:lnTo>
                      <a:pt x="817" y="1280"/>
                    </a:lnTo>
                    <a:lnTo>
                      <a:pt x="817" y="1278"/>
                    </a:lnTo>
                    <a:lnTo>
                      <a:pt x="818" y="1280"/>
                    </a:lnTo>
                    <a:lnTo>
                      <a:pt x="818" y="1278"/>
                    </a:lnTo>
                    <a:lnTo>
                      <a:pt x="817" y="1275"/>
                    </a:lnTo>
                    <a:lnTo>
                      <a:pt x="817" y="1275"/>
                    </a:lnTo>
                    <a:lnTo>
                      <a:pt x="813" y="1268"/>
                    </a:lnTo>
                    <a:lnTo>
                      <a:pt x="813" y="1266"/>
                    </a:lnTo>
                    <a:lnTo>
                      <a:pt x="815" y="1266"/>
                    </a:lnTo>
                    <a:lnTo>
                      <a:pt x="817" y="1266"/>
                    </a:lnTo>
                    <a:lnTo>
                      <a:pt x="817" y="1266"/>
                    </a:lnTo>
                    <a:lnTo>
                      <a:pt x="822" y="1270"/>
                    </a:lnTo>
                    <a:lnTo>
                      <a:pt x="824" y="1268"/>
                    </a:lnTo>
                    <a:lnTo>
                      <a:pt x="830" y="1266"/>
                    </a:lnTo>
                    <a:lnTo>
                      <a:pt x="827" y="1263"/>
                    </a:lnTo>
                    <a:lnTo>
                      <a:pt x="827" y="1260"/>
                    </a:lnTo>
                    <a:lnTo>
                      <a:pt x="827" y="1258"/>
                    </a:lnTo>
                    <a:lnTo>
                      <a:pt x="829" y="1258"/>
                    </a:lnTo>
                    <a:lnTo>
                      <a:pt x="832" y="1261"/>
                    </a:lnTo>
                    <a:lnTo>
                      <a:pt x="836" y="1261"/>
                    </a:lnTo>
                    <a:lnTo>
                      <a:pt x="836" y="1260"/>
                    </a:lnTo>
                    <a:lnTo>
                      <a:pt x="837" y="1260"/>
                    </a:lnTo>
                    <a:lnTo>
                      <a:pt x="839" y="1261"/>
                    </a:lnTo>
                    <a:lnTo>
                      <a:pt x="841" y="1263"/>
                    </a:lnTo>
                    <a:lnTo>
                      <a:pt x="842" y="1266"/>
                    </a:lnTo>
                    <a:lnTo>
                      <a:pt x="844" y="1268"/>
                    </a:lnTo>
                    <a:lnTo>
                      <a:pt x="846" y="1271"/>
                    </a:lnTo>
                    <a:lnTo>
                      <a:pt x="846" y="1273"/>
                    </a:lnTo>
                    <a:lnTo>
                      <a:pt x="853" y="1273"/>
                    </a:lnTo>
                    <a:lnTo>
                      <a:pt x="856" y="1270"/>
                    </a:lnTo>
                    <a:lnTo>
                      <a:pt x="856" y="1271"/>
                    </a:lnTo>
                    <a:lnTo>
                      <a:pt x="856" y="1273"/>
                    </a:lnTo>
                    <a:lnTo>
                      <a:pt x="851" y="1282"/>
                    </a:lnTo>
                    <a:lnTo>
                      <a:pt x="851" y="1283"/>
                    </a:lnTo>
                    <a:lnTo>
                      <a:pt x="853" y="1283"/>
                    </a:lnTo>
                    <a:lnTo>
                      <a:pt x="854" y="1282"/>
                    </a:lnTo>
                    <a:lnTo>
                      <a:pt x="854" y="1282"/>
                    </a:lnTo>
                    <a:lnTo>
                      <a:pt x="856" y="1278"/>
                    </a:lnTo>
                    <a:lnTo>
                      <a:pt x="856" y="1278"/>
                    </a:lnTo>
                    <a:lnTo>
                      <a:pt x="863" y="1273"/>
                    </a:lnTo>
                    <a:lnTo>
                      <a:pt x="865" y="1273"/>
                    </a:lnTo>
                    <a:lnTo>
                      <a:pt x="863" y="1278"/>
                    </a:lnTo>
                    <a:lnTo>
                      <a:pt x="861" y="1294"/>
                    </a:lnTo>
                    <a:lnTo>
                      <a:pt x="861" y="1300"/>
                    </a:lnTo>
                    <a:lnTo>
                      <a:pt x="860" y="1302"/>
                    </a:lnTo>
                    <a:lnTo>
                      <a:pt x="858" y="1309"/>
                    </a:lnTo>
                    <a:lnTo>
                      <a:pt x="858" y="1311"/>
                    </a:lnTo>
                    <a:lnTo>
                      <a:pt x="860" y="1316"/>
                    </a:lnTo>
                    <a:lnTo>
                      <a:pt x="861" y="1318"/>
                    </a:lnTo>
                    <a:lnTo>
                      <a:pt x="861" y="1321"/>
                    </a:lnTo>
                    <a:lnTo>
                      <a:pt x="861" y="1323"/>
                    </a:lnTo>
                    <a:lnTo>
                      <a:pt x="865" y="1323"/>
                    </a:lnTo>
                    <a:lnTo>
                      <a:pt x="866" y="1321"/>
                    </a:lnTo>
                    <a:lnTo>
                      <a:pt x="870" y="1319"/>
                    </a:lnTo>
                    <a:lnTo>
                      <a:pt x="870" y="1321"/>
                    </a:lnTo>
                    <a:lnTo>
                      <a:pt x="868" y="1326"/>
                    </a:lnTo>
                    <a:lnTo>
                      <a:pt x="868" y="1326"/>
                    </a:lnTo>
                    <a:lnTo>
                      <a:pt x="872" y="1326"/>
                    </a:lnTo>
                    <a:lnTo>
                      <a:pt x="873" y="1324"/>
                    </a:lnTo>
                    <a:lnTo>
                      <a:pt x="873" y="1326"/>
                    </a:lnTo>
                    <a:lnTo>
                      <a:pt x="875" y="1328"/>
                    </a:lnTo>
                    <a:lnTo>
                      <a:pt x="877" y="1329"/>
                    </a:lnTo>
                    <a:lnTo>
                      <a:pt x="877" y="1333"/>
                    </a:lnTo>
                    <a:lnTo>
                      <a:pt x="875" y="1335"/>
                    </a:lnTo>
                    <a:lnTo>
                      <a:pt x="875" y="1336"/>
                    </a:lnTo>
                    <a:lnTo>
                      <a:pt x="873" y="1336"/>
                    </a:lnTo>
                    <a:lnTo>
                      <a:pt x="873" y="1336"/>
                    </a:lnTo>
                    <a:lnTo>
                      <a:pt x="872" y="1336"/>
                    </a:lnTo>
                    <a:lnTo>
                      <a:pt x="868" y="1338"/>
                    </a:lnTo>
                    <a:lnTo>
                      <a:pt x="866" y="1336"/>
                    </a:lnTo>
                    <a:lnTo>
                      <a:pt x="865" y="1335"/>
                    </a:lnTo>
                    <a:lnTo>
                      <a:pt x="865" y="1335"/>
                    </a:lnTo>
                    <a:lnTo>
                      <a:pt x="863" y="1336"/>
                    </a:lnTo>
                    <a:lnTo>
                      <a:pt x="860" y="1336"/>
                    </a:lnTo>
                    <a:lnTo>
                      <a:pt x="858" y="1333"/>
                    </a:lnTo>
                    <a:lnTo>
                      <a:pt x="856" y="1333"/>
                    </a:lnTo>
                    <a:lnTo>
                      <a:pt x="856" y="1333"/>
                    </a:lnTo>
                    <a:lnTo>
                      <a:pt x="856" y="1335"/>
                    </a:lnTo>
                    <a:lnTo>
                      <a:pt x="858" y="1336"/>
                    </a:lnTo>
                    <a:lnTo>
                      <a:pt x="866" y="1348"/>
                    </a:lnTo>
                    <a:lnTo>
                      <a:pt x="868" y="1350"/>
                    </a:lnTo>
                    <a:lnTo>
                      <a:pt x="868" y="1355"/>
                    </a:lnTo>
                    <a:lnTo>
                      <a:pt x="868" y="1355"/>
                    </a:lnTo>
                    <a:lnTo>
                      <a:pt x="870" y="1350"/>
                    </a:lnTo>
                    <a:lnTo>
                      <a:pt x="868" y="1348"/>
                    </a:lnTo>
                    <a:lnTo>
                      <a:pt x="865" y="1341"/>
                    </a:lnTo>
                    <a:lnTo>
                      <a:pt x="863" y="1340"/>
                    </a:lnTo>
                    <a:lnTo>
                      <a:pt x="863" y="1338"/>
                    </a:lnTo>
                    <a:lnTo>
                      <a:pt x="865" y="1338"/>
                    </a:lnTo>
                    <a:lnTo>
                      <a:pt x="872" y="1340"/>
                    </a:lnTo>
                    <a:lnTo>
                      <a:pt x="875" y="1340"/>
                    </a:lnTo>
                    <a:lnTo>
                      <a:pt x="877" y="1338"/>
                    </a:lnTo>
                    <a:lnTo>
                      <a:pt x="877" y="1336"/>
                    </a:lnTo>
                    <a:lnTo>
                      <a:pt x="878" y="1328"/>
                    </a:lnTo>
                    <a:lnTo>
                      <a:pt x="878" y="1323"/>
                    </a:lnTo>
                    <a:lnTo>
                      <a:pt x="878" y="1318"/>
                    </a:lnTo>
                    <a:lnTo>
                      <a:pt x="877" y="1311"/>
                    </a:lnTo>
                    <a:lnTo>
                      <a:pt x="875" y="1306"/>
                    </a:lnTo>
                    <a:lnTo>
                      <a:pt x="872" y="1300"/>
                    </a:lnTo>
                    <a:lnTo>
                      <a:pt x="872" y="1299"/>
                    </a:lnTo>
                    <a:lnTo>
                      <a:pt x="875" y="1285"/>
                    </a:lnTo>
                    <a:lnTo>
                      <a:pt x="875" y="1283"/>
                    </a:lnTo>
                    <a:lnTo>
                      <a:pt x="877" y="1283"/>
                    </a:lnTo>
                    <a:lnTo>
                      <a:pt x="878" y="1283"/>
                    </a:lnTo>
                    <a:lnTo>
                      <a:pt x="882" y="1282"/>
                    </a:lnTo>
                    <a:lnTo>
                      <a:pt x="885" y="1283"/>
                    </a:lnTo>
                    <a:lnTo>
                      <a:pt x="887" y="1283"/>
                    </a:lnTo>
                    <a:lnTo>
                      <a:pt x="889" y="1282"/>
                    </a:lnTo>
                    <a:lnTo>
                      <a:pt x="894" y="1277"/>
                    </a:lnTo>
                    <a:lnTo>
                      <a:pt x="895" y="1275"/>
                    </a:lnTo>
                    <a:lnTo>
                      <a:pt x="897" y="1270"/>
                    </a:lnTo>
                    <a:lnTo>
                      <a:pt x="901" y="1265"/>
                    </a:lnTo>
                    <a:lnTo>
                      <a:pt x="904" y="1261"/>
                    </a:lnTo>
                    <a:lnTo>
                      <a:pt x="909" y="1258"/>
                    </a:lnTo>
                    <a:lnTo>
                      <a:pt x="913" y="1254"/>
                    </a:lnTo>
                    <a:lnTo>
                      <a:pt x="914" y="1254"/>
                    </a:lnTo>
                    <a:lnTo>
                      <a:pt x="911" y="1253"/>
                    </a:lnTo>
                    <a:lnTo>
                      <a:pt x="909" y="1253"/>
                    </a:lnTo>
                    <a:lnTo>
                      <a:pt x="909" y="1249"/>
                    </a:lnTo>
                    <a:lnTo>
                      <a:pt x="909" y="1244"/>
                    </a:lnTo>
                    <a:lnTo>
                      <a:pt x="909" y="1243"/>
                    </a:lnTo>
                    <a:lnTo>
                      <a:pt x="909" y="1239"/>
                    </a:lnTo>
                    <a:lnTo>
                      <a:pt x="909" y="1237"/>
                    </a:lnTo>
                    <a:lnTo>
                      <a:pt x="907" y="1236"/>
                    </a:lnTo>
                    <a:lnTo>
                      <a:pt x="906" y="1234"/>
                    </a:lnTo>
                    <a:lnTo>
                      <a:pt x="906" y="1234"/>
                    </a:lnTo>
                    <a:lnTo>
                      <a:pt x="906" y="1234"/>
                    </a:lnTo>
                    <a:lnTo>
                      <a:pt x="906" y="1234"/>
                    </a:lnTo>
                    <a:lnTo>
                      <a:pt x="904" y="1239"/>
                    </a:lnTo>
                    <a:lnTo>
                      <a:pt x="902" y="1243"/>
                    </a:lnTo>
                    <a:lnTo>
                      <a:pt x="902" y="1244"/>
                    </a:lnTo>
                    <a:lnTo>
                      <a:pt x="899" y="1246"/>
                    </a:lnTo>
                    <a:lnTo>
                      <a:pt x="894" y="1248"/>
                    </a:lnTo>
                    <a:lnTo>
                      <a:pt x="892" y="1246"/>
                    </a:lnTo>
                    <a:lnTo>
                      <a:pt x="892" y="1244"/>
                    </a:lnTo>
                    <a:lnTo>
                      <a:pt x="892" y="1237"/>
                    </a:lnTo>
                    <a:lnTo>
                      <a:pt x="894" y="1236"/>
                    </a:lnTo>
                    <a:lnTo>
                      <a:pt x="899" y="1231"/>
                    </a:lnTo>
                    <a:lnTo>
                      <a:pt x="901" y="1227"/>
                    </a:lnTo>
                    <a:lnTo>
                      <a:pt x="901" y="1225"/>
                    </a:lnTo>
                    <a:lnTo>
                      <a:pt x="899" y="1225"/>
                    </a:lnTo>
                    <a:lnTo>
                      <a:pt x="897" y="1225"/>
                    </a:lnTo>
                    <a:lnTo>
                      <a:pt x="897" y="1220"/>
                    </a:lnTo>
                    <a:lnTo>
                      <a:pt x="897" y="1219"/>
                    </a:lnTo>
                    <a:lnTo>
                      <a:pt x="897" y="1217"/>
                    </a:lnTo>
                    <a:lnTo>
                      <a:pt x="901" y="1215"/>
                    </a:lnTo>
                    <a:lnTo>
                      <a:pt x="906" y="1214"/>
                    </a:lnTo>
                    <a:lnTo>
                      <a:pt x="911" y="1212"/>
                    </a:lnTo>
                    <a:lnTo>
                      <a:pt x="911" y="1212"/>
                    </a:lnTo>
                    <a:lnTo>
                      <a:pt x="907" y="1219"/>
                    </a:lnTo>
                    <a:lnTo>
                      <a:pt x="906" y="1220"/>
                    </a:lnTo>
                    <a:lnTo>
                      <a:pt x="907" y="1222"/>
                    </a:lnTo>
                    <a:lnTo>
                      <a:pt x="911" y="1217"/>
                    </a:lnTo>
                    <a:lnTo>
                      <a:pt x="914" y="1215"/>
                    </a:lnTo>
                    <a:lnTo>
                      <a:pt x="914" y="1214"/>
                    </a:lnTo>
                    <a:lnTo>
                      <a:pt x="913" y="1214"/>
                    </a:lnTo>
                    <a:lnTo>
                      <a:pt x="911" y="1212"/>
                    </a:lnTo>
                    <a:lnTo>
                      <a:pt x="913" y="1208"/>
                    </a:lnTo>
                    <a:lnTo>
                      <a:pt x="913" y="1207"/>
                    </a:lnTo>
                    <a:lnTo>
                      <a:pt x="909" y="1205"/>
                    </a:lnTo>
                    <a:lnTo>
                      <a:pt x="907" y="1207"/>
                    </a:lnTo>
                    <a:lnTo>
                      <a:pt x="904" y="1208"/>
                    </a:lnTo>
                    <a:lnTo>
                      <a:pt x="902" y="1210"/>
                    </a:lnTo>
                    <a:lnTo>
                      <a:pt x="901" y="1210"/>
                    </a:lnTo>
                    <a:lnTo>
                      <a:pt x="897" y="1208"/>
                    </a:lnTo>
                    <a:lnTo>
                      <a:pt x="897" y="1208"/>
                    </a:lnTo>
                    <a:lnTo>
                      <a:pt x="895" y="1205"/>
                    </a:lnTo>
                    <a:lnTo>
                      <a:pt x="894" y="1202"/>
                    </a:lnTo>
                    <a:lnTo>
                      <a:pt x="890" y="1198"/>
                    </a:lnTo>
                    <a:lnTo>
                      <a:pt x="890" y="1198"/>
                    </a:lnTo>
                    <a:lnTo>
                      <a:pt x="889" y="1198"/>
                    </a:lnTo>
                    <a:lnTo>
                      <a:pt x="887" y="1202"/>
                    </a:lnTo>
                    <a:lnTo>
                      <a:pt x="887" y="1202"/>
                    </a:lnTo>
                    <a:lnTo>
                      <a:pt x="878" y="1196"/>
                    </a:lnTo>
                    <a:lnTo>
                      <a:pt x="875" y="1195"/>
                    </a:lnTo>
                    <a:lnTo>
                      <a:pt x="873" y="1193"/>
                    </a:lnTo>
                    <a:lnTo>
                      <a:pt x="870" y="1191"/>
                    </a:lnTo>
                    <a:lnTo>
                      <a:pt x="868" y="1191"/>
                    </a:lnTo>
                    <a:lnTo>
                      <a:pt x="865" y="1190"/>
                    </a:lnTo>
                    <a:lnTo>
                      <a:pt x="863" y="1188"/>
                    </a:lnTo>
                    <a:lnTo>
                      <a:pt x="863" y="1186"/>
                    </a:lnTo>
                    <a:lnTo>
                      <a:pt x="861" y="1183"/>
                    </a:lnTo>
                    <a:lnTo>
                      <a:pt x="860" y="1179"/>
                    </a:lnTo>
                    <a:lnTo>
                      <a:pt x="854" y="1173"/>
                    </a:lnTo>
                    <a:lnTo>
                      <a:pt x="854" y="1167"/>
                    </a:lnTo>
                    <a:lnTo>
                      <a:pt x="854" y="1166"/>
                    </a:lnTo>
                    <a:lnTo>
                      <a:pt x="854" y="1161"/>
                    </a:lnTo>
                    <a:lnTo>
                      <a:pt x="858" y="1152"/>
                    </a:lnTo>
                    <a:lnTo>
                      <a:pt x="860" y="1150"/>
                    </a:lnTo>
                    <a:lnTo>
                      <a:pt x="860" y="1149"/>
                    </a:lnTo>
                    <a:lnTo>
                      <a:pt x="863" y="1147"/>
                    </a:lnTo>
                    <a:lnTo>
                      <a:pt x="863" y="1147"/>
                    </a:lnTo>
                    <a:lnTo>
                      <a:pt x="866" y="1147"/>
                    </a:lnTo>
                    <a:lnTo>
                      <a:pt x="865" y="1145"/>
                    </a:lnTo>
                    <a:lnTo>
                      <a:pt x="865" y="1144"/>
                    </a:lnTo>
                    <a:lnTo>
                      <a:pt x="866" y="1140"/>
                    </a:lnTo>
                    <a:lnTo>
                      <a:pt x="866" y="1139"/>
                    </a:lnTo>
                    <a:lnTo>
                      <a:pt x="861" y="1142"/>
                    </a:lnTo>
                    <a:lnTo>
                      <a:pt x="860" y="1142"/>
                    </a:lnTo>
                    <a:lnTo>
                      <a:pt x="858" y="1140"/>
                    </a:lnTo>
                    <a:lnTo>
                      <a:pt x="854" y="1133"/>
                    </a:lnTo>
                    <a:lnTo>
                      <a:pt x="854" y="1128"/>
                    </a:lnTo>
                    <a:lnTo>
                      <a:pt x="854" y="1121"/>
                    </a:lnTo>
                    <a:lnTo>
                      <a:pt x="856" y="1118"/>
                    </a:lnTo>
                    <a:lnTo>
                      <a:pt x="854" y="1115"/>
                    </a:lnTo>
                    <a:lnTo>
                      <a:pt x="854" y="1113"/>
                    </a:lnTo>
                    <a:lnTo>
                      <a:pt x="856" y="1113"/>
                    </a:lnTo>
                    <a:lnTo>
                      <a:pt x="856" y="1111"/>
                    </a:lnTo>
                    <a:lnTo>
                      <a:pt x="856" y="1108"/>
                    </a:lnTo>
                    <a:lnTo>
                      <a:pt x="856" y="1106"/>
                    </a:lnTo>
                    <a:lnTo>
                      <a:pt x="860" y="1101"/>
                    </a:lnTo>
                    <a:lnTo>
                      <a:pt x="861" y="1098"/>
                    </a:lnTo>
                    <a:lnTo>
                      <a:pt x="863" y="1098"/>
                    </a:lnTo>
                    <a:lnTo>
                      <a:pt x="865" y="1098"/>
                    </a:lnTo>
                    <a:lnTo>
                      <a:pt x="866" y="1098"/>
                    </a:lnTo>
                    <a:lnTo>
                      <a:pt x="868" y="1099"/>
                    </a:lnTo>
                    <a:lnTo>
                      <a:pt x="870" y="1103"/>
                    </a:lnTo>
                    <a:lnTo>
                      <a:pt x="872" y="1103"/>
                    </a:lnTo>
                    <a:lnTo>
                      <a:pt x="873" y="1101"/>
                    </a:lnTo>
                    <a:lnTo>
                      <a:pt x="875" y="1094"/>
                    </a:lnTo>
                    <a:lnTo>
                      <a:pt x="877" y="1092"/>
                    </a:lnTo>
                    <a:lnTo>
                      <a:pt x="875" y="1091"/>
                    </a:lnTo>
                    <a:lnTo>
                      <a:pt x="872" y="1091"/>
                    </a:lnTo>
                    <a:lnTo>
                      <a:pt x="868" y="1091"/>
                    </a:lnTo>
                    <a:lnTo>
                      <a:pt x="868" y="1091"/>
                    </a:lnTo>
                    <a:lnTo>
                      <a:pt x="866" y="1087"/>
                    </a:lnTo>
                    <a:lnTo>
                      <a:pt x="868" y="1086"/>
                    </a:lnTo>
                    <a:lnTo>
                      <a:pt x="872" y="1081"/>
                    </a:lnTo>
                    <a:lnTo>
                      <a:pt x="873" y="1075"/>
                    </a:lnTo>
                    <a:lnTo>
                      <a:pt x="880" y="1067"/>
                    </a:lnTo>
                    <a:lnTo>
                      <a:pt x="885" y="1064"/>
                    </a:lnTo>
                    <a:lnTo>
                      <a:pt x="889" y="1062"/>
                    </a:lnTo>
                    <a:lnTo>
                      <a:pt x="890" y="1062"/>
                    </a:lnTo>
                    <a:lnTo>
                      <a:pt x="892" y="1062"/>
                    </a:lnTo>
                    <a:lnTo>
                      <a:pt x="894" y="1067"/>
                    </a:lnTo>
                    <a:lnTo>
                      <a:pt x="894" y="1070"/>
                    </a:lnTo>
                    <a:lnTo>
                      <a:pt x="897" y="1075"/>
                    </a:lnTo>
                    <a:lnTo>
                      <a:pt x="899" y="1075"/>
                    </a:lnTo>
                    <a:lnTo>
                      <a:pt x="901" y="1075"/>
                    </a:lnTo>
                    <a:lnTo>
                      <a:pt x="906" y="1075"/>
                    </a:lnTo>
                    <a:lnTo>
                      <a:pt x="907" y="1077"/>
                    </a:lnTo>
                    <a:lnTo>
                      <a:pt x="907" y="1079"/>
                    </a:lnTo>
                    <a:lnTo>
                      <a:pt x="907" y="1081"/>
                    </a:lnTo>
                    <a:lnTo>
                      <a:pt x="907" y="1084"/>
                    </a:lnTo>
                    <a:lnTo>
                      <a:pt x="911" y="1087"/>
                    </a:lnTo>
                    <a:lnTo>
                      <a:pt x="914" y="1091"/>
                    </a:lnTo>
                    <a:lnTo>
                      <a:pt x="918" y="1094"/>
                    </a:lnTo>
                    <a:lnTo>
                      <a:pt x="921" y="1101"/>
                    </a:lnTo>
                    <a:lnTo>
                      <a:pt x="923" y="1104"/>
                    </a:lnTo>
                    <a:lnTo>
                      <a:pt x="923" y="1106"/>
                    </a:lnTo>
                    <a:lnTo>
                      <a:pt x="925" y="1115"/>
                    </a:lnTo>
                    <a:lnTo>
                      <a:pt x="925" y="1118"/>
                    </a:lnTo>
                    <a:lnTo>
                      <a:pt x="925" y="1127"/>
                    </a:lnTo>
                    <a:lnTo>
                      <a:pt x="923" y="1128"/>
                    </a:lnTo>
                    <a:lnTo>
                      <a:pt x="923" y="1130"/>
                    </a:lnTo>
                    <a:lnTo>
                      <a:pt x="923" y="1132"/>
                    </a:lnTo>
                    <a:lnTo>
                      <a:pt x="926" y="1133"/>
                    </a:lnTo>
                    <a:lnTo>
                      <a:pt x="930" y="1139"/>
                    </a:lnTo>
                    <a:lnTo>
                      <a:pt x="930" y="1140"/>
                    </a:lnTo>
                    <a:lnTo>
                      <a:pt x="933" y="1142"/>
                    </a:lnTo>
                    <a:lnTo>
                      <a:pt x="935" y="1144"/>
                    </a:lnTo>
                    <a:lnTo>
                      <a:pt x="935" y="1144"/>
                    </a:lnTo>
                    <a:lnTo>
                      <a:pt x="937" y="1150"/>
                    </a:lnTo>
                    <a:lnTo>
                      <a:pt x="940" y="1157"/>
                    </a:lnTo>
                    <a:lnTo>
                      <a:pt x="940" y="1159"/>
                    </a:lnTo>
                    <a:lnTo>
                      <a:pt x="940" y="1161"/>
                    </a:lnTo>
                    <a:lnTo>
                      <a:pt x="940" y="1162"/>
                    </a:lnTo>
                    <a:lnTo>
                      <a:pt x="942" y="1162"/>
                    </a:lnTo>
                    <a:lnTo>
                      <a:pt x="943" y="1162"/>
                    </a:lnTo>
                    <a:lnTo>
                      <a:pt x="943" y="1161"/>
                    </a:lnTo>
                    <a:lnTo>
                      <a:pt x="945" y="1159"/>
                    </a:lnTo>
                    <a:lnTo>
                      <a:pt x="945" y="1161"/>
                    </a:lnTo>
                    <a:lnTo>
                      <a:pt x="947" y="1162"/>
                    </a:lnTo>
                    <a:lnTo>
                      <a:pt x="949" y="1166"/>
                    </a:lnTo>
                    <a:lnTo>
                      <a:pt x="950" y="1169"/>
                    </a:lnTo>
                    <a:lnTo>
                      <a:pt x="950" y="1169"/>
                    </a:lnTo>
                    <a:lnTo>
                      <a:pt x="949" y="1171"/>
                    </a:lnTo>
                    <a:lnTo>
                      <a:pt x="943" y="1171"/>
                    </a:lnTo>
                    <a:lnTo>
                      <a:pt x="942" y="1171"/>
                    </a:lnTo>
                    <a:lnTo>
                      <a:pt x="938" y="1169"/>
                    </a:lnTo>
                    <a:lnTo>
                      <a:pt x="937" y="1167"/>
                    </a:lnTo>
                    <a:lnTo>
                      <a:pt x="937" y="1166"/>
                    </a:lnTo>
                    <a:lnTo>
                      <a:pt x="935" y="1166"/>
                    </a:lnTo>
                    <a:lnTo>
                      <a:pt x="935" y="1167"/>
                    </a:lnTo>
                    <a:lnTo>
                      <a:pt x="933" y="1171"/>
                    </a:lnTo>
                    <a:lnTo>
                      <a:pt x="931" y="1173"/>
                    </a:lnTo>
                    <a:lnTo>
                      <a:pt x="933" y="1174"/>
                    </a:lnTo>
                    <a:lnTo>
                      <a:pt x="938" y="1174"/>
                    </a:lnTo>
                    <a:lnTo>
                      <a:pt x="940" y="1174"/>
                    </a:lnTo>
                    <a:lnTo>
                      <a:pt x="942" y="1176"/>
                    </a:lnTo>
                    <a:lnTo>
                      <a:pt x="940" y="1179"/>
                    </a:lnTo>
                    <a:lnTo>
                      <a:pt x="937" y="1185"/>
                    </a:lnTo>
                    <a:lnTo>
                      <a:pt x="926" y="1195"/>
                    </a:lnTo>
                    <a:lnTo>
                      <a:pt x="925" y="1196"/>
                    </a:lnTo>
                    <a:lnTo>
                      <a:pt x="925" y="1198"/>
                    </a:lnTo>
                    <a:lnTo>
                      <a:pt x="926" y="1198"/>
                    </a:lnTo>
                    <a:lnTo>
                      <a:pt x="930" y="1198"/>
                    </a:lnTo>
                    <a:lnTo>
                      <a:pt x="931" y="1196"/>
                    </a:lnTo>
                    <a:lnTo>
                      <a:pt x="935" y="1196"/>
                    </a:lnTo>
                    <a:lnTo>
                      <a:pt x="937" y="1198"/>
                    </a:lnTo>
                    <a:lnTo>
                      <a:pt x="937" y="1200"/>
                    </a:lnTo>
                    <a:lnTo>
                      <a:pt x="937" y="1202"/>
                    </a:lnTo>
                    <a:lnTo>
                      <a:pt x="943" y="1205"/>
                    </a:lnTo>
                    <a:lnTo>
                      <a:pt x="947" y="1203"/>
                    </a:lnTo>
                    <a:lnTo>
                      <a:pt x="950" y="1200"/>
                    </a:lnTo>
                    <a:lnTo>
                      <a:pt x="954" y="1198"/>
                    </a:lnTo>
                    <a:lnTo>
                      <a:pt x="957" y="1198"/>
                    </a:lnTo>
                    <a:lnTo>
                      <a:pt x="957" y="1198"/>
                    </a:lnTo>
                    <a:lnTo>
                      <a:pt x="957" y="1200"/>
                    </a:lnTo>
                    <a:lnTo>
                      <a:pt x="955" y="1202"/>
                    </a:lnTo>
                    <a:lnTo>
                      <a:pt x="952" y="1205"/>
                    </a:lnTo>
                    <a:lnTo>
                      <a:pt x="952" y="1205"/>
                    </a:lnTo>
                    <a:lnTo>
                      <a:pt x="955" y="1203"/>
                    </a:lnTo>
                    <a:lnTo>
                      <a:pt x="962" y="1205"/>
                    </a:lnTo>
                    <a:lnTo>
                      <a:pt x="964" y="1207"/>
                    </a:lnTo>
                    <a:lnTo>
                      <a:pt x="967" y="1205"/>
                    </a:lnTo>
                    <a:lnTo>
                      <a:pt x="969" y="1207"/>
                    </a:lnTo>
                    <a:lnTo>
                      <a:pt x="971" y="1208"/>
                    </a:lnTo>
                    <a:lnTo>
                      <a:pt x="972" y="1208"/>
                    </a:lnTo>
                    <a:lnTo>
                      <a:pt x="969" y="1210"/>
                    </a:lnTo>
                    <a:lnTo>
                      <a:pt x="967" y="1210"/>
                    </a:lnTo>
                    <a:lnTo>
                      <a:pt x="967" y="1210"/>
                    </a:lnTo>
                    <a:lnTo>
                      <a:pt x="966" y="1212"/>
                    </a:lnTo>
                    <a:lnTo>
                      <a:pt x="964" y="1215"/>
                    </a:lnTo>
                    <a:lnTo>
                      <a:pt x="964" y="1219"/>
                    </a:lnTo>
                    <a:lnTo>
                      <a:pt x="962" y="1219"/>
                    </a:lnTo>
                    <a:lnTo>
                      <a:pt x="960" y="1219"/>
                    </a:lnTo>
                    <a:lnTo>
                      <a:pt x="959" y="1217"/>
                    </a:lnTo>
                    <a:lnTo>
                      <a:pt x="960" y="1217"/>
                    </a:lnTo>
                    <a:lnTo>
                      <a:pt x="959" y="1217"/>
                    </a:lnTo>
                    <a:lnTo>
                      <a:pt x="957" y="1217"/>
                    </a:lnTo>
                    <a:lnTo>
                      <a:pt x="957" y="1217"/>
                    </a:lnTo>
                    <a:lnTo>
                      <a:pt x="955" y="1219"/>
                    </a:lnTo>
                    <a:lnTo>
                      <a:pt x="966" y="1227"/>
                    </a:lnTo>
                    <a:lnTo>
                      <a:pt x="969" y="1236"/>
                    </a:lnTo>
                    <a:lnTo>
                      <a:pt x="971" y="1239"/>
                    </a:lnTo>
                    <a:lnTo>
                      <a:pt x="971" y="1241"/>
                    </a:lnTo>
                    <a:lnTo>
                      <a:pt x="969" y="1243"/>
                    </a:lnTo>
                    <a:lnTo>
                      <a:pt x="969" y="1244"/>
                    </a:lnTo>
                    <a:lnTo>
                      <a:pt x="971" y="1249"/>
                    </a:lnTo>
                    <a:lnTo>
                      <a:pt x="969" y="1254"/>
                    </a:lnTo>
                    <a:lnTo>
                      <a:pt x="969" y="1261"/>
                    </a:lnTo>
                    <a:lnTo>
                      <a:pt x="969" y="1263"/>
                    </a:lnTo>
                    <a:lnTo>
                      <a:pt x="972" y="1265"/>
                    </a:lnTo>
                    <a:lnTo>
                      <a:pt x="972" y="1268"/>
                    </a:lnTo>
                    <a:lnTo>
                      <a:pt x="974" y="1268"/>
                    </a:lnTo>
                    <a:lnTo>
                      <a:pt x="974" y="1270"/>
                    </a:lnTo>
                    <a:lnTo>
                      <a:pt x="974" y="1271"/>
                    </a:lnTo>
                    <a:lnTo>
                      <a:pt x="976" y="1273"/>
                    </a:lnTo>
                    <a:lnTo>
                      <a:pt x="976" y="1271"/>
                    </a:lnTo>
                    <a:lnTo>
                      <a:pt x="976" y="1270"/>
                    </a:lnTo>
                    <a:lnTo>
                      <a:pt x="978" y="1268"/>
                    </a:lnTo>
                    <a:lnTo>
                      <a:pt x="979" y="1265"/>
                    </a:lnTo>
                    <a:lnTo>
                      <a:pt x="981" y="1260"/>
                    </a:lnTo>
                    <a:lnTo>
                      <a:pt x="983" y="1258"/>
                    </a:lnTo>
                    <a:lnTo>
                      <a:pt x="981" y="1254"/>
                    </a:lnTo>
                    <a:lnTo>
                      <a:pt x="983" y="1253"/>
                    </a:lnTo>
                    <a:lnTo>
                      <a:pt x="984" y="1248"/>
                    </a:lnTo>
                    <a:lnTo>
                      <a:pt x="984" y="1244"/>
                    </a:lnTo>
                    <a:lnTo>
                      <a:pt x="984" y="1237"/>
                    </a:lnTo>
                    <a:lnTo>
                      <a:pt x="986" y="1232"/>
                    </a:lnTo>
                    <a:lnTo>
                      <a:pt x="988" y="1229"/>
                    </a:lnTo>
                    <a:lnTo>
                      <a:pt x="993" y="1222"/>
                    </a:lnTo>
                    <a:lnTo>
                      <a:pt x="993" y="1220"/>
                    </a:lnTo>
                    <a:lnTo>
                      <a:pt x="995" y="1219"/>
                    </a:lnTo>
                    <a:lnTo>
                      <a:pt x="998" y="1219"/>
                    </a:lnTo>
                    <a:lnTo>
                      <a:pt x="1000" y="1222"/>
                    </a:lnTo>
                    <a:lnTo>
                      <a:pt x="1003" y="1225"/>
                    </a:lnTo>
                    <a:lnTo>
                      <a:pt x="1007" y="1231"/>
                    </a:lnTo>
                    <a:lnTo>
                      <a:pt x="1012" y="1236"/>
                    </a:lnTo>
                    <a:lnTo>
                      <a:pt x="1014" y="1237"/>
                    </a:lnTo>
                    <a:lnTo>
                      <a:pt x="1017" y="1244"/>
                    </a:lnTo>
                    <a:lnTo>
                      <a:pt x="1019" y="1249"/>
                    </a:lnTo>
                    <a:lnTo>
                      <a:pt x="1020" y="1256"/>
                    </a:lnTo>
                    <a:lnTo>
                      <a:pt x="1020" y="1261"/>
                    </a:lnTo>
                    <a:lnTo>
                      <a:pt x="1022" y="1263"/>
                    </a:lnTo>
                    <a:lnTo>
                      <a:pt x="1022" y="1265"/>
                    </a:lnTo>
                    <a:lnTo>
                      <a:pt x="1022" y="1268"/>
                    </a:lnTo>
                    <a:lnTo>
                      <a:pt x="1022" y="1270"/>
                    </a:lnTo>
                    <a:lnTo>
                      <a:pt x="1020" y="1271"/>
                    </a:lnTo>
                    <a:lnTo>
                      <a:pt x="1020" y="1273"/>
                    </a:lnTo>
                    <a:lnTo>
                      <a:pt x="1019" y="1273"/>
                    </a:lnTo>
                    <a:lnTo>
                      <a:pt x="1015" y="1273"/>
                    </a:lnTo>
                    <a:lnTo>
                      <a:pt x="1015" y="1271"/>
                    </a:lnTo>
                    <a:lnTo>
                      <a:pt x="1014" y="1268"/>
                    </a:lnTo>
                    <a:lnTo>
                      <a:pt x="1014" y="1268"/>
                    </a:lnTo>
                    <a:lnTo>
                      <a:pt x="1012" y="1271"/>
                    </a:lnTo>
                    <a:lnTo>
                      <a:pt x="1012" y="1271"/>
                    </a:lnTo>
                    <a:lnTo>
                      <a:pt x="1012" y="1277"/>
                    </a:lnTo>
                    <a:lnTo>
                      <a:pt x="1012" y="1287"/>
                    </a:lnTo>
                    <a:lnTo>
                      <a:pt x="1012" y="1289"/>
                    </a:lnTo>
                    <a:lnTo>
                      <a:pt x="1015" y="1297"/>
                    </a:lnTo>
                    <a:lnTo>
                      <a:pt x="1019" y="1304"/>
                    </a:lnTo>
                    <a:lnTo>
                      <a:pt x="1027" y="1318"/>
                    </a:lnTo>
                    <a:lnTo>
                      <a:pt x="1029" y="1319"/>
                    </a:lnTo>
                    <a:lnTo>
                      <a:pt x="1029" y="1324"/>
                    </a:lnTo>
                    <a:lnTo>
                      <a:pt x="1031" y="1326"/>
                    </a:lnTo>
                    <a:lnTo>
                      <a:pt x="1031" y="1326"/>
                    </a:lnTo>
                    <a:lnTo>
                      <a:pt x="1031" y="1328"/>
                    </a:lnTo>
                    <a:lnTo>
                      <a:pt x="1032" y="1326"/>
                    </a:lnTo>
                    <a:lnTo>
                      <a:pt x="1036" y="1323"/>
                    </a:lnTo>
                    <a:lnTo>
                      <a:pt x="1039" y="1318"/>
                    </a:lnTo>
                    <a:lnTo>
                      <a:pt x="1041" y="1316"/>
                    </a:lnTo>
                    <a:lnTo>
                      <a:pt x="1043" y="1316"/>
                    </a:lnTo>
                    <a:lnTo>
                      <a:pt x="1044" y="1314"/>
                    </a:lnTo>
                    <a:lnTo>
                      <a:pt x="1044" y="1314"/>
                    </a:lnTo>
                    <a:lnTo>
                      <a:pt x="1046" y="1312"/>
                    </a:lnTo>
                    <a:lnTo>
                      <a:pt x="1046" y="1311"/>
                    </a:lnTo>
                    <a:lnTo>
                      <a:pt x="1048" y="1304"/>
                    </a:lnTo>
                    <a:lnTo>
                      <a:pt x="1048" y="1300"/>
                    </a:lnTo>
                    <a:lnTo>
                      <a:pt x="1049" y="1295"/>
                    </a:lnTo>
                    <a:lnTo>
                      <a:pt x="1049" y="1295"/>
                    </a:lnTo>
                    <a:lnTo>
                      <a:pt x="1056" y="1283"/>
                    </a:lnTo>
                    <a:lnTo>
                      <a:pt x="1058" y="1282"/>
                    </a:lnTo>
                    <a:lnTo>
                      <a:pt x="1061" y="1268"/>
                    </a:lnTo>
                    <a:lnTo>
                      <a:pt x="1061" y="1263"/>
                    </a:lnTo>
                    <a:lnTo>
                      <a:pt x="1061" y="1260"/>
                    </a:lnTo>
                    <a:lnTo>
                      <a:pt x="1061" y="1256"/>
                    </a:lnTo>
                    <a:lnTo>
                      <a:pt x="1061" y="1253"/>
                    </a:lnTo>
                    <a:lnTo>
                      <a:pt x="1063" y="1251"/>
                    </a:lnTo>
                    <a:lnTo>
                      <a:pt x="1063" y="1249"/>
                    </a:lnTo>
                    <a:lnTo>
                      <a:pt x="1065" y="1248"/>
                    </a:lnTo>
                    <a:lnTo>
                      <a:pt x="1067" y="1246"/>
                    </a:lnTo>
                    <a:lnTo>
                      <a:pt x="1067" y="1246"/>
                    </a:lnTo>
                    <a:lnTo>
                      <a:pt x="1068" y="1246"/>
                    </a:lnTo>
                    <a:lnTo>
                      <a:pt x="1070" y="1248"/>
                    </a:lnTo>
                    <a:lnTo>
                      <a:pt x="1070" y="1248"/>
                    </a:lnTo>
                    <a:lnTo>
                      <a:pt x="1079" y="1246"/>
                    </a:lnTo>
                    <a:lnTo>
                      <a:pt x="1079" y="1244"/>
                    </a:lnTo>
                    <a:lnTo>
                      <a:pt x="1073" y="1243"/>
                    </a:lnTo>
                    <a:lnTo>
                      <a:pt x="1073" y="1241"/>
                    </a:lnTo>
                    <a:lnTo>
                      <a:pt x="1073" y="1239"/>
                    </a:lnTo>
                    <a:lnTo>
                      <a:pt x="1075" y="1236"/>
                    </a:lnTo>
                    <a:lnTo>
                      <a:pt x="1077" y="1236"/>
                    </a:lnTo>
                    <a:lnTo>
                      <a:pt x="1079" y="1234"/>
                    </a:lnTo>
                    <a:lnTo>
                      <a:pt x="1079" y="1232"/>
                    </a:lnTo>
                    <a:lnTo>
                      <a:pt x="1079" y="1229"/>
                    </a:lnTo>
                    <a:lnTo>
                      <a:pt x="1079" y="1229"/>
                    </a:lnTo>
                    <a:lnTo>
                      <a:pt x="1073" y="1224"/>
                    </a:lnTo>
                    <a:lnTo>
                      <a:pt x="1072" y="1225"/>
                    </a:lnTo>
                    <a:lnTo>
                      <a:pt x="1070" y="1224"/>
                    </a:lnTo>
                    <a:lnTo>
                      <a:pt x="1068" y="1220"/>
                    </a:lnTo>
                    <a:lnTo>
                      <a:pt x="1068" y="1217"/>
                    </a:lnTo>
                    <a:lnTo>
                      <a:pt x="1068" y="1215"/>
                    </a:lnTo>
                    <a:lnTo>
                      <a:pt x="1068" y="1212"/>
                    </a:lnTo>
                    <a:lnTo>
                      <a:pt x="1068" y="1210"/>
                    </a:lnTo>
                    <a:lnTo>
                      <a:pt x="1068" y="1208"/>
                    </a:lnTo>
                    <a:lnTo>
                      <a:pt x="1067" y="1207"/>
                    </a:lnTo>
                    <a:lnTo>
                      <a:pt x="1067" y="1205"/>
                    </a:lnTo>
                    <a:lnTo>
                      <a:pt x="1068" y="1203"/>
                    </a:lnTo>
                    <a:lnTo>
                      <a:pt x="1068" y="1202"/>
                    </a:lnTo>
                    <a:lnTo>
                      <a:pt x="1067" y="1200"/>
                    </a:lnTo>
                    <a:lnTo>
                      <a:pt x="1067" y="1198"/>
                    </a:lnTo>
                    <a:lnTo>
                      <a:pt x="1067" y="1193"/>
                    </a:lnTo>
                    <a:lnTo>
                      <a:pt x="1067" y="1191"/>
                    </a:lnTo>
                    <a:lnTo>
                      <a:pt x="1067" y="1190"/>
                    </a:lnTo>
                    <a:lnTo>
                      <a:pt x="1065" y="1188"/>
                    </a:lnTo>
                    <a:lnTo>
                      <a:pt x="1067" y="1188"/>
                    </a:lnTo>
                    <a:lnTo>
                      <a:pt x="1068" y="1188"/>
                    </a:lnTo>
                    <a:lnTo>
                      <a:pt x="1070" y="1188"/>
                    </a:lnTo>
                    <a:lnTo>
                      <a:pt x="1072" y="1190"/>
                    </a:lnTo>
                    <a:lnTo>
                      <a:pt x="1075" y="1190"/>
                    </a:lnTo>
                    <a:lnTo>
                      <a:pt x="1079" y="1188"/>
                    </a:lnTo>
                    <a:lnTo>
                      <a:pt x="1082" y="1188"/>
                    </a:lnTo>
                    <a:lnTo>
                      <a:pt x="1089" y="1188"/>
                    </a:lnTo>
                    <a:lnTo>
                      <a:pt x="1091" y="1188"/>
                    </a:lnTo>
                    <a:lnTo>
                      <a:pt x="1097" y="1193"/>
                    </a:lnTo>
                    <a:lnTo>
                      <a:pt x="1101" y="1195"/>
                    </a:lnTo>
                    <a:lnTo>
                      <a:pt x="1104" y="1195"/>
                    </a:lnTo>
                    <a:lnTo>
                      <a:pt x="1114" y="1196"/>
                    </a:lnTo>
                    <a:lnTo>
                      <a:pt x="1120" y="1196"/>
                    </a:lnTo>
                    <a:lnTo>
                      <a:pt x="1121" y="1196"/>
                    </a:lnTo>
                    <a:lnTo>
                      <a:pt x="1126" y="1198"/>
                    </a:lnTo>
                    <a:lnTo>
                      <a:pt x="1126" y="1202"/>
                    </a:lnTo>
                    <a:lnTo>
                      <a:pt x="1125" y="1205"/>
                    </a:lnTo>
                    <a:lnTo>
                      <a:pt x="1121" y="1205"/>
                    </a:lnTo>
                    <a:lnTo>
                      <a:pt x="1120" y="1207"/>
                    </a:lnTo>
                    <a:lnTo>
                      <a:pt x="1121" y="1208"/>
                    </a:lnTo>
                    <a:lnTo>
                      <a:pt x="1128" y="1212"/>
                    </a:lnTo>
                    <a:lnTo>
                      <a:pt x="1128" y="1215"/>
                    </a:lnTo>
                    <a:lnTo>
                      <a:pt x="1130" y="1217"/>
                    </a:lnTo>
                    <a:lnTo>
                      <a:pt x="1128" y="1219"/>
                    </a:lnTo>
                    <a:lnTo>
                      <a:pt x="1130" y="1220"/>
                    </a:lnTo>
                    <a:lnTo>
                      <a:pt x="1130" y="1220"/>
                    </a:lnTo>
                    <a:lnTo>
                      <a:pt x="1135" y="1219"/>
                    </a:lnTo>
                    <a:lnTo>
                      <a:pt x="1138" y="1220"/>
                    </a:lnTo>
                    <a:lnTo>
                      <a:pt x="1145" y="1222"/>
                    </a:lnTo>
                    <a:lnTo>
                      <a:pt x="1145" y="1224"/>
                    </a:lnTo>
                    <a:lnTo>
                      <a:pt x="1147" y="1225"/>
                    </a:lnTo>
                    <a:lnTo>
                      <a:pt x="1147" y="1227"/>
                    </a:lnTo>
                    <a:lnTo>
                      <a:pt x="1140" y="1234"/>
                    </a:lnTo>
                    <a:lnTo>
                      <a:pt x="1138" y="1236"/>
                    </a:lnTo>
                    <a:lnTo>
                      <a:pt x="1135" y="1239"/>
                    </a:lnTo>
                    <a:lnTo>
                      <a:pt x="1135" y="1239"/>
                    </a:lnTo>
                    <a:lnTo>
                      <a:pt x="1140" y="1239"/>
                    </a:lnTo>
                    <a:lnTo>
                      <a:pt x="1144" y="1241"/>
                    </a:lnTo>
                    <a:lnTo>
                      <a:pt x="1145" y="1241"/>
                    </a:lnTo>
                    <a:lnTo>
                      <a:pt x="1147" y="1243"/>
                    </a:lnTo>
                    <a:lnTo>
                      <a:pt x="1147" y="1246"/>
                    </a:lnTo>
                    <a:lnTo>
                      <a:pt x="1147" y="1248"/>
                    </a:lnTo>
                    <a:lnTo>
                      <a:pt x="1147" y="1249"/>
                    </a:lnTo>
                    <a:lnTo>
                      <a:pt x="1147" y="1251"/>
                    </a:lnTo>
                    <a:lnTo>
                      <a:pt x="1142" y="1256"/>
                    </a:lnTo>
                    <a:lnTo>
                      <a:pt x="1140" y="1258"/>
                    </a:lnTo>
                    <a:lnTo>
                      <a:pt x="1137" y="1261"/>
                    </a:lnTo>
                    <a:lnTo>
                      <a:pt x="1135" y="1261"/>
                    </a:lnTo>
                    <a:lnTo>
                      <a:pt x="1133" y="1261"/>
                    </a:lnTo>
                    <a:lnTo>
                      <a:pt x="1132" y="1260"/>
                    </a:lnTo>
                    <a:lnTo>
                      <a:pt x="1130" y="1260"/>
                    </a:lnTo>
                    <a:lnTo>
                      <a:pt x="1126" y="1261"/>
                    </a:lnTo>
                    <a:lnTo>
                      <a:pt x="1123" y="1261"/>
                    </a:lnTo>
                    <a:lnTo>
                      <a:pt x="1123" y="1261"/>
                    </a:lnTo>
                    <a:lnTo>
                      <a:pt x="1123" y="1263"/>
                    </a:lnTo>
                    <a:lnTo>
                      <a:pt x="1125" y="1266"/>
                    </a:lnTo>
                    <a:lnTo>
                      <a:pt x="1125" y="1268"/>
                    </a:lnTo>
                    <a:lnTo>
                      <a:pt x="1126" y="1268"/>
                    </a:lnTo>
                    <a:lnTo>
                      <a:pt x="1125" y="1270"/>
                    </a:lnTo>
                    <a:lnTo>
                      <a:pt x="1125" y="1270"/>
                    </a:lnTo>
                    <a:lnTo>
                      <a:pt x="1126" y="1271"/>
                    </a:lnTo>
                    <a:lnTo>
                      <a:pt x="1130" y="1278"/>
                    </a:lnTo>
                    <a:lnTo>
                      <a:pt x="1130" y="1278"/>
                    </a:lnTo>
                    <a:lnTo>
                      <a:pt x="1130" y="1278"/>
                    </a:lnTo>
                    <a:lnTo>
                      <a:pt x="1132" y="1277"/>
                    </a:lnTo>
                    <a:lnTo>
                      <a:pt x="1133" y="1275"/>
                    </a:lnTo>
                    <a:lnTo>
                      <a:pt x="1133" y="1275"/>
                    </a:lnTo>
                    <a:lnTo>
                      <a:pt x="1133" y="1277"/>
                    </a:lnTo>
                    <a:lnTo>
                      <a:pt x="1132" y="1283"/>
                    </a:lnTo>
                    <a:lnTo>
                      <a:pt x="1132" y="1285"/>
                    </a:lnTo>
                    <a:lnTo>
                      <a:pt x="1132" y="1287"/>
                    </a:lnTo>
                    <a:lnTo>
                      <a:pt x="1132" y="1289"/>
                    </a:lnTo>
                    <a:lnTo>
                      <a:pt x="1133" y="1292"/>
                    </a:lnTo>
                    <a:lnTo>
                      <a:pt x="1137" y="1295"/>
                    </a:lnTo>
                    <a:lnTo>
                      <a:pt x="1138" y="1300"/>
                    </a:lnTo>
                    <a:lnTo>
                      <a:pt x="1144" y="1304"/>
                    </a:lnTo>
                    <a:lnTo>
                      <a:pt x="1145" y="1306"/>
                    </a:lnTo>
                    <a:lnTo>
                      <a:pt x="1147" y="1311"/>
                    </a:lnTo>
                    <a:lnTo>
                      <a:pt x="1147" y="1312"/>
                    </a:lnTo>
                    <a:lnTo>
                      <a:pt x="1147" y="1318"/>
                    </a:lnTo>
                    <a:lnTo>
                      <a:pt x="1145" y="1326"/>
                    </a:lnTo>
                    <a:lnTo>
                      <a:pt x="1144" y="1331"/>
                    </a:lnTo>
                    <a:lnTo>
                      <a:pt x="1144" y="1333"/>
                    </a:lnTo>
                    <a:lnTo>
                      <a:pt x="1140" y="1336"/>
                    </a:lnTo>
                    <a:lnTo>
                      <a:pt x="1138" y="1336"/>
                    </a:lnTo>
                    <a:lnTo>
                      <a:pt x="1135" y="1336"/>
                    </a:lnTo>
                    <a:lnTo>
                      <a:pt x="1135" y="1336"/>
                    </a:lnTo>
                    <a:lnTo>
                      <a:pt x="1133" y="1340"/>
                    </a:lnTo>
                    <a:lnTo>
                      <a:pt x="1132" y="1345"/>
                    </a:lnTo>
                    <a:lnTo>
                      <a:pt x="1130" y="1346"/>
                    </a:lnTo>
                    <a:lnTo>
                      <a:pt x="1128" y="1348"/>
                    </a:lnTo>
                    <a:lnTo>
                      <a:pt x="1126" y="1350"/>
                    </a:lnTo>
                    <a:lnTo>
                      <a:pt x="1123" y="1353"/>
                    </a:lnTo>
                    <a:lnTo>
                      <a:pt x="1121" y="1355"/>
                    </a:lnTo>
                    <a:lnTo>
                      <a:pt x="1114" y="1357"/>
                    </a:lnTo>
                    <a:lnTo>
                      <a:pt x="1111" y="1364"/>
                    </a:lnTo>
                    <a:lnTo>
                      <a:pt x="1108" y="1365"/>
                    </a:lnTo>
                    <a:lnTo>
                      <a:pt x="1106" y="1365"/>
                    </a:lnTo>
                    <a:lnTo>
                      <a:pt x="1104" y="1365"/>
                    </a:lnTo>
                    <a:lnTo>
                      <a:pt x="1103" y="1365"/>
                    </a:lnTo>
                    <a:lnTo>
                      <a:pt x="1103" y="1362"/>
                    </a:lnTo>
                    <a:lnTo>
                      <a:pt x="1103" y="1360"/>
                    </a:lnTo>
                    <a:lnTo>
                      <a:pt x="1101" y="1358"/>
                    </a:lnTo>
                    <a:lnTo>
                      <a:pt x="1097" y="1352"/>
                    </a:lnTo>
                    <a:lnTo>
                      <a:pt x="1096" y="1348"/>
                    </a:lnTo>
                    <a:lnTo>
                      <a:pt x="1094" y="1348"/>
                    </a:lnTo>
                    <a:lnTo>
                      <a:pt x="1092" y="1348"/>
                    </a:lnTo>
                    <a:lnTo>
                      <a:pt x="1091" y="1348"/>
                    </a:lnTo>
                    <a:lnTo>
                      <a:pt x="1089" y="1346"/>
                    </a:lnTo>
                    <a:lnTo>
                      <a:pt x="1089" y="1345"/>
                    </a:lnTo>
                    <a:lnTo>
                      <a:pt x="1089" y="1345"/>
                    </a:lnTo>
                    <a:lnTo>
                      <a:pt x="1091" y="1343"/>
                    </a:lnTo>
                    <a:lnTo>
                      <a:pt x="1089" y="1343"/>
                    </a:lnTo>
                    <a:lnTo>
                      <a:pt x="1085" y="1340"/>
                    </a:lnTo>
                    <a:lnTo>
                      <a:pt x="1085" y="1338"/>
                    </a:lnTo>
                    <a:lnTo>
                      <a:pt x="1085" y="1336"/>
                    </a:lnTo>
                    <a:lnTo>
                      <a:pt x="1082" y="1335"/>
                    </a:lnTo>
                    <a:lnTo>
                      <a:pt x="1079" y="1335"/>
                    </a:lnTo>
                    <a:lnTo>
                      <a:pt x="1075" y="1338"/>
                    </a:lnTo>
                    <a:lnTo>
                      <a:pt x="1073" y="1340"/>
                    </a:lnTo>
                    <a:lnTo>
                      <a:pt x="1073" y="1341"/>
                    </a:lnTo>
                    <a:lnTo>
                      <a:pt x="1075" y="1341"/>
                    </a:lnTo>
                    <a:lnTo>
                      <a:pt x="1077" y="1341"/>
                    </a:lnTo>
                    <a:lnTo>
                      <a:pt x="1079" y="1340"/>
                    </a:lnTo>
                    <a:lnTo>
                      <a:pt x="1079" y="1338"/>
                    </a:lnTo>
                    <a:lnTo>
                      <a:pt x="1080" y="1340"/>
                    </a:lnTo>
                    <a:lnTo>
                      <a:pt x="1082" y="1340"/>
                    </a:lnTo>
                    <a:lnTo>
                      <a:pt x="1084" y="1341"/>
                    </a:lnTo>
                    <a:lnTo>
                      <a:pt x="1084" y="1343"/>
                    </a:lnTo>
                    <a:lnTo>
                      <a:pt x="1089" y="1350"/>
                    </a:lnTo>
                    <a:lnTo>
                      <a:pt x="1091" y="1352"/>
                    </a:lnTo>
                    <a:lnTo>
                      <a:pt x="1092" y="1353"/>
                    </a:lnTo>
                    <a:lnTo>
                      <a:pt x="1092" y="1355"/>
                    </a:lnTo>
                    <a:lnTo>
                      <a:pt x="1094" y="1358"/>
                    </a:lnTo>
                    <a:lnTo>
                      <a:pt x="1096" y="1364"/>
                    </a:lnTo>
                    <a:lnTo>
                      <a:pt x="1099" y="1370"/>
                    </a:lnTo>
                    <a:lnTo>
                      <a:pt x="1099" y="1372"/>
                    </a:lnTo>
                    <a:lnTo>
                      <a:pt x="1097" y="1374"/>
                    </a:lnTo>
                    <a:lnTo>
                      <a:pt x="1097" y="1374"/>
                    </a:lnTo>
                    <a:lnTo>
                      <a:pt x="1094" y="1372"/>
                    </a:lnTo>
                    <a:lnTo>
                      <a:pt x="1089" y="1370"/>
                    </a:lnTo>
                    <a:lnTo>
                      <a:pt x="1089" y="1370"/>
                    </a:lnTo>
                    <a:lnTo>
                      <a:pt x="1087" y="1372"/>
                    </a:lnTo>
                    <a:lnTo>
                      <a:pt x="1085" y="1375"/>
                    </a:lnTo>
                    <a:lnTo>
                      <a:pt x="1085" y="1375"/>
                    </a:lnTo>
                    <a:lnTo>
                      <a:pt x="1084" y="1374"/>
                    </a:lnTo>
                    <a:lnTo>
                      <a:pt x="1077" y="1370"/>
                    </a:lnTo>
                    <a:lnTo>
                      <a:pt x="1073" y="1369"/>
                    </a:lnTo>
                    <a:lnTo>
                      <a:pt x="1072" y="1365"/>
                    </a:lnTo>
                    <a:lnTo>
                      <a:pt x="1070" y="1362"/>
                    </a:lnTo>
                    <a:lnTo>
                      <a:pt x="1067" y="1358"/>
                    </a:lnTo>
                    <a:lnTo>
                      <a:pt x="1065" y="1357"/>
                    </a:lnTo>
                    <a:lnTo>
                      <a:pt x="1060" y="1358"/>
                    </a:lnTo>
                    <a:lnTo>
                      <a:pt x="1055" y="1358"/>
                    </a:lnTo>
                    <a:lnTo>
                      <a:pt x="1044" y="1358"/>
                    </a:lnTo>
                    <a:lnTo>
                      <a:pt x="1043" y="1358"/>
                    </a:lnTo>
                    <a:lnTo>
                      <a:pt x="1043" y="1360"/>
                    </a:lnTo>
                    <a:lnTo>
                      <a:pt x="1043" y="1362"/>
                    </a:lnTo>
                    <a:lnTo>
                      <a:pt x="1043" y="1362"/>
                    </a:lnTo>
                    <a:lnTo>
                      <a:pt x="1043" y="1364"/>
                    </a:lnTo>
                    <a:lnTo>
                      <a:pt x="1043" y="1364"/>
                    </a:lnTo>
                    <a:lnTo>
                      <a:pt x="1043" y="1367"/>
                    </a:lnTo>
                    <a:lnTo>
                      <a:pt x="1046" y="1369"/>
                    </a:lnTo>
                    <a:lnTo>
                      <a:pt x="1051" y="1370"/>
                    </a:lnTo>
                    <a:lnTo>
                      <a:pt x="1055" y="1372"/>
                    </a:lnTo>
                    <a:lnTo>
                      <a:pt x="1056" y="1375"/>
                    </a:lnTo>
                    <a:lnTo>
                      <a:pt x="1058" y="1375"/>
                    </a:lnTo>
                    <a:lnTo>
                      <a:pt x="1058" y="1377"/>
                    </a:lnTo>
                    <a:lnTo>
                      <a:pt x="1056" y="1381"/>
                    </a:lnTo>
                    <a:lnTo>
                      <a:pt x="1056" y="1382"/>
                    </a:lnTo>
                    <a:lnTo>
                      <a:pt x="1043" y="1399"/>
                    </a:lnTo>
                    <a:lnTo>
                      <a:pt x="1037" y="1406"/>
                    </a:lnTo>
                    <a:lnTo>
                      <a:pt x="1036" y="1410"/>
                    </a:lnTo>
                    <a:lnTo>
                      <a:pt x="1034" y="1413"/>
                    </a:lnTo>
                    <a:lnTo>
                      <a:pt x="1032" y="1413"/>
                    </a:lnTo>
                    <a:lnTo>
                      <a:pt x="1029" y="1415"/>
                    </a:lnTo>
                    <a:lnTo>
                      <a:pt x="1024" y="1415"/>
                    </a:lnTo>
                    <a:lnTo>
                      <a:pt x="1019" y="1413"/>
                    </a:lnTo>
                    <a:lnTo>
                      <a:pt x="1015" y="1411"/>
                    </a:lnTo>
                    <a:lnTo>
                      <a:pt x="1010" y="1406"/>
                    </a:lnTo>
                    <a:lnTo>
                      <a:pt x="1007" y="1403"/>
                    </a:lnTo>
                    <a:lnTo>
                      <a:pt x="1005" y="1401"/>
                    </a:lnTo>
                    <a:lnTo>
                      <a:pt x="1003" y="1399"/>
                    </a:lnTo>
                    <a:lnTo>
                      <a:pt x="1003" y="1398"/>
                    </a:lnTo>
                    <a:lnTo>
                      <a:pt x="1000" y="1398"/>
                    </a:lnTo>
                    <a:lnTo>
                      <a:pt x="998" y="1396"/>
                    </a:lnTo>
                    <a:lnTo>
                      <a:pt x="991" y="1391"/>
                    </a:lnTo>
                    <a:lnTo>
                      <a:pt x="988" y="1387"/>
                    </a:lnTo>
                    <a:lnTo>
                      <a:pt x="984" y="1386"/>
                    </a:lnTo>
                    <a:lnTo>
                      <a:pt x="981" y="1386"/>
                    </a:lnTo>
                    <a:lnTo>
                      <a:pt x="981" y="1387"/>
                    </a:lnTo>
                    <a:lnTo>
                      <a:pt x="983" y="1389"/>
                    </a:lnTo>
                    <a:lnTo>
                      <a:pt x="981" y="1389"/>
                    </a:lnTo>
                    <a:lnTo>
                      <a:pt x="979" y="1389"/>
                    </a:lnTo>
                    <a:lnTo>
                      <a:pt x="978" y="1389"/>
                    </a:lnTo>
                    <a:lnTo>
                      <a:pt x="974" y="1387"/>
                    </a:lnTo>
                    <a:lnTo>
                      <a:pt x="969" y="1387"/>
                    </a:lnTo>
                    <a:lnTo>
                      <a:pt x="967" y="1387"/>
                    </a:lnTo>
                    <a:lnTo>
                      <a:pt x="964" y="1386"/>
                    </a:lnTo>
                    <a:lnTo>
                      <a:pt x="960" y="1386"/>
                    </a:lnTo>
                    <a:lnTo>
                      <a:pt x="955" y="1386"/>
                    </a:lnTo>
                    <a:lnTo>
                      <a:pt x="952" y="1386"/>
                    </a:lnTo>
                    <a:lnTo>
                      <a:pt x="952" y="1386"/>
                    </a:lnTo>
                    <a:lnTo>
                      <a:pt x="955" y="1389"/>
                    </a:lnTo>
                    <a:lnTo>
                      <a:pt x="960" y="1391"/>
                    </a:lnTo>
                    <a:lnTo>
                      <a:pt x="959" y="1389"/>
                    </a:lnTo>
                    <a:lnTo>
                      <a:pt x="959" y="1387"/>
                    </a:lnTo>
                    <a:lnTo>
                      <a:pt x="960" y="1387"/>
                    </a:lnTo>
                    <a:lnTo>
                      <a:pt x="969" y="1389"/>
                    </a:lnTo>
                    <a:lnTo>
                      <a:pt x="976" y="1393"/>
                    </a:lnTo>
                    <a:lnTo>
                      <a:pt x="979" y="1393"/>
                    </a:lnTo>
                    <a:lnTo>
                      <a:pt x="981" y="1394"/>
                    </a:lnTo>
                    <a:lnTo>
                      <a:pt x="984" y="1396"/>
                    </a:lnTo>
                    <a:lnTo>
                      <a:pt x="988" y="1399"/>
                    </a:lnTo>
                    <a:lnTo>
                      <a:pt x="995" y="1410"/>
                    </a:lnTo>
                    <a:lnTo>
                      <a:pt x="996" y="1411"/>
                    </a:lnTo>
                    <a:lnTo>
                      <a:pt x="1000" y="1413"/>
                    </a:lnTo>
                    <a:lnTo>
                      <a:pt x="1014" y="1416"/>
                    </a:lnTo>
                    <a:lnTo>
                      <a:pt x="1019" y="1416"/>
                    </a:lnTo>
                    <a:lnTo>
                      <a:pt x="1031" y="1418"/>
                    </a:lnTo>
                    <a:lnTo>
                      <a:pt x="1036" y="1420"/>
                    </a:lnTo>
                    <a:lnTo>
                      <a:pt x="1037" y="1420"/>
                    </a:lnTo>
                    <a:lnTo>
                      <a:pt x="1037" y="1425"/>
                    </a:lnTo>
                    <a:lnTo>
                      <a:pt x="1037" y="1427"/>
                    </a:lnTo>
                    <a:lnTo>
                      <a:pt x="1034" y="1433"/>
                    </a:lnTo>
                    <a:lnTo>
                      <a:pt x="1032" y="1437"/>
                    </a:lnTo>
                    <a:lnTo>
                      <a:pt x="1020" y="1457"/>
                    </a:lnTo>
                    <a:lnTo>
                      <a:pt x="1019" y="1461"/>
                    </a:lnTo>
                    <a:lnTo>
                      <a:pt x="1019" y="1464"/>
                    </a:lnTo>
                    <a:lnTo>
                      <a:pt x="1017" y="1466"/>
                    </a:lnTo>
                    <a:lnTo>
                      <a:pt x="1010" y="1471"/>
                    </a:lnTo>
                    <a:lnTo>
                      <a:pt x="1005" y="1474"/>
                    </a:lnTo>
                    <a:lnTo>
                      <a:pt x="1003" y="1474"/>
                    </a:lnTo>
                    <a:lnTo>
                      <a:pt x="1000" y="1474"/>
                    </a:lnTo>
                    <a:lnTo>
                      <a:pt x="998" y="1473"/>
                    </a:lnTo>
                    <a:lnTo>
                      <a:pt x="995" y="1469"/>
                    </a:lnTo>
                    <a:lnTo>
                      <a:pt x="995" y="1469"/>
                    </a:lnTo>
                    <a:lnTo>
                      <a:pt x="996" y="1474"/>
                    </a:lnTo>
                    <a:lnTo>
                      <a:pt x="996" y="1476"/>
                    </a:lnTo>
                    <a:lnTo>
                      <a:pt x="995" y="1474"/>
                    </a:lnTo>
                    <a:lnTo>
                      <a:pt x="991" y="1473"/>
                    </a:lnTo>
                    <a:lnTo>
                      <a:pt x="990" y="1473"/>
                    </a:lnTo>
                    <a:lnTo>
                      <a:pt x="990" y="1473"/>
                    </a:lnTo>
                    <a:lnTo>
                      <a:pt x="988" y="1473"/>
                    </a:lnTo>
                    <a:lnTo>
                      <a:pt x="988" y="1473"/>
                    </a:lnTo>
                    <a:lnTo>
                      <a:pt x="984" y="1471"/>
                    </a:lnTo>
                    <a:lnTo>
                      <a:pt x="984" y="1469"/>
                    </a:lnTo>
                    <a:lnTo>
                      <a:pt x="984" y="1466"/>
                    </a:lnTo>
                    <a:lnTo>
                      <a:pt x="983" y="1466"/>
                    </a:lnTo>
                    <a:lnTo>
                      <a:pt x="979" y="1468"/>
                    </a:lnTo>
                    <a:lnTo>
                      <a:pt x="978" y="1469"/>
                    </a:lnTo>
                    <a:lnTo>
                      <a:pt x="979" y="1469"/>
                    </a:lnTo>
                    <a:lnTo>
                      <a:pt x="981" y="1471"/>
                    </a:lnTo>
                    <a:lnTo>
                      <a:pt x="983" y="1474"/>
                    </a:lnTo>
                    <a:lnTo>
                      <a:pt x="983" y="1476"/>
                    </a:lnTo>
                    <a:lnTo>
                      <a:pt x="981" y="1476"/>
                    </a:lnTo>
                    <a:lnTo>
                      <a:pt x="978" y="1474"/>
                    </a:lnTo>
                    <a:lnTo>
                      <a:pt x="976" y="1474"/>
                    </a:lnTo>
                    <a:lnTo>
                      <a:pt x="979" y="1479"/>
                    </a:lnTo>
                    <a:lnTo>
                      <a:pt x="979" y="1481"/>
                    </a:lnTo>
                    <a:lnTo>
                      <a:pt x="979" y="1483"/>
                    </a:lnTo>
                    <a:lnTo>
                      <a:pt x="978" y="1488"/>
                    </a:lnTo>
                    <a:lnTo>
                      <a:pt x="976" y="1490"/>
                    </a:lnTo>
                    <a:lnTo>
                      <a:pt x="972" y="1490"/>
                    </a:lnTo>
                    <a:lnTo>
                      <a:pt x="971" y="1490"/>
                    </a:lnTo>
                    <a:lnTo>
                      <a:pt x="969" y="1488"/>
                    </a:lnTo>
                    <a:lnTo>
                      <a:pt x="969" y="1488"/>
                    </a:lnTo>
                    <a:lnTo>
                      <a:pt x="967" y="1490"/>
                    </a:lnTo>
                    <a:lnTo>
                      <a:pt x="966" y="1491"/>
                    </a:lnTo>
                    <a:lnTo>
                      <a:pt x="964" y="1491"/>
                    </a:lnTo>
                    <a:lnTo>
                      <a:pt x="962" y="1491"/>
                    </a:lnTo>
                    <a:lnTo>
                      <a:pt x="959" y="1491"/>
                    </a:lnTo>
                    <a:lnTo>
                      <a:pt x="950" y="1486"/>
                    </a:lnTo>
                    <a:lnTo>
                      <a:pt x="947" y="1485"/>
                    </a:lnTo>
                    <a:lnTo>
                      <a:pt x="943" y="1485"/>
                    </a:lnTo>
                    <a:lnTo>
                      <a:pt x="942" y="1485"/>
                    </a:lnTo>
                    <a:lnTo>
                      <a:pt x="942" y="1483"/>
                    </a:lnTo>
                    <a:lnTo>
                      <a:pt x="943" y="1483"/>
                    </a:lnTo>
                    <a:lnTo>
                      <a:pt x="943" y="1483"/>
                    </a:lnTo>
                    <a:lnTo>
                      <a:pt x="942" y="1481"/>
                    </a:lnTo>
                    <a:lnTo>
                      <a:pt x="940" y="1483"/>
                    </a:lnTo>
                    <a:lnTo>
                      <a:pt x="940" y="1483"/>
                    </a:lnTo>
                    <a:lnTo>
                      <a:pt x="938" y="1485"/>
                    </a:lnTo>
                    <a:lnTo>
                      <a:pt x="935" y="1483"/>
                    </a:lnTo>
                    <a:lnTo>
                      <a:pt x="931" y="1481"/>
                    </a:lnTo>
                    <a:lnTo>
                      <a:pt x="923" y="1476"/>
                    </a:lnTo>
                    <a:lnTo>
                      <a:pt x="914" y="1473"/>
                    </a:lnTo>
                    <a:lnTo>
                      <a:pt x="909" y="1468"/>
                    </a:lnTo>
                    <a:lnTo>
                      <a:pt x="911" y="1473"/>
                    </a:lnTo>
                    <a:lnTo>
                      <a:pt x="911" y="1474"/>
                    </a:lnTo>
                    <a:lnTo>
                      <a:pt x="909" y="1476"/>
                    </a:lnTo>
                    <a:lnTo>
                      <a:pt x="909" y="1476"/>
                    </a:lnTo>
                    <a:lnTo>
                      <a:pt x="911" y="1479"/>
                    </a:lnTo>
                    <a:lnTo>
                      <a:pt x="914" y="1481"/>
                    </a:lnTo>
                    <a:lnTo>
                      <a:pt x="918" y="1481"/>
                    </a:lnTo>
                    <a:lnTo>
                      <a:pt x="918" y="1481"/>
                    </a:lnTo>
                    <a:lnTo>
                      <a:pt x="916" y="1479"/>
                    </a:lnTo>
                    <a:lnTo>
                      <a:pt x="914" y="1478"/>
                    </a:lnTo>
                    <a:lnTo>
                      <a:pt x="914" y="1476"/>
                    </a:lnTo>
                    <a:lnTo>
                      <a:pt x="914" y="1476"/>
                    </a:lnTo>
                    <a:lnTo>
                      <a:pt x="918" y="1478"/>
                    </a:lnTo>
                    <a:lnTo>
                      <a:pt x="919" y="1478"/>
                    </a:lnTo>
                    <a:lnTo>
                      <a:pt x="931" y="1485"/>
                    </a:lnTo>
                    <a:lnTo>
                      <a:pt x="935" y="1486"/>
                    </a:lnTo>
                    <a:lnTo>
                      <a:pt x="938" y="1486"/>
                    </a:lnTo>
                    <a:lnTo>
                      <a:pt x="938" y="1488"/>
                    </a:lnTo>
                    <a:lnTo>
                      <a:pt x="938" y="1490"/>
                    </a:lnTo>
                    <a:lnTo>
                      <a:pt x="933" y="1493"/>
                    </a:lnTo>
                    <a:lnTo>
                      <a:pt x="933" y="1493"/>
                    </a:lnTo>
                    <a:lnTo>
                      <a:pt x="937" y="1493"/>
                    </a:lnTo>
                    <a:lnTo>
                      <a:pt x="940" y="1490"/>
                    </a:lnTo>
                    <a:lnTo>
                      <a:pt x="942" y="1488"/>
                    </a:lnTo>
                    <a:lnTo>
                      <a:pt x="945" y="1488"/>
                    </a:lnTo>
                    <a:lnTo>
                      <a:pt x="947" y="1488"/>
                    </a:lnTo>
                    <a:lnTo>
                      <a:pt x="952" y="1493"/>
                    </a:lnTo>
                    <a:lnTo>
                      <a:pt x="954" y="1495"/>
                    </a:lnTo>
                    <a:lnTo>
                      <a:pt x="959" y="1496"/>
                    </a:lnTo>
                    <a:lnTo>
                      <a:pt x="960" y="1498"/>
                    </a:lnTo>
                    <a:lnTo>
                      <a:pt x="966" y="1502"/>
                    </a:lnTo>
                    <a:lnTo>
                      <a:pt x="966" y="1503"/>
                    </a:lnTo>
                    <a:lnTo>
                      <a:pt x="967" y="1512"/>
                    </a:lnTo>
                    <a:lnTo>
                      <a:pt x="966" y="1514"/>
                    </a:lnTo>
                    <a:lnTo>
                      <a:pt x="966" y="1517"/>
                    </a:lnTo>
                    <a:lnTo>
                      <a:pt x="966" y="1519"/>
                    </a:lnTo>
                    <a:lnTo>
                      <a:pt x="962" y="1519"/>
                    </a:lnTo>
                    <a:lnTo>
                      <a:pt x="960" y="1519"/>
                    </a:lnTo>
                    <a:lnTo>
                      <a:pt x="959" y="1520"/>
                    </a:lnTo>
                    <a:lnTo>
                      <a:pt x="954" y="1524"/>
                    </a:lnTo>
                    <a:lnTo>
                      <a:pt x="952" y="1525"/>
                    </a:lnTo>
                    <a:lnTo>
                      <a:pt x="943" y="1524"/>
                    </a:lnTo>
                    <a:lnTo>
                      <a:pt x="940" y="1522"/>
                    </a:lnTo>
                    <a:lnTo>
                      <a:pt x="940" y="1522"/>
                    </a:lnTo>
                    <a:lnTo>
                      <a:pt x="938" y="1524"/>
                    </a:lnTo>
                    <a:lnTo>
                      <a:pt x="938" y="1524"/>
                    </a:lnTo>
                    <a:lnTo>
                      <a:pt x="935" y="1524"/>
                    </a:lnTo>
                    <a:lnTo>
                      <a:pt x="933" y="1525"/>
                    </a:lnTo>
                    <a:lnTo>
                      <a:pt x="935" y="1527"/>
                    </a:lnTo>
                    <a:lnTo>
                      <a:pt x="935" y="1529"/>
                    </a:lnTo>
                    <a:lnTo>
                      <a:pt x="935" y="1529"/>
                    </a:lnTo>
                    <a:lnTo>
                      <a:pt x="937" y="1531"/>
                    </a:lnTo>
                    <a:lnTo>
                      <a:pt x="938" y="1531"/>
                    </a:lnTo>
                    <a:lnTo>
                      <a:pt x="942" y="1532"/>
                    </a:lnTo>
                    <a:lnTo>
                      <a:pt x="943" y="1534"/>
                    </a:lnTo>
                    <a:lnTo>
                      <a:pt x="942" y="1534"/>
                    </a:lnTo>
                    <a:lnTo>
                      <a:pt x="942" y="1536"/>
                    </a:lnTo>
                    <a:lnTo>
                      <a:pt x="940" y="1536"/>
                    </a:lnTo>
                    <a:lnTo>
                      <a:pt x="937" y="1534"/>
                    </a:lnTo>
                    <a:lnTo>
                      <a:pt x="937" y="1534"/>
                    </a:lnTo>
                    <a:lnTo>
                      <a:pt x="935" y="1536"/>
                    </a:lnTo>
                    <a:lnTo>
                      <a:pt x="933" y="1536"/>
                    </a:lnTo>
                    <a:lnTo>
                      <a:pt x="931" y="1536"/>
                    </a:lnTo>
                    <a:lnTo>
                      <a:pt x="931" y="1536"/>
                    </a:lnTo>
                    <a:lnTo>
                      <a:pt x="931" y="1537"/>
                    </a:lnTo>
                    <a:lnTo>
                      <a:pt x="930" y="1539"/>
                    </a:lnTo>
                    <a:lnTo>
                      <a:pt x="928" y="1541"/>
                    </a:lnTo>
                    <a:lnTo>
                      <a:pt x="926" y="1543"/>
                    </a:lnTo>
                    <a:lnTo>
                      <a:pt x="926" y="1544"/>
                    </a:lnTo>
                    <a:lnTo>
                      <a:pt x="928" y="1544"/>
                    </a:lnTo>
                    <a:lnTo>
                      <a:pt x="930" y="1548"/>
                    </a:lnTo>
                    <a:lnTo>
                      <a:pt x="931" y="1549"/>
                    </a:lnTo>
                    <a:lnTo>
                      <a:pt x="931" y="1551"/>
                    </a:lnTo>
                    <a:lnTo>
                      <a:pt x="930" y="1551"/>
                    </a:lnTo>
                    <a:lnTo>
                      <a:pt x="930" y="1549"/>
                    </a:lnTo>
                    <a:lnTo>
                      <a:pt x="928" y="1548"/>
                    </a:lnTo>
                    <a:lnTo>
                      <a:pt x="925" y="1546"/>
                    </a:lnTo>
                    <a:lnTo>
                      <a:pt x="919" y="1543"/>
                    </a:lnTo>
                    <a:lnTo>
                      <a:pt x="918" y="1543"/>
                    </a:lnTo>
                    <a:lnTo>
                      <a:pt x="919" y="1544"/>
                    </a:lnTo>
                    <a:lnTo>
                      <a:pt x="923" y="1546"/>
                    </a:lnTo>
                    <a:lnTo>
                      <a:pt x="925" y="1548"/>
                    </a:lnTo>
                    <a:lnTo>
                      <a:pt x="925" y="1549"/>
                    </a:lnTo>
                    <a:lnTo>
                      <a:pt x="921" y="1553"/>
                    </a:lnTo>
                    <a:lnTo>
                      <a:pt x="921" y="1553"/>
                    </a:lnTo>
                    <a:lnTo>
                      <a:pt x="921" y="1554"/>
                    </a:lnTo>
                    <a:lnTo>
                      <a:pt x="921" y="1554"/>
                    </a:lnTo>
                    <a:lnTo>
                      <a:pt x="921" y="1556"/>
                    </a:lnTo>
                    <a:lnTo>
                      <a:pt x="919" y="1556"/>
                    </a:lnTo>
                    <a:lnTo>
                      <a:pt x="916" y="1558"/>
                    </a:lnTo>
                    <a:lnTo>
                      <a:pt x="914" y="1558"/>
                    </a:lnTo>
                    <a:lnTo>
                      <a:pt x="916" y="1560"/>
                    </a:lnTo>
                    <a:lnTo>
                      <a:pt x="918" y="1560"/>
                    </a:lnTo>
                    <a:lnTo>
                      <a:pt x="916" y="1561"/>
                    </a:lnTo>
                    <a:lnTo>
                      <a:pt x="914" y="1561"/>
                    </a:lnTo>
                    <a:lnTo>
                      <a:pt x="911" y="1561"/>
                    </a:lnTo>
                    <a:lnTo>
                      <a:pt x="913" y="1563"/>
                    </a:lnTo>
                    <a:lnTo>
                      <a:pt x="913" y="1565"/>
                    </a:lnTo>
                    <a:lnTo>
                      <a:pt x="914" y="1566"/>
                    </a:lnTo>
                    <a:lnTo>
                      <a:pt x="916" y="1566"/>
                    </a:lnTo>
                    <a:lnTo>
                      <a:pt x="916" y="1568"/>
                    </a:lnTo>
                    <a:lnTo>
                      <a:pt x="916" y="1568"/>
                    </a:lnTo>
                    <a:lnTo>
                      <a:pt x="914" y="1570"/>
                    </a:lnTo>
                    <a:lnTo>
                      <a:pt x="909" y="1575"/>
                    </a:lnTo>
                    <a:lnTo>
                      <a:pt x="904" y="1580"/>
                    </a:lnTo>
                    <a:lnTo>
                      <a:pt x="904" y="1580"/>
                    </a:lnTo>
                    <a:lnTo>
                      <a:pt x="906" y="1583"/>
                    </a:lnTo>
                    <a:lnTo>
                      <a:pt x="906" y="1585"/>
                    </a:lnTo>
                    <a:lnTo>
                      <a:pt x="904" y="1587"/>
                    </a:lnTo>
                    <a:lnTo>
                      <a:pt x="902" y="1585"/>
                    </a:lnTo>
                    <a:lnTo>
                      <a:pt x="901" y="1587"/>
                    </a:lnTo>
                    <a:lnTo>
                      <a:pt x="902" y="1589"/>
                    </a:lnTo>
                    <a:lnTo>
                      <a:pt x="902" y="1590"/>
                    </a:lnTo>
                    <a:lnTo>
                      <a:pt x="902" y="1594"/>
                    </a:lnTo>
                    <a:lnTo>
                      <a:pt x="901" y="1597"/>
                    </a:lnTo>
                    <a:lnTo>
                      <a:pt x="897" y="1604"/>
                    </a:lnTo>
                    <a:lnTo>
                      <a:pt x="895" y="1609"/>
                    </a:lnTo>
                    <a:lnTo>
                      <a:pt x="894" y="1614"/>
                    </a:lnTo>
                    <a:lnTo>
                      <a:pt x="892" y="1616"/>
                    </a:lnTo>
                    <a:lnTo>
                      <a:pt x="890" y="1616"/>
                    </a:lnTo>
                    <a:lnTo>
                      <a:pt x="889" y="1618"/>
                    </a:lnTo>
                    <a:lnTo>
                      <a:pt x="889" y="1619"/>
                    </a:lnTo>
                    <a:lnTo>
                      <a:pt x="890" y="1619"/>
                    </a:lnTo>
                    <a:lnTo>
                      <a:pt x="890" y="1621"/>
                    </a:lnTo>
                    <a:lnTo>
                      <a:pt x="890" y="1626"/>
                    </a:lnTo>
                    <a:lnTo>
                      <a:pt x="889" y="1633"/>
                    </a:lnTo>
                    <a:lnTo>
                      <a:pt x="889" y="1640"/>
                    </a:lnTo>
                    <a:lnTo>
                      <a:pt x="889" y="1657"/>
                    </a:lnTo>
                    <a:lnTo>
                      <a:pt x="887" y="1665"/>
                    </a:lnTo>
                    <a:lnTo>
                      <a:pt x="887" y="1669"/>
                    </a:lnTo>
                    <a:lnTo>
                      <a:pt x="887" y="1672"/>
                    </a:lnTo>
                    <a:lnTo>
                      <a:pt x="885" y="1672"/>
                    </a:lnTo>
                    <a:lnTo>
                      <a:pt x="887" y="1672"/>
                    </a:lnTo>
                    <a:lnTo>
                      <a:pt x="889" y="1674"/>
                    </a:lnTo>
                    <a:lnTo>
                      <a:pt x="889" y="1675"/>
                    </a:lnTo>
                    <a:lnTo>
                      <a:pt x="889" y="1679"/>
                    </a:lnTo>
                    <a:lnTo>
                      <a:pt x="890" y="1679"/>
                    </a:lnTo>
                    <a:lnTo>
                      <a:pt x="890" y="1679"/>
                    </a:lnTo>
                    <a:lnTo>
                      <a:pt x="892" y="1679"/>
                    </a:lnTo>
                    <a:lnTo>
                      <a:pt x="892" y="1681"/>
                    </a:lnTo>
                    <a:lnTo>
                      <a:pt x="895" y="1684"/>
                    </a:lnTo>
                    <a:lnTo>
                      <a:pt x="897" y="1686"/>
                    </a:lnTo>
                    <a:lnTo>
                      <a:pt x="897" y="1687"/>
                    </a:lnTo>
                    <a:lnTo>
                      <a:pt x="897" y="1699"/>
                    </a:lnTo>
                    <a:lnTo>
                      <a:pt x="897" y="1701"/>
                    </a:lnTo>
                    <a:lnTo>
                      <a:pt x="897" y="1698"/>
                    </a:lnTo>
                    <a:lnTo>
                      <a:pt x="899" y="1689"/>
                    </a:lnTo>
                    <a:lnTo>
                      <a:pt x="901" y="1684"/>
                    </a:lnTo>
                    <a:lnTo>
                      <a:pt x="902" y="1684"/>
                    </a:lnTo>
                    <a:lnTo>
                      <a:pt x="907" y="1684"/>
                    </a:lnTo>
                    <a:lnTo>
                      <a:pt x="913" y="1684"/>
                    </a:lnTo>
                    <a:lnTo>
                      <a:pt x="914" y="1684"/>
                    </a:lnTo>
                    <a:lnTo>
                      <a:pt x="916" y="1684"/>
                    </a:lnTo>
                    <a:lnTo>
                      <a:pt x="919" y="1686"/>
                    </a:lnTo>
                    <a:lnTo>
                      <a:pt x="919" y="1686"/>
                    </a:lnTo>
                    <a:lnTo>
                      <a:pt x="919" y="1691"/>
                    </a:lnTo>
                    <a:lnTo>
                      <a:pt x="919" y="1694"/>
                    </a:lnTo>
                    <a:lnTo>
                      <a:pt x="923" y="1703"/>
                    </a:lnTo>
                    <a:lnTo>
                      <a:pt x="925" y="1708"/>
                    </a:lnTo>
                    <a:lnTo>
                      <a:pt x="926" y="1716"/>
                    </a:lnTo>
                    <a:lnTo>
                      <a:pt x="928" y="1720"/>
                    </a:lnTo>
                    <a:lnTo>
                      <a:pt x="931" y="1730"/>
                    </a:lnTo>
                    <a:lnTo>
                      <a:pt x="933" y="1733"/>
                    </a:lnTo>
                    <a:lnTo>
                      <a:pt x="933" y="1735"/>
                    </a:lnTo>
                    <a:lnTo>
                      <a:pt x="933" y="1737"/>
                    </a:lnTo>
                    <a:lnTo>
                      <a:pt x="931" y="1740"/>
                    </a:lnTo>
                    <a:lnTo>
                      <a:pt x="931" y="1744"/>
                    </a:lnTo>
                    <a:lnTo>
                      <a:pt x="930" y="1745"/>
                    </a:lnTo>
                    <a:lnTo>
                      <a:pt x="928" y="1747"/>
                    </a:lnTo>
                    <a:lnTo>
                      <a:pt x="928" y="1749"/>
                    </a:lnTo>
                    <a:lnTo>
                      <a:pt x="926" y="1749"/>
                    </a:lnTo>
                    <a:lnTo>
                      <a:pt x="926" y="1749"/>
                    </a:lnTo>
                    <a:lnTo>
                      <a:pt x="928" y="1749"/>
                    </a:lnTo>
                    <a:lnTo>
                      <a:pt x="928" y="1749"/>
                    </a:lnTo>
                    <a:lnTo>
                      <a:pt x="931" y="1745"/>
                    </a:lnTo>
                    <a:lnTo>
                      <a:pt x="933" y="1745"/>
                    </a:lnTo>
                    <a:lnTo>
                      <a:pt x="935" y="1745"/>
                    </a:lnTo>
                    <a:lnTo>
                      <a:pt x="935" y="1745"/>
                    </a:lnTo>
                    <a:lnTo>
                      <a:pt x="935" y="1747"/>
                    </a:lnTo>
                    <a:lnTo>
                      <a:pt x="935" y="1747"/>
                    </a:lnTo>
                    <a:lnTo>
                      <a:pt x="937" y="1747"/>
                    </a:lnTo>
                    <a:lnTo>
                      <a:pt x="942" y="1745"/>
                    </a:lnTo>
                    <a:lnTo>
                      <a:pt x="959" y="1739"/>
                    </a:lnTo>
                    <a:lnTo>
                      <a:pt x="962" y="1739"/>
                    </a:lnTo>
                    <a:lnTo>
                      <a:pt x="969" y="1739"/>
                    </a:lnTo>
                    <a:lnTo>
                      <a:pt x="972" y="1742"/>
                    </a:lnTo>
                    <a:lnTo>
                      <a:pt x="978" y="1745"/>
                    </a:lnTo>
                    <a:lnTo>
                      <a:pt x="984" y="1747"/>
                    </a:lnTo>
                    <a:lnTo>
                      <a:pt x="993" y="1750"/>
                    </a:lnTo>
                    <a:lnTo>
                      <a:pt x="995" y="1750"/>
                    </a:lnTo>
                    <a:lnTo>
                      <a:pt x="1000" y="1752"/>
                    </a:lnTo>
                    <a:lnTo>
                      <a:pt x="1002" y="1754"/>
                    </a:lnTo>
                    <a:lnTo>
                      <a:pt x="1005" y="1757"/>
                    </a:lnTo>
                    <a:lnTo>
                      <a:pt x="1010" y="1761"/>
                    </a:lnTo>
                    <a:lnTo>
                      <a:pt x="1014" y="1762"/>
                    </a:lnTo>
                    <a:lnTo>
                      <a:pt x="1017" y="1766"/>
                    </a:lnTo>
                    <a:lnTo>
                      <a:pt x="1020" y="1769"/>
                    </a:lnTo>
                    <a:lnTo>
                      <a:pt x="1027" y="1779"/>
                    </a:lnTo>
                    <a:lnTo>
                      <a:pt x="1027" y="1781"/>
                    </a:lnTo>
                    <a:lnTo>
                      <a:pt x="1032" y="1783"/>
                    </a:lnTo>
                    <a:lnTo>
                      <a:pt x="1039" y="1785"/>
                    </a:lnTo>
                    <a:lnTo>
                      <a:pt x="1049" y="1790"/>
                    </a:lnTo>
                    <a:lnTo>
                      <a:pt x="1055" y="1791"/>
                    </a:lnTo>
                    <a:lnTo>
                      <a:pt x="1056" y="1791"/>
                    </a:lnTo>
                    <a:lnTo>
                      <a:pt x="1060" y="1793"/>
                    </a:lnTo>
                    <a:lnTo>
                      <a:pt x="1063" y="1795"/>
                    </a:lnTo>
                    <a:lnTo>
                      <a:pt x="1065" y="1796"/>
                    </a:lnTo>
                    <a:lnTo>
                      <a:pt x="1067" y="1800"/>
                    </a:lnTo>
                    <a:lnTo>
                      <a:pt x="1068" y="1800"/>
                    </a:lnTo>
                    <a:lnTo>
                      <a:pt x="1070" y="1802"/>
                    </a:lnTo>
                    <a:lnTo>
                      <a:pt x="1072" y="1803"/>
                    </a:lnTo>
                    <a:lnTo>
                      <a:pt x="1072" y="1805"/>
                    </a:lnTo>
                    <a:lnTo>
                      <a:pt x="1068" y="1812"/>
                    </a:lnTo>
                    <a:lnTo>
                      <a:pt x="1068" y="1812"/>
                    </a:lnTo>
                    <a:lnTo>
                      <a:pt x="1072" y="1808"/>
                    </a:lnTo>
                    <a:lnTo>
                      <a:pt x="1073" y="1807"/>
                    </a:lnTo>
                    <a:lnTo>
                      <a:pt x="1075" y="1805"/>
                    </a:lnTo>
                    <a:lnTo>
                      <a:pt x="1077" y="1805"/>
                    </a:lnTo>
                    <a:lnTo>
                      <a:pt x="1082" y="1807"/>
                    </a:lnTo>
                    <a:lnTo>
                      <a:pt x="1085" y="1807"/>
                    </a:lnTo>
                    <a:lnTo>
                      <a:pt x="1089" y="1805"/>
                    </a:lnTo>
                    <a:lnTo>
                      <a:pt x="1091" y="1805"/>
                    </a:lnTo>
                    <a:lnTo>
                      <a:pt x="1092" y="1805"/>
                    </a:lnTo>
                    <a:lnTo>
                      <a:pt x="1094" y="1805"/>
                    </a:lnTo>
                    <a:lnTo>
                      <a:pt x="1096" y="1805"/>
                    </a:lnTo>
                    <a:lnTo>
                      <a:pt x="1097" y="1805"/>
                    </a:lnTo>
                    <a:lnTo>
                      <a:pt x="1101" y="1807"/>
                    </a:lnTo>
                    <a:lnTo>
                      <a:pt x="1103" y="1807"/>
                    </a:lnTo>
                    <a:lnTo>
                      <a:pt x="1109" y="1808"/>
                    </a:lnTo>
                    <a:lnTo>
                      <a:pt x="1114" y="1807"/>
                    </a:lnTo>
                    <a:lnTo>
                      <a:pt x="1114" y="1808"/>
                    </a:lnTo>
                    <a:lnTo>
                      <a:pt x="1116" y="1810"/>
                    </a:lnTo>
                    <a:lnTo>
                      <a:pt x="1118" y="1810"/>
                    </a:lnTo>
                    <a:lnTo>
                      <a:pt x="1120" y="1810"/>
                    </a:lnTo>
                    <a:lnTo>
                      <a:pt x="1123" y="1810"/>
                    </a:lnTo>
                    <a:lnTo>
                      <a:pt x="1126" y="1814"/>
                    </a:lnTo>
                    <a:lnTo>
                      <a:pt x="1128" y="1815"/>
                    </a:lnTo>
                    <a:lnTo>
                      <a:pt x="1130" y="1820"/>
                    </a:lnTo>
                    <a:lnTo>
                      <a:pt x="1130" y="1822"/>
                    </a:lnTo>
                    <a:lnTo>
                      <a:pt x="1126" y="1832"/>
                    </a:lnTo>
                    <a:lnTo>
                      <a:pt x="1125" y="1836"/>
                    </a:lnTo>
                    <a:lnTo>
                      <a:pt x="1125" y="1841"/>
                    </a:lnTo>
                    <a:lnTo>
                      <a:pt x="1126" y="1843"/>
                    </a:lnTo>
                    <a:lnTo>
                      <a:pt x="1128" y="1846"/>
                    </a:lnTo>
                    <a:lnTo>
                      <a:pt x="1128" y="1846"/>
                    </a:lnTo>
                    <a:lnTo>
                      <a:pt x="1130" y="1851"/>
                    </a:lnTo>
                    <a:lnTo>
                      <a:pt x="1130" y="1854"/>
                    </a:lnTo>
                    <a:lnTo>
                      <a:pt x="1130" y="1856"/>
                    </a:lnTo>
                    <a:lnTo>
                      <a:pt x="1130" y="1861"/>
                    </a:lnTo>
                    <a:lnTo>
                      <a:pt x="1130" y="1863"/>
                    </a:lnTo>
                    <a:lnTo>
                      <a:pt x="1130" y="1868"/>
                    </a:lnTo>
                    <a:lnTo>
                      <a:pt x="1130" y="1872"/>
                    </a:lnTo>
                    <a:lnTo>
                      <a:pt x="1130" y="1873"/>
                    </a:lnTo>
                    <a:lnTo>
                      <a:pt x="1128" y="1875"/>
                    </a:lnTo>
                    <a:lnTo>
                      <a:pt x="1128" y="1878"/>
                    </a:lnTo>
                    <a:lnTo>
                      <a:pt x="1128" y="1878"/>
                    </a:lnTo>
                    <a:lnTo>
                      <a:pt x="1128" y="1882"/>
                    </a:lnTo>
                    <a:lnTo>
                      <a:pt x="1130" y="1883"/>
                    </a:lnTo>
                    <a:lnTo>
                      <a:pt x="1132" y="1883"/>
                    </a:lnTo>
                    <a:lnTo>
                      <a:pt x="1133" y="1887"/>
                    </a:lnTo>
                    <a:lnTo>
                      <a:pt x="1137" y="1892"/>
                    </a:lnTo>
                    <a:lnTo>
                      <a:pt x="1138" y="1894"/>
                    </a:lnTo>
                    <a:lnTo>
                      <a:pt x="1142" y="1899"/>
                    </a:lnTo>
                    <a:lnTo>
                      <a:pt x="1142" y="1900"/>
                    </a:lnTo>
                    <a:lnTo>
                      <a:pt x="1140" y="1902"/>
                    </a:lnTo>
                    <a:lnTo>
                      <a:pt x="1140" y="1902"/>
                    </a:lnTo>
                    <a:lnTo>
                      <a:pt x="1138" y="1904"/>
                    </a:lnTo>
                    <a:lnTo>
                      <a:pt x="1137" y="1904"/>
                    </a:lnTo>
                    <a:lnTo>
                      <a:pt x="1137" y="1906"/>
                    </a:lnTo>
                    <a:lnTo>
                      <a:pt x="1140" y="1904"/>
                    </a:lnTo>
                    <a:lnTo>
                      <a:pt x="1142" y="1904"/>
                    </a:lnTo>
                    <a:lnTo>
                      <a:pt x="1144" y="1906"/>
                    </a:lnTo>
                    <a:lnTo>
                      <a:pt x="1145" y="1907"/>
                    </a:lnTo>
                    <a:lnTo>
                      <a:pt x="1147" y="1909"/>
                    </a:lnTo>
                    <a:lnTo>
                      <a:pt x="1150" y="1911"/>
                    </a:lnTo>
                    <a:lnTo>
                      <a:pt x="1154" y="1912"/>
                    </a:lnTo>
                    <a:lnTo>
                      <a:pt x="1159" y="1918"/>
                    </a:lnTo>
                    <a:lnTo>
                      <a:pt x="1159" y="1919"/>
                    </a:lnTo>
                    <a:lnTo>
                      <a:pt x="1161" y="1923"/>
                    </a:lnTo>
                    <a:lnTo>
                      <a:pt x="1162" y="1926"/>
                    </a:lnTo>
                    <a:lnTo>
                      <a:pt x="1162" y="1929"/>
                    </a:lnTo>
                    <a:lnTo>
                      <a:pt x="1164" y="1931"/>
                    </a:lnTo>
                    <a:lnTo>
                      <a:pt x="1162" y="1931"/>
                    </a:lnTo>
                    <a:lnTo>
                      <a:pt x="1159" y="1935"/>
                    </a:lnTo>
                    <a:lnTo>
                      <a:pt x="1156" y="1938"/>
                    </a:lnTo>
                    <a:lnTo>
                      <a:pt x="1157" y="1938"/>
                    </a:lnTo>
                    <a:lnTo>
                      <a:pt x="1159" y="1936"/>
                    </a:lnTo>
                    <a:lnTo>
                      <a:pt x="1162" y="1933"/>
                    </a:lnTo>
                    <a:lnTo>
                      <a:pt x="1164" y="1933"/>
                    </a:lnTo>
                    <a:lnTo>
                      <a:pt x="1168" y="1933"/>
                    </a:lnTo>
                    <a:lnTo>
                      <a:pt x="1169" y="1933"/>
                    </a:lnTo>
                    <a:lnTo>
                      <a:pt x="1173" y="1935"/>
                    </a:lnTo>
                    <a:lnTo>
                      <a:pt x="1174" y="1936"/>
                    </a:lnTo>
                    <a:lnTo>
                      <a:pt x="1178" y="1941"/>
                    </a:lnTo>
                    <a:lnTo>
                      <a:pt x="1183" y="1947"/>
                    </a:lnTo>
                    <a:lnTo>
                      <a:pt x="1185" y="1950"/>
                    </a:lnTo>
                    <a:lnTo>
                      <a:pt x="1183" y="1947"/>
                    </a:lnTo>
                    <a:lnTo>
                      <a:pt x="1183" y="1945"/>
                    </a:lnTo>
                    <a:lnTo>
                      <a:pt x="1180" y="1941"/>
                    </a:lnTo>
                    <a:lnTo>
                      <a:pt x="1178" y="1938"/>
                    </a:lnTo>
                    <a:lnTo>
                      <a:pt x="1178" y="1938"/>
                    </a:lnTo>
                    <a:lnTo>
                      <a:pt x="1176" y="1936"/>
                    </a:lnTo>
                    <a:lnTo>
                      <a:pt x="1178" y="1935"/>
                    </a:lnTo>
                    <a:lnTo>
                      <a:pt x="1178" y="1931"/>
                    </a:lnTo>
                    <a:lnTo>
                      <a:pt x="1180" y="1929"/>
                    </a:lnTo>
                    <a:lnTo>
                      <a:pt x="1180" y="1928"/>
                    </a:lnTo>
                    <a:lnTo>
                      <a:pt x="1181" y="1928"/>
                    </a:lnTo>
                    <a:lnTo>
                      <a:pt x="1181" y="1926"/>
                    </a:lnTo>
                    <a:lnTo>
                      <a:pt x="1181" y="1924"/>
                    </a:lnTo>
                    <a:lnTo>
                      <a:pt x="1185" y="1923"/>
                    </a:lnTo>
                    <a:lnTo>
                      <a:pt x="1185" y="1923"/>
                    </a:lnTo>
                    <a:lnTo>
                      <a:pt x="1186" y="1926"/>
                    </a:lnTo>
                    <a:lnTo>
                      <a:pt x="1186" y="1926"/>
                    </a:lnTo>
                    <a:lnTo>
                      <a:pt x="1188" y="1926"/>
                    </a:lnTo>
                    <a:lnTo>
                      <a:pt x="1190" y="1926"/>
                    </a:lnTo>
                    <a:lnTo>
                      <a:pt x="1190" y="1928"/>
                    </a:lnTo>
                    <a:lnTo>
                      <a:pt x="1192" y="1929"/>
                    </a:lnTo>
                    <a:lnTo>
                      <a:pt x="1192" y="1931"/>
                    </a:lnTo>
                    <a:lnTo>
                      <a:pt x="1192" y="1935"/>
                    </a:lnTo>
                    <a:lnTo>
                      <a:pt x="1193" y="1936"/>
                    </a:lnTo>
                    <a:lnTo>
                      <a:pt x="1193" y="1935"/>
                    </a:lnTo>
                    <a:lnTo>
                      <a:pt x="1193" y="1931"/>
                    </a:lnTo>
                    <a:lnTo>
                      <a:pt x="1195" y="1929"/>
                    </a:lnTo>
                    <a:lnTo>
                      <a:pt x="1197" y="1928"/>
                    </a:lnTo>
                    <a:lnTo>
                      <a:pt x="1197" y="1926"/>
                    </a:lnTo>
                    <a:lnTo>
                      <a:pt x="1195" y="1924"/>
                    </a:lnTo>
                    <a:lnTo>
                      <a:pt x="1192" y="1919"/>
                    </a:lnTo>
                    <a:lnTo>
                      <a:pt x="1192" y="1919"/>
                    </a:lnTo>
                    <a:lnTo>
                      <a:pt x="1193" y="1918"/>
                    </a:lnTo>
                    <a:lnTo>
                      <a:pt x="1193" y="1916"/>
                    </a:lnTo>
                    <a:lnTo>
                      <a:pt x="1193" y="1914"/>
                    </a:lnTo>
                    <a:lnTo>
                      <a:pt x="1195" y="1912"/>
                    </a:lnTo>
                    <a:lnTo>
                      <a:pt x="1197" y="1911"/>
                    </a:lnTo>
                    <a:lnTo>
                      <a:pt x="1198" y="1907"/>
                    </a:lnTo>
                    <a:lnTo>
                      <a:pt x="1200" y="1906"/>
                    </a:lnTo>
                    <a:lnTo>
                      <a:pt x="1200" y="1904"/>
                    </a:lnTo>
                    <a:lnTo>
                      <a:pt x="1202" y="1904"/>
                    </a:lnTo>
                    <a:lnTo>
                      <a:pt x="1200" y="1902"/>
                    </a:lnTo>
                    <a:lnTo>
                      <a:pt x="1200" y="1902"/>
                    </a:lnTo>
                    <a:lnTo>
                      <a:pt x="1200" y="1899"/>
                    </a:lnTo>
                    <a:lnTo>
                      <a:pt x="1200" y="1895"/>
                    </a:lnTo>
                    <a:lnTo>
                      <a:pt x="1198" y="1895"/>
                    </a:lnTo>
                    <a:lnTo>
                      <a:pt x="1197" y="1892"/>
                    </a:lnTo>
                    <a:lnTo>
                      <a:pt x="1197" y="1890"/>
                    </a:lnTo>
                    <a:lnTo>
                      <a:pt x="1195" y="1889"/>
                    </a:lnTo>
                    <a:lnTo>
                      <a:pt x="1195" y="1887"/>
                    </a:lnTo>
                    <a:lnTo>
                      <a:pt x="1197" y="1885"/>
                    </a:lnTo>
                    <a:lnTo>
                      <a:pt x="1197" y="1883"/>
                    </a:lnTo>
                    <a:lnTo>
                      <a:pt x="1193" y="1882"/>
                    </a:lnTo>
                    <a:lnTo>
                      <a:pt x="1193" y="1878"/>
                    </a:lnTo>
                    <a:lnTo>
                      <a:pt x="1192" y="1873"/>
                    </a:lnTo>
                    <a:lnTo>
                      <a:pt x="1192" y="1866"/>
                    </a:lnTo>
                    <a:lnTo>
                      <a:pt x="1190" y="1863"/>
                    </a:lnTo>
                    <a:lnTo>
                      <a:pt x="1190" y="1860"/>
                    </a:lnTo>
                    <a:lnTo>
                      <a:pt x="1188" y="1858"/>
                    </a:lnTo>
                    <a:lnTo>
                      <a:pt x="1190" y="1856"/>
                    </a:lnTo>
                    <a:lnTo>
                      <a:pt x="1190" y="1854"/>
                    </a:lnTo>
                    <a:lnTo>
                      <a:pt x="1192" y="1853"/>
                    </a:lnTo>
                    <a:lnTo>
                      <a:pt x="1192" y="1853"/>
                    </a:lnTo>
                    <a:lnTo>
                      <a:pt x="1192" y="1853"/>
                    </a:lnTo>
                    <a:lnTo>
                      <a:pt x="1190" y="1851"/>
                    </a:lnTo>
                    <a:lnTo>
                      <a:pt x="1190" y="1851"/>
                    </a:lnTo>
                    <a:lnTo>
                      <a:pt x="1190" y="1849"/>
                    </a:lnTo>
                    <a:lnTo>
                      <a:pt x="1192" y="1848"/>
                    </a:lnTo>
                    <a:lnTo>
                      <a:pt x="1192" y="1848"/>
                    </a:lnTo>
                    <a:lnTo>
                      <a:pt x="1190" y="1846"/>
                    </a:lnTo>
                    <a:lnTo>
                      <a:pt x="1186" y="1844"/>
                    </a:lnTo>
                    <a:lnTo>
                      <a:pt x="1188" y="1844"/>
                    </a:lnTo>
                    <a:lnTo>
                      <a:pt x="1188" y="1843"/>
                    </a:lnTo>
                    <a:lnTo>
                      <a:pt x="1188" y="1843"/>
                    </a:lnTo>
                    <a:lnTo>
                      <a:pt x="1186" y="1843"/>
                    </a:lnTo>
                    <a:lnTo>
                      <a:pt x="1185" y="1841"/>
                    </a:lnTo>
                    <a:lnTo>
                      <a:pt x="1185" y="1839"/>
                    </a:lnTo>
                    <a:lnTo>
                      <a:pt x="1183" y="1837"/>
                    </a:lnTo>
                    <a:lnTo>
                      <a:pt x="1181" y="1836"/>
                    </a:lnTo>
                    <a:lnTo>
                      <a:pt x="1181" y="1832"/>
                    </a:lnTo>
                    <a:lnTo>
                      <a:pt x="1180" y="1829"/>
                    </a:lnTo>
                    <a:lnTo>
                      <a:pt x="1180" y="1827"/>
                    </a:lnTo>
                    <a:lnTo>
                      <a:pt x="1178" y="1827"/>
                    </a:lnTo>
                    <a:lnTo>
                      <a:pt x="1178" y="1827"/>
                    </a:lnTo>
                    <a:lnTo>
                      <a:pt x="1178" y="1825"/>
                    </a:lnTo>
                    <a:lnTo>
                      <a:pt x="1178" y="1825"/>
                    </a:lnTo>
                    <a:lnTo>
                      <a:pt x="1193" y="1819"/>
                    </a:lnTo>
                    <a:lnTo>
                      <a:pt x="1193" y="1819"/>
                    </a:lnTo>
                    <a:lnTo>
                      <a:pt x="1202" y="1815"/>
                    </a:lnTo>
                    <a:lnTo>
                      <a:pt x="1205" y="1814"/>
                    </a:lnTo>
                    <a:lnTo>
                      <a:pt x="1209" y="1810"/>
                    </a:lnTo>
                    <a:lnTo>
                      <a:pt x="1212" y="1807"/>
                    </a:lnTo>
                    <a:lnTo>
                      <a:pt x="1214" y="1805"/>
                    </a:lnTo>
                    <a:lnTo>
                      <a:pt x="1215" y="1803"/>
                    </a:lnTo>
                    <a:lnTo>
                      <a:pt x="1224" y="1796"/>
                    </a:lnTo>
                    <a:lnTo>
                      <a:pt x="1226" y="1793"/>
                    </a:lnTo>
                    <a:lnTo>
                      <a:pt x="1227" y="1790"/>
                    </a:lnTo>
                    <a:lnTo>
                      <a:pt x="1231" y="1786"/>
                    </a:lnTo>
                    <a:lnTo>
                      <a:pt x="1234" y="1781"/>
                    </a:lnTo>
                    <a:lnTo>
                      <a:pt x="1236" y="1778"/>
                    </a:lnTo>
                    <a:lnTo>
                      <a:pt x="1238" y="1774"/>
                    </a:lnTo>
                    <a:lnTo>
                      <a:pt x="1238" y="1769"/>
                    </a:lnTo>
                    <a:lnTo>
                      <a:pt x="1238" y="1764"/>
                    </a:lnTo>
                    <a:lnTo>
                      <a:pt x="1239" y="1757"/>
                    </a:lnTo>
                    <a:lnTo>
                      <a:pt x="1239" y="1750"/>
                    </a:lnTo>
                    <a:lnTo>
                      <a:pt x="1238" y="1740"/>
                    </a:lnTo>
                    <a:lnTo>
                      <a:pt x="1238" y="1737"/>
                    </a:lnTo>
                    <a:lnTo>
                      <a:pt x="1236" y="1733"/>
                    </a:lnTo>
                    <a:lnTo>
                      <a:pt x="1234" y="1725"/>
                    </a:lnTo>
                    <a:lnTo>
                      <a:pt x="1233" y="1723"/>
                    </a:lnTo>
                    <a:lnTo>
                      <a:pt x="1231" y="1720"/>
                    </a:lnTo>
                    <a:lnTo>
                      <a:pt x="1226" y="1711"/>
                    </a:lnTo>
                    <a:lnTo>
                      <a:pt x="1221" y="1704"/>
                    </a:lnTo>
                    <a:lnTo>
                      <a:pt x="1219" y="1703"/>
                    </a:lnTo>
                    <a:lnTo>
                      <a:pt x="1215" y="1701"/>
                    </a:lnTo>
                    <a:lnTo>
                      <a:pt x="1212" y="1699"/>
                    </a:lnTo>
                    <a:lnTo>
                      <a:pt x="1210" y="1698"/>
                    </a:lnTo>
                    <a:lnTo>
                      <a:pt x="1203" y="1691"/>
                    </a:lnTo>
                    <a:lnTo>
                      <a:pt x="1202" y="1689"/>
                    </a:lnTo>
                    <a:lnTo>
                      <a:pt x="1200" y="1687"/>
                    </a:lnTo>
                    <a:lnTo>
                      <a:pt x="1200" y="1686"/>
                    </a:lnTo>
                    <a:lnTo>
                      <a:pt x="1200" y="1684"/>
                    </a:lnTo>
                    <a:lnTo>
                      <a:pt x="1202" y="1681"/>
                    </a:lnTo>
                    <a:lnTo>
                      <a:pt x="1202" y="1679"/>
                    </a:lnTo>
                    <a:lnTo>
                      <a:pt x="1202" y="1679"/>
                    </a:lnTo>
                    <a:lnTo>
                      <a:pt x="1205" y="1674"/>
                    </a:lnTo>
                    <a:lnTo>
                      <a:pt x="1207" y="1669"/>
                    </a:lnTo>
                    <a:lnTo>
                      <a:pt x="1209" y="1667"/>
                    </a:lnTo>
                    <a:lnTo>
                      <a:pt x="1210" y="1665"/>
                    </a:lnTo>
                    <a:lnTo>
                      <a:pt x="1214" y="1664"/>
                    </a:lnTo>
                    <a:lnTo>
                      <a:pt x="1215" y="1660"/>
                    </a:lnTo>
                    <a:lnTo>
                      <a:pt x="1214" y="1660"/>
                    </a:lnTo>
                    <a:lnTo>
                      <a:pt x="1214" y="1658"/>
                    </a:lnTo>
                    <a:lnTo>
                      <a:pt x="1214" y="1657"/>
                    </a:lnTo>
                    <a:lnTo>
                      <a:pt x="1215" y="1653"/>
                    </a:lnTo>
                    <a:lnTo>
                      <a:pt x="1215" y="1653"/>
                    </a:lnTo>
                    <a:lnTo>
                      <a:pt x="1215" y="1650"/>
                    </a:lnTo>
                    <a:lnTo>
                      <a:pt x="1215" y="1650"/>
                    </a:lnTo>
                    <a:lnTo>
                      <a:pt x="1219" y="1650"/>
                    </a:lnTo>
                    <a:lnTo>
                      <a:pt x="1222" y="1653"/>
                    </a:lnTo>
                    <a:lnTo>
                      <a:pt x="1222" y="1653"/>
                    </a:lnTo>
                    <a:lnTo>
                      <a:pt x="1222" y="1652"/>
                    </a:lnTo>
                    <a:lnTo>
                      <a:pt x="1221" y="1650"/>
                    </a:lnTo>
                    <a:lnTo>
                      <a:pt x="1221" y="1648"/>
                    </a:lnTo>
                    <a:lnTo>
                      <a:pt x="1222" y="1645"/>
                    </a:lnTo>
                    <a:lnTo>
                      <a:pt x="1222" y="1643"/>
                    </a:lnTo>
                    <a:lnTo>
                      <a:pt x="1222" y="1641"/>
                    </a:lnTo>
                    <a:lnTo>
                      <a:pt x="1222" y="1640"/>
                    </a:lnTo>
                    <a:lnTo>
                      <a:pt x="1224" y="1636"/>
                    </a:lnTo>
                    <a:lnTo>
                      <a:pt x="1224" y="1636"/>
                    </a:lnTo>
                    <a:lnTo>
                      <a:pt x="1219" y="1635"/>
                    </a:lnTo>
                    <a:lnTo>
                      <a:pt x="1219" y="1633"/>
                    </a:lnTo>
                    <a:lnTo>
                      <a:pt x="1219" y="1633"/>
                    </a:lnTo>
                    <a:lnTo>
                      <a:pt x="1221" y="1631"/>
                    </a:lnTo>
                    <a:lnTo>
                      <a:pt x="1221" y="1631"/>
                    </a:lnTo>
                    <a:lnTo>
                      <a:pt x="1217" y="1623"/>
                    </a:lnTo>
                    <a:lnTo>
                      <a:pt x="1217" y="1621"/>
                    </a:lnTo>
                    <a:lnTo>
                      <a:pt x="1217" y="1618"/>
                    </a:lnTo>
                    <a:lnTo>
                      <a:pt x="1221" y="1616"/>
                    </a:lnTo>
                    <a:lnTo>
                      <a:pt x="1219" y="1616"/>
                    </a:lnTo>
                    <a:lnTo>
                      <a:pt x="1217" y="1616"/>
                    </a:lnTo>
                    <a:lnTo>
                      <a:pt x="1215" y="1614"/>
                    </a:lnTo>
                    <a:lnTo>
                      <a:pt x="1214" y="1612"/>
                    </a:lnTo>
                    <a:lnTo>
                      <a:pt x="1215" y="1611"/>
                    </a:lnTo>
                    <a:lnTo>
                      <a:pt x="1215" y="1611"/>
                    </a:lnTo>
                    <a:lnTo>
                      <a:pt x="1217" y="1607"/>
                    </a:lnTo>
                    <a:lnTo>
                      <a:pt x="1219" y="1606"/>
                    </a:lnTo>
                    <a:lnTo>
                      <a:pt x="1217" y="1606"/>
                    </a:lnTo>
                    <a:lnTo>
                      <a:pt x="1212" y="1607"/>
                    </a:lnTo>
                    <a:lnTo>
                      <a:pt x="1210" y="1606"/>
                    </a:lnTo>
                    <a:lnTo>
                      <a:pt x="1209" y="1606"/>
                    </a:lnTo>
                    <a:lnTo>
                      <a:pt x="1207" y="1606"/>
                    </a:lnTo>
                    <a:lnTo>
                      <a:pt x="1207" y="1604"/>
                    </a:lnTo>
                    <a:lnTo>
                      <a:pt x="1212" y="1599"/>
                    </a:lnTo>
                    <a:lnTo>
                      <a:pt x="1214" y="1595"/>
                    </a:lnTo>
                    <a:lnTo>
                      <a:pt x="1215" y="1592"/>
                    </a:lnTo>
                    <a:lnTo>
                      <a:pt x="1215" y="1590"/>
                    </a:lnTo>
                    <a:lnTo>
                      <a:pt x="1215" y="1589"/>
                    </a:lnTo>
                    <a:lnTo>
                      <a:pt x="1215" y="1583"/>
                    </a:lnTo>
                    <a:lnTo>
                      <a:pt x="1215" y="1582"/>
                    </a:lnTo>
                    <a:lnTo>
                      <a:pt x="1217" y="1580"/>
                    </a:lnTo>
                    <a:lnTo>
                      <a:pt x="1219" y="1577"/>
                    </a:lnTo>
                    <a:lnTo>
                      <a:pt x="1215" y="1573"/>
                    </a:lnTo>
                    <a:lnTo>
                      <a:pt x="1214" y="1570"/>
                    </a:lnTo>
                    <a:lnTo>
                      <a:pt x="1212" y="1570"/>
                    </a:lnTo>
                    <a:lnTo>
                      <a:pt x="1212" y="1568"/>
                    </a:lnTo>
                    <a:lnTo>
                      <a:pt x="1210" y="1565"/>
                    </a:lnTo>
                    <a:lnTo>
                      <a:pt x="1209" y="1561"/>
                    </a:lnTo>
                    <a:lnTo>
                      <a:pt x="1207" y="1554"/>
                    </a:lnTo>
                    <a:lnTo>
                      <a:pt x="1207" y="1549"/>
                    </a:lnTo>
                    <a:lnTo>
                      <a:pt x="1207" y="1546"/>
                    </a:lnTo>
                    <a:lnTo>
                      <a:pt x="1209" y="1546"/>
                    </a:lnTo>
                    <a:lnTo>
                      <a:pt x="1209" y="1544"/>
                    </a:lnTo>
                    <a:lnTo>
                      <a:pt x="1212" y="1541"/>
                    </a:lnTo>
                    <a:lnTo>
                      <a:pt x="1217" y="1536"/>
                    </a:lnTo>
                    <a:lnTo>
                      <a:pt x="1222" y="1534"/>
                    </a:lnTo>
                    <a:lnTo>
                      <a:pt x="1226" y="1536"/>
                    </a:lnTo>
                    <a:lnTo>
                      <a:pt x="1233" y="1537"/>
                    </a:lnTo>
                    <a:lnTo>
                      <a:pt x="1236" y="1539"/>
                    </a:lnTo>
                    <a:lnTo>
                      <a:pt x="1251" y="1546"/>
                    </a:lnTo>
                    <a:lnTo>
                      <a:pt x="1255" y="1548"/>
                    </a:lnTo>
                    <a:lnTo>
                      <a:pt x="1253" y="1551"/>
                    </a:lnTo>
                    <a:lnTo>
                      <a:pt x="1253" y="1551"/>
                    </a:lnTo>
                    <a:lnTo>
                      <a:pt x="1258" y="1546"/>
                    </a:lnTo>
                    <a:lnTo>
                      <a:pt x="1260" y="1546"/>
                    </a:lnTo>
                    <a:lnTo>
                      <a:pt x="1262" y="1546"/>
                    </a:lnTo>
                    <a:lnTo>
                      <a:pt x="1265" y="1548"/>
                    </a:lnTo>
                    <a:lnTo>
                      <a:pt x="1267" y="1548"/>
                    </a:lnTo>
                    <a:lnTo>
                      <a:pt x="1270" y="1549"/>
                    </a:lnTo>
                    <a:lnTo>
                      <a:pt x="1275" y="1553"/>
                    </a:lnTo>
                    <a:lnTo>
                      <a:pt x="1275" y="1553"/>
                    </a:lnTo>
                    <a:lnTo>
                      <a:pt x="1274" y="1551"/>
                    </a:lnTo>
                    <a:lnTo>
                      <a:pt x="1275" y="1549"/>
                    </a:lnTo>
                    <a:lnTo>
                      <a:pt x="1279" y="1548"/>
                    </a:lnTo>
                    <a:lnTo>
                      <a:pt x="1284" y="1546"/>
                    </a:lnTo>
                    <a:lnTo>
                      <a:pt x="1286" y="1543"/>
                    </a:lnTo>
                    <a:lnTo>
                      <a:pt x="1289" y="1541"/>
                    </a:lnTo>
                    <a:lnTo>
                      <a:pt x="1291" y="1539"/>
                    </a:lnTo>
                    <a:lnTo>
                      <a:pt x="1292" y="1539"/>
                    </a:lnTo>
                    <a:lnTo>
                      <a:pt x="1294" y="1539"/>
                    </a:lnTo>
                    <a:lnTo>
                      <a:pt x="1298" y="1543"/>
                    </a:lnTo>
                    <a:lnTo>
                      <a:pt x="1301" y="1544"/>
                    </a:lnTo>
                    <a:lnTo>
                      <a:pt x="1303" y="1548"/>
                    </a:lnTo>
                    <a:lnTo>
                      <a:pt x="1306" y="1549"/>
                    </a:lnTo>
                    <a:lnTo>
                      <a:pt x="1306" y="1551"/>
                    </a:lnTo>
                    <a:lnTo>
                      <a:pt x="1308" y="1553"/>
                    </a:lnTo>
                    <a:lnTo>
                      <a:pt x="1311" y="1553"/>
                    </a:lnTo>
                    <a:lnTo>
                      <a:pt x="1313" y="1553"/>
                    </a:lnTo>
                    <a:lnTo>
                      <a:pt x="1313" y="1553"/>
                    </a:lnTo>
                    <a:lnTo>
                      <a:pt x="1313" y="1554"/>
                    </a:lnTo>
                    <a:lnTo>
                      <a:pt x="1313" y="1556"/>
                    </a:lnTo>
                    <a:lnTo>
                      <a:pt x="1313" y="1558"/>
                    </a:lnTo>
                    <a:lnTo>
                      <a:pt x="1313" y="1560"/>
                    </a:lnTo>
                    <a:lnTo>
                      <a:pt x="1311" y="1565"/>
                    </a:lnTo>
                    <a:lnTo>
                      <a:pt x="1311" y="1565"/>
                    </a:lnTo>
                    <a:lnTo>
                      <a:pt x="1313" y="1563"/>
                    </a:lnTo>
                    <a:lnTo>
                      <a:pt x="1315" y="1561"/>
                    </a:lnTo>
                    <a:lnTo>
                      <a:pt x="1316" y="1561"/>
                    </a:lnTo>
                    <a:lnTo>
                      <a:pt x="1318" y="1563"/>
                    </a:lnTo>
                    <a:lnTo>
                      <a:pt x="1322" y="1565"/>
                    </a:lnTo>
                    <a:lnTo>
                      <a:pt x="1322" y="1566"/>
                    </a:lnTo>
                    <a:lnTo>
                      <a:pt x="1323" y="1568"/>
                    </a:lnTo>
                    <a:lnTo>
                      <a:pt x="1323" y="1570"/>
                    </a:lnTo>
                    <a:lnTo>
                      <a:pt x="1325" y="1571"/>
                    </a:lnTo>
                    <a:lnTo>
                      <a:pt x="1325" y="1571"/>
                    </a:lnTo>
                    <a:lnTo>
                      <a:pt x="1323" y="1573"/>
                    </a:lnTo>
                    <a:lnTo>
                      <a:pt x="1322" y="1575"/>
                    </a:lnTo>
                    <a:lnTo>
                      <a:pt x="1322" y="1575"/>
                    </a:lnTo>
                    <a:lnTo>
                      <a:pt x="1325" y="1573"/>
                    </a:lnTo>
                    <a:lnTo>
                      <a:pt x="1327" y="1573"/>
                    </a:lnTo>
                    <a:lnTo>
                      <a:pt x="1327" y="1571"/>
                    </a:lnTo>
                    <a:lnTo>
                      <a:pt x="1328" y="1571"/>
                    </a:lnTo>
                    <a:lnTo>
                      <a:pt x="1332" y="1573"/>
                    </a:lnTo>
                    <a:lnTo>
                      <a:pt x="1334" y="1575"/>
                    </a:lnTo>
                    <a:lnTo>
                      <a:pt x="1334" y="1575"/>
                    </a:lnTo>
                    <a:lnTo>
                      <a:pt x="1332" y="1577"/>
                    </a:lnTo>
                    <a:lnTo>
                      <a:pt x="1330" y="1577"/>
                    </a:lnTo>
                    <a:lnTo>
                      <a:pt x="1328" y="1580"/>
                    </a:lnTo>
                    <a:lnTo>
                      <a:pt x="1328" y="1580"/>
                    </a:lnTo>
                    <a:lnTo>
                      <a:pt x="1330" y="1582"/>
                    </a:lnTo>
                    <a:lnTo>
                      <a:pt x="1332" y="1582"/>
                    </a:lnTo>
                    <a:lnTo>
                      <a:pt x="1332" y="1582"/>
                    </a:lnTo>
                    <a:lnTo>
                      <a:pt x="1330" y="1583"/>
                    </a:lnTo>
                    <a:lnTo>
                      <a:pt x="1330" y="1585"/>
                    </a:lnTo>
                    <a:lnTo>
                      <a:pt x="1334" y="1590"/>
                    </a:lnTo>
                    <a:lnTo>
                      <a:pt x="1337" y="1592"/>
                    </a:lnTo>
                    <a:lnTo>
                      <a:pt x="1339" y="1592"/>
                    </a:lnTo>
                    <a:lnTo>
                      <a:pt x="1342" y="1592"/>
                    </a:lnTo>
                    <a:lnTo>
                      <a:pt x="1344" y="1594"/>
                    </a:lnTo>
                    <a:lnTo>
                      <a:pt x="1351" y="1595"/>
                    </a:lnTo>
                    <a:lnTo>
                      <a:pt x="1354" y="1597"/>
                    </a:lnTo>
                    <a:lnTo>
                      <a:pt x="1356" y="1595"/>
                    </a:lnTo>
                    <a:lnTo>
                      <a:pt x="1359" y="1595"/>
                    </a:lnTo>
                    <a:lnTo>
                      <a:pt x="1361" y="1597"/>
                    </a:lnTo>
                    <a:lnTo>
                      <a:pt x="1361" y="1597"/>
                    </a:lnTo>
                    <a:lnTo>
                      <a:pt x="1361" y="1599"/>
                    </a:lnTo>
                    <a:lnTo>
                      <a:pt x="1361" y="1602"/>
                    </a:lnTo>
                    <a:lnTo>
                      <a:pt x="1363" y="1602"/>
                    </a:lnTo>
                    <a:lnTo>
                      <a:pt x="1364" y="1604"/>
                    </a:lnTo>
                    <a:lnTo>
                      <a:pt x="1366" y="1604"/>
                    </a:lnTo>
                    <a:lnTo>
                      <a:pt x="1368" y="1602"/>
                    </a:lnTo>
                    <a:lnTo>
                      <a:pt x="1369" y="1602"/>
                    </a:lnTo>
                    <a:lnTo>
                      <a:pt x="1369" y="1600"/>
                    </a:lnTo>
                    <a:lnTo>
                      <a:pt x="1371" y="1597"/>
                    </a:lnTo>
                    <a:lnTo>
                      <a:pt x="1371" y="1597"/>
                    </a:lnTo>
                    <a:lnTo>
                      <a:pt x="1373" y="1595"/>
                    </a:lnTo>
                    <a:lnTo>
                      <a:pt x="1373" y="1597"/>
                    </a:lnTo>
                    <a:lnTo>
                      <a:pt x="1375" y="1597"/>
                    </a:lnTo>
                    <a:lnTo>
                      <a:pt x="1375" y="1602"/>
                    </a:lnTo>
                    <a:lnTo>
                      <a:pt x="1375" y="1602"/>
                    </a:lnTo>
                    <a:lnTo>
                      <a:pt x="1375" y="1604"/>
                    </a:lnTo>
                    <a:lnTo>
                      <a:pt x="1375" y="1606"/>
                    </a:lnTo>
                    <a:lnTo>
                      <a:pt x="1373" y="1607"/>
                    </a:lnTo>
                    <a:lnTo>
                      <a:pt x="1373" y="1609"/>
                    </a:lnTo>
                    <a:lnTo>
                      <a:pt x="1371" y="1611"/>
                    </a:lnTo>
                    <a:lnTo>
                      <a:pt x="1369" y="1616"/>
                    </a:lnTo>
                    <a:lnTo>
                      <a:pt x="1369" y="1618"/>
                    </a:lnTo>
                    <a:lnTo>
                      <a:pt x="1368" y="1621"/>
                    </a:lnTo>
                    <a:lnTo>
                      <a:pt x="1368" y="1623"/>
                    </a:lnTo>
                    <a:lnTo>
                      <a:pt x="1369" y="1624"/>
                    </a:lnTo>
                    <a:lnTo>
                      <a:pt x="1369" y="1626"/>
                    </a:lnTo>
                    <a:lnTo>
                      <a:pt x="1371" y="1629"/>
                    </a:lnTo>
                    <a:lnTo>
                      <a:pt x="1371" y="1629"/>
                    </a:lnTo>
                    <a:lnTo>
                      <a:pt x="1371" y="1631"/>
                    </a:lnTo>
                    <a:lnTo>
                      <a:pt x="1371" y="1633"/>
                    </a:lnTo>
                    <a:lnTo>
                      <a:pt x="1369" y="1635"/>
                    </a:lnTo>
                    <a:lnTo>
                      <a:pt x="1368" y="1636"/>
                    </a:lnTo>
                    <a:lnTo>
                      <a:pt x="1364" y="1636"/>
                    </a:lnTo>
                    <a:lnTo>
                      <a:pt x="1354" y="1636"/>
                    </a:lnTo>
                    <a:lnTo>
                      <a:pt x="1351" y="1636"/>
                    </a:lnTo>
                    <a:lnTo>
                      <a:pt x="1352" y="1638"/>
                    </a:lnTo>
                    <a:lnTo>
                      <a:pt x="1356" y="1638"/>
                    </a:lnTo>
                    <a:lnTo>
                      <a:pt x="1357" y="1638"/>
                    </a:lnTo>
                    <a:lnTo>
                      <a:pt x="1368" y="1640"/>
                    </a:lnTo>
                    <a:lnTo>
                      <a:pt x="1369" y="1640"/>
                    </a:lnTo>
                    <a:lnTo>
                      <a:pt x="1369" y="1641"/>
                    </a:lnTo>
                    <a:lnTo>
                      <a:pt x="1371" y="1643"/>
                    </a:lnTo>
                    <a:lnTo>
                      <a:pt x="1371" y="1648"/>
                    </a:lnTo>
                    <a:lnTo>
                      <a:pt x="1371" y="1650"/>
                    </a:lnTo>
                    <a:lnTo>
                      <a:pt x="1371" y="1652"/>
                    </a:lnTo>
                    <a:lnTo>
                      <a:pt x="1371" y="1653"/>
                    </a:lnTo>
                    <a:lnTo>
                      <a:pt x="1369" y="1657"/>
                    </a:lnTo>
                    <a:lnTo>
                      <a:pt x="1369" y="1660"/>
                    </a:lnTo>
                    <a:lnTo>
                      <a:pt x="1369" y="1662"/>
                    </a:lnTo>
                    <a:lnTo>
                      <a:pt x="1375" y="1662"/>
                    </a:lnTo>
                    <a:lnTo>
                      <a:pt x="1376" y="1664"/>
                    </a:lnTo>
                    <a:lnTo>
                      <a:pt x="1376" y="1665"/>
                    </a:lnTo>
                    <a:lnTo>
                      <a:pt x="1375" y="1669"/>
                    </a:lnTo>
                    <a:lnTo>
                      <a:pt x="1375" y="1669"/>
                    </a:lnTo>
                    <a:lnTo>
                      <a:pt x="1375" y="1672"/>
                    </a:lnTo>
                    <a:lnTo>
                      <a:pt x="1375" y="1672"/>
                    </a:lnTo>
                    <a:lnTo>
                      <a:pt x="1375" y="1672"/>
                    </a:lnTo>
                    <a:lnTo>
                      <a:pt x="1375" y="1675"/>
                    </a:lnTo>
                    <a:lnTo>
                      <a:pt x="1373" y="1677"/>
                    </a:lnTo>
                    <a:lnTo>
                      <a:pt x="1373" y="1679"/>
                    </a:lnTo>
                    <a:lnTo>
                      <a:pt x="1371" y="1681"/>
                    </a:lnTo>
                    <a:lnTo>
                      <a:pt x="1371" y="1681"/>
                    </a:lnTo>
                    <a:lnTo>
                      <a:pt x="1369" y="1681"/>
                    </a:lnTo>
                    <a:lnTo>
                      <a:pt x="1369" y="1677"/>
                    </a:lnTo>
                    <a:lnTo>
                      <a:pt x="1368" y="1677"/>
                    </a:lnTo>
                    <a:lnTo>
                      <a:pt x="1368" y="1677"/>
                    </a:lnTo>
                    <a:lnTo>
                      <a:pt x="1368" y="1677"/>
                    </a:lnTo>
                    <a:lnTo>
                      <a:pt x="1368" y="1679"/>
                    </a:lnTo>
                    <a:lnTo>
                      <a:pt x="1368" y="1679"/>
                    </a:lnTo>
                    <a:lnTo>
                      <a:pt x="1366" y="1681"/>
                    </a:lnTo>
                    <a:lnTo>
                      <a:pt x="1364" y="1682"/>
                    </a:lnTo>
                    <a:lnTo>
                      <a:pt x="1361" y="1682"/>
                    </a:lnTo>
                    <a:lnTo>
                      <a:pt x="1361" y="1684"/>
                    </a:lnTo>
                    <a:lnTo>
                      <a:pt x="1363" y="1684"/>
                    </a:lnTo>
                    <a:lnTo>
                      <a:pt x="1366" y="1686"/>
                    </a:lnTo>
                    <a:lnTo>
                      <a:pt x="1368" y="1686"/>
                    </a:lnTo>
                    <a:lnTo>
                      <a:pt x="1371" y="1684"/>
                    </a:lnTo>
                    <a:lnTo>
                      <a:pt x="1376" y="1681"/>
                    </a:lnTo>
                    <a:lnTo>
                      <a:pt x="1378" y="1679"/>
                    </a:lnTo>
                    <a:lnTo>
                      <a:pt x="1380" y="1679"/>
                    </a:lnTo>
                    <a:lnTo>
                      <a:pt x="1381" y="1679"/>
                    </a:lnTo>
                    <a:lnTo>
                      <a:pt x="1385" y="1679"/>
                    </a:lnTo>
                    <a:lnTo>
                      <a:pt x="1388" y="1679"/>
                    </a:lnTo>
                    <a:lnTo>
                      <a:pt x="1390" y="1679"/>
                    </a:lnTo>
                    <a:lnTo>
                      <a:pt x="1392" y="1679"/>
                    </a:lnTo>
                    <a:lnTo>
                      <a:pt x="1393" y="1681"/>
                    </a:lnTo>
                    <a:lnTo>
                      <a:pt x="1395" y="1682"/>
                    </a:lnTo>
                    <a:lnTo>
                      <a:pt x="1395" y="1684"/>
                    </a:lnTo>
                    <a:lnTo>
                      <a:pt x="1397" y="1689"/>
                    </a:lnTo>
                    <a:lnTo>
                      <a:pt x="1397" y="1691"/>
                    </a:lnTo>
                    <a:lnTo>
                      <a:pt x="1399" y="1693"/>
                    </a:lnTo>
                    <a:lnTo>
                      <a:pt x="1399" y="1694"/>
                    </a:lnTo>
                    <a:lnTo>
                      <a:pt x="1399" y="1698"/>
                    </a:lnTo>
                    <a:lnTo>
                      <a:pt x="1397" y="1703"/>
                    </a:lnTo>
                    <a:lnTo>
                      <a:pt x="1395" y="1706"/>
                    </a:lnTo>
                    <a:lnTo>
                      <a:pt x="1393" y="1708"/>
                    </a:lnTo>
                    <a:lnTo>
                      <a:pt x="1390" y="1710"/>
                    </a:lnTo>
                    <a:lnTo>
                      <a:pt x="1387" y="1711"/>
                    </a:lnTo>
                    <a:lnTo>
                      <a:pt x="1385" y="1713"/>
                    </a:lnTo>
                    <a:lnTo>
                      <a:pt x="1383" y="1715"/>
                    </a:lnTo>
                    <a:lnTo>
                      <a:pt x="1383" y="1715"/>
                    </a:lnTo>
                    <a:lnTo>
                      <a:pt x="1387" y="1713"/>
                    </a:lnTo>
                    <a:lnTo>
                      <a:pt x="1393" y="1711"/>
                    </a:lnTo>
                    <a:lnTo>
                      <a:pt x="1395" y="1710"/>
                    </a:lnTo>
                    <a:lnTo>
                      <a:pt x="1395" y="1708"/>
                    </a:lnTo>
                    <a:lnTo>
                      <a:pt x="1397" y="1704"/>
                    </a:lnTo>
                    <a:lnTo>
                      <a:pt x="1399" y="1696"/>
                    </a:lnTo>
                    <a:lnTo>
                      <a:pt x="1400" y="1694"/>
                    </a:lnTo>
                    <a:lnTo>
                      <a:pt x="1402" y="1694"/>
                    </a:lnTo>
                    <a:lnTo>
                      <a:pt x="1402" y="1694"/>
                    </a:lnTo>
                    <a:lnTo>
                      <a:pt x="1404" y="1699"/>
                    </a:lnTo>
                    <a:lnTo>
                      <a:pt x="1404" y="1701"/>
                    </a:lnTo>
                    <a:lnTo>
                      <a:pt x="1404" y="1701"/>
                    </a:lnTo>
                    <a:lnTo>
                      <a:pt x="1400" y="1706"/>
                    </a:lnTo>
                    <a:lnTo>
                      <a:pt x="1402" y="1706"/>
                    </a:lnTo>
                    <a:lnTo>
                      <a:pt x="1405" y="1701"/>
                    </a:lnTo>
                    <a:lnTo>
                      <a:pt x="1405" y="1699"/>
                    </a:lnTo>
                    <a:lnTo>
                      <a:pt x="1405" y="1698"/>
                    </a:lnTo>
                    <a:lnTo>
                      <a:pt x="1407" y="1696"/>
                    </a:lnTo>
                    <a:lnTo>
                      <a:pt x="1407" y="1698"/>
                    </a:lnTo>
                    <a:lnTo>
                      <a:pt x="1409" y="1703"/>
                    </a:lnTo>
                    <a:lnTo>
                      <a:pt x="1409" y="1706"/>
                    </a:lnTo>
                    <a:lnTo>
                      <a:pt x="1409" y="1708"/>
                    </a:lnTo>
                    <a:lnTo>
                      <a:pt x="1409" y="1711"/>
                    </a:lnTo>
                    <a:lnTo>
                      <a:pt x="1409" y="1711"/>
                    </a:lnTo>
                    <a:lnTo>
                      <a:pt x="1409" y="1708"/>
                    </a:lnTo>
                    <a:lnTo>
                      <a:pt x="1409" y="1706"/>
                    </a:lnTo>
                    <a:lnTo>
                      <a:pt x="1411" y="1704"/>
                    </a:lnTo>
                    <a:lnTo>
                      <a:pt x="1411" y="1703"/>
                    </a:lnTo>
                    <a:lnTo>
                      <a:pt x="1414" y="1701"/>
                    </a:lnTo>
                    <a:lnTo>
                      <a:pt x="1419" y="1698"/>
                    </a:lnTo>
                    <a:lnTo>
                      <a:pt x="1421" y="1696"/>
                    </a:lnTo>
                    <a:lnTo>
                      <a:pt x="1424" y="1694"/>
                    </a:lnTo>
                    <a:lnTo>
                      <a:pt x="1428" y="1694"/>
                    </a:lnTo>
                    <a:lnTo>
                      <a:pt x="1429" y="1691"/>
                    </a:lnTo>
                    <a:lnTo>
                      <a:pt x="1429" y="1687"/>
                    </a:lnTo>
                    <a:lnTo>
                      <a:pt x="1431" y="1686"/>
                    </a:lnTo>
                    <a:lnTo>
                      <a:pt x="1431" y="1684"/>
                    </a:lnTo>
                    <a:lnTo>
                      <a:pt x="1434" y="1682"/>
                    </a:lnTo>
                    <a:lnTo>
                      <a:pt x="1434" y="1682"/>
                    </a:lnTo>
                    <a:lnTo>
                      <a:pt x="1436" y="1682"/>
                    </a:lnTo>
                    <a:lnTo>
                      <a:pt x="1438" y="1684"/>
                    </a:lnTo>
                    <a:lnTo>
                      <a:pt x="1440" y="1687"/>
                    </a:lnTo>
                    <a:lnTo>
                      <a:pt x="1440" y="1689"/>
                    </a:lnTo>
                    <a:lnTo>
                      <a:pt x="1440" y="1691"/>
                    </a:lnTo>
                    <a:lnTo>
                      <a:pt x="1440" y="1696"/>
                    </a:lnTo>
                    <a:lnTo>
                      <a:pt x="1441" y="1696"/>
                    </a:lnTo>
                    <a:lnTo>
                      <a:pt x="1441" y="1693"/>
                    </a:lnTo>
                    <a:lnTo>
                      <a:pt x="1443" y="1691"/>
                    </a:lnTo>
                    <a:lnTo>
                      <a:pt x="1441" y="1689"/>
                    </a:lnTo>
                    <a:lnTo>
                      <a:pt x="1441" y="1687"/>
                    </a:lnTo>
                    <a:lnTo>
                      <a:pt x="1440" y="1684"/>
                    </a:lnTo>
                    <a:lnTo>
                      <a:pt x="1440" y="1682"/>
                    </a:lnTo>
                    <a:lnTo>
                      <a:pt x="1440" y="1681"/>
                    </a:lnTo>
                    <a:lnTo>
                      <a:pt x="1441" y="1681"/>
                    </a:lnTo>
                    <a:lnTo>
                      <a:pt x="1443" y="1681"/>
                    </a:lnTo>
                    <a:lnTo>
                      <a:pt x="1443" y="1681"/>
                    </a:lnTo>
                    <a:lnTo>
                      <a:pt x="1443" y="1679"/>
                    </a:lnTo>
                    <a:lnTo>
                      <a:pt x="1443" y="1677"/>
                    </a:lnTo>
                    <a:lnTo>
                      <a:pt x="1443" y="1675"/>
                    </a:lnTo>
                    <a:lnTo>
                      <a:pt x="1445" y="1675"/>
                    </a:lnTo>
                    <a:lnTo>
                      <a:pt x="1446" y="1675"/>
                    </a:lnTo>
                    <a:lnTo>
                      <a:pt x="1446" y="1675"/>
                    </a:lnTo>
                    <a:lnTo>
                      <a:pt x="1446" y="1674"/>
                    </a:lnTo>
                    <a:lnTo>
                      <a:pt x="1446" y="1674"/>
                    </a:lnTo>
                    <a:lnTo>
                      <a:pt x="1450" y="1674"/>
                    </a:lnTo>
                    <a:lnTo>
                      <a:pt x="1450" y="1674"/>
                    </a:lnTo>
                    <a:lnTo>
                      <a:pt x="1452" y="1674"/>
                    </a:lnTo>
                    <a:lnTo>
                      <a:pt x="1453" y="1672"/>
                    </a:lnTo>
                    <a:lnTo>
                      <a:pt x="1450" y="1672"/>
                    </a:lnTo>
                    <a:lnTo>
                      <a:pt x="1448" y="1670"/>
                    </a:lnTo>
                    <a:lnTo>
                      <a:pt x="1448" y="1670"/>
                    </a:lnTo>
                    <a:lnTo>
                      <a:pt x="1446" y="1669"/>
                    </a:lnTo>
                    <a:lnTo>
                      <a:pt x="1446" y="1667"/>
                    </a:lnTo>
                    <a:lnTo>
                      <a:pt x="1446" y="1667"/>
                    </a:lnTo>
                    <a:lnTo>
                      <a:pt x="1446" y="1667"/>
                    </a:lnTo>
                    <a:lnTo>
                      <a:pt x="1448" y="1667"/>
                    </a:lnTo>
                    <a:lnTo>
                      <a:pt x="1448" y="1665"/>
                    </a:lnTo>
                    <a:lnTo>
                      <a:pt x="1450" y="1664"/>
                    </a:lnTo>
                    <a:lnTo>
                      <a:pt x="1450" y="1662"/>
                    </a:lnTo>
                    <a:lnTo>
                      <a:pt x="1452" y="1664"/>
                    </a:lnTo>
                    <a:lnTo>
                      <a:pt x="1452" y="1662"/>
                    </a:lnTo>
                    <a:lnTo>
                      <a:pt x="1450" y="1658"/>
                    </a:lnTo>
                    <a:lnTo>
                      <a:pt x="1452" y="1657"/>
                    </a:lnTo>
                    <a:lnTo>
                      <a:pt x="1453" y="1657"/>
                    </a:lnTo>
                    <a:lnTo>
                      <a:pt x="1455" y="1657"/>
                    </a:lnTo>
                    <a:lnTo>
                      <a:pt x="1458" y="1660"/>
                    </a:lnTo>
                    <a:lnTo>
                      <a:pt x="1458" y="1660"/>
                    </a:lnTo>
                    <a:lnTo>
                      <a:pt x="1458" y="1660"/>
                    </a:lnTo>
                    <a:lnTo>
                      <a:pt x="1457" y="1657"/>
                    </a:lnTo>
                    <a:lnTo>
                      <a:pt x="1455" y="1657"/>
                    </a:lnTo>
                    <a:lnTo>
                      <a:pt x="1453" y="1655"/>
                    </a:lnTo>
                    <a:lnTo>
                      <a:pt x="1452" y="1655"/>
                    </a:lnTo>
                    <a:lnTo>
                      <a:pt x="1452" y="1652"/>
                    </a:lnTo>
                    <a:lnTo>
                      <a:pt x="1450" y="1650"/>
                    </a:lnTo>
                    <a:lnTo>
                      <a:pt x="1450" y="1648"/>
                    </a:lnTo>
                    <a:lnTo>
                      <a:pt x="1452" y="1645"/>
                    </a:lnTo>
                    <a:lnTo>
                      <a:pt x="1452" y="1645"/>
                    </a:lnTo>
                    <a:lnTo>
                      <a:pt x="1453" y="1645"/>
                    </a:lnTo>
                    <a:lnTo>
                      <a:pt x="1455" y="1645"/>
                    </a:lnTo>
                    <a:lnTo>
                      <a:pt x="1457" y="1645"/>
                    </a:lnTo>
                    <a:lnTo>
                      <a:pt x="1458" y="1646"/>
                    </a:lnTo>
                    <a:lnTo>
                      <a:pt x="1460" y="1646"/>
                    </a:lnTo>
                    <a:lnTo>
                      <a:pt x="1458" y="1645"/>
                    </a:lnTo>
                    <a:lnTo>
                      <a:pt x="1457" y="1643"/>
                    </a:lnTo>
                    <a:lnTo>
                      <a:pt x="1457" y="1641"/>
                    </a:lnTo>
                    <a:lnTo>
                      <a:pt x="1457" y="1641"/>
                    </a:lnTo>
                    <a:lnTo>
                      <a:pt x="1458" y="1638"/>
                    </a:lnTo>
                    <a:lnTo>
                      <a:pt x="1458" y="1635"/>
                    </a:lnTo>
                    <a:lnTo>
                      <a:pt x="1462" y="1628"/>
                    </a:lnTo>
                    <a:lnTo>
                      <a:pt x="1462" y="1626"/>
                    </a:lnTo>
                    <a:lnTo>
                      <a:pt x="1464" y="1626"/>
                    </a:lnTo>
                    <a:lnTo>
                      <a:pt x="1464" y="1624"/>
                    </a:lnTo>
                    <a:lnTo>
                      <a:pt x="1465" y="1624"/>
                    </a:lnTo>
                    <a:lnTo>
                      <a:pt x="1470" y="1626"/>
                    </a:lnTo>
                    <a:lnTo>
                      <a:pt x="1470" y="1628"/>
                    </a:lnTo>
                    <a:lnTo>
                      <a:pt x="1470" y="1631"/>
                    </a:lnTo>
                    <a:lnTo>
                      <a:pt x="1469" y="1633"/>
                    </a:lnTo>
                    <a:lnTo>
                      <a:pt x="1465" y="1636"/>
                    </a:lnTo>
                    <a:lnTo>
                      <a:pt x="1464" y="1636"/>
                    </a:lnTo>
                    <a:lnTo>
                      <a:pt x="1465" y="1638"/>
                    </a:lnTo>
                    <a:lnTo>
                      <a:pt x="1469" y="1636"/>
                    </a:lnTo>
                    <a:lnTo>
                      <a:pt x="1472" y="1635"/>
                    </a:lnTo>
                    <a:lnTo>
                      <a:pt x="1474" y="1635"/>
                    </a:lnTo>
                    <a:lnTo>
                      <a:pt x="1476" y="1638"/>
                    </a:lnTo>
                    <a:lnTo>
                      <a:pt x="1476" y="1643"/>
                    </a:lnTo>
                    <a:lnTo>
                      <a:pt x="1476" y="1646"/>
                    </a:lnTo>
                    <a:lnTo>
                      <a:pt x="1476" y="1645"/>
                    </a:lnTo>
                    <a:lnTo>
                      <a:pt x="1477" y="1643"/>
                    </a:lnTo>
                    <a:lnTo>
                      <a:pt x="1479" y="1646"/>
                    </a:lnTo>
                    <a:lnTo>
                      <a:pt x="1479" y="1648"/>
                    </a:lnTo>
                    <a:lnTo>
                      <a:pt x="1481" y="1650"/>
                    </a:lnTo>
                    <a:lnTo>
                      <a:pt x="1482" y="1653"/>
                    </a:lnTo>
                    <a:lnTo>
                      <a:pt x="1484" y="1655"/>
                    </a:lnTo>
                    <a:lnTo>
                      <a:pt x="1482" y="1658"/>
                    </a:lnTo>
                    <a:lnTo>
                      <a:pt x="1479" y="1660"/>
                    </a:lnTo>
                    <a:lnTo>
                      <a:pt x="1481" y="1660"/>
                    </a:lnTo>
                    <a:lnTo>
                      <a:pt x="1484" y="1662"/>
                    </a:lnTo>
                    <a:lnTo>
                      <a:pt x="1484" y="1664"/>
                    </a:lnTo>
                    <a:lnTo>
                      <a:pt x="1484" y="1665"/>
                    </a:lnTo>
                    <a:lnTo>
                      <a:pt x="1484" y="1665"/>
                    </a:lnTo>
                    <a:lnTo>
                      <a:pt x="1486" y="1662"/>
                    </a:lnTo>
                    <a:lnTo>
                      <a:pt x="1488" y="1662"/>
                    </a:lnTo>
                    <a:lnTo>
                      <a:pt x="1491" y="1667"/>
                    </a:lnTo>
                    <a:lnTo>
                      <a:pt x="1489" y="1670"/>
                    </a:lnTo>
                    <a:lnTo>
                      <a:pt x="1486" y="1672"/>
                    </a:lnTo>
                    <a:lnTo>
                      <a:pt x="1484" y="1672"/>
                    </a:lnTo>
                    <a:lnTo>
                      <a:pt x="1481" y="1672"/>
                    </a:lnTo>
                    <a:lnTo>
                      <a:pt x="1479" y="1672"/>
                    </a:lnTo>
                    <a:lnTo>
                      <a:pt x="1481" y="1674"/>
                    </a:lnTo>
                    <a:lnTo>
                      <a:pt x="1482" y="1674"/>
                    </a:lnTo>
                    <a:lnTo>
                      <a:pt x="1488" y="1674"/>
                    </a:lnTo>
                    <a:lnTo>
                      <a:pt x="1491" y="1672"/>
                    </a:lnTo>
                    <a:lnTo>
                      <a:pt x="1493" y="1672"/>
                    </a:lnTo>
                    <a:lnTo>
                      <a:pt x="1494" y="1672"/>
                    </a:lnTo>
                    <a:lnTo>
                      <a:pt x="1494" y="1672"/>
                    </a:lnTo>
                    <a:lnTo>
                      <a:pt x="1493" y="1674"/>
                    </a:lnTo>
                    <a:lnTo>
                      <a:pt x="1493" y="1674"/>
                    </a:lnTo>
                    <a:lnTo>
                      <a:pt x="1493" y="1674"/>
                    </a:lnTo>
                    <a:lnTo>
                      <a:pt x="1494" y="1677"/>
                    </a:lnTo>
                    <a:lnTo>
                      <a:pt x="1494" y="1677"/>
                    </a:lnTo>
                    <a:lnTo>
                      <a:pt x="1493" y="1679"/>
                    </a:lnTo>
                    <a:lnTo>
                      <a:pt x="1494" y="1681"/>
                    </a:lnTo>
                    <a:lnTo>
                      <a:pt x="1498" y="1679"/>
                    </a:lnTo>
                    <a:lnTo>
                      <a:pt x="1498" y="1681"/>
                    </a:lnTo>
                    <a:lnTo>
                      <a:pt x="1500" y="1684"/>
                    </a:lnTo>
                    <a:lnTo>
                      <a:pt x="1501" y="1687"/>
                    </a:lnTo>
                    <a:lnTo>
                      <a:pt x="1496" y="1691"/>
                    </a:lnTo>
                    <a:lnTo>
                      <a:pt x="1494" y="1693"/>
                    </a:lnTo>
                    <a:lnTo>
                      <a:pt x="1491" y="1694"/>
                    </a:lnTo>
                    <a:lnTo>
                      <a:pt x="1489" y="1698"/>
                    </a:lnTo>
                    <a:lnTo>
                      <a:pt x="1488" y="1699"/>
                    </a:lnTo>
                    <a:lnTo>
                      <a:pt x="1489" y="1699"/>
                    </a:lnTo>
                    <a:lnTo>
                      <a:pt x="1493" y="1696"/>
                    </a:lnTo>
                    <a:lnTo>
                      <a:pt x="1494" y="1694"/>
                    </a:lnTo>
                    <a:lnTo>
                      <a:pt x="1496" y="1694"/>
                    </a:lnTo>
                    <a:lnTo>
                      <a:pt x="1496" y="1696"/>
                    </a:lnTo>
                    <a:lnTo>
                      <a:pt x="1496" y="1696"/>
                    </a:lnTo>
                    <a:lnTo>
                      <a:pt x="1496" y="1696"/>
                    </a:lnTo>
                    <a:lnTo>
                      <a:pt x="1501" y="1694"/>
                    </a:lnTo>
                    <a:lnTo>
                      <a:pt x="1503" y="1694"/>
                    </a:lnTo>
                    <a:lnTo>
                      <a:pt x="1506" y="1693"/>
                    </a:lnTo>
                    <a:lnTo>
                      <a:pt x="1506" y="1694"/>
                    </a:lnTo>
                    <a:lnTo>
                      <a:pt x="1505" y="1699"/>
                    </a:lnTo>
                    <a:lnTo>
                      <a:pt x="1501" y="1704"/>
                    </a:lnTo>
                    <a:lnTo>
                      <a:pt x="1498" y="1706"/>
                    </a:lnTo>
                    <a:lnTo>
                      <a:pt x="1496" y="1708"/>
                    </a:lnTo>
                    <a:lnTo>
                      <a:pt x="1493" y="1711"/>
                    </a:lnTo>
                    <a:lnTo>
                      <a:pt x="1494" y="1711"/>
                    </a:lnTo>
                    <a:lnTo>
                      <a:pt x="1500" y="1708"/>
                    </a:lnTo>
                    <a:lnTo>
                      <a:pt x="1501" y="1706"/>
                    </a:lnTo>
                    <a:lnTo>
                      <a:pt x="1506" y="1706"/>
                    </a:lnTo>
                    <a:lnTo>
                      <a:pt x="1508" y="1706"/>
                    </a:lnTo>
                    <a:lnTo>
                      <a:pt x="1511" y="1713"/>
                    </a:lnTo>
                    <a:lnTo>
                      <a:pt x="1513" y="1713"/>
                    </a:lnTo>
                    <a:lnTo>
                      <a:pt x="1515" y="1713"/>
                    </a:lnTo>
                    <a:lnTo>
                      <a:pt x="1518" y="1715"/>
                    </a:lnTo>
                    <a:lnTo>
                      <a:pt x="1520" y="1716"/>
                    </a:lnTo>
                    <a:lnTo>
                      <a:pt x="1520" y="1718"/>
                    </a:lnTo>
                    <a:lnTo>
                      <a:pt x="1518" y="1718"/>
                    </a:lnTo>
                    <a:lnTo>
                      <a:pt x="1518" y="1720"/>
                    </a:lnTo>
                    <a:lnTo>
                      <a:pt x="1518" y="1723"/>
                    </a:lnTo>
                    <a:lnTo>
                      <a:pt x="1518" y="1725"/>
                    </a:lnTo>
                    <a:lnTo>
                      <a:pt x="1517" y="1727"/>
                    </a:lnTo>
                    <a:lnTo>
                      <a:pt x="1515" y="1728"/>
                    </a:lnTo>
                    <a:lnTo>
                      <a:pt x="1513" y="1728"/>
                    </a:lnTo>
                    <a:lnTo>
                      <a:pt x="1511" y="1730"/>
                    </a:lnTo>
                    <a:lnTo>
                      <a:pt x="1510" y="1730"/>
                    </a:lnTo>
                    <a:lnTo>
                      <a:pt x="1508" y="1730"/>
                    </a:lnTo>
                    <a:lnTo>
                      <a:pt x="1508" y="1730"/>
                    </a:lnTo>
                    <a:lnTo>
                      <a:pt x="1510" y="1732"/>
                    </a:lnTo>
                    <a:lnTo>
                      <a:pt x="1511" y="1732"/>
                    </a:lnTo>
                    <a:lnTo>
                      <a:pt x="1513" y="1730"/>
                    </a:lnTo>
                    <a:lnTo>
                      <a:pt x="1517" y="1730"/>
                    </a:lnTo>
                    <a:lnTo>
                      <a:pt x="1518" y="1732"/>
                    </a:lnTo>
                    <a:lnTo>
                      <a:pt x="1520" y="1733"/>
                    </a:lnTo>
                    <a:lnTo>
                      <a:pt x="1520" y="1733"/>
                    </a:lnTo>
                    <a:lnTo>
                      <a:pt x="1520" y="1735"/>
                    </a:lnTo>
                    <a:lnTo>
                      <a:pt x="1518" y="1737"/>
                    </a:lnTo>
                    <a:lnTo>
                      <a:pt x="1518" y="1739"/>
                    </a:lnTo>
                    <a:lnTo>
                      <a:pt x="1518" y="1739"/>
                    </a:lnTo>
                    <a:lnTo>
                      <a:pt x="1520" y="1740"/>
                    </a:lnTo>
                    <a:lnTo>
                      <a:pt x="1522" y="1740"/>
                    </a:lnTo>
                    <a:lnTo>
                      <a:pt x="1523" y="1740"/>
                    </a:lnTo>
                    <a:lnTo>
                      <a:pt x="1525" y="1740"/>
                    </a:lnTo>
                    <a:lnTo>
                      <a:pt x="1530" y="1747"/>
                    </a:lnTo>
                    <a:lnTo>
                      <a:pt x="1530" y="1749"/>
                    </a:lnTo>
                    <a:lnTo>
                      <a:pt x="1529" y="1752"/>
                    </a:lnTo>
                    <a:lnTo>
                      <a:pt x="1530" y="1754"/>
                    </a:lnTo>
                    <a:lnTo>
                      <a:pt x="1530" y="1757"/>
                    </a:lnTo>
                    <a:lnTo>
                      <a:pt x="1527" y="1759"/>
                    </a:lnTo>
                    <a:lnTo>
                      <a:pt x="1517" y="1757"/>
                    </a:lnTo>
                    <a:lnTo>
                      <a:pt x="1510" y="1756"/>
                    </a:lnTo>
                    <a:lnTo>
                      <a:pt x="1510" y="1754"/>
                    </a:lnTo>
                    <a:lnTo>
                      <a:pt x="1511" y="1752"/>
                    </a:lnTo>
                    <a:lnTo>
                      <a:pt x="1510" y="1752"/>
                    </a:lnTo>
                    <a:lnTo>
                      <a:pt x="1508" y="1754"/>
                    </a:lnTo>
                    <a:lnTo>
                      <a:pt x="1508" y="1754"/>
                    </a:lnTo>
                    <a:lnTo>
                      <a:pt x="1510" y="1756"/>
                    </a:lnTo>
                    <a:lnTo>
                      <a:pt x="1515" y="1759"/>
                    </a:lnTo>
                    <a:lnTo>
                      <a:pt x="1518" y="1761"/>
                    </a:lnTo>
                    <a:lnTo>
                      <a:pt x="1520" y="1761"/>
                    </a:lnTo>
                    <a:lnTo>
                      <a:pt x="1522" y="1762"/>
                    </a:lnTo>
                    <a:lnTo>
                      <a:pt x="1523" y="1764"/>
                    </a:lnTo>
                    <a:lnTo>
                      <a:pt x="1522" y="1764"/>
                    </a:lnTo>
                    <a:lnTo>
                      <a:pt x="1520" y="1764"/>
                    </a:lnTo>
                    <a:lnTo>
                      <a:pt x="1517" y="1766"/>
                    </a:lnTo>
                    <a:lnTo>
                      <a:pt x="1518" y="1768"/>
                    </a:lnTo>
                    <a:lnTo>
                      <a:pt x="1523" y="1768"/>
                    </a:lnTo>
                    <a:lnTo>
                      <a:pt x="1527" y="1768"/>
                    </a:lnTo>
                    <a:lnTo>
                      <a:pt x="1529" y="1769"/>
                    </a:lnTo>
                    <a:lnTo>
                      <a:pt x="1527" y="1771"/>
                    </a:lnTo>
                    <a:lnTo>
                      <a:pt x="1523" y="1771"/>
                    </a:lnTo>
                    <a:lnTo>
                      <a:pt x="1523" y="1774"/>
                    </a:lnTo>
                    <a:lnTo>
                      <a:pt x="1527" y="1774"/>
                    </a:lnTo>
                    <a:lnTo>
                      <a:pt x="1529" y="1774"/>
                    </a:lnTo>
                    <a:lnTo>
                      <a:pt x="1530" y="1774"/>
                    </a:lnTo>
                    <a:lnTo>
                      <a:pt x="1530" y="1779"/>
                    </a:lnTo>
                    <a:lnTo>
                      <a:pt x="1530" y="1779"/>
                    </a:lnTo>
                    <a:lnTo>
                      <a:pt x="1529" y="1781"/>
                    </a:lnTo>
                    <a:lnTo>
                      <a:pt x="1529" y="1781"/>
                    </a:lnTo>
                    <a:lnTo>
                      <a:pt x="1530" y="1783"/>
                    </a:lnTo>
                    <a:lnTo>
                      <a:pt x="1534" y="1783"/>
                    </a:lnTo>
                    <a:lnTo>
                      <a:pt x="1534" y="1785"/>
                    </a:lnTo>
                    <a:lnTo>
                      <a:pt x="1534" y="1785"/>
                    </a:lnTo>
                    <a:lnTo>
                      <a:pt x="1535" y="1786"/>
                    </a:lnTo>
                    <a:lnTo>
                      <a:pt x="1537" y="1786"/>
                    </a:lnTo>
                    <a:lnTo>
                      <a:pt x="1539" y="1785"/>
                    </a:lnTo>
                    <a:lnTo>
                      <a:pt x="1541" y="1783"/>
                    </a:lnTo>
                    <a:lnTo>
                      <a:pt x="1542" y="1783"/>
                    </a:lnTo>
                    <a:lnTo>
                      <a:pt x="1542" y="1785"/>
                    </a:lnTo>
                    <a:lnTo>
                      <a:pt x="1544" y="1788"/>
                    </a:lnTo>
                    <a:lnTo>
                      <a:pt x="1544" y="1788"/>
                    </a:lnTo>
                    <a:lnTo>
                      <a:pt x="1546" y="1791"/>
                    </a:lnTo>
                    <a:lnTo>
                      <a:pt x="1547" y="1788"/>
                    </a:lnTo>
                    <a:lnTo>
                      <a:pt x="1547" y="1788"/>
                    </a:lnTo>
                    <a:lnTo>
                      <a:pt x="1549" y="1788"/>
                    </a:lnTo>
                    <a:lnTo>
                      <a:pt x="1549" y="1791"/>
                    </a:lnTo>
                    <a:lnTo>
                      <a:pt x="1547" y="1793"/>
                    </a:lnTo>
                    <a:lnTo>
                      <a:pt x="1549" y="1795"/>
                    </a:lnTo>
                    <a:lnTo>
                      <a:pt x="1551" y="1796"/>
                    </a:lnTo>
                    <a:lnTo>
                      <a:pt x="1553" y="1798"/>
                    </a:lnTo>
                    <a:lnTo>
                      <a:pt x="1551" y="1800"/>
                    </a:lnTo>
                    <a:lnTo>
                      <a:pt x="1549" y="1803"/>
                    </a:lnTo>
                    <a:lnTo>
                      <a:pt x="1547" y="1807"/>
                    </a:lnTo>
                    <a:lnTo>
                      <a:pt x="1547" y="1808"/>
                    </a:lnTo>
                    <a:lnTo>
                      <a:pt x="1546" y="1810"/>
                    </a:lnTo>
                    <a:lnTo>
                      <a:pt x="1544" y="1814"/>
                    </a:lnTo>
                    <a:lnTo>
                      <a:pt x="1546" y="1814"/>
                    </a:lnTo>
                    <a:lnTo>
                      <a:pt x="1549" y="1808"/>
                    </a:lnTo>
                    <a:lnTo>
                      <a:pt x="1553" y="1807"/>
                    </a:lnTo>
                    <a:lnTo>
                      <a:pt x="1558" y="1807"/>
                    </a:lnTo>
                    <a:lnTo>
                      <a:pt x="1559" y="1805"/>
                    </a:lnTo>
                    <a:lnTo>
                      <a:pt x="1561" y="1805"/>
                    </a:lnTo>
                    <a:lnTo>
                      <a:pt x="1561" y="1807"/>
                    </a:lnTo>
                    <a:lnTo>
                      <a:pt x="1563" y="1808"/>
                    </a:lnTo>
                    <a:lnTo>
                      <a:pt x="1563" y="1810"/>
                    </a:lnTo>
                    <a:lnTo>
                      <a:pt x="1565" y="1808"/>
                    </a:lnTo>
                    <a:lnTo>
                      <a:pt x="1566" y="1808"/>
                    </a:lnTo>
                    <a:lnTo>
                      <a:pt x="1566" y="1810"/>
                    </a:lnTo>
                    <a:lnTo>
                      <a:pt x="1561" y="1817"/>
                    </a:lnTo>
                    <a:lnTo>
                      <a:pt x="1559" y="1820"/>
                    </a:lnTo>
                    <a:lnTo>
                      <a:pt x="1559" y="1822"/>
                    </a:lnTo>
                    <a:lnTo>
                      <a:pt x="1561" y="1819"/>
                    </a:lnTo>
                    <a:lnTo>
                      <a:pt x="1566" y="1814"/>
                    </a:lnTo>
                    <a:lnTo>
                      <a:pt x="1568" y="1812"/>
                    </a:lnTo>
                    <a:lnTo>
                      <a:pt x="1570" y="1810"/>
                    </a:lnTo>
                    <a:lnTo>
                      <a:pt x="1570" y="1808"/>
                    </a:lnTo>
                    <a:lnTo>
                      <a:pt x="1573" y="1808"/>
                    </a:lnTo>
                    <a:lnTo>
                      <a:pt x="1575" y="1810"/>
                    </a:lnTo>
                    <a:lnTo>
                      <a:pt x="1577" y="1814"/>
                    </a:lnTo>
                    <a:lnTo>
                      <a:pt x="1578" y="1817"/>
                    </a:lnTo>
                    <a:lnTo>
                      <a:pt x="1580" y="1820"/>
                    </a:lnTo>
                    <a:lnTo>
                      <a:pt x="1585" y="1822"/>
                    </a:lnTo>
                    <a:lnTo>
                      <a:pt x="1587" y="1822"/>
                    </a:lnTo>
                    <a:lnTo>
                      <a:pt x="1590" y="1822"/>
                    </a:lnTo>
                    <a:lnTo>
                      <a:pt x="1590" y="1820"/>
                    </a:lnTo>
                    <a:lnTo>
                      <a:pt x="1594" y="1819"/>
                    </a:lnTo>
                    <a:lnTo>
                      <a:pt x="1595" y="1819"/>
                    </a:lnTo>
                    <a:lnTo>
                      <a:pt x="1595" y="1822"/>
                    </a:lnTo>
                    <a:lnTo>
                      <a:pt x="1597" y="1824"/>
                    </a:lnTo>
                    <a:lnTo>
                      <a:pt x="1600" y="1825"/>
                    </a:lnTo>
                    <a:lnTo>
                      <a:pt x="1602" y="1827"/>
                    </a:lnTo>
                    <a:lnTo>
                      <a:pt x="1604" y="1827"/>
                    </a:lnTo>
                    <a:lnTo>
                      <a:pt x="1606" y="1829"/>
                    </a:lnTo>
                    <a:lnTo>
                      <a:pt x="1606" y="1829"/>
                    </a:lnTo>
                    <a:lnTo>
                      <a:pt x="1604" y="1831"/>
                    </a:lnTo>
                    <a:lnTo>
                      <a:pt x="1602" y="1834"/>
                    </a:lnTo>
                    <a:lnTo>
                      <a:pt x="1600" y="1836"/>
                    </a:lnTo>
                    <a:lnTo>
                      <a:pt x="1597" y="1836"/>
                    </a:lnTo>
                    <a:lnTo>
                      <a:pt x="1592" y="1837"/>
                    </a:lnTo>
                    <a:lnTo>
                      <a:pt x="1592" y="1837"/>
                    </a:lnTo>
                    <a:lnTo>
                      <a:pt x="1590" y="1839"/>
                    </a:lnTo>
                    <a:lnTo>
                      <a:pt x="1587" y="1839"/>
                    </a:lnTo>
                    <a:lnTo>
                      <a:pt x="1587" y="1841"/>
                    </a:lnTo>
                    <a:lnTo>
                      <a:pt x="1583" y="1844"/>
                    </a:lnTo>
                    <a:lnTo>
                      <a:pt x="1582" y="1846"/>
                    </a:lnTo>
                    <a:lnTo>
                      <a:pt x="1580" y="1846"/>
                    </a:lnTo>
                    <a:lnTo>
                      <a:pt x="1578" y="1846"/>
                    </a:lnTo>
                    <a:lnTo>
                      <a:pt x="1577" y="1848"/>
                    </a:lnTo>
                    <a:lnTo>
                      <a:pt x="1575" y="1848"/>
                    </a:lnTo>
                    <a:lnTo>
                      <a:pt x="1575" y="1849"/>
                    </a:lnTo>
                    <a:lnTo>
                      <a:pt x="1575" y="1849"/>
                    </a:lnTo>
                    <a:lnTo>
                      <a:pt x="1571" y="1851"/>
                    </a:lnTo>
                    <a:lnTo>
                      <a:pt x="1566" y="1853"/>
                    </a:lnTo>
                    <a:lnTo>
                      <a:pt x="1563" y="1853"/>
                    </a:lnTo>
                    <a:lnTo>
                      <a:pt x="1561" y="1853"/>
                    </a:lnTo>
                    <a:lnTo>
                      <a:pt x="1559" y="1853"/>
                    </a:lnTo>
                    <a:lnTo>
                      <a:pt x="1558" y="1854"/>
                    </a:lnTo>
                    <a:lnTo>
                      <a:pt x="1556" y="1856"/>
                    </a:lnTo>
                    <a:lnTo>
                      <a:pt x="1554" y="1856"/>
                    </a:lnTo>
                    <a:lnTo>
                      <a:pt x="1554" y="1858"/>
                    </a:lnTo>
                    <a:lnTo>
                      <a:pt x="1554" y="1860"/>
                    </a:lnTo>
                    <a:lnTo>
                      <a:pt x="1554" y="1861"/>
                    </a:lnTo>
                    <a:lnTo>
                      <a:pt x="1553" y="1861"/>
                    </a:lnTo>
                    <a:lnTo>
                      <a:pt x="1551" y="1861"/>
                    </a:lnTo>
                    <a:lnTo>
                      <a:pt x="1549" y="1860"/>
                    </a:lnTo>
                    <a:lnTo>
                      <a:pt x="1549" y="1861"/>
                    </a:lnTo>
                    <a:lnTo>
                      <a:pt x="1553" y="1863"/>
                    </a:lnTo>
                    <a:lnTo>
                      <a:pt x="1554" y="1865"/>
                    </a:lnTo>
                    <a:lnTo>
                      <a:pt x="1553" y="1866"/>
                    </a:lnTo>
                    <a:lnTo>
                      <a:pt x="1551" y="1868"/>
                    </a:lnTo>
                    <a:lnTo>
                      <a:pt x="1551" y="1868"/>
                    </a:lnTo>
                    <a:lnTo>
                      <a:pt x="1551" y="1870"/>
                    </a:lnTo>
                    <a:lnTo>
                      <a:pt x="1551" y="1870"/>
                    </a:lnTo>
                    <a:lnTo>
                      <a:pt x="1549" y="1872"/>
                    </a:lnTo>
                    <a:lnTo>
                      <a:pt x="1549" y="1872"/>
                    </a:lnTo>
                    <a:lnTo>
                      <a:pt x="1549" y="1872"/>
                    </a:lnTo>
                    <a:lnTo>
                      <a:pt x="1553" y="1870"/>
                    </a:lnTo>
                    <a:lnTo>
                      <a:pt x="1556" y="1868"/>
                    </a:lnTo>
                    <a:lnTo>
                      <a:pt x="1558" y="1865"/>
                    </a:lnTo>
                    <a:lnTo>
                      <a:pt x="1559" y="1865"/>
                    </a:lnTo>
                    <a:lnTo>
                      <a:pt x="1563" y="1863"/>
                    </a:lnTo>
                    <a:lnTo>
                      <a:pt x="1566" y="1861"/>
                    </a:lnTo>
                    <a:lnTo>
                      <a:pt x="1570" y="1860"/>
                    </a:lnTo>
                    <a:lnTo>
                      <a:pt x="1573" y="1856"/>
                    </a:lnTo>
                    <a:lnTo>
                      <a:pt x="1577" y="1853"/>
                    </a:lnTo>
                    <a:lnTo>
                      <a:pt x="1582" y="1849"/>
                    </a:lnTo>
                    <a:lnTo>
                      <a:pt x="1589" y="1846"/>
                    </a:lnTo>
                    <a:lnTo>
                      <a:pt x="1592" y="1846"/>
                    </a:lnTo>
                    <a:lnTo>
                      <a:pt x="1595" y="1844"/>
                    </a:lnTo>
                    <a:lnTo>
                      <a:pt x="1595" y="1844"/>
                    </a:lnTo>
                    <a:lnTo>
                      <a:pt x="1594" y="1844"/>
                    </a:lnTo>
                    <a:lnTo>
                      <a:pt x="1590" y="1844"/>
                    </a:lnTo>
                    <a:lnTo>
                      <a:pt x="1589" y="1844"/>
                    </a:lnTo>
                    <a:lnTo>
                      <a:pt x="1587" y="1843"/>
                    </a:lnTo>
                    <a:lnTo>
                      <a:pt x="1587" y="1843"/>
                    </a:lnTo>
                    <a:lnTo>
                      <a:pt x="1589" y="1841"/>
                    </a:lnTo>
                    <a:lnTo>
                      <a:pt x="1590" y="1841"/>
                    </a:lnTo>
                    <a:lnTo>
                      <a:pt x="1602" y="1843"/>
                    </a:lnTo>
                    <a:lnTo>
                      <a:pt x="1606" y="1843"/>
                    </a:lnTo>
                    <a:lnTo>
                      <a:pt x="1609" y="1851"/>
                    </a:lnTo>
                    <a:lnTo>
                      <a:pt x="1611" y="1853"/>
                    </a:lnTo>
                    <a:lnTo>
                      <a:pt x="1611" y="1854"/>
                    </a:lnTo>
                    <a:lnTo>
                      <a:pt x="1611" y="1856"/>
                    </a:lnTo>
                    <a:lnTo>
                      <a:pt x="1609" y="1858"/>
                    </a:lnTo>
                    <a:lnTo>
                      <a:pt x="1604" y="1860"/>
                    </a:lnTo>
                    <a:lnTo>
                      <a:pt x="1604" y="1861"/>
                    </a:lnTo>
                    <a:lnTo>
                      <a:pt x="1604" y="1861"/>
                    </a:lnTo>
                    <a:lnTo>
                      <a:pt x="1606" y="1861"/>
                    </a:lnTo>
                    <a:lnTo>
                      <a:pt x="1606" y="1863"/>
                    </a:lnTo>
                    <a:lnTo>
                      <a:pt x="1607" y="1865"/>
                    </a:lnTo>
                    <a:lnTo>
                      <a:pt x="1609" y="1863"/>
                    </a:lnTo>
                    <a:lnTo>
                      <a:pt x="1614" y="1858"/>
                    </a:lnTo>
                    <a:lnTo>
                      <a:pt x="1616" y="1856"/>
                    </a:lnTo>
                    <a:lnTo>
                      <a:pt x="1619" y="1856"/>
                    </a:lnTo>
                    <a:lnTo>
                      <a:pt x="1623" y="1856"/>
                    </a:lnTo>
                    <a:lnTo>
                      <a:pt x="1624" y="1856"/>
                    </a:lnTo>
                    <a:lnTo>
                      <a:pt x="1624" y="1858"/>
                    </a:lnTo>
                    <a:lnTo>
                      <a:pt x="1626" y="1860"/>
                    </a:lnTo>
                    <a:lnTo>
                      <a:pt x="1628" y="1861"/>
                    </a:lnTo>
                    <a:lnTo>
                      <a:pt x="1631" y="1861"/>
                    </a:lnTo>
                    <a:lnTo>
                      <a:pt x="1633" y="1865"/>
                    </a:lnTo>
                    <a:lnTo>
                      <a:pt x="1635" y="1868"/>
                    </a:lnTo>
                    <a:lnTo>
                      <a:pt x="1635" y="1870"/>
                    </a:lnTo>
                    <a:lnTo>
                      <a:pt x="1635" y="1870"/>
                    </a:lnTo>
                    <a:lnTo>
                      <a:pt x="1636" y="1872"/>
                    </a:lnTo>
                    <a:lnTo>
                      <a:pt x="1636" y="1872"/>
                    </a:lnTo>
                    <a:lnTo>
                      <a:pt x="1636" y="1873"/>
                    </a:lnTo>
                    <a:lnTo>
                      <a:pt x="1636" y="1877"/>
                    </a:lnTo>
                    <a:lnTo>
                      <a:pt x="1635" y="1880"/>
                    </a:lnTo>
                    <a:lnTo>
                      <a:pt x="1636" y="1883"/>
                    </a:lnTo>
                    <a:lnTo>
                      <a:pt x="1635" y="1885"/>
                    </a:lnTo>
                    <a:lnTo>
                      <a:pt x="1635" y="1889"/>
                    </a:lnTo>
                    <a:lnTo>
                      <a:pt x="1636" y="1890"/>
                    </a:lnTo>
                    <a:lnTo>
                      <a:pt x="1636" y="1892"/>
                    </a:lnTo>
                    <a:lnTo>
                      <a:pt x="1636" y="1892"/>
                    </a:lnTo>
                    <a:lnTo>
                      <a:pt x="1630" y="1894"/>
                    </a:lnTo>
                    <a:lnTo>
                      <a:pt x="1628" y="1894"/>
                    </a:lnTo>
                    <a:lnTo>
                      <a:pt x="1626" y="1894"/>
                    </a:lnTo>
                    <a:lnTo>
                      <a:pt x="1628" y="1895"/>
                    </a:lnTo>
                    <a:lnTo>
                      <a:pt x="1631" y="1895"/>
                    </a:lnTo>
                    <a:lnTo>
                      <a:pt x="1636" y="1895"/>
                    </a:lnTo>
                    <a:lnTo>
                      <a:pt x="1638" y="1897"/>
                    </a:lnTo>
                    <a:lnTo>
                      <a:pt x="1638" y="1899"/>
                    </a:lnTo>
                    <a:lnTo>
                      <a:pt x="1638" y="1899"/>
                    </a:lnTo>
                    <a:lnTo>
                      <a:pt x="1636" y="1900"/>
                    </a:lnTo>
                    <a:lnTo>
                      <a:pt x="1635" y="1900"/>
                    </a:lnTo>
                    <a:lnTo>
                      <a:pt x="1633" y="1899"/>
                    </a:lnTo>
                    <a:lnTo>
                      <a:pt x="1633" y="1900"/>
                    </a:lnTo>
                    <a:lnTo>
                      <a:pt x="1636" y="1902"/>
                    </a:lnTo>
                    <a:lnTo>
                      <a:pt x="1636" y="1902"/>
                    </a:lnTo>
                    <a:lnTo>
                      <a:pt x="1638" y="1904"/>
                    </a:lnTo>
                    <a:lnTo>
                      <a:pt x="1640" y="1906"/>
                    </a:lnTo>
                    <a:lnTo>
                      <a:pt x="1638" y="1907"/>
                    </a:lnTo>
                    <a:lnTo>
                      <a:pt x="1633" y="1914"/>
                    </a:lnTo>
                    <a:lnTo>
                      <a:pt x="1628" y="1918"/>
                    </a:lnTo>
                    <a:lnTo>
                      <a:pt x="1623" y="1921"/>
                    </a:lnTo>
                    <a:lnTo>
                      <a:pt x="1614" y="1928"/>
                    </a:lnTo>
                    <a:lnTo>
                      <a:pt x="1612" y="1928"/>
                    </a:lnTo>
                    <a:lnTo>
                      <a:pt x="1612" y="1929"/>
                    </a:lnTo>
                    <a:lnTo>
                      <a:pt x="1607" y="1928"/>
                    </a:lnTo>
                    <a:lnTo>
                      <a:pt x="1604" y="1928"/>
                    </a:lnTo>
                    <a:lnTo>
                      <a:pt x="1599" y="1929"/>
                    </a:lnTo>
                    <a:lnTo>
                      <a:pt x="1597" y="1929"/>
                    </a:lnTo>
                    <a:lnTo>
                      <a:pt x="1594" y="1933"/>
                    </a:lnTo>
                    <a:lnTo>
                      <a:pt x="1592" y="1933"/>
                    </a:lnTo>
                    <a:lnTo>
                      <a:pt x="1589" y="1933"/>
                    </a:lnTo>
                    <a:lnTo>
                      <a:pt x="1585" y="1933"/>
                    </a:lnTo>
                    <a:lnTo>
                      <a:pt x="1585" y="1933"/>
                    </a:lnTo>
                    <a:lnTo>
                      <a:pt x="1583" y="1935"/>
                    </a:lnTo>
                    <a:lnTo>
                      <a:pt x="1583" y="1935"/>
                    </a:lnTo>
                    <a:lnTo>
                      <a:pt x="1582" y="1936"/>
                    </a:lnTo>
                    <a:lnTo>
                      <a:pt x="1575" y="1947"/>
                    </a:lnTo>
                    <a:lnTo>
                      <a:pt x="1571" y="1948"/>
                    </a:lnTo>
                    <a:lnTo>
                      <a:pt x="1568" y="1952"/>
                    </a:lnTo>
                    <a:lnTo>
                      <a:pt x="1563" y="1957"/>
                    </a:lnTo>
                    <a:lnTo>
                      <a:pt x="1559" y="1960"/>
                    </a:lnTo>
                    <a:lnTo>
                      <a:pt x="1558" y="1964"/>
                    </a:lnTo>
                    <a:lnTo>
                      <a:pt x="1554" y="1965"/>
                    </a:lnTo>
                    <a:lnTo>
                      <a:pt x="1547" y="1965"/>
                    </a:lnTo>
                    <a:lnTo>
                      <a:pt x="1544" y="1965"/>
                    </a:lnTo>
                    <a:lnTo>
                      <a:pt x="1541" y="1965"/>
                    </a:lnTo>
                    <a:lnTo>
                      <a:pt x="1537" y="1965"/>
                    </a:lnTo>
                    <a:lnTo>
                      <a:pt x="1534" y="1967"/>
                    </a:lnTo>
                    <a:lnTo>
                      <a:pt x="1532" y="1967"/>
                    </a:lnTo>
                    <a:lnTo>
                      <a:pt x="1523" y="1969"/>
                    </a:lnTo>
                    <a:lnTo>
                      <a:pt x="1520" y="1967"/>
                    </a:lnTo>
                    <a:lnTo>
                      <a:pt x="1518" y="1965"/>
                    </a:lnTo>
                    <a:lnTo>
                      <a:pt x="1515" y="1965"/>
                    </a:lnTo>
                    <a:lnTo>
                      <a:pt x="1510" y="1964"/>
                    </a:lnTo>
                    <a:lnTo>
                      <a:pt x="1506" y="1964"/>
                    </a:lnTo>
                    <a:lnTo>
                      <a:pt x="1505" y="1964"/>
                    </a:lnTo>
                    <a:lnTo>
                      <a:pt x="1501" y="1964"/>
                    </a:lnTo>
                    <a:lnTo>
                      <a:pt x="1500" y="1964"/>
                    </a:lnTo>
                    <a:lnTo>
                      <a:pt x="1496" y="1964"/>
                    </a:lnTo>
                    <a:lnTo>
                      <a:pt x="1494" y="1965"/>
                    </a:lnTo>
                    <a:lnTo>
                      <a:pt x="1488" y="1965"/>
                    </a:lnTo>
                    <a:lnTo>
                      <a:pt x="1484" y="1964"/>
                    </a:lnTo>
                    <a:lnTo>
                      <a:pt x="1482" y="1964"/>
                    </a:lnTo>
                    <a:lnTo>
                      <a:pt x="1479" y="1964"/>
                    </a:lnTo>
                    <a:lnTo>
                      <a:pt x="1476" y="1964"/>
                    </a:lnTo>
                    <a:lnTo>
                      <a:pt x="1469" y="1964"/>
                    </a:lnTo>
                    <a:lnTo>
                      <a:pt x="1462" y="1964"/>
                    </a:lnTo>
                    <a:lnTo>
                      <a:pt x="1457" y="1964"/>
                    </a:lnTo>
                    <a:lnTo>
                      <a:pt x="1455" y="1962"/>
                    </a:lnTo>
                    <a:lnTo>
                      <a:pt x="1445" y="1965"/>
                    </a:lnTo>
                    <a:lnTo>
                      <a:pt x="1441" y="1964"/>
                    </a:lnTo>
                    <a:lnTo>
                      <a:pt x="1438" y="1967"/>
                    </a:lnTo>
                    <a:lnTo>
                      <a:pt x="1436" y="1965"/>
                    </a:lnTo>
                    <a:lnTo>
                      <a:pt x="1433" y="1965"/>
                    </a:lnTo>
                    <a:lnTo>
                      <a:pt x="1433" y="1965"/>
                    </a:lnTo>
                    <a:lnTo>
                      <a:pt x="1431" y="1965"/>
                    </a:lnTo>
                    <a:lnTo>
                      <a:pt x="1429" y="1967"/>
                    </a:lnTo>
                    <a:lnTo>
                      <a:pt x="1429" y="1967"/>
                    </a:lnTo>
                    <a:lnTo>
                      <a:pt x="1426" y="1970"/>
                    </a:lnTo>
                    <a:lnTo>
                      <a:pt x="1423" y="1972"/>
                    </a:lnTo>
                    <a:lnTo>
                      <a:pt x="1417" y="1984"/>
                    </a:lnTo>
                    <a:lnTo>
                      <a:pt x="1417" y="1989"/>
                    </a:lnTo>
                    <a:lnTo>
                      <a:pt x="1414" y="1991"/>
                    </a:lnTo>
                    <a:lnTo>
                      <a:pt x="1412" y="1993"/>
                    </a:lnTo>
                    <a:lnTo>
                      <a:pt x="1411" y="1993"/>
                    </a:lnTo>
                    <a:lnTo>
                      <a:pt x="1402" y="1994"/>
                    </a:lnTo>
                    <a:lnTo>
                      <a:pt x="1397" y="1996"/>
                    </a:lnTo>
                    <a:lnTo>
                      <a:pt x="1399" y="1998"/>
                    </a:lnTo>
                    <a:lnTo>
                      <a:pt x="1397" y="1998"/>
                    </a:lnTo>
                    <a:lnTo>
                      <a:pt x="1395" y="1999"/>
                    </a:lnTo>
                    <a:lnTo>
                      <a:pt x="1392" y="1999"/>
                    </a:lnTo>
                    <a:lnTo>
                      <a:pt x="1390" y="2001"/>
                    </a:lnTo>
                    <a:lnTo>
                      <a:pt x="1390" y="2003"/>
                    </a:lnTo>
                    <a:lnTo>
                      <a:pt x="1385" y="2006"/>
                    </a:lnTo>
                    <a:lnTo>
                      <a:pt x="1378" y="2015"/>
                    </a:lnTo>
                    <a:lnTo>
                      <a:pt x="1376" y="2020"/>
                    </a:lnTo>
                    <a:lnTo>
                      <a:pt x="1373" y="2023"/>
                    </a:lnTo>
                    <a:lnTo>
                      <a:pt x="1369" y="2025"/>
                    </a:lnTo>
                    <a:lnTo>
                      <a:pt x="1368" y="2025"/>
                    </a:lnTo>
                    <a:lnTo>
                      <a:pt x="1366" y="2025"/>
                    </a:lnTo>
                    <a:lnTo>
                      <a:pt x="1364" y="2023"/>
                    </a:lnTo>
                    <a:lnTo>
                      <a:pt x="1363" y="2023"/>
                    </a:lnTo>
                    <a:lnTo>
                      <a:pt x="1356" y="2020"/>
                    </a:lnTo>
                    <a:lnTo>
                      <a:pt x="1344" y="2018"/>
                    </a:lnTo>
                    <a:lnTo>
                      <a:pt x="1346" y="2018"/>
                    </a:lnTo>
                    <a:lnTo>
                      <a:pt x="1347" y="2020"/>
                    </a:lnTo>
                    <a:lnTo>
                      <a:pt x="1351" y="2020"/>
                    </a:lnTo>
                    <a:lnTo>
                      <a:pt x="1354" y="2020"/>
                    </a:lnTo>
                    <a:lnTo>
                      <a:pt x="1361" y="2023"/>
                    </a:lnTo>
                    <a:lnTo>
                      <a:pt x="1364" y="2025"/>
                    </a:lnTo>
                    <a:lnTo>
                      <a:pt x="1366" y="2025"/>
                    </a:lnTo>
                    <a:lnTo>
                      <a:pt x="1368" y="2028"/>
                    </a:lnTo>
                    <a:lnTo>
                      <a:pt x="1368" y="2032"/>
                    </a:lnTo>
                    <a:lnTo>
                      <a:pt x="1366" y="2035"/>
                    </a:lnTo>
                    <a:lnTo>
                      <a:pt x="1364" y="2039"/>
                    </a:lnTo>
                    <a:lnTo>
                      <a:pt x="1357" y="2044"/>
                    </a:lnTo>
                    <a:lnTo>
                      <a:pt x="1356" y="2047"/>
                    </a:lnTo>
                    <a:lnTo>
                      <a:pt x="1351" y="2054"/>
                    </a:lnTo>
                    <a:lnTo>
                      <a:pt x="1346" y="2059"/>
                    </a:lnTo>
                    <a:lnTo>
                      <a:pt x="1342" y="2061"/>
                    </a:lnTo>
                    <a:lnTo>
                      <a:pt x="1340" y="2064"/>
                    </a:lnTo>
                    <a:lnTo>
                      <a:pt x="1334" y="2068"/>
                    </a:lnTo>
                    <a:lnTo>
                      <a:pt x="1330" y="2068"/>
                    </a:lnTo>
                    <a:lnTo>
                      <a:pt x="1328" y="2068"/>
                    </a:lnTo>
                    <a:lnTo>
                      <a:pt x="1325" y="2069"/>
                    </a:lnTo>
                    <a:lnTo>
                      <a:pt x="1322" y="2071"/>
                    </a:lnTo>
                    <a:lnTo>
                      <a:pt x="1320" y="2073"/>
                    </a:lnTo>
                    <a:lnTo>
                      <a:pt x="1313" y="2078"/>
                    </a:lnTo>
                    <a:lnTo>
                      <a:pt x="1310" y="2079"/>
                    </a:lnTo>
                    <a:lnTo>
                      <a:pt x="1306" y="2081"/>
                    </a:lnTo>
                    <a:lnTo>
                      <a:pt x="1306" y="2083"/>
                    </a:lnTo>
                    <a:lnTo>
                      <a:pt x="1303" y="2085"/>
                    </a:lnTo>
                    <a:lnTo>
                      <a:pt x="1303" y="2086"/>
                    </a:lnTo>
                    <a:lnTo>
                      <a:pt x="1301" y="2090"/>
                    </a:lnTo>
                    <a:lnTo>
                      <a:pt x="1298" y="2093"/>
                    </a:lnTo>
                    <a:lnTo>
                      <a:pt x="1292" y="2095"/>
                    </a:lnTo>
                    <a:lnTo>
                      <a:pt x="1291" y="2097"/>
                    </a:lnTo>
                    <a:lnTo>
                      <a:pt x="1289" y="2098"/>
                    </a:lnTo>
                    <a:lnTo>
                      <a:pt x="1286" y="2100"/>
                    </a:lnTo>
                    <a:lnTo>
                      <a:pt x="1280" y="2100"/>
                    </a:lnTo>
                    <a:lnTo>
                      <a:pt x="1282" y="2100"/>
                    </a:lnTo>
                    <a:lnTo>
                      <a:pt x="1287" y="2102"/>
                    </a:lnTo>
                    <a:lnTo>
                      <a:pt x="1287" y="2103"/>
                    </a:lnTo>
                    <a:lnTo>
                      <a:pt x="1286" y="2105"/>
                    </a:lnTo>
                    <a:lnTo>
                      <a:pt x="1280" y="2108"/>
                    </a:lnTo>
                    <a:lnTo>
                      <a:pt x="1274" y="2114"/>
                    </a:lnTo>
                    <a:lnTo>
                      <a:pt x="1274" y="2114"/>
                    </a:lnTo>
                    <a:close/>
                    <a:moveTo>
                      <a:pt x="783" y="1150"/>
                    </a:moveTo>
                    <a:lnTo>
                      <a:pt x="781" y="1150"/>
                    </a:lnTo>
                    <a:lnTo>
                      <a:pt x="777" y="1149"/>
                    </a:lnTo>
                    <a:lnTo>
                      <a:pt x="776" y="1147"/>
                    </a:lnTo>
                    <a:lnTo>
                      <a:pt x="776" y="1147"/>
                    </a:lnTo>
                    <a:lnTo>
                      <a:pt x="776" y="1145"/>
                    </a:lnTo>
                    <a:lnTo>
                      <a:pt x="774" y="1142"/>
                    </a:lnTo>
                    <a:lnTo>
                      <a:pt x="776" y="1140"/>
                    </a:lnTo>
                    <a:lnTo>
                      <a:pt x="777" y="1140"/>
                    </a:lnTo>
                    <a:lnTo>
                      <a:pt x="779" y="1142"/>
                    </a:lnTo>
                    <a:lnTo>
                      <a:pt x="783" y="1145"/>
                    </a:lnTo>
                    <a:lnTo>
                      <a:pt x="781" y="1145"/>
                    </a:lnTo>
                    <a:lnTo>
                      <a:pt x="781" y="1149"/>
                    </a:lnTo>
                    <a:lnTo>
                      <a:pt x="783" y="1150"/>
                    </a:lnTo>
                    <a:lnTo>
                      <a:pt x="783" y="1150"/>
                    </a:lnTo>
                    <a:lnTo>
                      <a:pt x="783" y="1150"/>
                    </a:lnTo>
                    <a:close/>
                    <a:moveTo>
                      <a:pt x="1039" y="1173"/>
                    </a:moveTo>
                    <a:lnTo>
                      <a:pt x="1041" y="1173"/>
                    </a:lnTo>
                    <a:lnTo>
                      <a:pt x="1043" y="1173"/>
                    </a:lnTo>
                    <a:lnTo>
                      <a:pt x="1044" y="1173"/>
                    </a:lnTo>
                    <a:lnTo>
                      <a:pt x="1046" y="1174"/>
                    </a:lnTo>
                    <a:lnTo>
                      <a:pt x="1046" y="1176"/>
                    </a:lnTo>
                    <a:lnTo>
                      <a:pt x="1046" y="1178"/>
                    </a:lnTo>
                    <a:lnTo>
                      <a:pt x="1046" y="1179"/>
                    </a:lnTo>
                    <a:lnTo>
                      <a:pt x="1043" y="1179"/>
                    </a:lnTo>
                    <a:lnTo>
                      <a:pt x="1041" y="1179"/>
                    </a:lnTo>
                    <a:lnTo>
                      <a:pt x="1037" y="1178"/>
                    </a:lnTo>
                    <a:lnTo>
                      <a:pt x="1036" y="1179"/>
                    </a:lnTo>
                    <a:lnTo>
                      <a:pt x="1034" y="1178"/>
                    </a:lnTo>
                    <a:lnTo>
                      <a:pt x="1032" y="1176"/>
                    </a:lnTo>
                    <a:lnTo>
                      <a:pt x="1031" y="1174"/>
                    </a:lnTo>
                    <a:lnTo>
                      <a:pt x="1031" y="1173"/>
                    </a:lnTo>
                    <a:lnTo>
                      <a:pt x="1034" y="1171"/>
                    </a:lnTo>
                    <a:lnTo>
                      <a:pt x="1036" y="1171"/>
                    </a:lnTo>
                    <a:lnTo>
                      <a:pt x="1039" y="1173"/>
                    </a:lnTo>
                    <a:lnTo>
                      <a:pt x="1039" y="1173"/>
                    </a:lnTo>
                    <a:close/>
                    <a:moveTo>
                      <a:pt x="837" y="1198"/>
                    </a:moveTo>
                    <a:lnTo>
                      <a:pt x="837" y="1200"/>
                    </a:lnTo>
                    <a:lnTo>
                      <a:pt x="839" y="1198"/>
                    </a:lnTo>
                    <a:lnTo>
                      <a:pt x="839" y="1196"/>
                    </a:lnTo>
                    <a:lnTo>
                      <a:pt x="841" y="1196"/>
                    </a:lnTo>
                    <a:lnTo>
                      <a:pt x="841" y="1196"/>
                    </a:lnTo>
                    <a:lnTo>
                      <a:pt x="844" y="1200"/>
                    </a:lnTo>
                    <a:lnTo>
                      <a:pt x="846" y="1203"/>
                    </a:lnTo>
                    <a:lnTo>
                      <a:pt x="848" y="1207"/>
                    </a:lnTo>
                    <a:lnTo>
                      <a:pt x="851" y="1208"/>
                    </a:lnTo>
                    <a:lnTo>
                      <a:pt x="860" y="1215"/>
                    </a:lnTo>
                    <a:lnTo>
                      <a:pt x="861" y="1220"/>
                    </a:lnTo>
                    <a:lnTo>
                      <a:pt x="863" y="1227"/>
                    </a:lnTo>
                    <a:lnTo>
                      <a:pt x="865" y="1232"/>
                    </a:lnTo>
                    <a:lnTo>
                      <a:pt x="868" y="1236"/>
                    </a:lnTo>
                    <a:lnTo>
                      <a:pt x="870" y="1239"/>
                    </a:lnTo>
                    <a:lnTo>
                      <a:pt x="873" y="1243"/>
                    </a:lnTo>
                    <a:lnTo>
                      <a:pt x="875" y="1239"/>
                    </a:lnTo>
                    <a:lnTo>
                      <a:pt x="877" y="1239"/>
                    </a:lnTo>
                    <a:lnTo>
                      <a:pt x="878" y="1241"/>
                    </a:lnTo>
                    <a:lnTo>
                      <a:pt x="878" y="1243"/>
                    </a:lnTo>
                    <a:lnTo>
                      <a:pt x="878" y="1244"/>
                    </a:lnTo>
                    <a:lnTo>
                      <a:pt x="877" y="1246"/>
                    </a:lnTo>
                    <a:lnTo>
                      <a:pt x="875" y="1248"/>
                    </a:lnTo>
                    <a:lnTo>
                      <a:pt x="872" y="1248"/>
                    </a:lnTo>
                    <a:lnTo>
                      <a:pt x="870" y="1248"/>
                    </a:lnTo>
                    <a:lnTo>
                      <a:pt x="868" y="1249"/>
                    </a:lnTo>
                    <a:lnTo>
                      <a:pt x="866" y="1253"/>
                    </a:lnTo>
                    <a:lnTo>
                      <a:pt x="865" y="1254"/>
                    </a:lnTo>
                    <a:lnTo>
                      <a:pt x="860" y="1260"/>
                    </a:lnTo>
                    <a:lnTo>
                      <a:pt x="856" y="1261"/>
                    </a:lnTo>
                    <a:lnTo>
                      <a:pt x="853" y="1261"/>
                    </a:lnTo>
                    <a:lnTo>
                      <a:pt x="846" y="1258"/>
                    </a:lnTo>
                    <a:lnTo>
                      <a:pt x="841" y="1258"/>
                    </a:lnTo>
                    <a:lnTo>
                      <a:pt x="836" y="1258"/>
                    </a:lnTo>
                    <a:lnTo>
                      <a:pt x="832" y="1253"/>
                    </a:lnTo>
                    <a:lnTo>
                      <a:pt x="829" y="1251"/>
                    </a:lnTo>
                    <a:lnTo>
                      <a:pt x="822" y="1248"/>
                    </a:lnTo>
                    <a:lnTo>
                      <a:pt x="822" y="1246"/>
                    </a:lnTo>
                    <a:lnTo>
                      <a:pt x="820" y="1246"/>
                    </a:lnTo>
                    <a:lnTo>
                      <a:pt x="820" y="1244"/>
                    </a:lnTo>
                    <a:lnTo>
                      <a:pt x="820" y="1243"/>
                    </a:lnTo>
                    <a:lnTo>
                      <a:pt x="820" y="1243"/>
                    </a:lnTo>
                    <a:lnTo>
                      <a:pt x="818" y="1243"/>
                    </a:lnTo>
                    <a:lnTo>
                      <a:pt x="818" y="1243"/>
                    </a:lnTo>
                    <a:lnTo>
                      <a:pt x="815" y="1244"/>
                    </a:lnTo>
                    <a:lnTo>
                      <a:pt x="813" y="1244"/>
                    </a:lnTo>
                    <a:lnTo>
                      <a:pt x="812" y="1243"/>
                    </a:lnTo>
                    <a:lnTo>
                      <a:pt x="810" y="1243"/>
                    </a:lnTo>
                    <a:lnTo>
                      <a:pt x="810" y="1241"/>
                    </a:lnTo>
                    <a:lnTo>
                      <a:pt x="810" y="1239"/>
                    </a:lnTo>
                    <a:lnTo>
                      <a:pt x="810" y="1237"/>
                    </a:lnTo>
                    <a:lnTo>
                      <a:pt x="808" y="1237"/>
                    </a:lnTo>
                    <a:lnTo>
                      <a:pt x="808" y="1237"/>
                    </a:lnTo>
                    <a:lnTo>
                      <a:pt x="806" y="1237"/>
                    </a:lnTo>
                    <a:lnTo>
                      <a:pt x="805" y="1239"/>
                    </a:lnTo>
                    <a:lnTo>
                      <a:pt x="805" y="1241"/>
                    </a:lnTo>
                    <a:lnTo>
                      <a:pt x="805" y="1241"/>
                    </a:lnTo>
                    <a:lnTo>
                      <a:pt x="801" y="1241"/>
                    </a:lnTo>
                    <a:lnTo>
                      <a:pt x="801" y="1241"/>
                    </a:lnTo>
                    <a:lnTo>
                      <a:pt x="798" y="1237"/>
                    </a:lnTo>
                    <a:lnTo>
                      <a:pt x="798" y="1236"/>
                    </a:lnTo>
                    <a:lnTo>
                      <a:pt x="796" y="1232"/>
                    </a:lnTo>
                    <a:lnTo>
                      <a:pt x="796" y="1231"/>
                    </a:lnTo>
                    <a:lnTo>
                      <a:pt x="796" y="1229"/>
                    </a:lnTo>
                    <a:lnTo>
                      <a:pt x="798" y="1227"/>
                    </a:lnTo>
                    <a:lnTo>
                      <a:pt x="805" y="1225"/>
                    </a:lnTo>
                    <a:lnTo>
                      <a:pt x="808" y="1224"/>
                    </a:lnTo>
                    <a:lnTo>
                      <a:pt x="812" y="1222"/>
                    </a:lnTo>
                    <a:lnTo>
                      <a:pt x="817" y="1217"/>
                    </a:lnTo>
                    <a:lnTo>
                      <a:pt x="817" y="1215"/>
                    </a:lnTo>
                    <a:lnTo>
                      <a:pt x="817" y="1215"/>
                    </a:lnTo>
                    <a:lnTo>
                      <a:pt x="817" y="1214"/>
                    </a:lnTo>
                    <a:lnTo>
                      <a:pt x="815" y="1210"/>
                    </a:lnTo>
                    <a:lnTo>
                      <a:pt x="815" y="1208"/>
                    </a:lnTo>
                    <a:lnTo>
                      <a:pt x="815" y="1208"/>
                    </a:lnTo>
                    <a:lnTo>
                      <a:pt x="817" y="1208"/>
                    </a:lnTo>
                    <a:lnTo>
                      <a:pt x="817" y="1207"/>
                    </a:lnTo>
                    <a:lnTo>
                      <a:pt x="815" y="1205"/>
                    </a:lnTo>
                    <a:lnTo>
                      <a:pt x="815" y="1203"/>
                    </a:lnTo>
                    <a:lnTo>
                      <a:pt x="815" y="1203"/>
                    </a:lnTo>
                    <a:lnTo>
                      <a:pt x="817" y="1202"/>
                    </a:lnTo>
                    <a:lnTo>
                      <a:pt x="818" y="1203"/>
                    </a:lnTo>
                    <a:lnTo>
                      <a:pt x="822" y="1207"/>
                    </a:lnTo>
                    <a:lnTo>
                      <a:pt x="824" y="1208"/>
                    </a:lnTo>
                    <a:lnTo>
                      <a:pt x="825" y="1208"/>
                    </a:lnTo>
                    <a:lnTo>
                      <a:pt x="824" y="1205"/>
                    </a:lnTo>
                    <a:lnTo>
                      <a:pt x="820" y="1200"/>
                    </a:lnTo>
                    <a:lnTo>
                      <a:pt x="820" y="1196"/>
                    </a:lnTo>
                    <a:lnTo>
                      <a:pt x="820" y="1196"/>
                    </a:lnTo>
                    <a:lnTo>
                      <a:pt x="820" y="1193"/>
                    </a:lnTo>
                    <a:lnTo>
                      <a:pt x="822" y="1191"/>
                    </a:lnTo>
                    <a:lnTo>
                      <a:pt x="822" y="1190"/>
                    </a:lnTo>
                    <a:lnTo>
                      <a:pt x="825" y="1188"/>
                    </a:lnTo>
                    <a:lnTo>
                      <a:pt x="829" y="1186"/>
                    </a:lnTo>
                    <a:lnTo>
                      <a:pt x="830" y="1186"/>
                    </a:lnTo>
                    <a:lnTo>
                      <a:pt x="832" y="1188"/>
                    </a:lnTo>
                    <a:lnTo>
                      <a:pt x="834" y="1190"/>
                    </a:lnTo>
                    <a:lnTo>
                      <a:pt x="837" y="1193"/>
                    </a:lnTo>
                    <a:lnTo>
                      <a:pt x="837" y="1195"/>
                    </a:lnTo>
                    <a:lnTo>
                      <a:pt x="837" y="1195"/>
                    </a:lnTo>
                    <a:lnTo>
                      <a:pt x="837" y="1196"/>
                    </a:lnTo>
                    <a:lnTo>
                      <a:pt x="836" y="1196"/>
                    </a:lnTo>
                    <a:lnTo>
                      <a:pt x="837" y="1198"/>
                    </a:lnTo>
                    <a:lnTo>
                      <a:pt x="837" y="1198"/>
                    </a:lnTo>
                    <a:close/>
                    <a:moveTo>
                      <a:pt x="1183" y="1191"/>
                    </a:moveTo>
                    <a:lnTo>
                      <a:pt x="1183" y="1193"/>
                    </a:lnTo>
                    <a:lnTo>
                      <a:pt x="1185" y="1195"/>
                    </a:lnTo>
                    <a:lnTo>
                      <a:pt x="1183" y="1196"/>
                    </a:lnTo>
                    <a:lnTo>
                      <a:pt x="1181" y="1200"/>
                    </a:lnTo>
                    <a:lnTo>
                      <a:pt x="1174" y="1200"/>
                    </a:lnTo>
                    <a:lnTo>
                      <a:pt x="1171" y="1200"/>
                    </a:lnTo>
                    <a:lnTo>
                      <a:pt x="1173" y="1203"/>
                    </a:lnTo>
                    <a:lnTo>
                      <a:pt x="1173" y="1205"/>
                    </a:lnTo>
                    <a:lnTo>
                      <a:pt x="1173" y="1207"/>
                    </a:lnTo>
                    <a:lnTo>
                      <a:pt x="1171" y="1205"/>
                    </a:lnTo>
                    <a:lnTo>
                      <a:pt x="1169" y="1205"/>
                    </a:lnTo>
                    <a:lnTo>
                      <a:pt x="1168" y="1203"/>
                    </a:lnTo>
                    <a:lnTo>
                      <a:pt x="1168" y="1202"/>
                    </a:lnTo>
                    <a:lnTo>
                      <a:pt x="1166" y="1202"/>
                    </a:lnTo>
                    <a:lnTo>
                      <a:pt x="1166" y="1202"/>
                    </a:lnTo>
                    <a:lnTo>
                      <a:pt x="1166" y="1202"/>
                    </a:lnTo>
                    <a:lnTo>
                      <a:pt x="1164" y="1200"/>
                    </a:lnTo>
                    <a:lnTo>
                      <a:pt x="1162" y="1198"/>
                    </a:lnTo>
                    <a:lnTo>
                      <a:pt x="1157" y="1196"/>
                    </a:lnTo>
                    <a:lnTo>
                      <a:pt x="1157" y="1196"/>
                    </a:lnTo>
                    <a:lnTo>
                      <a:pt x="1157" y="1195"/>
                    </a:lnTo>
                    <a:lnTo>
                      <a:pt x="1157" y="1193"/>
                    </a:lnTo>
                    <a:lnTo>
                      <a:pt x="1159" y="1193"/>
                    </a:lnTo>
                    <a:lnTo>
                      <a:pt x="1162" y="1193"/>
                    </a:lnTo>
                    <a:lnTo>
                      <a:pt x="1162" y="1193"/>
                    </a:lnTo>
                    <a:lnTo>
                      <a:pt x="1164" y="1191"/>
                    </a:lnTo>
                    <a:lnTo>
                      <a:pt x="1164" y="1190"/>
                    </a:lnTo>
                    <a:lnTo>
                      <a:pt x="1166" y="1190"/>
                    </a:lnTo>
                    <a:lnTo>
                      <a:pt x="1168" y="1190"/>
                    </a:lnTo>
                    <a:lnTo>
                      <a:pt x="1169" y="1191"/>
                    </a:lnTo>
                    <a:lnTo>
                      <a:pt x="1169" y="1193"/>
                    </a:lnTo>
                    <a:lnTo>
                      <a:pt x="1171" y="1193"/>
                    </a:lnTo>
                    <a:lnTo>
                      <a:pt x="1173" y="1193"/>
                    </a:lnTo>
                    <a:lnTo>
                      <a:pt x="1174" y="1193"/>
                    </a:lnTo>
                    <a:lnTo>
                      <a:pt x="1178" y="1190"/>
                    </a:lnTo>
                    <a:lnTo>
                      <a:pt x="1180" y="1190"/>
                    </a:lnTo>
                    <a:lnTo>
                      <a:pt x="1183" y="1191"/>
                    </a:lnTo>
                    <a:lnTo>
                      <a:pt x="1183" y="1191"/>
                    </a:lnTo>
                    <a:close/>
                    <a:moveTo>
                      <a:pt x="1210" y="1195"/>
                    </a:moveTo>
                    <a:lnTo>
                      <a:pt x="1210" y="1198"/>
                    </a:lnTo>
                    <a:lnTo>
                      <a:pt x="1210" y="1198"/>
                    </a:lnTo>
                    <a:lnTo>
                      <a:pt x="1210" y="1200"/>
                    </a:lnTo>
                    <a:lnTo>
                      <a:pt x="1205" y="1203"/>
                    </a:lnTo>
                    <a:lnTo>
                      <a:pt x="1202" y="1207"/>
                    </a:lnTo>
                    <a:lnTo>
                      <a:pt x="1200" y="1207"/>
                    </a:lnTo>
                    <a:lnTo>
                      <a:pt x="1198" y="1207"/>
                    </a:lnTo>
                    <a:lnTo>
                      <a:pt x="1195" y="1208"/>
                    </a:lnTo>
                    <a:lnTo>
                      <a:pt x="1193" y="1207"/>
                    </a:lnTo>
                    <a:lnTo>
                      <a:pt x="1195" y="1205"/>
                    </a:lnTo>
                    <a:lnTo>
                      <a:pt x="1198" y="1198"/>
                    </a:lnTo>
                    <a:lnTo>
                      <a:pt x="1202" y="1198"/>
                    </a:lnTo>
                    <a:lnTo>
                      <a:pt x="1203" y="1196"/>
                    </a:lnTo>
                    <a:lnTo>
                      <a:pt x="1205" y="1198"/>
                    </a:lnTo>
                    <a:lnTo>
                      <a:pt x="1205" y="1196"/>
                    </a:lnTo>
                    <a:lnTo>
                      <a:pt x="1205" y="1195"/>
                    </a:lnTo>
                    <a:lnTo>
                      <a:pt x="1207" y="1193"/>
                    </a:lnTo>
                    <a:lnTo>
                      <a:pt x="1207" y="1193"/>
                    </a:lnTo>
                    <a:lnTo>
                      <a:pt x="1210" y="1195"/>
                    </a:lnTo>
                    <a:lnTo>
                      <a:pt x="1210" y="1195"/>
                    </a:lnTo>
                    <a:close/>
                    <a:moveTo>
                      <a:pt x="1404" y="1205"/>
                    </a:moveTo>
                    <a:lnTo>
                      <a:pt x="1404" y="1205"/>
                    </a:lnTo>
                    <a:lnTo>
                      <a:pt x="1399" y="1202"/>
                    </a:lnTo>
                    <a:lnTo>
                      <a:pt x="1399" y="1200"/>
                    </a:lnTo>
                    <a:lnTo>
                      <a:pt x="1400" y="1198"/>
                    </a:lnTo>
                    <a:lnTo>
                      <a:pt x="1402" y="1196"/>
                    </a:lnTo>
                    <a:lnTo>
                      <a:pt x="1404" y="1196"/>
                    </a:lnTo>
                    <a:lnTo>
                      <a:pt x="1405" y="1196"/>
                    </a:lnTo>
                    <a:lnTo>
                      <a:pt x="1407" y="1200"/>
                    </a:lnTo>
                    <a:lnTo>
                      <a:pt x="1405" y="1202"/>
                    </a:lnTo>
                    <a:lnTo>
                      <a:pt x="1404" y="1205"/>
                    </a:lnTo>
                    <a:lnTo>
                      <a:pt x="1404" y="1205"/>
                    </a:lnTo>
                    <a:close/>
                    <a:moveTo>
                      <a:pt x="38" y="1202"/>
                    </a:moveTo>
                    <a:lnTo>
                      <a:pt x="36" y="1205"/>
                    </a:lnTo>
                    <a:lnTo>
                      <a:pt x="33" y="1202"/>
                    </a:lnTo>
                    <a:lnTo>
                      <a:pt x="33" y="1202"/>
                    </a:lnTo>
                    <a:lnTo>
                      <a:pt x="36" y="1198"/>
                    </a:lnTo>
                    <a:lnTo>
                      <a:pt x="36" y="1198"/>
                    </a:lnTo>
                    <a:lnTo>
                      <a:pt x="40" y="1200"/>
                    </a:lnTo>
                    <a:lnTo>
                      <a:pt x="42" y="1202"/>
                    </a:lnTo>
                    <a:lnTo>
                      <a:pt x="38" y="1202"/>
                    </a:lnTo>
                    <a:lnTo>
                      <a:pt x="38" y="1202"/>
                    </a:lnTo>
                    <a:close/>
                    <a:moveTo>
                      <a:pt x="873" y="1203"/>
                    </a:moveTo>
                    <a:lnTo>
                      <a:pt x="877" y="1207"/>
                    </a:lnTo>
                    <a:lnTo>
                      <a:pt x="877" y="1208"/>
                    </a:lnTo>
                    <a:lnTo>
                      <a:pt x="877" y="1210"/>
                    </a:lnTo>
                    <a:lnTo>
                      <a:pt x="875" y="1214"/>
                    </a:lnTo>
                    <a:lnTo>
                      <a:pt x="875" y="1215"/>
                    </a:lnTo>
                    <a:lnTo>
                      <a:pt x="873" y="1215"/>
                    </a:lnTo>
                    <a:lnTo>
                      <a:pt x="870" y="1215"/>
                    </a:lnTo>
                    <a:lnTo>
                      <a:pt x="870" y="1215"/>
                    </a:lnTo>
                    <a:lnTo>
                      <a:pt x="870" y="1212"/>
                    </a:lnTo>
                    <a:lnTo>
                      <a:pt x="872" y="1212"/>
                    </a:lnTo>
                    <a:lnTo>
                      <a:pt x="872" y="1210"/>
                    </a:lnTo>
                    <a:lnTo>
                      <a:pt x="870" y="1207"/>
                    </a:lnTo>
                    <a:lnTo>
                      <a:pt x="870" y="1205"/>
                    </a:lnTo>
                    <a:lnTo>
                      <a:pt x="870" y="1203"/>
                    </a:lnTo>
                    <a:lnTo>
                      <a:pt x="868" y="1203"/>
                    </a:lnTo>
                    <a:lnTo>
                      <a:pt x="868" y="1205"/>
                    </a:lnTo>
                    <a:lnTo>
                      <a:pt x="868" y="1207"/>
                    </a:lnTo>
                    <a:lnTo>
                      <a:pt x="868" y="1210"/>
                    </a:lnTo>
                    <a:lnTo>
                      <a:pt x="866" y="1214"/>
                    </a:lnTo>
                    <a:lnTo>
                      <a:pt x="866" y="1215"/>
                    </a:lnTo>
                    <a:lnTo>
                      <a:pt x="865" y="1214"/>
                    </a:lnTo>
                    <a:lnTo>
                      <a:pt x="865" y="1212"/>
                    </a:lnTo>
                    <a:lnTo>
                      <a:pt x="865" y="1210"/>
                    </a:lnTo>
                    <a:lnTo>
                      <a:pt x="865" y="1208"/>
                    </a:lnTo>
                    <a:lnTo>
                      <a:pt x="865" y="1207"/>
                    </a:lnTo>
                    <a:lnTo>
                      <a:pt x="866" y="1203"/>
                    </a:lnTo>
                    <a:lnTo>
                      <a:pt x="866" y="1200"/>
                    </a:lnTo>
                    <a:lnTo>
                      <a:pt x="868" y="1200"/>
                    </a:lnTo>
                    <a:lnTo>
                      <a:pt x="870" y="1200"/>
                    </a:lnTo>
                    <a:lnTo>
                      <a:pt x="872" y="1202"/>
                    </a:lnTo>
                    <a:lnTo>
                      <a:pt x="873" y="1203"/>
                    </a:lnTo>
                    <a:close/>
                    <a:moveTo>
                      <a:pt x="765" y="1212"/>
                    </a:moveTo>
                    <a:lnTo>
                      <a:pt x="764" y="1212"/>
                    </a:lnTo>
                    <a:lnTo>
                      <a:pt x="764" y="1212"/>
                    </a:lnTo>
                    <a:lnTo>
                      <a:pt x="764" y="1212"/>
                    </a:lnTo>
                    <a:lnTo>
                      <a:pt x="764" y="1210"/>
                    </a:lnTo>
                    <a:lnTo>
                      <a:pt x="764" y="1210"/>
                    </a:lnTo>
                    <a:lnTo>
                      <a:pt x="764" y="1208"/>
                    </a:lnTo>
                    <a:lnTo>
                      <a:pt x="764" y="1208"/>
                    </a:lnTo>
                    <a:lnTo>
                      <a:pt x="764" y="1207"/>
                    </a:lnTo>
                    <a:lnTo>
                      <a:pt x="762" y="1205"/>
                    </a:lnTo>
                    <a:lnTo>
                      <a:pt x="762" y="1205"/>
                    </a:lnTo>
                    <a:lnTo>
                      <a:pt x="762" y="1203"/>
                    </a:lnTo>
                    <a:lnTo>
                      <a:pt x="762" y="1202"/>
                    </a:lnTo>
                    <a:lnTo>
                      <a:pt x="764" y="1203"/>
                    </a:lnTo>
                    <a:lnTo>
                      <a:pt x="767" y="1205"/>
                    </a:lnTo>
                    <a:lnTo>
                      <a:pt x="767" y="1207"/>
                    </a:lnTo>
                    <a:lnTo>
                      <a:pt x="769" y="1208"/>
                    </a:lnTo>
                    <a:lnTo>
                      <a:pt x="767" y="1208"/>
                    </a:lnTo>
                    <a:lnTo>
                      <a:pt x="767" y="1210"/>
                    </a:lnTo>
                    <a:lnTo>
                      <a:pt x="765" y="1212"/>
                    </a:lnTo>
                    <a:lnTo>
                      <a:pt x="765" y="1212"/>
                    </a:lnTo>
                    <a:close/>
                    <a:moveTo>
                      <a:pt x="1229" y="1225"/>
                    </a:moveTo>
                    <a:lnTo>
                      <a:pt x="1227" y="1227"/>
                    </a:lnTo>
                    <a:lnTo>
                      <a:pt x="1226" y="1225"/>
                    </a:lnTo>
                    <a:lnTo>
                      <a:pt x="1224" y="1225"/>
                    </a:lnTo>
                    <a:lnTo>
                      <a:pt x="1224" y="1224"/>
                    </a:lnTo>
                    <a:lnTo>
                      <a:pt x="1222" y="1219"/>
                    </a:lnTo>
                    <a:lnTo>
                      <a:pt x="1222" y="1217"/>
                    </a:lnTo>
                    <a:lnTo>
                      <a:pt x="1222" y="1214"/>
                    </a:lnTo>
                    <a:lnTo>
                      <a:pt x="1222" y="1212"/>
                    </a:lnTo>
                    <a:lnTo>
                      <a:pt x="1224" y="1212"/>
                    </a:lnTo>
                    <a:lnTo>
                      <a:pt x="1226" y="1210"/>
                    </a:lnTo>
                    <a:lnTo>
                      <a:pt x="1227" y="1210"/>
                    </a:lnTo>
                    <a:lnTo>
                      <a:pt x="1229" y="1212"/>
                    </a:lnTo>
                    <a:lnTo>
                      <a:pt x="1234" y="1212"/>
                    </a:lnTo>
                    <a:lnTo>
                      <a:pt x="1236" y="1214"/>
                    </a:lnTo>
                    <a:lnTo>
                      <a:pt x="1236" y="1214"/>
                    </a:lnTo>
                    <a:lnTo>
                      <a:pt x="1236" y="1215"/>
                    </a:lnTo>
                    <a:lnTo>
                      <a:pt x="1236" y="1215"/>
                    </a:lnTo>
                    <a:lnTo>
                      <a:pt x="1233" y="1219"/>
                    </a:lnTo>
                    <a:lnTo>
                      <a:pt x="1233" y="1222"/>
                    </a:lnTo>
                    <a:lnTo>
                      <a:pt x="1231" y="1224"/>
                    </a:lnTo>
                    <a:lnTo>
                      <a:pt x="1229" y="1225"/>
                    </a:lnTo>
                    <a:lnTo>
                      <a:pt x="1229" y="1225"/>
                    </a:lnTo>
                    <a:close/>
                    <a:moveTo>
                      <a:pt x="976" y="1210"/>
                    </a:moveTo>
                    <a:lnTo>
                      <a:pt x="976" y="1214"/>
                    </a:lnTo>
                    <a:lnTo>
                      <a:pt x="974" y="1219"/>
                    </a:lnTo>
                    <a:lnTo>
                      <a:pt x="974" y="1220"/>
                    </a:lnTo>
                    <a:lnTo>
                      <a:pt x="974" y="1220"/>
                    </a:lnTo>
                    <a:lnTo>
                      <a:pt x="972" y="1219"/>
                    </a:lnTo>
                    <a:lnTo>
                      <a:pt x="971" y="1215"/>
                    </a:lnTo>
                    <a:lnTo>
                      <a:pt x="971" y="1214"/>
                    </a:lnTo>
                    <a:lnTo>
                      <a:pt x="971" y="1212"/>
                    </a:lnTo>
                    <a:lnTo>
                      <a:pt x="972" y="1212"/>
                    </a:lnTo>
                    <a:lnTo>
                      <a:pt x="974" y="1210"/>
                    </a:lnTo>
                    <a:lnTo>
                      <a:pt x="974" y="1210"/>
                    </a:lnTo>
                    <a:lnTo>
                      <a:pt x="976" y="1210"/>
                    </a:lnTo>
                    <a:lnTo>
                      <a:pt x="976" y="1210"/>
                    </a:lnTo>
                    <a:lnTo>
                      <a:pt x="976" y="1210"/>
                    </a:lnTo>
                    <a:close/>
                    <a:moveTo>
                      <a:pt x="1186" y="1243"/>
                    </a:moveTo>
                    <a:lnTo>
                      <a:pt x="1186" y="1243"/>
                    </a:lnTo>
                    <a:lnTo>
                      <a:pt x="1185" y="1241"/>
                    </a:lnTo>
                    <a:lnTo>
                      <a:pt x="1183" y="1239"/>
                    </a:lnTo>
                    <a:lnTo>
                      <a:pt x="1183" y="1237"/>
                    </a:lnTo>
                    <a:lnTo>
                      <a:pt x="1183" y="1237"/>
                    </a:lnTo>
                    <a:lnTo>
                      <a:pt x="1185" y="1236"/>
                    </a:lnTo>
                    <a:lnTo>
                      <a:pt x="1185" y="1234"/>
                    </a:lnTo>
                    <a:lnTo>
                      <a:pt x="1186" y="1231"/>
                    </a:lnTo>
                    <a:lnTo>
                      <a:pt x="1188" y="1229"/>
                    </a:lnTo>
                    <a:lnTo>
                      <a:pt x="1193" y="1227"/>
                    </a:lnTo>
                    <a:lnTo>
                      <a:pt x="1193" y="1225"/>
                    </a:lnTo>
                    <a:lnTo>
                      <a:pt x="1195" y="1220"/>
                    </a:lnTo>
                    <a:lnTo>
                      <a:pt x="1195" y="1220"/>
                    </a:lnTo>
                    <a:lnTo>
                      <a:pt x="1198" y="1219"/>
                    </a:lnTo>
                    <a:lnTo>
                      <a:pt x="1198" y="1219"/>
                    </a:lnTo>
                    <a:lnTo>
                      <a:pt x="1197" y="1217"/>
                    </a:lnTo>
                    <a:lnTo>
                      <a:pt x="1197" y="1215"/>
                    </a:lnTo>
                    <a:lnTo>
                      <a:pt x="1198" y="1215"/>
                    </a:lnTo>
                    <a:lnTo>
                      <a:pt x="1198" y="1214"/>
                    </a:lnTo>
                    <a:lnTo>
                      <a:pt x="1202" y="1212"/>
                    </a:lnTo>
                    <a:lnTo>
                      <a:pt x="1203" y="1214"/>
                    </a:lnTo>
                    <a:lnTo>
                      <a:pt x="1205" y="1214"/>
                    </a:lnTo>
                    <a:lnTo>
                      <a:pt x="1205" y="1214"/>
                    </a:lnTo>
                    <a:lnTo>
                      <a:pt x="1205" y="1217"/>
                    </a:lnTo>
                    <a:lnTo>
                      <a:pt x="1205" y="1217"/>
                    </a:lnTo>
                    <a:lnTo>
                      <a:pt x="1205" y="1219"/>
                    </a:lnTo>
                    <a:lnTo>
                      <a:pt x="1202" y="1222"/>
                    </a:lnTo>
                    <a:lnTo>
                      <a:pt x="1200" y="1225"/>
                    </a:lnTo>
                    <a:lnTo>
                      <a:pt x="1200" y="1227"/>
                    </a:lnTo>
                    <a:lnTo>
                      <a:pt x="1200" y="1227"/>
                    </a:lnTo>
                    <a:lnTo>
                      <a:pt x="1198" y="1229"/>
                    </a:lnTo>
                    <a:lnTo>
                      <a:pt x="1197" y="1232"/>
                    </a:lnTo>
                    <a:lnTo>
                      <a:pt x="1195" y="1236"/>
                    </a:lnTo>
                    <a:lnTo>
                      <a:pt x="1193" y="1237"/>
                    </a:lnTo>
                    <a:lnTo>
                      <a:pt x="1190" y="1239"/>
                    </a:lnTo>
                    <a:lnTo>
                      <a:pt x="1186" y="1243"/>
                    </a:lnTo>
                    <a:lnTo>
                      <a:pt x="1186" y="1243"/>
                    </a:lnTo>
                    <a:close/>
                    <a:moveTo>
                      <a:pt x="971" y="1222"/>
                    </a:moveTo>
                    <a:lnTo>
                      <a:pt x="969" y="1222"/>
                    </a:lnTo>
                    <a:lnTo>
                      <a:pt x="967" y="1220"/>
                    </a:lnTo>
                    <a:lnTo>
                      <a:pt x="967" y="1220"/>
                    </a:lnTo>
                    <a:lnTo>
                      <a:pt x="967" y="1219"/>
                    </a:lnTo>
                    <a:lnTo>
                      <a:pt x="966" y="1217"/>
                    </a:lnTo>
                    <a:lnTo>
                      <a:pt x="966" y="1215"/>
                    </a:lnTo>
                    <a:lnTo>
                      <a:pt x="966" y="1214"/>
                    </a:lnTo>
                    <a:lnTo>
                      <a:pt x="967" y="1214"/>
                    </a:lnTo>
                    <a:lnTo>
                      <a:pt x="969" y="1214"/>
                    </a:lnTo>
                    <a:lnTo>
                      <a:pt x="969" y="1215"/>
                    </a:lnTo>
                    <a:lnTo>
                      <a:pt x="971" y="1219"/>
                    </a:lnTo>
                    <a:lnTo>
                      <a:pt x="971" y="1220"/>
                    </a:lnTo>
                    <a:lnTo>
                      <a:pt x="971" y="1222"/>
                    </a:lnTo>
                    <a:lnTo>
                      <a:pt x="971" y="1222"/>
                    </a:lnTo>
                    <a:close/>
                    <a:moveTo>
                      <a:pt x="788" y="1232"/>
                    </a:moveTo>
                    <a:lnTo>
                      <a:pt x="788" y="1236"/>
                    </a:lnTo>
                    <a:lnTo>
                      <a:pt x="784" y="1236"/>
                    </a:lnTo>
                    <a:lnTo>
                      <a:pt x="784" y="1234"/>
                    </a:lnTo>
                    <a:lnTo>
                      <a:pt x="783" y="1231"/>
                    </a:lnTo>
                    <a:lnTo>
                      <a:pt x="783" y="1231"/>
                    </a:lnTo>
                    <a:lnTo>
                      <a:pt x="783" y="1229"/>
                    </a:lnTo>
                    <a:lnTo>
                      <a:pt x="784" y="1227"/>
                    </a:lnTo>
                    <a:lnTo>
                      <a:pt x="784" y="1227"/>
                    </a:lnTo>
                    <a:lnTo>
                      <a:pt x="786" y="1227"/>
                    </a:lnTo>
                    <a:lnTo>
                      <a:pt x="788" y="1229"/>
                    </a:lnTo>
                    <a:lnTo>
                      <a:pt x="788" y="1231"/>
                    </a:lnTo>
                    <a:lnTo>
                      <a:pt x="788" y="1232"/>
                    </a:lnTo>
                    <a:lnTo>
                      <a:pt x="788" y="1232"/>
                    </a:lnTo>
                    <a:close/>
                    <a:moveTo>
                      <a:pt x="784" y="1244"/>
                    </a:moveTo>
                    <a:lnTo>
                      <a:pt x="783" y="1246"/>
                    </a:lnTo>
                    <a:lnTo>
                      <a:pt x="783" y="1246"/>
                    </a:lnTo>
                    <a:lnTo>
                      <a:pt x="781" y="1248"/>
                    </a:lnTo>
                    <a:lnTo>
                      <a:pt x="781" y="1248"/>
                    </a:lnTo>
                    <a:lnTo>
                      <a:pt x="779" y="1248"/>
                    </a:lnTo>
                    <a:lnTo>
                      <a:pt x="779" y="1244"/>
                    </a:lnTo>
                    <a:lnTo>
                      <a:pt x="777" y="1244"/>
                    </a:lnTo>
                    <a:lnTo>
                      <a:pt x="777" y="1244"/>
                    </a:lnTo>
                    <a:lnTo>
                      <a:pt x="777" y="1246"/>
                    </a:lnTo>
                    <a:lnTo>
                      <a:pt x="776" y="1246"/>
                    </a:lnTo>
                    <a:lnTo>
                      <a:pt x="776" y="1244"/>
                    </a:lnTo>
                    <a:lnTo>
                      <a:pt x="776" y="1243"/>
                    </a:lnTo>
                    <a:lnTo>
                      <a:pt x="776" y="1241"/>
                    </a:lnTo>
                    <a:lnTo>
                      <a:pt x="776" y="1237"/>
                    </a:lnTo>
                    <a:lnTo>
                      <a:pt x="776" y="1236"/>
                    </a:lnTo>
                    <a:lnTo>
                      <a:pt x="776" y="1234"/>
                    </a:lnTo>
                    <a:lnTo>
                      <a:pt x="776" y="1232"/>
                    </a:lnTo>
                    <a:lnTo>
                      <a:pt x="777" y="1232"/>
                    </a:lnTo>
                    <a:lnTo>
                      <a:pt x="777" y="1232"/>
                    </a:lnTo>
                    <a:lnTo>
                      <a:pt x="779" y="1232"/>
                    </a:lnTo>
                    <a:lnTo>
                      <a:pt x="781" y="1234"/>
                    </a:lnTo>
                    <a:lnTo>
                      <a:pt x="783" y="1236"/>
                    </a:lnTo>
                    <a:lnTo>
                      <a:pt x="784" y="1237"/>
                    </a:lnTo>
                    <a:lnTo>
                      <a:pt x="784" y="1239"/>
                    </a:lnTo>
                    <a:lnTo>
                      <a:pt x="784" y="1244"/>
                    </a:lnTo>
                    <a:close/>
                    <a:moveTo>
                      <a:pt x="752" y="1256"/>
                    </a:moveTo>
                    <a:lnTo>
                      <a:pt x="752" y="1256"/>
                    </a:lnTo>
                    <a:lnTo>
                      <a:pt x="750" y="1254"/>
                    </a:lnTo>
                    <a:lnTo>
                      <a:pt x="745" y="1251"/>
                    </a:lnTo>
                    <a:lnTo>
                      <a:pt x="743" y="1251"/>
                    </a:lnTo>
                    <a:lnTo>
                      <a:pt x="743" y="1249"/>
                    </a:lnTo>
                    <a:lnTo>
                      <a:pt x="747" y="1248"/>
                    </a:lnTo>
                    <a:lnTo>
                      <a:pt x="748" y="1246"/>
                    </a:lnTo>
                    <a:lnTo>
                      <a:pt x="748" y="1243"/>
                    </a:lnTo>
                    <a:lnTo>
                      <a:pt x="752" y="1244"/>
                    </a:lnTo>
                    <a:lnTo>
                      <a:pt x="753" y="1246"/>
                    </a:lnTo>
                    <a:lnTo>
                      <a:pt x="755" y="1246"/>
                    </a:lnTo>
                    <a:lnTo>
                      <a:pt x="755" y="1248"/>
                    </a:lnTo>
                    <a:lnTo>
                      <a:pt x="755" y="1253"/>
                    </a:lnTo>
                    <a:lnTo>
                      <a:pt x="753" y="1253"/>
                    </a:lnTo>
                    <a:lnTo>
                      <a:pt x="752" y="1256"/>
                    </a:lnTo>
                    <a:lnTo>
                      <a:pt x="752" y="1256"/>
                    </a:lnTo>
                    <a:close/>
                    <a:moveTo>
                      <a:pt x="1270" y="1268"/>
                    </a:moveTo>
                    <a:lnTo>
                      <a:pt x="1269" y="1268"/>
                    </a:lnTo>
                    <a:lnTo>
                      <a:pt x="1267" y="1265"/>
                    </a:lnTo>
                    <a:lnTo>
                      <a:pt x="1262" y="1261"/>
                    </a:lnTo>
                    <a:lnTo>
                      <a:pt x="1260" y="1258"/>
                    </a:lnTo>
                    <a:lnTo>
                      <a:pt x="1260" y="1258"/>
                    </a:lnTo>
                    <a:lnTo>
                      <a:pt x="1260" y="1254"/>
                    </a:lnTo>
                    <a:lnTo>
                      <a:pt x="1260" y="1253"/>
                    </a:lnTo>
                    <a:lnTo>
                      <a:pt x="1262" y="1249"/>
                    </a:lnTo>
                    <a:lnTo>
                      <a:pt x="1263" y="1249"/>
                    </a:lnTo>
                    <a:lnTo>
                      <a:pt x="1267" y="1251"/>
                    </a:lnTo>
                    <a:lnTo>
                      <a:pt x="1269" y="1253"/>
                    </a:lnTo>
                    <a:lnTo>
                      <a:pt x="1270" y="1258"/>
                    </a:lnTo>
                    <a:lnTo>
                      <a:pt x="1272" y="1260"/>
                    </a:lnTo>
                    <a:lnTo>
                      <a:pt x="1272" y="1261"/>
                    </a:lnTo>
                    <a:lnTo>
                      <a:pt x="1272" y="1263"/>
                    </a:lnTo>
                    <a:lnTo>
                      <a:pt x="1272" y="1265"/>
                    </a:lnTo>
                    <a:lnTo>
                      <a:pt x="1272" y="1265"/>
                    </a:lnTo>
                    <a:lnTo>
                      <a:pt x="1272" y="1265"/>
                    </a:lnTo>
                    <a:lnTo>
                      <a:pt x="1270" y="1266"/>
                    </a:lnTo>
                    <a:lnTo>
                      <a:pt x="1270" y="1268"/>
                    </a:lnTo>
                    <a:lnTo>
                      <a:pt x="1270" y="1268"/>
                    </a:lnTo>
                    <a:close/>
                    <a:moveTo>
                      <a:pt x="700" y="1265"/>
                    </a:moveTo>
                    <a:lnTo>
                      <a:pt x="699" y="1265"/>
                    </a:lnTo>
                    <a:lnTo>
                      <a:pt x="697" y="1265"/>
                    </a:lnTo>
                    <a:lnTo>
                      <a:pt x="695" y="1263"/>
                    </a:lnTo>
                    <a:lnTo>
                      <a:pt x="692" y="1260"/>
                    </a:lnTo>
                    <a:lnTo>
                      <a:pt x="690" y="1258"/>
                    </a:lnTo>
                    <a:lnTo>
                      <a:pt x="690" y="1256"/>
                    </a:lnTo>
                    <a:lnTo>
                      <a:pt x="692" y="1256"/>
                    </a:lnTo>
                    <a:lnTo>
                      <a:pt x="694" y="1256"/>
                    </a:lnTo>
                    <a:lnTo>
                      <a:pt x="697" y="1256"/>
                    </a:lnTo>
                    <a:lnTo>
                      <a:pt x="699" y="1256"/>
                    </a:lnTo>
                    <a:lnTo>
                      <a:pt x="702" y="1260"/>
                    </a:lnTo>
                    <a:lnTo>
                      <a:pt x="702" y="1261"/>
                    </a:lnTo>
                    <a:lnTo>
                      <a:pt x="702" y="1263"/>
                    </a:lnTo>
                    <a:lnTo>
                      <a:pt x="702" y="1263"/>
                    </a:lnTo>
                    <a:lnTo>
                      <a:pt x="700" y="1265"/>
                    </a:lnTo>
                    <a:close/>
                    <a:moveTo>
                      <a:pt x="1192" y="1277"/>
                    </a:moveTo>
                    <a:lnTo>
                      <a:pt x="1190" y="1277"/>
                    </a:lnTo>
                    <a:lnTo>
                      <a:pt x="1188" y="1273"/>
                    </a:lnTo>
                    <a:lnTo>
                      <a:pt x="1188" y="1271"/>
                    </a:lnTo>
                    <a:lnTo>
                      <a:pt x="1188" y="1268"/>
                    </a:lnTo>
                    <a:lnTo>
                      <a:pt x="1192" y="1268"/>
                    </a:lnTo>
                    <a:lnTo>
                      <a:pt x="1193" y="1270"/>
                    </a:lnTo>
                    <a:lnTo>
                      <a:pt x="1195" y="1271"/>
                    </a:lnTo>
                    <a:lnTo>
                      <a:pt x="1192" y="1277"/>
                    </a:lnTo>
                    <a:lnTo>
                      <a:pt x="1192" y="1277"/>
                    </a:lnTo>
                    <a:close/>
                    <a:moveTo>
                      <a:pt x="1255" y="1270"/>
                    </a:moveTo>
                    <a:lnTo>
                      <a:pt x="1265" y="1273"/>
                    </a:lnTo>
                    <a:lnTo>
                      <a:pt x="1265" y="1275"/>
                    </a:lnTo>
                    <a:lnTo>
                      <a:pt x="1267" y="1277"/>
                    </a:lnTo>
                    <a:lnTo>
                      <a:pt x="1267" y="1278"/>
                    </a:lnTo>
                    <a:lnTo>
                      <a:pt x="1267" y="1282"/>
                    </a:lnTo>
                    <a:lnTo>
                      <a:pt x="1267" y="1283"/>
                    </a:lnTo>
                    <a:lnTo>
                      <a:pt x="1265" y="1287"/>
                    </a:lnTo>
                    <a:lnTo>
                      <a:pt x="1265" y="1287"/>
                    </a:lnTo>
                    <a:lnTo>
                      <a:pt x="1267" y="1299"/>
                    </a:lnTo>
                    <a:lnTo>
                      <a:pt x="1267" y="1304"/>
                    </a:lnTo>
                    <a:lnTo>
                      <a:pt x="1265" y="1309"/>
                    </a:lnTo>
                    <a:lnTo>
                      <a:pt x="1263" y="1312"/>
                    </a:lnTo>
                    <a:lnTo>
                      <a:pt x="1262" y="1316"/>
                    </a:lnTo>
                    <a:lnTo>
                      <a:pt x="1260" y="1318"/>
                    </a:lnTo>
                    <a:lnTo>
                      <a:pt x="1253" y="1321"/>
                    </a:lnTo>
                    <a:lnTo>
                      <a:pt x="1248" y="1323"/>
                    </a:lnTo>
                    <a:lnTo>
                      <a:pt x="1243" y="1323"/>
                    </a:lnTo>
                    <a:lnTo>
                      <a:pt x="1236" y="1324"/>
                    </a:lnTo>
                    <a:lnTo>
                      <a:pt x="1233" y="1324"/>
                    </a:lnTo>
                    <a:lnTo>
                      <a:pt x="1231" y="1323"/>
                    </a:lnTo>
                    <a:lnTo>
                      <a:pt x="1229" y="1323"/>
                    </a:lnTo>
                    <a:lnTo>
                      <a:pt x="1227" y="1319"/>
                    </a:lnTo>
                    <a:lnTo>
                      <a:pt x="1226" y="1316"/>
                    </a:lnTo>
                    <a:lnTo>
                      <a:pt x="1226" y="1311"/>
                    </a:lnTo>
                    <a:lnTo>
                      <a:pt x="1224" y="1302"/>
                    </a:lnTo>
                    <a:lnTo>
                      <a:pt x="1224" y="1300"/>
                    </a:lnTo>
                    <a:lnTo>
                      <a:pt x="1226" y="1294"/>
                    </a:lnTo>
                    <a:lnTo>
                      <a:pt x="1227" y="1289"/>
                    </a:lnTo>
                    <a:lnTo>
                      <a:pt x="1231" y="1282"/>
                    </a:lnTo>
                    <a:lnTo>
                      <a:pt x="1234" y="1273"/>
                    </a:lnTo>
                    <a:lnTo>
                      <a:pt x="1236" y="1273"/>
                    </a:lnTo>
                    <a:lnTo>
                      <a:pt x="1238" y="1271"/>
                    </a:lnTo>
                    <a:lnTo>
                      <a:pt x="1241" y="1270"/>
                    </a:lnTo>
                    <a:lnTo>
                      <a:pt x="1245" y="1270"/>
                    </a:lnTo>
                    <a:lnTo>
                      <a:pt x="1246" y="1270"/>
                    </a:lnTo>
                    <a:lnTo>
                      <a:pt x="1250" y="1268"/>
                    </a:lnTo>
                    <a:lnTo>
                      <a:pt x="1251" y="1268"/>
                    </a:lnTo>
                    <a:lnTo>
                      <a:pt x="1255" y="1270"/>
                    </a:lnTo>
                    <a:lnTo>
                      <a:pt x="1255" y="1270"/>
                    </a:lnTo>
                    <a:close/>
                    <a:moveTo>
                      <a:pt x="1044" y="1299"/>
                    </a:moveTo>
                    <a:lnTo>
                      <a:pt x="1044" y="1299"/>
                    </a:lnTo>
                    <a:lnTo>
                      <a:pt x="1043" y="1299"/>
                    </a:lnTo>
                    <a:lnTo>
                      <a:pt x="1039" y="1295"/>
                    </a:lnTo>
                    <a:lnTo>
                      <a:pt x="1039" y="1294"/>
                    </a:lnTo>
                    <a:lnTo>
                      <a:pt x="1039" y="1292"/>
                    </a:lnTo>
                    <a:lnTo>
                      <a:pt x="1039" y="1290"/>
                    </a:lnTo>
                    <a:lnTo>
                      <a:pt x="1039" y="1289"/>
                    </a:lnTo>
                    <a:lnTo>
                      <a:pt x="1041" y="1285"/>
                    </a:lnTo>
                    <a:lnTo>
                      <a:pt x="1039" y="1282"/>
                    </a:lnTo>
                    <a:lnTo>
                      <a:pt x="1037" y="1280"/>
                    </a:lnTo>
                    <a:lnTo>
                      <a:pt x="1037" y="1280"/>
                    </a:lnTo>
                    <a:lnTo>
                      <a:pt x="1039" y="1277"/>
                    </a:lnTo>
                    <a:lnTo>
                      <a:pt x="1039" y="1277"/>
                    </a:lnTo>
                    <a:lnTo>
                      <a:pt x="1041" y="1273"/>
                    </a:lnTo>
                    <a:lnTo>
                      <a:pt x="1043" y="1270"/>
                    </a:lnTo>
                    <a:lnTo>
                      <a:pt x="1046" y="1271"/>
                    </a:lnTo>
                    <a:lnTo>
                      <a:pt x="1048" y="1275"/>
                    </a:lnTo>
                    <a:lnTo>
                      <a:pt x="1048" y="1277"/>
                    </a:lnTo>
                    <a:lnTo>
                      <a:pt x="1048" y="1278"/>
                    </a:lnTo>
                    <a:lnTo>
                      <a:pt x="1048" y="1282"/>
                    </a:lnTo>
                    <a:lnTo>
                      <a:pt x="1049" y="1287"/>
                    </a:lnTo>
                    <a:lnTo>
                      <a:pt x="1049" y="1289"/>
                    </a:lnTo>
                    <a:lnTo>
                      <a:pt x="1049" y="1292"/>
                    </a:lnTo>
                    <a:lnTo>
                      <a:pt x="1048" y="1295"/>
                    </a:lnTo>
                    <a:lnTo>
                      <a:pt x="1048" y="1297"/>
                    </a:lnTo>
                    <a:lnTo>
                      <a:pt x="1046" y="1299"/>
                    </a:lnTo>
                    <a:lnTo>
                      <a:pt x="1044" y="1299"/>
                    </a:lnTo>
                    <a:close/>
                    <a:moveTo>
                      <a:pt x="608" y="1287"/>
                    </a:moveTo>
                    <a:lnTo>
                      <a:pt x="608" y="1287"/>
                    </a:lnTo>
                    <a:lnTo>
                      <a:pt x="605" y="1283"/>
                    </a:lnTo>
                    <a:lnTo>
                      <a:pt x="606" y="1280"/>
                    </a:lnTo>
                    <a:lnTo>
                      <a:pt x="608" y="1283"/>
                    </a:lnTo>
                    <a:lnTo>
                      <a:pt x="608" y="1285"/>
                    </a:lnTo>
                    <a:lnTo>
                      <a:pt x="608" y="1287"/>
                    </a:lnTo>
                    <a:close/>
                    <a:moveTo>
                      <a:pt x="1294" y="1297"/>
                    </a:moveTo>
                    <a:lnTo>
                      <a:pt x="1286" y="1297"/>
                    </a:lnTo>
                    <a:lnTo>
                      <a:pt x="1280" y="1297"/>
                    </a:lnTo>
                    <a:lnTo>
                      <a:pt x="1277" y="1295"/>
                    </a:lnTo>
                    <a:lnTo>
                      <a:pt x="1275" y="1294"/>
                    </a:lnTo>
                    <a:lnTo>
                      <a:pt x="1274" y="1290"/>
                    </a:lnTo>
                    <a:lnTo>
                      <a:pt x="1272" y="1287"/>
                    </a:lnTo>
                    <a:lnTo>
                      <a:pt x="1272" y="1285"/>
                    </a:lnTo>
                    <a:lnTo>
                      <a:pt x="1274" y="1283"/>
                    </a:lnTo>
                    <a:lnTo>
                      <a:pt x="1274" y="1282"/>
                    </a:lnTo>
                    <a:lnTo>
                      <a:pt x="1280" y="1282"/>
                    </a:lnTo>
                    <a:lnTo>
                      <a:pt x="1286" y="1282"/>
                    </a:lnTo>
                    <a:lnTo>
                      <a:pt x="1289" y="1285"/>
                    </a:lnTo>
                    <a:lnTo>
                      <a:pt x="1296" y="1285"/>
                    </a:lnTo>
                    <a:lnTo>
                      <a:pt x="1298" y="1285"/>
                    </a:lnTo>
                    <a:lnTo>
                      <a:pt x="1298" y="1287"/>
                    </a:lnTo>
                    <a:lnTo>
                      <a:pt x="1298" y="1287"/>
                    </a:lnTo>
                    <a:lnTo>
                      <a:pt x="1299" y="1292"/>
                    </a:lnTo>
                    <a:lnTo>
                      <a:pt x="1299" y="1294"/>
                    </a:lnTo>
                    <a:lnTo>
                      <a:pt x="1299" y="1295"/>
                    </a:lnTo>
                    <a:lnTo>
                      <a:pt x="1294" y="1297"/>
                    </a:lnTo>
                    <a:lnTo>
                      <a:pt x="1294" y="1297"/>
                    </a:lnTo>
                    <a:close/>
                    <a:moveTo>
                      <a:pt x="611" y="1287"/>
                    </a:moveTo>
                    <a:lnTo>
                      <a:pt x="613" y="1287"/>
                    </a:lnTo>
                    <a:lnTo>
                      <a:pt x="615" y="1287"/>
                    </a:lnTo>
                    <a:lnTo>
                      <a:pt x="617" y="1289"/>
                    </a:lnTo>
                    <a:lnTo>
                      <a:pt x="617" y="1290"/>
                    </a:lnTo>
                    <a:lnTo>
                      <a:pt x="617" y="1292"/>
                    </a:lnTo>
                    <a:lnTo>
                      <a:pt x="617" y="1292"/>
                    </a:lnTo>
                    <a:lnTo>
                      <a:pt x="613" y="1290"/>
                    </a:lnTo>
                    <a:lnTo>
                      <a:pt x="611" y="1289"/>
                    </a:lnTo>
                    <a:lnTo>
                      <a:pt x="611" y="1287"/>
                    </a:lnTo>
                    <a:lnTo>
                      <a:pt x="611" y="1287"/>
                    </a:lnTo>
                    <a:lnTo>
                      <a:pt x="611" y="1287"/>
                    </a:lnTo>
                    <a:close/>
                    <a:moveTo>
                      <a:pt x="635" y="1316"/>
                    </a:moveTo>
                    <a:lnTo>
                      <a:pt x="635" y="1319"/>
                    </a:lnTo>
                    <a:lnTo>
                      <a:pt x="635" y="1319"/>
                    </a:lnTo>
                    <a:lnTo>
                      <a:pt x="634" y="1318"/>
                    </a:lnTo>
                    <a:lnTo>
                      <a:pt x="632" y="1316"/>
                    </a:lnTo>
                    <a:lnTo>
                      <a:pt x="630" y="1314"/>
                    </a:lnTo>
                    <a:lnTo>
                      <a:pt x="630" y="1309"/>
                    </a:lnTo>
                    <a:lnTo>
                      <a:pt x="632" y="1307"/>
                    </a:lnTo>
                    <a:lnTo>
                      <a:pt x="632" y="1304"/>
                    </a:lnTo>
                    <a:lnTo>
                      <a:pt x="634" y="1302"/>
                    </a:lnTo>
                    <a:lnTo>
                      <a:pt x="634" y="1306"/>
                    </a:lnTo>
                    <a:lnTo>
                      <a:pt x="634" y="1309"/>
                    </a:lnTo>
                    <a:lnTo>
                      <a:pt x="634" y="1311"/>
                    </a:lnTo>
                    <a:lnTo>
                      <a:pt x="635" y="1312"/>
                    </a:lnTo>
                    <a:lnTo>
                      <a:pt x="635" y="1312"/>
                    </a:lnTo>
                    <a:lnTo>
                      <a:pt x="635" y="1314"/>
                    </a:lnTo>
                    <a:lnTo>
                      <a:pt x="635" y="1316"/>
                    </a:lnTo>
                    <a:lnTo>
                      <a:pt x="635" y="1316"/>
                    </a:lnTo>
                    <a:close/>
                    <a:moveTo>
                      <a:pt x="1505" y="1333"/>
                    </a:moveTo>
                    <a:lnTo>
                      <a:pt x="1503" y="1335"/>
                    </a:lnTo>
                    <a:lnTo>
                      <a:pt x="1501" y="1333"/>
                    </a:lnTo>
                    <a:lnTo>
                      <a:pt x="1501" y="1333"/>
                    </a:lnTo>
                    <a:lnTo>
                      <a:pt x="1503" y="1329"/>
                    </a:lnTo>
                    <a:lnTo>
                      <a:pt x="1505" y="1328"/>
                    </a:lnTo>
                    <a:lnTo>
                      <a:pt x="1506" y="1328"/>
                    </a:lnTo>
                    <a:lnTo>
                      <a:pt x="1508" y="1326"/>
                    </a:lnTo>
                    <a:lnTo>
                      <a:pt x="1510" y="1326"/>
                    </a:lnTo>
                    <a:lnTo>
                      <a:pt x="1510" y="1326"/>
                    </a:lnTo>
                    <a:lnTo>
                      <a:pt x="1508" y="1329"/>
                    </a:lnTo>
                    <a:lnTo>
                      <a:pt x="1505" y="1333"/>
                    </a:lnTo>
                    <a:lnTo>
                      <a:pt x="1505" y="1333"/>
                    </a:lnTo>
                    <a:close/>
                    <a:moveTo>
                      <a:pt x="632" y="1335"/>
                    </a:moveTo>
                    <a:lnTo>
                      <a:pt x="635" y="1336"/>
                    </a:lnTo>
                    <a:lnTo>
                      <a:pt x="637" y="1336"/>
                    </a:lnTo>
                    <a:lnTo>
                      <a:pt x="637" y="1340"/>
                    </a:lnTo>
                    <a:lnTo>
                      <a:pt x="635" y="1341"/>
                    </a:lnTo>
                    <a:lnTo>
                      <a:pt x="635" y="1343"/>
                    </a:lnTo>
                    <a:lnTo>
                      <a:pt x="635" y="1341"/>
                    </a:lnTo>
                    <a:lnTo>
                      <a:pt x="634" y="1338"/>
                    </a:lnTo>
                    <a:lnTo>
                      <a:pt x="632" y="1335"/>
                    </a:lnTo>
                    <a:lnTo>
                      <a:pt x="632" y="1335"/>
                    </a:lnTo>
                    <a:close/>
                    <a:moveTo>
                      <a:pt x="1111" y="1370"/>
                    </a:moveTo>
                    <a:lnTo>
                      <a:pt x="1114" y="1370"/>
                    </a:lnTo>
                    <a:lnTo>
                      <a:pt x="1114" y="1370"/>
                    </a:lnTo>
                    <a:lnTo>
                      <a:pt x="1116" y="1372"/>
                    </a:lnTo>
                    <a:lnTo>
                      <a:pt x="1114" y="1374"/>
                    </a:lnTo>
                    <a:lnTo>
                      <a:pt x="1113" y="1374"/>
                    </a:lnTo>
                    <a:lnTo>
                      <a:pt x="1111" y="1372"/>
                    </a:lnTo>
                    <a:lnTo>
                      <a:pt x="1109" y="1370"/>
                    </a:lnTo>
                    <a:lnTo>
                      <a:pt x="1109" y="1369"/>
                    </a:lnTo>
                    <a:lnTo>
                      <a:pt x="1109" y="1369"/>
                    </a:lnTo>
                    <a:lnTo>
                      <a:pt x="1109" y="1367"/>
                    </a:lnTo>
                    <a:lnTo>
                      <a:pt x="1111" y="1370"/>
                    </a:lnTo>
                    <a:close/>
                    <a:moveTo>
                      <a:pt x="1101" y="1393"/>
                    </a:moveTo>
                    <a:lnTo>
                      <a:pt x="1103" y="1394"/>
                    </a:lnTo>
                    <a:lnTo>
                      <a:pt x="1106" y="1396"/>
                    </a:lnTo>
                    <a:lnTo>
                      <a:pt x="1109" y="1396"/>
                    </a:lnTo>
                    <a:lnTo>
                      <a:pt x="1109" y="1398"/>
                    </a:lnTo>
                    <a:lnTo>
                      <a:pt x="1109" y="1398"/>
                    </a:lnTo>
                    <a:lnTo>
                      <a:pt x="1109" y="1399"/>
                    </a:lnTo>
                    <a:lnTo>
                      <a:pt x="1108" y="1401"/>
                    </a:lnTo>
                    <a:lnTo>
                      <a:pt x="1108" y="1401"/>
                    </a:lnTo>
                    <a:lnTo>
                      <a:pt x="1104" y="1399"/>
                    </a:lnTo>
                    <a:lnTo>
                      <a:pt x="1104" y="1399"/>
                    </a:lnTo>
                    <a:lnTo>
                      <a:pt x="1103" y="1398"/>
                    </a:lnTo>
                    <a:lnTo>
                      <a:pt x="1103" y="1398"/>
                    </a:lnTo>
                    <a:lnTo>
                      <a:pt x="1103" y="1398"/>
                    </a:lnTo>
                    <a:lnTo>
                      <a:pt x="1103" y="1399"/>
                    </a:lnTo>
                    <a:lnTo>
                      <a:pt x="1103" y="1399"/>
                    </a:lnTo>
                    <a:lnTo>
                      <a:pt x="1103" y="1399"/>
                    </a:lnTo>
                    <a:lnTo>
                      <a:pt x="1099" y="1399"/>
                    </a:lnTo>
                    <a:lnTo>
                      <a:pt x="1099" y="1399"/>
                    </a:lnTo>
                    <a:lnTo>
                      <a:pt x="1099" y="1398"/>
                    </a:lnTo>
                    <a:lnTo>
                      <a:pt x="1101" y="1394"/>
                    </a:lnTo>
                    <a:lnTo>
                      <a:pt x="1099" y="1394"/>
                    </a:lnTo>
                    <a:lnTo>
                      <a:pt x="1099" y="1394"/>
                    </a:lnTo>
                    <a:lnTo>
                      <a:pt x="1096" y="1394"/>
                    </a:lnTo>
                    <a:lnTo>
                      <a:pt x="1096" y="1396"/>
                    </a:lnTo>
                    <a:lnTo>
                      <a:pt x="1092" y="1394"/>
                    </a:lnTo>
                    <a:lnTo>
                      <a:pt x="1092" y="1389"/>
                    </a:lnTo>
                    <a:lnTo>
                      <a:pt x="1092" y="1387"/>
                    </a:lnTo>
                    <a:lnTo>
                      <a:pt x="1091" y="1386"/>
                    </a:lnTo>
                    <a:lnTo>
                      <a:pt x="1091" y="1386"/>
                    </a:lnTo>
                    <a:lnTo>
                      <a:pt x="1091" y="1384"/>
                    </a:lnTo>
                    <a:lnTo>
                      <a:pt x="1087" y="1382"/>
                    </a:lnTo>
                    <a:lnTo>
                      <a:pt x="1087" y="1381"/>
                    </a:lnTo>
                    <a:lnTo>
                      <a:pt x="1085" y="1379"/>
                    </a:lnTo>
                    <a:lnTo>
                      <a:pt x="1085" y="1379"/>
                    </a:lnTo>
                    <a:lnTo>
                      <a:pt x="1087" y="1377"/>
                    </a:lnTo>
                    <a:lnTo>
                      <a:pt x="1092" y="1381"/>
                    </a:lnTo>
                    <a:lnTo>
                      <a:pt x="1096" y="1382"/>
                    </a:lnTo>
                    <a:lnTo>
                      <a:pt x="1099" y="1386"/>
                    </a:lnTo>
                    <a:lnTo>
                      <a:pt x="1101" y="1387"/>
                    </a:lnTo>
                    <a:lnTo>
                      <a:pt x="1101" y="1389"/>
                    </a:lnTo>
                    <a:lnTo>
                      <a:pt x="1101" y="1391"/>
                    </a:lnTo>
                    <a:lnTo>
                      <a:pt x="1099" y="1391"/>
                    </a:lnTo>
                    <a:lnTo>
                      <a:pt x="1101" y="1393"/>
                    </a:lnTo>
                    <a:lnTo>
                      <a:pt x="1101" y="1393"/>
                    </a:lnTo>
                    <a:close/>
                    <a:moveTo>
                      <a:pt x="1082" y="1403"/>
                    </a:moveTo>
                    <a:lnTo>
                      <a:pt x="1080" y="1404"/>
                    </a:lnTo>
                    <a:lnTo>
                      <a:pt x="1080" y="1404"/>
                    </a:lnTo>
                    <a:lnTo>
                      <a:pt x="1079" y="1403"/>
                    </a:lnTo>
                    <a:lnTo>
                      <a:pt x="1079" y="1399"/>
                    </a:lnTo>
                    <a:lnTo>
                      <a:pt x="1077" y="1398"/>
                    </a:lnTo>
                    <a:lnTo>
                      <a:pt x="1075" y="1396"/>
                    </a:lnTo>
                    <a:lnTo>
                      <a:pt x="1073" y="1394"/>
                    </a:lnTo>
                    <a:lnTo>
                      <a:pt x="1073" y="1393"/>
                    </a:lnTo>
                    <a:lnTo>
                      <a:pt x="1073" y="1389"/>
                    </a:lnTo>
                    <a:lnTo>
                      <a:pt x="1072" y="1386"/>
                    </a:lnTo>
                    <a:lnTo>
                      <a:pt x="1072" y="1386"/>
                    </a:lnTo>
                    <a:lnTo>
                      <a:pt x="1073" y="1382"/>
                    </a:lnTo>
                    <a:lnTo>
                      <a:pt x="1075" y="1382"/>
                    </a:lnTo>
                    <a:lnTo>
                      <a:pt x="1077" y="1384"/>
                    </a:lnTo>
                    <a:lnTo>
                      <a:pt x="1077" y="1384"/>
                    </a:lnTo>
                    <a:lnTo>
                      <a:pt x="1079" y="1386"/>
                    </a:lnTo>
                    <a:lnTo>
                      <a:pt x="1079" y="1386"/>
                    </a:lnTo>
                    <a:lnTo>
                      <a:pt x="1080" y="1391"/>
                    </a:lnTo>
                    <a:lnTo>
                      <a:pt x="1082" y="1393"/>
                    </a:lnTo>
                    <a:lnTo>
                      <a:pt x="1084" y="1399"/>
                    </a:lnTo>
                    <a:lnTo>
                      <a:pt x="1084" y="1401"/>
                    </a:lnTo>
                    <a:lnTo>
                      <a:pt x="1084" y="1403"/>
                    </a:lnTo>
                    <a:lnTo>
                      <a:pt x="1082" y="1403"/>
                    </a:lnTo>
                    <a:lnTo>
                      <a:pt x="1082" y="1403"/>
                    </a:lnTo>
                    <a:close/>
                    <a:moveTo>
                      <a:pt x="1077" y="1418"/>
                    </a:moveTo>
                    <a:lnTo>
                      <a:pt x="1079" y="1418"/>
                    </a:lnTo>
                    <a:lnTo>
                      <a:pt x="1079" y="1418"/>
                    </a:lnTo>
                    <a:lnTo>
                      <a:pt x="1080" y="1416"/>
                    </a:lnTo>
                    <a:lnTo>
                      <a:pt x="1084" y="1410"/>
                    </a:lnTo>
                    <a:lnTo>
                      <a:pt x="1084" y="1408"/>
                    </a:lnTo>
                    <a:lnTo>
                      <a:pt x="1085" y="1410"/>
                    </a:lnTo>
                    <a:lnTo>
                      <a:pt x="1091" y="1413"/>
                    </a:lnTo>
                    <a:lnTo>
                      <a:pt x="1092" y="1415"/>
                    </a:lnTo>
                    <a:lnTo>
                      <a:pt x="1092" y="1418"/>
                    </a:lnTo>
                    <a:lnTo>
                      <a:pt x="1094" y="1420"/>
                    </a:lnTo>
                    <a:lnTo>
                      <a:pt x="1097" y="1421"/>
                    </a:lnTo>
                    <a:lnTo>
                      <a:pt x="1101" y="1421"/>
                    </a:lnTo>
                    <a:lnTo>
                      <a:pt x="1104" y="1423"/>
                    </a:lnTo>
                    <a:lnTo>
                      <a:pt x="1106" y="1425"/>
                    </a:lnTo>
                    <a:lnTo>
                      <a:pt x="1109" y="1432"/>
                    </a:lnTo>
                    <a:lnTo>
                      <a:pt x="1111" y="1432"/>
                    </a:lnTo>
                    <a:lnTo>
                      <a:pt x="1114" y="1433"/>
                    </a:lnTo>
                    <a:lnTo>
                      <a:pt x="1121" y="1440"/>
                    </a:lnTo>
                    <a:lnTo>
                      <a:pt x="1121" y="1440"/>
                    </a:lnTo>
                    <a:lnTo>
                      <a:pt x="1128" y="1442"/>
                    </a:lnTo>
                    <a:lnTo>
                      <a:pt x="1130" y="1444"/>
                    </a:lnTo>
                    <a:lnTo>
                      <a:pt x="1132" y="1445"/>
                    </a:lnTo>
                    <a:lnTo>
                      <a:pt x="1135" y="1449"/>
                    </a:lnTo>
                    <a:lnTo>
                      <a:pt x="1137" y="1456"/>
                    </a:lnTo>
                    <a:lnTo>
                      <a:pt x="1140" y="1464"/>
                    </a:lnTo>
                    <a:lnTo>
                      <a:pt x="1140" y="1466"/>
                    </a:lnTo>
                    <a:lnTo>
                      <a:pt x="1140" y="1468"/>
                    </a:lnTo>
                    <a:lnTo>
                      <a:pt x="1138" y="1469"/>
                    </a:lnTo>
                    <a:lnTo>
                      <a:pt x="1135" y="1473"/>
                    </a:lnTo>
                    <a:lnTo>
                      <a:pt x="1135" y="1473"/>
                    </a:lnTo>
                    <a:lnTo>
                      <a:pt x="1138" y="1473"/>
                    </a:lnTo>
                    <a:lnTo>
                      <a:pt x="1147" y="1471"/>
                    </a:lnTo>
                    <a:lnTo>
                      <a:pt x="1150" y="1473"/>
                    </a:lnTo>
                    <a:lnTo>
                      <a:pt x="1152" y="1473"/>
                    </a:lnTo>
                    <a:lnTo>
                      <a:pt x="1152" y="1473"/>
                    </a:lnTo>
                    <a:lnTo>
                      <a:pt x="1154" y="1469"/>
                    </a:lnTo>
                    <a:lnTo>
                      <a:pt x="1156" y="1471"/>
                    </a:lnTo>
                    <a:lnTo>
                      <a:pt x="1159" y="1473"/>
                    </a:lnTo>
                    <a:lnTo>
                      <a:pt x="1161" y="1476"/>
                    </a:lnTo>
                    <a:lnTo>
                      <a:pt x="1161" y="1478"/>
                    </a:lnTo>
                    <a:lnTo>
                      <a:pt x="1161" y="1478"/>
                    </a:lnTo>
                    <a:lnTo>
                      <a:pt x="1159" y="1478"/>
                    </a:lnTo>
                    <a:lnTo>
                      <a:pt x="1162" y="1479"/>
                    </a:lnTo>
                    <a:lnTo>
                      <a:pt x="1168" y="1483"/>
                    </a:lnTo>
                    <a:lnTo>
                      <a:pt x="1166" y="1485"/>
                    </a:lnTo>
                    <a:lnTo>
                      <a:pt x="1162" y="1488"/>
                    </a:lnTo>
                    <a:lnTo>
                      <a:pt x="1159" y="1491"/>
                    </a:lnTo>
                    <a:lnTo>
                      <a:pt x="1154" y="1496"/>
                    </a:lnTo>
                    <a:lnTo>
                      <a:pt x="1152" y="1496"/>
                    </a:lnTo>
                    <a:lnTo>
                      <a:pt x="1152" y="1496"/>
                    </a:lnTo>
                    <a:lnTo>
                      <a:pt x="1149" y="1496"/>
                    </a:lnTo>
                    <a:lnTo>
                      <a:pt x="1145" y="1495"/>
                    </a:lnTo>
                    <a:lnTo>
                      <a:pt x="1133" y="1488"/>
                    </a:lnTo>
                    <a:lnTo>
                      <a:pt x="1130" y="1488"/>
                    </a:lnTo>
                    <a:lnTo>
                      <a:pt x="1126" y="1486"/>
                    </a:lnTo>
                    <a:lnTo>
                      <a:pt x="1125" y="1486"/>
                    </a:lnTo>
                    <a:lnTo>
                      <a:pt x="1125" y="1478"/>
                    </a:lnTo>
                    <a:lnTo>
                      <a:pt x="1123" y="1476"/>
                    </a:lnTo>
                    <a:lnTo>
                      <a:pt x="1116" y="1474"/>
                    </a:lnTo>
                    <a:lnTo>
                      <a:pt x="1113" y="1473"/>
                    </a:lnTo>
                    <a:lnTo>
                      <a:pt x="1113" y="1471"/>
                    </a:lnTo>
                    <a:lnTo>
                      <a:pt x="1114" y="1469"/>
                    </a:lnTo>
                    <a:lnTo>
                      <a:pt x="1113" y="1468"/>
                    </a:lnTo>
                    <a:lnTo>
                      <a:pt x="1111" y="1468"/>
                    </a:lnTo>
                    <a:lnTo>
                      <a:pt x="1108" y="1468"/>
                    </a:lnTo>
                    <a:lnTo>
                      <a:pt x="1104" y="1469"/>
                    </a:lnTo>
                    <a:lnTo>
                      <a:pt x="1103" y="1471"/>
                    </a:lnTo>
                    <a:lnTo>
                      <a:pt x="1103" y="1473"/>
                    </a:lnTo>
                    <a:lnTo>
                      <a:pt x="1103" y="1478"/>
                    </a:lnTo>
                    <a:lnTo>
                      <a:pt x="1101" y="1479"/>
                    </a:lnTo>
                    <a:lnTo>
                      <a:pt x="1101" y="1483"/>
                    </a:lnTo>
                    <a:lnTo>
                      <a:pt x="1094" y="1488"/>
                    </a:lnTo>
                    <a:lnTo>
                      <a:pt x="1092" y="1491"/>
                    </a:lnTo>
                    <a:lnTo>
                      <a:pt x="1091" y="1491"/>
                    </a:lnTo>
                    <a:lnTo>
                      <a:pt x="1089" y="1491"/>
                    </a:lnTo>
                    <a:lnTo>
                      <a:pt x="1087" y="1495"/>
                    </a:lnTo>
                    <a:lnTo>
                      <a:pt x="1085" y="1500"/>
                    </a:lnTo>
                    <a:lnTo>
                      <a:pt x="1084" y="1502"/>
                    </a:lnTo>
                    <a:lnTo>
                      <a:pt x="1082" y="1503"/>
                    </a:lnTo>
                    <a:lnTo>
                      <a:pt x="1080" y="1507"/>
                    </a:lnTo>
                    <a:lnTo>
                      <a:pt x="1077" y="1508"/>
                    </a:lnTo>
                    <a:lnTo>
                      <a:pt x="1072" y="1512"/>
                    </a:lnTo>
                    <a:lnTo>
                      <a:pt x="1068" y="1512"/>
                    </a:lnTo>
                    <a:lnTo>
                      <a:pt x="1067" y="1512"/>
                    </a:lnTo>
                    <a:lnTo>
                      <a:pt x="1065" y="1505"/>
                    </a:lnTo>
                    <a:lnTo>
                      <a:pt x="1061" y="1490"/>
                    </a:lnTo>
                    <a:lnTo>
                      <a:pt x="1061" y="1488"/>
                    </a:lnTo>
                    <a:lnTo>
                      <a:pt x="1061" y="1486"/>
                    </a:lnTo>
                    <a:lnTo>
                      <a:pt x="1060" y="1486"/>
                    </a:lnTo>
                    <a:lnTo>
                      <a:pt x="1051" y="1490"/>
                    </a:lnTo>
                    <a:lnTo>
                      <a:pt x="1046" y="1488"/>
                    </a:lnTo>
                    <a:lnTo>
                      <a:pt x="1041" y="1493"/>
                    </a:lnTo>
                    <a:lnTo>
                      <a:pt x="1039" y="1493"/>
                    </a:lnTo>
                    <a:lnTo>
                      <a:pt x="1036" y="1493"/>
                    </a:lnTo>
                    <a:lnTo>
                      <a:pt x="1034" y="1491"/>
                    </a:lnTo>
                    <a:lnTo>
                      <a:pt x="1034" y="1491"/>
                    </a:lnTo>
                    <a:lnTo>
                      <a:pt x="1034" y="1490"/>
                    </a:lnTo>
                    <a:lnTo>
                      <a:pt x="1034" y="1488"/>
                    </a:lnTo>
                    <a:lnTo>
                      <a:pt x="1034" y="1486"/>
                    </a:lnTo>
                    <a:lnTo>
                      <a:pt x="1037" y="1481"/>
                    </a:lnTo>
                    <a:lnTo>
                      <a:pt x="1039" y="1478"/>
                    </a:lnTo>
                    <a:lnTo>
                      <a:pt x="1039" y="1478"/>
                    </a:lnTo>
                    <a:lnTo>
                      <a:pt x="1048" y="1473"/>
                    </a:lnTo>
                    <a:lnTo>
                      <a:pt x="1051" y="1469"/>
                    </a:lnTo>
                    <a:lnTo>
                      <a:pt x="1051" y="1468"/>
                    </a:lnTo>
                    <a:lnTo>
                      <a:pt x="1051" y="1466"/>
                    </a:lnTo>
                    <a:lnTo>
                      <a:pt x="1051" y="1464"/>
                    </a:lnTo>
                    <a:lnTo>
                      <a:pt x="1049" y="1457"/>
                    </a:lnTo>
                    <a:lnTo>
                      <a:pt x="1049" y="1452"/>
                    </a:lnTo>
                    <a:lnTo>
                      <a:pt x="1049" y="1449"/>
                    </a:lnTo>
                    <a:lnTo>
                      <a:pt x="1049" y="1445"/>
                    </a:lnTo>
                    <a:lnTo>
                      <a:pt x="1053" y="1435"/>
                    </a:lnTo>
                    <a:lnTo>
                      <a:pt x="1053" y="1430"/>
                    </a:lnTo>
                    <a:lnTo>
                      <a:pt x="1055" y="1411"/>
                    </a:lnTo>
                    <a:lnTo>
                      <a:pt x="1055" y="1404"/>
                    </a:lnTo>
                    <a:lnTo>
                      <a:pt x="1056" y="1401"/>
                    </a:lnTo>
                    <a:lnTo>
                      <a:pt x="1058" y="1398"/>
                    </a:lnTo>
                    <a:lnTo>
                      <a:pt x="1060" y="1391"/>
                    </a:lnTo>
                    <a:lnTo>
                      <a:pt x="1063" y="1389"/>
                    </a:lnTo>
                    <a:lnTo>
                      <a:pt x="1065" y="1387"/>
                    </a:lnTo>
                    <a:lnTo>
                      <a:pt x="1065" y="1387"/>
                    </a:lnTo>
                    <a:lnTo>
                      <a:pt x="1067" y="1387"/>
                    </a:lnTo>
                    <a:lnTo>
                      <a:pt x="1067" y="1391"/>
                    </a:lnTo>
                    <a:lnTo>
                      <a:pt x="1072" y="1393"/>
                    </a:lnTo>
                    <a:lnTo>
                      <a:pt x="1072" y="1396"/>
                    </a:lnTo>
                    <a:lnTo>
                      <a:pt x="1073" y="1398"/>
                    </a:lnTo>
                    <a:lnTo>
                      <a:pt x="1073" y="1401"/>
                    </a:lnTo>
                    <a:lnTo>
                      <a:pt x="1073" y="1403"/>
                    </a:lnTo>
                    <a:lnTo>
                      <a:pt x="1072" y="1404"/>
                    </a:lnTo>
                    <a:lnTo>
                      <a:pt x="1072" y="1406"/>
                    </a:lnTo>
                    <a:lnTo>
                      <a:pt x="1072" y="1406"/>
                    </a:lnTo>
                    <a:lnTo>
                      <a:pt x="1075" y="1410"/>
                    </a:lnTo>
                    <a:lnTo>
                      <a:pt x="1077" y="1418"/>
                    </a:lnTo>
                    <a:lnTo>
                      <a:pt x="1077" y="1418"/>
                    </a:lnTo>
                    <a:close/>
                    <a:moveTo>
                      <a:pt x="1217" y="1474"/>
                    </a:moveTo>
                    <a:lnTo>
                      <a:pt x="1215" y="1476"/>
                    </a:lnTo>
                    <a:lnTo>
                      <a:pt x="1212" y="1476"/>
                    </a:lnTo>
                    <a:lnTo>
                      <a:pt x="1210" y="1474"/>
                    </a:lnTo>
                    <a:lnTo>
                      <a:pt x="1210" y="1474"/>
                    </a:lnTo>
                    <a:lnTo>
                      <a:pt x="1212" y="1473"/>
                    </a:lnTo>
                    <a:lnTo>
                      <a:pt x="1215" y="1473"/>
                    </a:lnTo>
                    <a:lnTo>
                      <a:pt x="1217" y="1473"/>
                    </a:lnTo>
                    <a:lnTo>
                      <a:pt x="1219" y="1473"/>
                    </a:lnTo>
                    <a:lnTo>
                      <a:pt x="1219" y="1473"/>
                    </a:lnTo>
                    <a:lnTo>
                      <a:pt x="1217" y="1474"/>
                    </a:lnTo>
                    <a:lnTo>
                      <a:pt x="1217" y="1474"/>
                    </a:lnTo>
                    <a:close/>
                    <a:moveTo>
                      <a:pt x="1236" y="1500"/>
                    </a:moveTo>
                    <a:lnTo>
                      <a:pt x="1234" y="1500"/>
                    </a:lnTo>
                    <a:lnTo>
                      <a:pt x="1231" y="1500"/>
                    </a:lnTo>
                    <a:lnTo>
                      <a:pt x="1229" y="1498"/>
                    </a:lnTo>
                    <a:lnTo>
                      <a:pt x="1222" y="1491"/>
                    </a:lnTo>
                    <a:lnTo>
                      <a:pt x="1227" y="1488"/>
                    </a:lnTo>
                    <a:lnTo>
                      <a:pt x="1234" y="1493"/>
                    </a:lnTo>
                    <a:lnTo>
                      <a:pt x="1236" y="1495"/>
                    </a:lnTo>
                    <a:lnTo>
                      <a:pt x="1236" y="1500"/>
                    </a:lnTo>
                    <a:lnTo>
                      <a:pt x="1236" y="1500"/>
                    </a:lnTo>
                    <a:close/>
                    <a:moveTo>
                      <a:pt x="1212" y="1496"/>
                    </a:moveTo>
                    <a:lnTo>
                      <a:pt x="1214" y="1498"/>
                    </a:lnTo>
                    <a:lnTo>
                      <a:pt x="1215" y="1498"/>
                    </a:lnTo>
                    <a:lnTo>
                      <a:pt x="1217" y="1500"/>
                    </a:lnTo>
                    <a:lnTo>
                      <a:pt x="1219" y="1505"/>
                    </a:lnTo>
                    <a:lnTo>
                      <a:pt x="1219" y="1505"/>
                    </a:lnTo>
                    <a:lnTo>
                      <a:pt x="1219" y="1507"/>
                    </a:lnTo>
                    <a:lnTo>
                      <a:pt x="1219" y="1508"/>
                    </a:lnTo>
                    <a:lnTo>
                      <a:pt x="1217" y="1510"/>
                    </a:lnTo>
                    <a:lnTo>
                      <a:pt x="1214" y="1512"/>
                    </a:lnTo>
                    <a:lnTo>
                      <a:pt x="1212" y="1512"/>
                    </a:lnTo>
                    <a:lnTo>
                      <a:pt x="1210" y="1512"/>
                    </a:lnTo>
                    <a:lnTo>
                      <a:pt x="1205" y="1507"/>
                    </a:lnTo>
                    <a:lnTo>
                      <a:pt x="1202" y="1502"/>
                    </a:lnTo>
                    <a:lnTo>
                      <a:pt x="1200" y="1498"/>
                    </a:lnTo>
                    <a:lnTo>
                      <a:pt x="1200" y="1498"/>
                    </a:lnTo>
                    <a:lnTo>
                      <a:pt x="1202" y="1496"/>
                    </a:lnTo>
                    <a:lnTo>
                      <a:pt x="1205" y="1496"/>
                    </a:lnTo>
                    <a:lnTo>
                      <a:pt x="1212" y="1496"/>
                    </a:lnTo>
                    <a:lnTo>
                      <a:pt x="1212" y="1496"/>
                    </a:lnTo>
                    <a:lnTo>
                      <a:pt x="1212" y="1496"/>
                    </a:lnTo>
                    <a:close/>
                    <a:moveTo>
                      <a:pt x="1133" y="1519"/>
                    </a:moveTo>
                    <a:lnTo>
                      <a:pt x="1133" y="1520"/>
                    </a:lnTo>
                    <a:lnTo>
                      <a:pt x="1135" y="1522"/>
                    </a:lnTo>
                    <a:lnTo>
                      <a:pt x="1133" y="1524"/>
                    </a:lnTo>
                    <a:lnTo>
                      <a:pt x="1133" y="1525"/>
                    </a:lnTo>
                    <a:lnTo>
                      <a:pt x="1133" y="1529"/>
                    </a:lnTo>
                    <a:lnTo>
                      <a:pt x="1132" y="1532"/>
                    </a:lnTo>
                    <a:lnTo>
                      <a:pt x="1126" y="1537"/>
                    </a:lnTo>
                    <a:lnTo>
                      <a:pt x="1125" y="1541"/>
                    </a:lnTo>
                    <a:lnTo>
                      <a:pt x="1123" y="1543"/>
                    </a:lnTo>
                    <a:lnTo>
                      <a:pt x="1114" y="1549"/>
                    </a:lnTo>
                    <a:lnTo>
                      <a:pt x="1113" y="1549"/>
                    </a:lnTo>
                    <a:lnTo>
                      <a:pt x="1111" y="1549"/>
                    </a:lnTo>
                    <a:lnTo>
                      <a:pt x="1109" y="1549"/>
                    </a:lnTo>
                    <a:lnTo>
                      <a:pt x="1108" y="1549"/>
                    </a:lnTo>
                    <a:lnTo>
                      <a:pt x="1101" y="1551"/>
                    </a:lnTo>
                    <a:lnTo>
                      <a:pt x="1101" y="1551"/>
                    </a:lnTo>
                    <a:lnTo>
                      <a:pt x="1101" y="1548"/>
                    </a:lnTo>
                    <a:lnTo>
                      <a:pt x="1099" y="1546"/>
                    </a:lnTo>
                    <a:lnTo>
                      <a:pt x="1097" y="1543"/>
                    </a:lnTo>
                    <a:lnTo>
                      <a:pt x="1097" y="1541"/>
                    </a:lnTo>
                    <a:lnTo>
                      <a:pt x="1097" y="1539"/>
                    </a:lnTo>
                    <a:lnTo>
                      <a:pt x="1097" y="1539"/>
                    </a:lnTo>
                    <a:lnTo>
                      <a:pt x="1101" y="1536"/>
                    </a:lnTo>
                    <a:lnTo>
                      <a:pt x="1108" y="1520"/>
                    </a:lnTo>
                    <a:lnTo>
                      <a:pt x="1109" y="1520"/>
                    </a:lnTo>
                    <a:lnTo>
                      <a:pt x="1113" y="1522"/>
                    </a:lnTo>
                    <a:lnTo>
                      <a:pt x="1114" y="1522"/>
                    </a:lnTo>
                    <a:lnTo>
                      <a:pt x="1114" y="1522"/>
                    </a:lnTo>
                    <a:lnTo>
                      <a:pt x="1120" y="1519"/>
                    </a:lnTo>
                    <a:lnTo>
                      <a:pt x="1125" y="1520"/>
                    </a:lnTo>
                    <a:lnTo>
                      <a:pt x="1128" y="1519"/>
                    </a:lnTo>
                    <a:lnTo>
                      <a:pt x="1132" y="1519"/>
                    </a:lnTo>
                    <a:lnTo>
                      <a:pt x="1133" y="1519"/>
                    </a:lnTo>
                    <a:lnTo>
                      <a:pt x="1133" y="1519"/>
                    </a:lnTo>
                    <a:lnTo>
                      <a:pt x="1133" y="1519"/>
                    </a:lnTo>
                    <a:close/>
                    <a:moveTo>
                      <a:pt x="1357" y="1536"/>
                    </a:moveTo>
                    <a:lnTo>
                      <a:pt x="1356" y="1536"/>
                    </a:lnTo>
                    <a:lnTo>
                      <a:pt x="1354" y="1536"/>
                    </a:lnTo>
                    <a:lnTo>
                      <a:pt x="1351" y="1534"/>
                    </a:lnTo>
                    <a:lnTo>
                      <a:pt x="1349" y="1534"/>
                    </a:lnTo>
                    <a:lnTo>
                      <a:pt x="1347" y="1532"/>
                    </a:lnTo>
                    <a:lnTo>
                      <a:pt x="1347" y="1529"/>
                    </a:lnTo>
                    <a:lnTo>
                      <a:pt x="1346" y="1525"/>
                    </a:lnTo>
                    <a:lnTo>
                      <a:pt x="1342" y="1525"/>
                    </a:lnTo>
                    <a:lnTo>
                      <a:pt x="1340" y="1522"/>
                    </a:lnTo>
                    <a:lnTo>
                      <a:pt x="1342" y="1522"/>
                    </a:lnTo>
                    <a:lnTo>
                      <a:pt x="1344" y="1522"/>
                    </a:lnTo>
                    <a:lnTo>
                      <a:pt x="1347" y="1524"/>
                    </a:lnTo>
                    <a:lnTo>
                      <a:pt x="1351" y="1525"/>
                    </a:lnTo>
                    <a:lnTo>
                      <a:pt x="1356" y="1529"/>
                    </a:lnTo>
                    <a:lnTo>
                      <a:pt x="1357" y="1531"/>
                    </a:lnTo>
                    <a:lnTo>
                      <a:pt x="1357" y="1532"/>
                    </a:lnTo>
                    <a:lnTo>
                      <a:pt x="1359" y="1534"/>
                    </a:lnTo>
                    <a:lnTo>
                      <a:pt x="1359" y="1536"/>
                    </a:lnTo>
                    <a:lnTo>
                      <a:pt x="1357" y="1536"/>
                    </a:lnTo>
                    <a:lnTo>
                      <a:pt x="1357" y="1536"/>
                    </a:lnTo>
                    <a:close/>
                    <a:moveTo>
                      <a:pt x="1287" y="1532"/>
                    </a:moveTo>
                    <a:lnTo>
                      <a:pt x="1286" y="1534"/>
                    </a:lnTo>
                    <a:lnTo>
                      <a:pt x="1282" y="1532"/>
                    </a:lnTo>
                    <a:lnTo>
                      <a:pt x="1277" y="1531"/>
                    </a:lnTo>
                    <a:lnTo>
                      <a:pt x="1275" y="1529"/>
                    </a:lnTo>
                    <a:lnTo>
                      <a:pt x="1275" y="1529"/>
                    </a:lnTo>
                    <a:lnTo>
                      <a:pt x="1277" y="1529"/>
                    </a:lnTo>
                    <a:lnTo>
                      <a:pt x="1277" y="1529"/>
                    </a:lnTo>
                    <a:lnTo>
                      <a:pt x="1279" y="1529"/>
                    </a:lnTo>
                    <a:lnTo>
                      <a:pt x="1286" y="1531"/>
                    </a:lnTo>
                    <a:lnTo>
                      <a:pt x="1287" y="1531"/>
                    </a:lnTo>
                    <a:lnTo>
                      <a:pt x="1287" y="1532"/>
                    </a:lnTo>
                    <a:lnTo>
                      <a:pt x="1287" y="1532"/>
                    </a:lnTo>
                    <a:lnTo>
                      <a:pt x="1287" y="1532"/>
                    </a:lnTo>
                    <a:close/>
                    <a:moveTo>
                      <a:pt x="1464" y="1536"/>
                    </a:moveTo>
                    <a:lnTo>
                      <a:pt x="1467" y="1536"/>
                    </a:lnTo>
                    <a:lnTo>
                      <a:pt x="1469" y="1536"/>
                    </a:lnTo>
                    <a:lnTo>
                      <a:pt x="1470" y="1536"/>
                    </a:lnTo>
                    <a:lnTo>
                      <a:pt x="1470" y="1539"/>
                    </a:lnTo>
                    <a:lnTo>
                      <a:pt x="1470" y="1541"/>
                    </a:lnTo>
                    <a:lnTo>
                      <a:pt x="1469" y="1543"/>
                    </a:lnTo>
                    <a:lnTo>
                      <a:pt x="1467" y="1543"/>
                    </a:lnTo>
                    <a:lnTo>
                      <a:pt x="1464" y="1541"/>
                    </a:lnTo>
                    <a:lnTo>
                      <a:pt x="1462" y="1541"/>
                    </a:lnTo>
                    <a:lnTo>
                      <a:pt x="1460" y="1539"/>
                    </a:lnTo>
                    <a:lnTo>
                      <a:pt x="1462" y="1539"/>
                    </a:lnTo>
                    <a:lnTo>
                      <a:pt x="1464" y="1537"/>
                    </a:lnTo>
                    <a:lnTo>
                      <a:pt x="1464" y="1537"/>
                    </a:lnTo>
                    <a:lnTo>
                      <a:pt x="1464" y="1537"/>
                    </a:lnTo>
                    <a:lnTo>
                      <a:pt x="1464" y="1536"/>
                    </a:lnTo>
                    <a:lnTo>
                      <a:pt x="1464" y="1536"/>
                    </a:lnTo>
                    <a:lnTo>
                      <a:pt x="1464" y="1536"/>
                    </a:lnTo>
                    <a:close/>
                    <a:moveTo>
                      <a:pt x="1181" y="1541"/>
                    </a:moveTo>
                    <a:lnTo>
                      <a:pt x="1181" y="1543"/>
                    </a:lnTo>
                    <a:lnTo>
                      <a:pt x="1185" y="1546"/>
                    </a:lnTo>
                    <a:lnTo>
                      <a:pt x="1186" y="1548"/>
                    </a:lnTo>
                    <a:lnTo>
                      <a:pt x="1186" y="1551"/>
                    </a:lnTo>
                    <a:lnTo>
                      <a:pt x="1185" y="1554"/>
                    </a:lnTo>
                    <a:lnTo>
                      <a:pt x="1185" y="1558"/>
                    </a:lnTo>
                    <a:lnTo>
                      <a:pt x="1185" y="1560"/>
                    </a:lnTo>
                    <a:lnTo>
                      <a:pt x="1183" y="1563"/>
                    </a:lnTo>
                    <a:lnTo>
                      <a:pt x="1181" y="1566"/>
                    </a:lnTo>
                    <a:lnTo>
                      <a:pt x="1180" y="1570"/>
                    </a:lnTo>
                    <a:lnTo>
                      <a:pt x="1178" y="1573"/>
                    </a:lnTo>
                    <a:lnTo>
                      <a:pt x="1178" y="1573"/>
                    </a:lnTo>
                    <a:lnTo>
                      <a:pt x="1176" y="1575"/>
                    </a:lnTo>
                    <a:lnTo>
                      <a:pt x="1176" y="1575"/>
                    </a:lnTo>
                    <a:lnTo>
                      <a:pt x="1174" y="1573"/>
                    </a:lnTo>
                    <a:lnTo>
                      <a:pt x="1171" y="1570"/>
                    </a:lnTo>
                    <a:lnTo>
                      <a:pt x="1169" y="1568"/>
                    </a:lnTo>
                    <a:lnTo>
                      <a:pt x="1168" y="1568"/>
                    </a:lnTo>
                    <a:lnTo>
                      <a:pt x="1168" y="1566"/>
                    </a:lnTo>
                    <a:lnTo>
                      <a:pt x="1166" y="1565"/>
                    </a:lnTo>
                    <a:lnTo>
                      <a:pt x="1166" y="1558"/>
                    </a:lnTo>
                    <a:lnTo>
                      <a:pt x="1166" y="1556"/>
                    </a:lnTo>
                    <a:lnTo>
                      <a:pt x="1168" y="1554"/>
                    </a:lnTo>
                    <a:lnTo>
                      <a:pt x="1168" y="1553"/>
                    </a:lnTo>
                    <a:lnTo>
                      <a:pt x="1168" y="1549"/>
                    </a:lnTo>
                    <a:lnTo>
                      <a:pt x="1171" y="1544"/>
                    </a:lnTo>
                    <a:lnTo>
                      <a:pt x="1173" y="1543"/>
                    </a:lnTo>
                    <a:lnTo>
                      <a:pt x="1174" y="1543"/>
                    </a:lnTo>
                    <a:lnTo>
                      <a:pt x="1178" y="1543"/>
                    </a:lnTo>
                    <a:lnTo>
                      <a:pt x="1178" y="1543"/>
                    </a:lnTo>
                    <a:lnTo>
                      <a:pt x="1180" y="1541"/>
                    </a:lnTo>
                    <a:lnTo>
                      <a:pt x="1181" y="1541"/>
                    </a:lnTo>
                    <a:lnTo>
                      <a:pt x="1181" y="1541"/>
                    </a:lnTo>
                    <a:close/>
                    <a:moveTo>
                      <a:pt x="1460" y="1563"/>
                    </a:moveTo>
                    <a:lnTo>
                      <a:pt x="1460" y="1563"/>
                    </a:lnTo>
                    <a:lnTo>
                      <a:pt x="1460" y="1563"/>
                    </a:lnTo>
                    <a:lnTo>
                      <a:pt x="1460" y="1563"/>
                    </a:lnTo>
                    <a:lnTo>
                      <a:pt x="1460" y="1565"/>
                    </a:lnTo>
                    <a:lnTo>
                      <a:pt x="1462" y="1565"/>
                    </a:lnTo>
                    <a:lnTo>
                      <a:pt x="1462" y="1566"/>
                    </a:lnTo>
                    <a:lnTo>
                      <a:pt x="1464" y="1566"/>
                    </a:lnTo>
                    <a:lnTo>
                      <a:pt x="1464" y="1568"/>
                    </a:lnTo>
                    <a:lnTo>
                      <a:pt x="1462" y="1570"/>
                    </a:lnTo>
                    <a:lnTo>
                      <a:pt x="1462" y="1570"/>
                    </a:lnTo>
                    <a:lnTo>
                      <a:pt x="1457" y="1566"/>
                    </a:lnTo>
                    <a:lnTo>
                      <a:pt x="1455" y="1563"/>
                    </a:lnTo>
                    <a:lnTo>
                      <a:pt x="1455" y="1563"/>
                    </a:lnTo>
                    <a:lnTo>
                      <a:pt x="1457" y="1561"/>
                    </a:lnTo>
                    <a:lnTo>
                      <a:pt x="1457" y="1561"/>
                    </a:lnTo>
                    <a:lnTo>
                      <a:pt x="1457" y="1561"/>
                    </a:lnTo>
                    <a:lnTo>
                      <a:pt x="1458" y="1561"/>
                    </a:lnTo>
                    <a:lnTo>
                      <a:pt x="1460" y="1563"/>
                    </a:lnTo>
                    <a:lnTo>
                      <a:pt x="1460" y="1563"/>
                    </a:lnTo>
                    <a:close/>
                    <a:moveTo>
                      <a:pt x="921" y="1565"/>
                    </a:moveTo>
                    <a:lnTo>
                      <a:pt x="921" y="1565"/>
                    </a:lnTo>
                    <a:lnTo>
                      <a:pt x="919" y="1563"/>
                    </a:lnTo>
                    <a:lnTo>
                      <a:pt x="918" y="1561"/>
                    </a:lnTo>
                    <a:lnTo>
                      <a:pt x="921" y="1561"/>
                    </a:lnTo>
                    <a:lnTo>
                      <a:pt x="923" y="1563"/>
                    </a:lnTo>
                    <a:lnTo>
                      <a:pt x="923" y="1563"/>
                    </a:lnTo>
                    <a:lnTo>
                      <a:pt x="921" y="1565"/>
                    </a:lnTo>
                    <a:lnTo>
                      <a:pt x="921" y="1565"/>
                    </a:lnTo>
                    <a:close/>
                    <a:moveTo>
                      <a:pt x="1464" y="1583"/>
                    </a:moveTo>
                    <a:lnTo>
                      <a:pt x="1464" y="1585"/>
                    </a:lnTo>
                    <a:lnTo>
                      <a:pt x="1462" y="1583"/>
                    </a:lnTo>
                    <a:lnTo>
                      <a:pt x="1460" y="1582"/>
                    </a:lnTo>
                    <a:lnTo>
                      <a:pt x="1458" y="1582"/>
                    </a:lnTo>
                    <a:lnTo>
                      <a:pt x="1458" y="1580"/>
                    </a:lnTo>
                    <a:lnTo>
                      <a:pt x="1452" y="1577"/>
                    </a:lnTo>
                    <a:lnTo>
                      <a:pt x="1452" y="1573"/>
                    </a:lnTo>
                    <a:lnTo>
                      <a:pt x="1452" y="1573"/>
                    </a:lnTo>
                    <a:lnTo>
                      <a:pt x="1453" y="1571"/>
                    </a:lnTo>
                    <a:lnTo>
                      <a:pt x="1457" y="1571"/>
                    </a:lnTo>
                    <a:lnTo>
                      <a:pt x="1460" y="1571"/>
                    </a:lnTo>
                    <a:lnTo>
                      <a:pt x="1464" y="1571"/>
                    </a:lnTo>
                    <a:lnTo>
                      <a:pt x="1465" y="1573"/>
                    </a:lnTo>
                    <a:lnTo>
                      <a:pt x="1467" y="1575"/>
                    </a:lnTo>
                    <a:lnTo>
                      <a:pt x="1465" y="1577"/>
                    </a:lnTo>
                    <a:lnTo>
                      <a:pt x="1465" y="1580"/>
                    </a:lnTo>
                    <a:lnTo>
                      <a:pt x="1465" y="1582"/>
                    </a:lnTo>
                    <a:lnTo>
                      <a:pt x="1464" y="1582"/>
                    </a:lnTo>
                    <a:lnTo>
                      <a:pt x="1464" y="1583"/>
                    </a:lnTo>
                    <a:lnTo>
                      <a:pt x="1464" y="1583"/>
                    </a:lnTo>
                    <a:close/>
                    <a:moveTo>
                      <a:pt x="1200" y="1609"/>
                    </a:moveTo>
                    <a:lnTo>
                      <a:pt x="1197" y="1609"/>
                    </a:lnTo>
                    <a:lnTo>
                      <a:pt x="1197" y="1609"/>
                    </a:lnTo>
                    <a:lnTo>
                      <a:pt x="1198" y="1607"/>
                    </a:lnTo>
                    <a:lnTo>
                      <a:pt x="1202" y="1606"/>
                    </a:lnTo>
                    <a:lnTo>
                      <a:pt x="1205" y="1606"/>
                    </a:lnTo>
                    <a:lnTo>
                      <a:pt x="1205" y="1607"/>
                    </a:lnTo>
                    <a:lnTo>
                      <a:pt x="1203" y="1607"/>
                    </a:lnTo>
                    <a:lnTo>
                      <a:pt x="1200" y="1609"/>
                    </a:lnTo>
                    <a:lnTo>
                      <a:pt x="1200" y="1609"/>
                    </a:lnTo>
                    <a:close/>
                    <a:moveTo>
                      <a:pt x="1399" y="1628"/>
                    </a:moveTo>
                    <a:lnTo>
                      <a:pt x="1397" y="1628"/>
                    </a:lnTo>
                    <a:lnTo>
                      <a:pt x="1395" y="1628"/>
                    </a:lnTo>
                    <a:lnTo>
                      <a:pt x="1395" y="1624"/>
                    </a:lnTo>
                    <a:lnTo>
                      <a:pt x="1395" y="1623"/>
                    </a:lnTo>
                    <a:lnTo>
                      <a:pt x="1399" y="1619"/>
                    </a:lnTo>
                    <a:lnTo>
                      <a:pt x="1400" y="1616"/>
                    </a:lnTo>
                    <a:lnTo>
                      <a:pt x="1400" y="1614"/>
                    </a:lnTo>
                    <a:lnTo>
                      <a:pt x="1402" y="1616"/>
                    </a:lnTo>
                    <a:lnTo>
                      <a:pt x="1404" y="1616"/>
                    </a:lnTo>
                    <a:lnTo>
                      <a:pt x="1405" y="1618"/>
                    </a:lnTo>
                    <a:lnTo>
                      <a:pt x="1405" y="1619"/>
                    </a:lnTo>
                    <a:lnTo>
                      <a:pt x="1405" y="1623"/>
                    </a:lnTo>
                    <a:lnTo>
                      <a:pt x="1404" y="1624"/>
                    </a:lnTo>
                    <a:lnTo>
                      <a:pt x="1402" y="1626"/>
                    </a:lnTo>
                    <a:lnTo>
                      <a:pt x="1399" y="1628"/>
                    </a:lnTo>
                    <a:lnTo>
                      <a:pt x="1399" y="1628"/>
                    </a:lnTo>
                    <a:close/>
                    <a:moveTo>
                      <a:pt x="1472" y="1623"/>
                    </a:moveTo>
                    <a:lnTo>
                      <a:pt x="1470" y="1626"/>
                    </a:lnTo>
                    <a:lnTo>
                      <a:pt x="1469" y="1624"/>
                    </a:lnTo>
                    <a:lnTo>
                      <a:pt x="1465" y="1623"/>
                    </a:lnTo>
                    <a:lnTo>
                      <a:pt x="1464" y="1621"/>
                    </a:lnTo>
                    <a:lnTo>
                      <a:pt x="1464" y="1619"/>
                    </a:lnTo>
                    <a:lnTo>
                      <a:pt x="1464" y="1618"/>
                    </a:lnTo>
                    <a:lnTo>
                      <a:pt x="1464" y="1618"/>
                    </a:lnTo>
                    <a:lnTo>
                      <a:pt x="1467" y="1618"/>
                    </a:lnTo>
                    <a:lnTo>
                      <a:pt x="1469" y="1621"/>
                    </a:lnTo>
                    <a:lnTo>
                      <a:pt x="1470" y="1621"/>
                    </a:lnTo>
                    <a:lnTo>
                      <a:pt x="1472" y="1623"/>
                    </a:lnTo>
                    <a:lnTo>
                      <a:pt x="1472" y="1623"/>
                    </a:lnTo>
                    <a:close/>
                    <a:moveTo>
                      <a:pt x="1171" y="1646"/>
                    </a:moveTo>
                    <a:lnTo>
                      <a:pt x="1169" y="1646"/>
                    </a:lnTo>
                    <a:lnTo>
                      <a:pt x="1169" y="1643"/>
                    </a:lnTo>
                    <a:lnTo>
                      <a:pt x="1171" y="1643"/>
                    </a:lnTo>
                    <a:lnTo>
                      <a:pt x="1171" y="1641"/>
                    </a:lnTo>
                    <a:lnTo>
                      <a:pt x="1173" y="1641"/>
                    </a:lnTo>
                    <a:lnTo>
                      <a:pt x="1174" y="1643"/>
                    </a:lnTo>
                    <a:lnTo>
                      <a:pt x="1173" y="1645"/>
                    </a:lnTo>
                    <a:lnTo>
                      <a:pt x="1171" y="1646"/>
                    </a:lnTo>
                    <a:lnTo>
                      <a:pt x="1171" y="1646"/>
                    </a:lnTo>
                    <a:close/>
                    <a:moveTo>
                      <a:pt x="1166" y="1652"/>
                    </a:moveTo>
                    <a:lnTo>
                      <a:pt x="1166" y="1652"/>
                    </a:lnTo>
                    <a:lnTo>
                      <a:pt x="1166" y="1652"/>
                    </a:lnTo>
                    <a:lnTo>
                      <a:pt x="1166" y="1650"/>
                    </a:lnTo>
                    <a:lnTo>
                      <a:pt x="1168" y="1650"/>
                    </a:lnTo>
                    <a:lnTo>
                      <a:pt x="1168" y="1648"/>
                    </a:lnTo>
                    <a:lnTo>
                      <a:pt x="1169" y="1648"/>
                    </a:lnTo>
                    <a:lnTo>
                      <a:pt x="1168" y="1650"/>
                    </a:lnTo>
                    <a:lnTo>
                      <a:pt x="1168" y="1650"/>
                    </a:lnTo>
                    <a:lnTo>
                      <a:pt x="1166" y="1652"/>
                    </a:lnTo>
                    <a:close/>
                    <a:moveTo>
                      <a:pt x="1380" y="1674"/>
                    </a:moveTo>
                    <a:lnTo>
                      <a:pt x="1380" y="1675"/>
                    </a:lnTo>
                    <a:lnTo>
                      <a:pt x="1378" y="1675"/>
                    </a:lnTo>
                    <a:lnTo>
                      <a:pt x="1376" y="1675"/>
                    </a:lnTo>
                    <a:lnTo>
                      <a:pt x="1376" y="1675"/>
                    </a:lnTo>
                    <a:lnTo>
                      <a:pt x="1376" y="1674"/>
                    </a:lnTo>
                    <a:lnTo>
                      <a:pt x="1376" y="1672"/>
                    </a:lnTo>
                    <a:lnTo>
                      <a:pt x="1376" y="1670"/>
                    </a:lnTo>
                    <a:lnTo>
                      <a:pt x="1378" y="1669"/>
                    </a:lnTo>
                    <a:lnTo>
                      <a:pt x="1380" y="1669"/>
                    </a:lnTo>
                    <a:lnTo>
                      <a:pt x="1380" y="1672"/>
                    </a:lnTo>
                    <a:lnTo>
                      <a:pt x="1380" y="1672"/>
                    </a:lnTo>
                    <a:lnTo>
                      <a:pt x="1380" y="1672"/>
                    </a:lnTo>
                    <a:lnTo>
                      <a:pt x="1380" y="1674"/>
                    </a:lnTo>
                    <a:lnTo>
                      <a:pt x="1380" y="1674"/>
                    </a:lnTo>
                    <a:close/>
                    <a:moveTo>
                      <a:pt x="1178" y="1728"/>
                    </a:moveTo>
                    <a:lnTo>
                      <a:pt x="1178" y="1728"/>
                    </a:lnTo>
                    <a:lnTo>
                      <a:pt x="1176" y="1728"/>
                    </a:lnTo>
                    <a:lnTo>
                      <a:pt x="1176" y="1732"/>
                    </a:lnTo>
                    <a:lnTo>
                      <a:pt x="1176" y="1732"/>
                    </a:lnTo>
                    <a:lnTo>
                      <a:pt x="1174" y="1730"/>
                    </a:lnTo>
                    <a:lnTo>
                      <a:pt x="1176" y="1728"/>
                    </a:lnTo>
                    <a:lnTo>
                      <a:pt x="1176" y="1728"/>
                    </a:lnTo>
                    <a:lnTo>
                      <a:pt x="1176" y="1727"/>
                    </a:lnTo>
                    <a:lnTo>
                      <a:pt x="1176" y="1725"/>
                    </a:lnTo>
                    <a:lnTo>
                      <a:pt x="1176" y="1725"/>
                    </a:lnTo>
                    <a:lnTo>
                      <a:pt x="1178" y="1725"/>
                    </a:lnTo>
                    <a:lnTo>
                      <a:pt x="1178" y="1727"/>
                    </a:lnTo>
                    <a:lnTo>
                      <a:pt x="1178" y="1728"/>
                    </a:lnTo>
                    <a:close/>
                    <a:moveTo>
                      <a:pt x="1522" y="1727"/>
                    </a:moveTo>
                    <a:lnTo>
                      <a:pt x="1523" y="1728"/>
                    </a:lnTo>
                    <a:lnTo>
                      <a:pt x="1525" y="1732"/>
                    </a:lnTo>
                    <a:lnTo>
                      <a:pt x="1522" y="1732"/>
                    </a:lnTo>
                    <a:lnTo>
                      <a:pt x="1518" y="1730"/>
                    </a:lnTo>
                    <a:lnTo>
                      <a:pt x="1517" y="1728"/>
                    </a:lnTo>
                    <a:lnTo>
                      <a:pt x="1517" y="1727"/>
                    </a:lnTo>
                    <a:lnTo>
                      <a:pt x="1518" y="1727"/>
                    </a:lnTo>
                    <a:lnTo>
                      <a:pt x="1518" y="1727"/>
                    </a:lnTo>
                    <a:lnTo>
                      <a:pt x="1520" y="1727"/>
                    </a:lnTo>
                    <a:lnTo>
                      <a:pt x="1520" y="1727"/>
                    </a:lnTo>
                    <a:lnTo>
                      <a:pt x="1522" y="1727"/>
                    </a:lnTo>
                    <a:lnTo>
                      <a:pt x="1522" y="1727"/>
                    </a:lnTo>
                    <a:close/>
                    <a:moveTo>
                      <a:pt x="1174" y="1756"/>
                    </a:moveTo>
                    <a:lnTo>
                      <a:pt x="1174" y="1756"/>
                    </a:lnTo>
                    <a:lnTo>
                      <a:pt x="1173" y="1754"/>
                    </a:lnTo>
                    <a:lnTo>
                      <a:pt x="1173" y="1752"/>
                    </a:lnTo>
                    <a:lnTo>
                      <a:pt x="1174" y="1752"/>
                    </a:lnTo>
                    <a:lnTo>
                      <a:pt x="1174" y="1752"/>
                    </a:lnTo>
                    <a:lnTo>
                      <a:pt x="1174" y="1752"/>
                    </a:lnTo>
                    <a:lnTo>
                      <a:pt x="1174" y="1754"/>
                    </a:lnTo>
                    <a:lnTo>
                      <a:pt x="1174" y="1756"/>
                    </a:lnTo>
                    <a:close/>
                    <a:moveTo>
                      <a:pt x="1181" y="1759"/>
                    </a:moveTo>
                    <a:lnTo>
                      <a:pt x="1181" y="1759"/>
                    </a:lnTo>
                    <a:lnTo>
                      <a:pt x="1180" y="1759"/>
                    </a:lnTo>
                    <a:lnTo>
                      <a:pt x="1181" y="1756"/>
                    </a:lnTo>
                    <a:lnTo>
                      <a:pt x="1180" y="1756"/>
                    </a:lnTo>
                    <a:lnTo>
                      <a:pt x="1180" y="1754"/>
                    </a:lnTo>
                    <a:lnTo>
                      <a:pt x="1180" y="1754"/>
                    </a:lnTo>
                    <a:lnTo>
                      <a:pt x="1181" y="1754"/>
                    </a:lnTo>
                    <a:lnTo>
                      <a:pt x="1181" y="1756"/>
                    </a:lnTo>
                    <a:lnTo>
                      <a:pt x="1181" y="1756"/>
                    </a:lnTo>
                    <a:lnTo>
                      <a:pt x="1181" y="1757"/>
                    </a:lnTo>
                    <a:lnTo>
                      <a:pt x="1181" y="1757"/>
                    </a:lnTo>
                    <a:lnTo>
                      <a:pt x="1181" y="1759"/>
                    </a:lnTo>
                    <a:lnTo>
                      <a:pt x="1181" y="1759"/>
                    </a:lnTo>
                    <a:lnTo>
                      <a:pt x="1181" y="1759"/>
                    </a:lnTo>
                    <a:close/>
                    <a:moveTo>
                      <a:pt x="1192" y="1773"/>
                    </a:moveTo>
                    <a:lnTo>
                      <a:pt x="1192" y="1776"/>
                    </a:lnTo>
                    <a:lnTo>
                      <a:pt x="1190" y="1779"/>
                    </a:lnTo>
                    <a:lnTo>
                      <a:pt x="1188" y="1785"/>
                    </a:lnTo>
                    <a:lnTo>
                      <a:pt x="1186" y="1786"/>
                    </a:lnTo>
                    <a:lnTo>
                      <a:pt x="1186" y="1785"/>
                    </a:lnTo>
                    <a:lnTo>
                      <a:pt x="1188" y="1776"/>
                    </a:lnTo>
                    <a:lnTo>
                      <a:pt x="1188" y="1776"/>
                    </a:lnTo>
                    <a:lnTo>
                      <a:pt x="1188" y="1776"/>
                    </a:lnTo>
                    <a:lnTo>
                      <a:pt x="1188" y="1774"/>
                    </a:lnTo>
                    <a:lnTo>
                      <a:pt x="1186" y="1776"/>
                    </a:lnTo>
                    <a:lnTo>
                      <a:pt x="1183" y="1783"/>
                    </a:lnTo>
                    <a:lnTo>
                      <a:pt x="1183" y="1785"/>
                    </a:lnTo>
                    <a:lnTo>
                      <a:pt x="1181" y="1786"/>
                    </a:lnTo>
                    <a:lnTo>
                      <a:pt x="1181" y="1786"/>
                    </a:lnTo>
                    <a:lnTo>
                      <a:pt x="1180" y="1786"/>
                    </a:lnTo>
                    <a:lnTo>
                      <a:pt x="1176" y="1788"/>
                    </a:lnTo>
                    <a:lnTo>
                      <a:pt x="1181" y="1778"/>
                    </a:lnTo>
                    <a:lnTo>
                      <a:pt x="1181" y="1778"/>
                    </a:lnTo>
                    <a:lnTo>
                      <a:pt x="1181" y="1778"/>
                    </a:lnTo>
                    <a:lnTo>
                      <a:pt x="1180" y="1778"/>
                    </a:lnTo>
                    <a:lnTo>
                      <a:pt x="1176" y="1783"/>
                    </a:lnTo>
                    <a:lnTo>
                      <a:pt x="1174" y="1786"/>
                    </a:lnTo>
                    <a:lnTo>
                      <a:pt x="1173" y="1785"/>
                    </a:lnTo>
                    <a:lnTo>
                      <a:pt x="1171" y="1785"/>
                    </a:lnTo>
                    <a:lnTo>
                      <a:pt x="1171" y="1785"/>
                    </a:lnTo>
                    <a:lnTo>
                      <a:pt x="1176" y="1778"/>
                    </a:lnTo>
                    <a:lnTo>
                      <a:pt x="1180" y="1773"/>
                    </a:lnTo>
                    <a:lnTo>
                      <a:pt x="1181" y="1771"/>
                    </a:lnTo>
                    <a:lnTo>
                      <a:pt x="1181" y="1768"/>
                    </a:lnTo>
                    <a:lnTo>
                      <a:pt x="1181" y="1766"/>
                    </a:lnTo>
                    <a:lnTo>
                      <a:pt x="1181" y="1764"/>
                    </a:lnTo>
                    <a:lnTo>
                      <a:pt x="1183" y="1762"/>
                    </a:lnTo>
                    <a:lnTo>
                      <a:pt x="1183" y="1762"/>
                    </a:lnTo>
                    <a:lnTo>
                      <a:pt x="1183" y="1764"/>
                    </a:lnTo>
                    <a:lnTo>
                      <a:pt x="1183" y="1766"/>
                    </a:lnTo>
                    <a:lnTo>
                      <a:pt x="1181" y="1771"/>
                    </a:lnTo>
                    <a:lnTo>
                      <a:pt x="1181" y="1773"/>
                    </a:lnTo>
                    <a:lnTo>
                      <a:pt x="1181" y="1774"/>
                    </a:lnTo>
                    <a:lnTo>
                      <a:pt x="1181" y="1776"/>
                    </a:lnTo>
                    <a:lnTo>
                      <a:pt x="1183" y="1774"/>
                    </a:lnTo>
                    <a:lnTo>
                      <a:pt x="1183" y="1773"/>
                    </a:lnTo>
                    <a:lnTo>
                      <a:pt x="1185" y="1769"/>
                    </a:lnTo>
                    <a:lnTo>
                      <a:pt x="1185" y="1766"/>
                    </a:lnTo>
                    <a:lnTo>
                      <a:pt x="1186" y="1761"/>
                    </a:lnTo>
                    <a:lnTo>
                      <a:pt x="1186" y="1761"/>
                    </a:lnTo>
                    <a:lnTo>
                      <a:pt x="1186" y="1762"/>
                    </a:lnTo>
                    <a:lnTo>
                      <a:pt x="1186" y="1762"/>
                    </a:lnTo>
                    <a:lnTo>
                      <a:pt x="1188" y="1762"/>
                    </a:lnTo>
                    <a:lnTo>
                      <a:pt x="1188" y="1764"/>
                    </a:lnTo>
                    <a:lnTo>
                      <a:pt x="1190" y="1766"/>
                    </a:lnTo>
                    <a:lnTo>
                      <a:pt x="1190" y="1766"/>
                    </a:lnTo>
                    <a:lnTo>
                      <a:pt x="1192" y="1766"/>
                    </a:lnTo>
                    <a:lnTo>
                      <a:pt x="1192" y="1768"/>
                    </a:lnTo>
                    <a:lnTo>
                      <a:pt x="1192" y="1769"/>
                    </a:lnTo>
                    <a:lnTo>
                      <a:pt x="1192" y="1769"/>
                    </a:lnTo>
                    <a:lnTo>
                      <a:pt x="1192" y="1771"/>
                    </a:lnTo>
                    <a:lnTo>
                      <a:pt x="1193" y="1771"/>
                    </a:lnTo>
                    <a:lnTo>
                      <a:pt x="1192" y="1773"/>
                    </a:lnTo>
                    <a:close/>
                    <a:moveTo>
                      <a:pt x="1173" y="1774"/>
                    </a:moveTo>
                    <a:lnTo>
                      <a:pt x="1171" y="1774"/>
                    </a:lnTo>
                    <a:lnTo>
                      <a:pt x="1171" y="1774"/>
                    </a:lnTo>
                    <a:lnTo>
                      <a:pt x="1171" y="1771"/>
                    </a:lnTo>
                    <a:lnTo>
                      <a:pt x="1171" y="1771"/>
                    </a:lnTo>
                    <a:lnTo>
                      <a:pt x="1174" y="1769"/>
                    </a:lnTo>
                    <a:lnTo>
                      <a:pt x="1174" y="1769"/>
                    </a:lnTo>
                    <a:lnTo>
                      <a:pt x="1176" y="1769"/>
                    </a:lnTo>
                    <a:lnTo>
                      <a:pt x="1176" y="1769"/>
                    </a:lnTo>
                    <a:lnTo>
                      <a:pt x="1178" y="1768"/>
                    </a:lnTo>
                    <a:lnTo>
                      <a:pt x="1180" y="1766"/>
                    </a:lnTo>
                    <a:lnTo>
                      <a:pt x="1180" y="1766"/>
                    </a:lnTo>
                    <a:lnTo>
                      <a:pt x="1180" y="1768"/>
                    </a:lnTo>
                    <a:lnTo>
                      <a:pt x="1178" y="1771"/>
                    </a:lnTo>
                    <a:lnTo>
                      <a:pt x="1173" y="1774"/>
                    </a:lnTo>
                    <a:lnTo>
                      <a:pt x="1173" y="1774"/>
                    </a:lnTo>
                    <a:close/>
                    <a:moveTo>
                      <a:pt x="1195" y="1776"/>
                    </a:moveTo>
                    <a:lnTo>
                      <a:pt x="1193" y="1778"/>
                    </a:lnTo>
                    <a:lnTo>
                      <a:pt x="1193" y="1778"/>
                    </a:lnTo>
                    <a:lnTo>
                      <a:pt x="1193" y="1776"/>
                    </a:lnTo>
                    <a:lnTo>
                      <a:pt x="1193" y="1774"/>
                    </a:lnTo>
                    <a:lnTo>
                      <a:pt x="1195" y="1771"/>
                    </a:lnTo>
                    <a:lnTo>
                      <a:pt x="1195" y="1769"/>
                    </a:lnTo>
                    <a:lnTo>
                      <a:pt x="1195" y="1768"/>
                    </a:lnTo>
                    <a:lnTo>
                      <a:pt x="1195" y="1768"/>
                    </a:lnTo>
                    <a:lnTo>
                      <a:pt x="1197" y="1766"/>
                    </a:lnTo>
                    <a:lnTo>
                      <a:pt x="1197" y="1766"/>
                    </a:lnTo>
                    <a:lnTo>
                      <a:pt x="1198" y="1771"/>
                    </a:lnTo>
                    <a:lnTo>
                      <a:pt x="1197" y="1773"/>
                    </a:lnTo>
                    <a:lnTo>
                      <a:pt x="1197" y="1774"/>
                    </a:lnTo>
                    <a:lnTo>
                      <a:pt x="1195" y="1776"/>
                    </a:lnTo>
                    <a:lnTo>
                      <a:pt x="1195" y="1776"/>
                    </a:lnTo>
                    <a:lnTo>
                      <a:pt x="1195" y="1776"/>
                    </a:lnTo>
                    <a:close/>
                    <a:moveTo>
                      <a:pt x="1537" y="1779"/>
                    </a:moveTo>
                    <a:lnTo>
                      <a:pt x="1537" y="1781"/>
                    </a:lnTo>
                    <a:lnTo>
                      <a:pt x="1534" y="1781"/>
                    </a:lnTo>
                    <a:lnTo>
                      <a:pt x="1534" y="1779"/>
                    </a:lnTo>
                    <a:lnTo>
                      <a:pt x="1534" y="1779"/>
                    </a:lnTo>
                    <a:lnTo>
                      <a:pt x="1534" y="1778"/>
                    </a:lnTo>
                    <a:lnTo>
                      <a:pt x="1534" y="1778"/>
                    </a:lnTo>
                    <a:lnTo>
                      <a:pt x="1535" y="1776"/>
                    </a:lnTo>
                    <a:lnTo>
                      <a:pt x="1535" y="1778"/>
                    </a:lnTo>
                    <a:lnTo>
                      <a:pt x="1537" y="1778"/>
                    </a:lnTo>
                    <a:lnTo>
                      <a:pt x="1537" y="1779"/>
                    </a:lnTo>
                    <a:lnTo>
                      <a:pt x="1537" y="1779"/>
                    </a:lnTo>
                    <a:lnTo>
                      <a:pt x="1537" y="1779"/>
                    </a:lnTo>
                    <a:close/>
                    <a:moveTo>
                      <a:pt x="201" y="1822"/>
                    </a:moveTo>
                    <a:lnTo>
                      <a:pt x="202" y="1820"/>
                    </a:lnTo>
                    <a:lnTo>
                      <a:pt x="206" y="1817"/>
                    </a:lnTo>
                    <a:lnTo>
                      <a:pt x="208" y="1814"/>
                    </a:lnTo>
                    <a:lnTo>
                      <a:pt x="208" y="1817"/>
                    </a:lnTo>
                    <a:lnTo>
                      <a:pt x="204" y="1822"/>
                    </a:lnTo>
                    <a:lnTo>
                      <a:pt x="201" y="1824"/>
                    </a:lnTo>
                    <a:lnTo>
                      <a:pt x="201" y="1822"/>
                    </a:lnTo>
                    <a:close/>
                    <a:moveTo>
                      <a:pt x="194" y="1832"/>
                    </a:moveTo>
                    <a:lnTo>
                      <a:pt x="194" y="1832"/>
                    </a:lnTo>
                    <a:lnTo>
                      <a:pt x="192" y="1832"/>
                    </a:lnTo>
                    <a:lnTo>
                      <a:pt x="194" y="1831"/>
                    </a:lnTo>
                    <a:lnTo>
                      <a:pt x="194" y="1827"/>
                    </a:lnTo>
                    <a:lnTo>
                      <a:pt x="194" y="1827"/>
                    </a:lnTo>
                    <a:lnTo>
                      <a:pt x="196" y="1827"/>
                    </a:lnTo>
                    <a:lnTo>
                      <a:pt x="197" y="1827"/>
                    </a:lnTo>
                    <a:lnTo>
                      <a:pt x="197" y="1829"/>
                    </a:lnTo>
                    <a:lnTo>
                      <a:pt x="197" y="1829"/>
                    </a:lnTo>
                    <a:lnTo>
                      <a:pt x="196" y="1831"/>
                    </a:lnTo>
                    <a:lnTo>
                      <a:pt x="194" y="1832"/>
                    </a:lnTo>
                    <a:lnTo>
                      <a:pt x="194" y="1832"/>
                    </a:lnTo>
                    <a:close/>
                    <a:moveTo>
                      <a:pt x="160" y="1844"/>
                    </a:moveTo>
                    <a:lnTo>
                      <a:pt x="161" y="1846"/>
                    </a:lnTo>
                    <a:lnTo>
                      <a:pt x="166" y="1844"/>
                    </a:lnTo>
                    <a:lnTo>
                      <a:pt x="166" y="1844"/>
                    </a:lnTo>
                    <a:lnTo>
                      <a:pt x="168" y="1846"/>
                    </a:lnTo>
                    <a:lnTo>
                      <a:pt x="168" y="1848"/>
                    </a:lnTo>
                    <a:lnTo>
                      <a:pt x="170" y="1849"/>
                    </a:lnTo>
                    <a:lnTo>
                      <a:pt x="170" y="1853"/>
                    </a:lnTo>
                    <a:lnTo>
                      <a:pt x="170" y="1853"/>
                    </a:lnTo>
                    <a:lnTo>
                      <a:pt x="168" y="1854"/>
                    </a:lnTo>
                    <a:lnTo>
                      <a:pt x="161" y="1858"/>
                    </a:lnTo>
                    <a:lnTo>
                      <a:pt x="161" y="1858"/>
                    </a:lnTo>
                    <a:lnTo>
                      <a:pt x="161" y="1860"/>
                    </a:lnTo>
                    <a:lnTo>
                      <a:pt x="163" y="1860"/>
                    </a:lnTo>
                    <a:lnTo>
                      <a:pt x="165" y="1860"/>
                    </a:lnTo>
                    <a:lnTo>
                      <a:pt x="170" y="1858"/>
                    </a:lnTo>
                    <a:lnTo>
                      <a:pt x="170" y="1858"/>
                    </a:lnTo>
                    <a:lnTo>
                      <a:pt x="170" y="1854"/>
                    </a:lnTo>
                    <a:lnTo>
                      <a:pt x="170" y="1853"/>
                    </a:lnTo>
                    <a:lnTo>
                      <a:pt x="172" y="1851"/>
                    </a:lnTo>
                    <a:lnTo>
                      <a:pt x="170" y="1848"/>
                    </a:lnTo>
                    <a:lnTo>
                      <a:pt x="170" y="1848"/>
                    </a:lnTo>
                    <a:lnTo>
                      <a:pt x="173" y="1846"/>
                    </a:lnTo>
                    <a:lnTo>
                      <a:pt x="177" y="1846"/>
                    </a:lnTo>
                    <a:lnTo>
                      <a:pt x="178" y="1844"/>
                    </a:lnTo>
                    <a:lnTo>
                      <a:pt x="178" y="1844"/>
                    </a:lnTo>
                    <a:lnTo>
                      <a:pt x="178" y="1848"/>
                    </a:lnTo>
                    <a:lnTo>
                      <a:pt x="178" y="1849"/>
                    </a:lnTo>
                    <a:lnTo>
                      <a:pt x="177" y="1853"/>
                    </a:lnTo>
                    <a:lnTo>
                      <a:pt x="175" y="1858"/>
                    </a:lnTo>
                    <a:lnTo>
                      <a:pt x="175" y="1861"/>
                    </a:lnTo>
                    <a:lnTo>
                      <a:pt x="175" y="1868"/>
                    </a:lnTo>
                    <a:lnTo>
                      <a:pt x="173" y="1870"/>
                    </a:lnTo>
                    <a:lnTo>
                      <a:pt x="173" y="1872"/>
                    </a:lnTo>
                    <a:lnTo>
                      <a:pt x="166" y="1875"/>
                    </a:lnTo>
                    <a:lnTo>
                      <a:pt x="163" y="1873"/>
                    </a:lnTo>
                    <a:lnTo>
                      <a:pt x="160" y="1872"/>
                    </a:lnTo>
                    <a:lnTo>
                      <a:pt x="158" y="1870"/>
                    </a:lnTo>
                    <a:lnTo>
                      <a:pt x="160" y="1868"/>
                    </a:lnTo>
                    <a:lnTo>
                      <a:pt x="160" y="1868"/>
                    </a:lnTo>
                    <a:lnTo>
                      <a:pt x="163" y="1868"/>
                    </a:lnTo>
                    <a:lnTo>
                      <a:pt x="165" y="1870"/>
                    </a:lnTo>
                    <a:lnTo>
                      <a:pt x="165" y="1870"/>
                    </a:lnTo>
                    <a:lnTo>
                      <a:pt x="165" y="1870"/>
                    </a:lnTo>
                    <a:lnTo>
                      <a:pt x="160" y="1866"/>
                    </a:lnTo>
                    <a:lnTo>
                      <a:pt x="156" y="1865"/>
                    </a:lnTo>
                    <a:lnTo>
                      <a:pt x="156" y="1863"/>
                    </a:lnTo>
                    <a:lnTo>
                      <a:pt x="156" y="1861"/>
                    </a:lnTo>
                    <a:lnTo>
                      <a:pt x="154" y="1860"/>
                    </a:lnTo>
                    <a:lnTo>
                      <a:pt x="153" y="1854"/>
                    </a:lnTo>
                    <a:lnTo>
                      <a:pt x="153" y="1853"/>
                    </a:lnTo>
                    <a:lnTo>
                      <a:pt x="151" y="1851"/>
                    </a:lnTo>
                    <a:lnTo>
                      <a:pt x="151" y="1848"/>
                    </a:lnTo>
                    <a:lnTo>
                      <a:pt x="153" y="1844"/>
                    </a:lnTo>
                    <a:lnTo>
                      <a:pt x="153" y="1843"/>
                    </a:lnTo>
                    <a:lnTo>
                      <a:pt x="154" y="1843"/>
                    </a:lnTo>
                    <a:lnTo>
                      <a:pt x="156" y="1844"/>
                    </a:lnTo>
                    <a:lnTo>
                      <a:pt x="160" y="1844"/>
                    </a:lnTo>
                    <a:lnTo>
                      <a:pt x="160" y="1844"/>
                    </a:lnTo>
                    <a:close/>
                    <a:moveTo>
                      <a:pt x="208" y="1849"/>
                    </a:moveTo>
                    <a:lnTo>
                      <a:pt x="206" y="1851"/>
                    </a:lnTo>
                    <a:lnTo>
                      <a:pt x="204" y="1853"/>
                    </a:lnTo>
                    <a:lnTo>
                      <a:pt x="204" y="1853"/>
                    </a:lnTo>
                    <a:lnTo>
                      <a:pt x="204" y="1853"/>
                    </a:lnTo>
                    <a:lnTo>
                      <a:pt x="202" y="1853"/>
                    </a:lnTo>
                    <a:lnTo>
                      <a:pt x="201" y="1851"/>
                    </a:lnTo>
                    <a:lnTo>
                      <a:pt x="201" y="1849"/>
                    </a:lnTo>
                    <a:lnTo>
                      <a:pt x="199" y="1849"/>
                    </a:lnTo>
                    <a:lnTo>
                      <a:pt x="199" y="1851"/>
                    </a:lnTo>
                    <a:lnTo>
                      <a:pt x="199" y="1851"/>
                    </a:lnTo>
                    <a:lnTo>
                      <a:pt x="199" y="1853"/>
                    </a:lnTo>
                    <a:lnTo>
                      <a:pt x="199" y="1853"/>
                    </a:lnTo>
                    <a:lnTo>
                      <a:pt x="199" y="1853"/>
                    </a:lnTo>
                    <a:lnTo>
                      <a:pt x="199" y="1853"/>
                    </a:lnTo>
                    <a:lnTo>
                      <a:pt x="197" y="1851"/>
                    </a:lnTo>
                    <a:lnTo>
                      <a:pt x="197" y="1851"/>
                    </a:lnTo>
                    <a:lnTo>
                      <a:pt x="197" y="1849"/>
                    </a:lnTo>
                    <a:lnTo>
                      <a:pt x="199" y="1848"/>
                    </a:lnTo>
                    <a:lnTo>
                      <a:pt x="202" y="1846"/>
                    </a:lnTo>
                    <a:lnTo>
                      <a:pt x="202" y="1846"/>
                    </a:lnTo>
                    <a:lnTo>
                      <a:pt x="204" y="1846"/>
                    </a:lnTo>
                    <a:lnTo>
                      <a:pt x="206" y="1846"/>
                    </a:lnTo>
                    <a:lnTo>
                      <a:pt x="206" y="1848"/>
                    </a:lnTo>
                    <a:lnTo>
                      <a:pt x="208" y="1849"/>
                    </a:lnTo>
                    <a:lnTo>
                      <a:pt x="208" y="1849"/>
                    </a:lnTo>
                    <a:close/>
                    <a:moveTo>
                      <a:pt x="214" y="1875"/>
                    </a:moveTo>
                    <a:lnTo>
                      <a:pt x="214" y="1875"/>
                    </a:lnTo>
                    <a:lnTo>
                      <a:pt x="213" y="1875"/>
                    </a:lnTo>
                    <a:lnTo>
                      <a:pt x="209" y="1870"/>
                    </a:lnTo>
                    <a:lnTo>
                      <a:pt x="206" y="1866"/>
                    </a:lnTo>
                    <a:lnTo>
                      <a:pt x="204" y="1865"/>
                    </a:lnTo>
                    <a:lnTo>
                      <a:pt x="201" y="1863"/>
                    </a:lnTo>
                    <a:lnTo>
                      <a:pt x="202" y="1860"/>
                    </a:lnTo>
                    <a:lnTo>
                      <a:pt x="204" y="1860"/>
                    </a:lnTo>
                    <a:lnTo>
                      <a:pt x="208" y="1863"/>
                    </a:lnTo>
                    <a:lnTo>
                      <a:pt x="211" y="1865"/>
                    </a:lnTo>
                    <a:lnTo>
                      <a:pt x="213" y="1866"/>
                    </a:lnTo>
                    <a:lnTo>
                      <a:pt x="216" y="1873"/>
                    </a:lnTo>
                    <a:lnTo>
                      <a:pt x="216" y="1873"/>
                    </a:lnTo>
                    <a:lnTo>
                      <a:pt x="214" y="1875"/>
                    </a:lnTo>
                    <a:lnTo>
                      <a:pt x="214" y="1875"/>
                    </a:lnTo>
                    <a:close/>
                    <a:moveTo>
                      <a:pt x="1173" y="1870"/>
                    </a:moveTo>
                    <a:lnTo>
                      <a:pt x="1173" y="1872"/>
                    </a:lnTo>
                    <a:lnTo>
                      <a:pt x="1171" y="1872"/>
                    </a:lnTo>
                    <a:lnTo>
                      <a:pt x="1171" y="1872"/>
                    </a:lnTo>
                    <a:lnTo>
                      <a:pt x="1171" y="1870"/>
                    </a:lnTo>
                    <a:lnTo>
                      <a:pt x="1171" y="1870"/>
                    </a:lnTo>
                    <a:lnTo>
                      <a:pt x="1171" y="1868"/>
                    </a:lnTo>
                    <a:lnTo>
                      <a:pt x="1173" y="1870"/>
                    </a:lnTo>
                    <a:lnTo>
                      <a:pt x="1173" y="1870"/>
                    </a:lnTo>
                    <a:lnTo>
                      <a:pt x="1173" y="1870"/>
                    </a:lnTo>
                    <a:close/>
                    <a:moveTo>
                      <a:pt x="228" y="1877"/>
                    </a:moveTo>
                    <a:lnTo>
                      <a:pt x="226" y="1877"/>
                    </a:lnTo>
                    <a:lnTo>
                      <a:pt x="225" y="1877"/>
                    </a:lnTo>
                    <a:lnTo>
                      <a:pt x="225" y="1877"/>
                    </a:lnTo>
                    <a:lnTo>
                      <a:pt x="225" y="1875"/>
                    </a:lnTo>
                    <a:lnTo>
                      <a:pt x="225" y="1875"/>
                    </a:lnTo>
                    <a:lnTo>
                      <a:pt x="225" y="1873"/>
                    </a:lnTo>
                    <a:lnTo>
                      <a:pt x="226" y="1872"/>
                    </a:lnTo>
                    <a:lnTo>
                      <a:pt x="226" y="1870"/>
                    </a:lnTo>
                    <a:lnTo>
                      <a:pt x="226" y="1870"/>
                    </a:lnTo>
                    <a:lnTo>
                      <a:pt x="226" y="1872"/>
                    </a:lnTo>
                    <a:lnTo>
                      <a:pt x="226" y="1872"/>
                    </a:lnTo>
                    <a:lnTo>
                      <a:pt x="228" y="1877"/>
                    </a:lnTo>
                    <a:close/>
                    <a:moveTo>
                      <a:pt x="238" y="1882"/>
                    </a:moveTo>
                    <a:lnTo>
                      <a:pt x="240" y="1892"/>
                    </a:lnTo>
                    <a:lnTo>
                      <a:pt x="240" y="1895"/>
                    </a:lnTo>
                    <a:lnTo>
                      <a:pt x="238" y="1897"/>
                    </a:lnTo>
                    <a:lnTo>
                      <a:pt x="238" y="1900"/>
                    </a:lnTo>
                    <a:lnTo>
                      <a:pt x="237" y="1902"/>
                    </a:lnTo>
                    <a:lnTo>
                      <a:pt x="235" y="1900"/>
                    </a:lnTo>
                    <a:lnTo>
                      <a:pt x="235" y="1897"/>
                    </a:lnTo>
                    <a:lnTo>
                      <a:pt x="235" y="1894"/>
                    </a:lnTo>
                    <a:lnTo>
                      <a:pt x="235" y="1894"/>
                    </a:lnTo>
                    <a:lnTo>
                      <a:pt x="235" y="1887"/>
                    </a:lnTo>
                    <a:lnTo>
                      <a:pt x="235" y="1889"/>
                    </a:lnTo>
                    <a:lnTo>
                      <a:pt x="233" y="1890"/>
                    </a:lnTo>
                    <a:lnTo>
                      <a:pt x="233" y="1890"/>
                    </a:lnTo>
                    <a:lnTo>
                      <a:pt x="230" y="1889"/>
                    </a:lnTo>
                    <a:lnTo>
                      <a:pt x="228" y="1885"/>
                    </a:lnTo>
                    <a:lnTo>
                      <a:pt x="228" y="1883"/>
                    </a:lnTo>
                    <a:lnTo>
                      <a:pt x="226" y="1882"/>
                    </a:lnTo>
                    <a:lnTo>
                      <a:pt x="226" y="1880"/>
                    </a:lnTo>
                    <a:lnTo>
                      <a:pt x="226" y="1880"/>
                    </a:lnTo>
                    <a:lnTo>
                      <a:pt x="228" y="1877"/>
                    </a:lnTo>
                    <a:lnTo>
                      <a:pt x="228" y="1875"/>
                    </a:lnTo>
                    <a:lnTo>
                      <a:pt x="230" y="1873"/>
                    </a:lnTo>
                    <a:lnTo>
                      <a:pt x="230" y="1872"/>
                    </a:lnTo>
                    <a:lnTo>
                      <a:pt x="232" y="1872"/>
                    </a:lnTo>
                    <a:lnTo>
                      <a:pt x="233" y="1873"/>
                    </a:lnTo>
                    <a:lnTo>
                      <a:pt x="235" y="1875"/>
                    </a:lnTo>
                    <a:lnTo>
                      <a:pt x="238" y="1877"/>
                    </a:lnTo>
                    <a:lnTo>
                      <a:pt x="238" y="1882"/>
                    </a:lnTo>
                    <a:lnTo>
                      <a:pt x="238" y="1882"/>
                    </a:lnTo>
                    <a:close/>
                    <a:moveTo>
                      <a:pt x="178" y="1873"/>
                    </a:moveTo>
                    <a:lnTo>
                      <a:pt x="180" y="1877"/>
                    </a:lnTo>
                    <a:lnTo>
                      <a:pt x="180" y="1880"/>
                    </a:lnTo>
                    <a:lnTo>
                      <a:pt x="180" y="1883"/>
                    </a:lnTo>
                    <a:lnTo>
                      <a:pt x="177" y="1883"/>
                    </a:lnTo>
                    <a:lnTo>
                      <a:pt x="175" y="1883"/>
                    </a:lnTo>
                    <a:lnTo>
                      <a:pt x="175" y="1883"/>
                    </a:lnTo>
                    <a:lnTo>
                      <a:pt x="173" y="1883"/>
                    </a:lnTo>
                    <a:lnTo>
                      <a:pt x="175" y="1885"/>
                    </a:lnTo>
                    <a:lnTo>
                      <a:pt x="177" y="1885"/>
                    </a:lnTo>
                    <a:lnTo>
                      <a:pt x="178" y="1889"/>
                    </a:lnTo>
                    <a:lnTo>
                      <a:pt x="180" y="1889"/>
                    </a:lnTo>
                    <a:lnTo>
                      <a:pt x="184" y="1890"/>
                    </a:lnTo>
                    <a:lnTo>
                      <a:pt x="182" y="1892"/>
                    </a:lnTo>
                    <a:lnTo>
                      <a:pt x="180" y="1894"/>
                    </a:lnTo>
                    <a:lnTo>
                      <a:pt x="184" y="1897"/>
                    </a:lnTo>
                    <a:lnTo>
                      <a:pt x="184" y="1899"/>
                    </a:lnTo>
                    <a:lnTo>
                      <a:pt x="185" y="1899"/>
                    </a:lnTo>
                    <a:lnTo>
                      <a:pt x="187" y="1899"/>
                    </a:lnTo>
                    <a:lnTo>
                      <a:pt x="187" y="1899"/>
                    </a:lnTo>
                    <a:lnTo>
                      <a:pt x="187" y="1899"/>
                    </a:lnTo>
                    <a:lnTo>
                      <a:pt x="185" y="1902"/>
                    </a:lnTo>
                    <a:lnTo>
                      <a:pt x="185" y="1902"/>
                    </a:lnTo>
                    <a:lnTo>
                      <a:pt x="187" y="1902"/>
                    </a:lnTo>
                    <a:lnTo>
                      <a:pt x="189" y="1902"/>
                    </a:lnTo>
                    <a:lnTo>
                      <a:pt x="190" y="1904"/>
                    </a:lnTo>
                    <a:lnTo>
                      <a:pt x="187" y="1907"/>
                    </a:lnTo>
                    <a:lnTo>
                      <a:pt x="184" y="1904"/>
                    </a:lnTo>
                    <a:lnTo>
                      <a:pt x="182" y="1902"/>
                    </a:lnTo>
                    <a:lnTo>
                      <a:pt x="182" y="1899"/>
                    </a:lnTo>
                    <a:lnTo>
                      <a:pt x="180" y="1897"/>
                    </a:lnTo>
                    <a:lnTo>
                      <a:pt x="177" y="1895"/>
                    </a:lnTo>
                    <a:lnTo>
                      <a:pt x="172" y="1889"/>
                    </a:lnTo>
                    <a:lnTo>
                      <a:pt x="170" y="1887"/>
                    </a:lnTo>
                    <a:lnTo>
                      <a:pt x="168" y="1885"/>
                    </a:lnTo>
                    <a:lnTo>
                      <a:pt x="168" y="1883"/>
                    </a:lnTo>
                    <a:lnTo>
                      <a:pt x="168" y="1882"/>
                    </a:lnTo>
                    <a:lnTo>
                      <a:pt x="168" y="1882"/>
                    </a:lnTo>
                    <a:lnTo>
                      <a:pt x="170" y="1882"/>
                    </a:lnTo>
                    <a:lnTo>
                      <a:pt x="170" y="1880"/>
                    </a:lnTo>
                    <a:lnTo>
                      <a:pt x="163" y="1878"/>
                    </a:lnTo>
                    <a:lnTo>
                      <a:pt x="163" y="1877"/>
                    </a:lnTo>
                    <a:lnTo>
                      <a:pt x="163" y="1877"/>
                    </a:lnTo>
                    <a:lnTo>
                      <a:pt x="163" y="1875"/>
                    </a:lnTo>
                    <a:lnTo>
                      <a:pt x="166" y="1877"/>
                    </a:lnTo>
                    <a:lnTo>
                      <a:pt x="170" y="1875"/>
                    </a:lnTo>
                    <a:lnTo>
                      <a:pt x="172" y="1875"/>
                    </a:lnTo>
                    <a:lnTo>
                      <a:pt x="173" y="1873"/>
                    </a:lnTo>
                    <a:lnTo>
                      <a:pt x="175" y="1873"/>
                    </a:lnTo>
                    <a:lnTo>
                      <a:pt x="175" y="1873"/>
                    </a:lnTo>
                    <a:lnTo>
                      <a:pt x="178" y="1873"/>
                    </a:lnTo>
                    <a:lnTo>
                      <a:pt x="178" y="1873"/>
                    </a:lnTo>
                    <a:close/>
                    <a:moveTo>
                      <a:pt x="1157" y="1889"/>
                    </a:moveTo>
                    <a:lnTo>
                      <a:pt x="1156" y="1889"/>
                    </a:lnTo>
                    <a:lnTo>
                      <a:pt x="1152" y="1889"/>
                    </a:lnTo>
                    <a:lnTo>
                      <a:pt x="1150" y="1887"/>
                    </a:lnTo>
                    <a:lnTo>
                      <a:pt x="1145" y="1885"/>
                    </a:lnTo>
                    <a:lnTo>
                      <a:pt x="1137" y="1882"/>
                    </a:lnTo>
                    <a:lnTo>
                      <a:pt x="1133" y="1880"/>
                    </a:lnTo>
                    <a:lnTo>
                      <a:pt x="1133" y="1878"/>
                    </a:lnTo>
                    <a:lnTo>
                      <a:pt x="1135" y="1877"/>
                    </a:lnTo>
                    <a:lnTo>
                      <a:pt x="1135" y="1875"/>
                    </a:lnTo>
                    <a:lnTo>
                      <a:pt x="1137" y="1875"/>
                    </a:lnTo>
                    <a:lnTo>
                      <a:pt x="1147" y="1873"/>
                    </a:lnTo>
                    <a:lnTo>
                      <a:pt x="1150" y="1873"/>
                    </a:lnTo>
                    <a:lnTo>
                      <a:pt x="1154" y="1878"/>
                    </a:lnTo>
                    <a:lnTo>
                      <a:pt x="1157" y="1883"/>
                    </a:lnTo>
                    <a:lnTo>
                      <a:pt x="1159" y="1885"/>
                    </a:lnTo>
                    <a:lnTo>
                      <a:pt x="1159" y="1887"/>
                    </a:lnTo>
                    <a:lnTo>
                      <a:pt x="1157" y="1889"/>
                    </a:lnTo>
                    <a:lnTo>
                      <a:pt x="1157" y="1889"/>
                    </a:lnTo>
                    <a:close/>
                    <a:moveTo>
                      <a:pt x="225" y="1880"/>
                    </a:moveTo>
                    <a:lnTo>
                      <a:pt x="225" y="1880"/>
                    </a:lnTo>
                    <a:lnTo>
                      <a:pt x="223" y="1880"/>
                    </a:lnTo>
                    <a:lnTo>
                      <a:pt x="223" y="1880"/>
                    </a:lnTo>
                    <a:lnTo>
                      <a:pt x="221" y="1877"/>
                    </a:lnTo>
                    <a:lnTo>
                      <a:pt x="221" y="1877"/>
                    </a:lnTo>
                    <a:lnTo>
                      <a:pt x="221" y="1875"/>
                    </a:lnTo>
                    <a:lnTo>
                      <a:pt x="221" y="1875"/>
                    </a:lnTo>
                    <a:lnTo>
                      <a:pt x="221" y="1875"/>
                    </a:lnTo>
                    <a:lnTo>
                      <a:pt x="221" y="1875"/>
                    </a:lnTo>
                    <a:lnTo>
                      <a:pt x="225" y="1878"/>
                    </a:lnTo>
                    <a:lnTo>
                      <a:pt x="225" y="1880"/>
                    </a:lnTo>
                    <a:lnTo>
                      <a:pt x="225" y="1880"/>
                    </a:lnTo>
                    <a:close/>
                    <a:moveTo>
                      <a:pt x="232" y="1895"/>
                    </a:moveTo>
                    <a:lnTo>
                      <a:pt x="232" y="1897"/>
                    </a:lnTo>
                    <a:lnTo>
                      <a:pt x="228" y="1894"/>
                    </a:lnTo>
                    <a:lnTo>
                      <a:pt x="228" y="1892"/>
                    </a:lnTo>
                    <a:lnTo>
                      <a:pt x="226" y="1889"/>
                    </a:lnTo>
                    <a:lnTo>
                      <a:pt x="225" y="1887"/>
                    </a:lnTo>
                    <a:lnTo>
                      <a:pt x="225" y="1887"/>
                    </a:lnTo>
                    <a:lnTo>
                      <a:pt x="226" y="1887"/>
                    </a:lnTo>
                    <a:lnTo>
                      <a:pt x="226" y="1887"/>
                    </a:lnTo>
                    <a:lnTo>
                      <a:pt x="226" y="1887"/>
                    </a:lnTo>
                    <a:lnTo>
                      <a:pt x="232" y="1890"/>
                    </a:lnTo>
                    <a:lnTo>
                      <a:pt x="232" y="1892"/>
                    </a:lnTo>
                    <a:lnTo>
                      <a:pt x="232" y="1895"/>
                    </a:lnTo>
                    <a:lnTo>
                      <a:pt x="232" y="1895"/>
                    </a:lnTo>
                    <a:close/>
                    <a:moveTo>
                      <a:pt x="243" y="1899"/>
                    </a:moveTo>
                    <a:lnTo>
                      <a:pt x="242" y="1899"/>
                    </a:lnTo>
                    <a:lnTo>
                      <a:pt x="242" y="1897"/>
                    </a:lnTo>
                    <a:lnTo>
                      <a:pt x="242" y="1897"/>
                    </a:lnTo>
                    <a:lnTo>
                      <a:pt x="242" y="1895"/>
                    </a:lnTo>
                    <a:lnTo>
                      <a:pt x="242" y="1894"/>
                    </a:lnTo>
                    <a:lnTo>
                      <a:pt x="242" y="1890"/>
                    </a:lnTo>
                    <a:lnTo>
                      <a:pt x="243" y="1887"/>
                    </a:lnTo>
                    <a:lnTo>
                      <a:pt x="245" y="1887"/>
                    </a:lnTo>
                    <a:lnTo>
                      <a:pt x="245" y="1889"/>
                    </a:lnTo>
                    <a:lnTo>
                      <a:pt x="243" y="1894"/>
                    </a:lnTo>
                    <a:lnTo>
                      <a:pt x="243" y="1897"/>
                    </a:lnTo>
                    <a:lnTo>
                      <a:pt x="243" y="1899"/>
                    </a:lnTo>
                    <a:lnTo>
                      <a:pt x="243" y="1899"/>
                    </a:lnTo>
                    <a:lnTo>
                      <a:pt x="243" y="1899"/>
                    </a:lnTo>
                    <a:close/>
                    <a:moveTo>
                      <a:pt x="192" y="1912"/>
                    </a:moveTo>
                    <a:lnTo>
                      <a:pt x="190" y="1912"/>
                    </a:lnTo>
                    <a:lnTo>
                      <a:pt x="190" y="1912"/>
                    </a:lnTo>
                    <a:lnTo>
                      <a:pt x="190" y="1911"/>
                    </a:lnTo>
                    <a:lnTo>
                      <a:pt x="190" y="1909"/>
                    </a:lnTo>
                    <a:lnTo>
                      <a:pt x="190" y="1907"/>
                    </a:lnTo>
                    <a:lnTo>
                      <a:pt x="190" y="1907"/>
                    </a:lnTo>
                    <a:lnTo>
                      <a:pt x="192" y="1909"/>
                    </a:lnTo>
                    <a:lnTo>
                      <a:pt x="192" y="1912"/>
                    </a:lnTo>
                    <a:lnTo>
                      <a:pt x="192" y="1912"/>
                    </a:lnTo>
                    <a:close/>
                    <a:moveTo>
                      <a:pt x="1183" y="1912"/>
                    </a:moveTo>
                    <a:lnTo>
                      <a:pt x="1183" y="1912"/>
                    </a:lnTo>
                    <a:lnTo>
                      <a:pt x="1181" y="1912"/>
                    </a:lnTo>
                    <a:lnTo>
                      <a:pt x="1180" y="1912"/>
                    </a:lnTo>
                    <a:lnTo>
                      <a:pt x="1180" y="1911"/>
                    </a:lnTo>
                    <a:lnTo>
                      <a:pt x="1185" y="1909"/>
                    </a:lnTo>
                    <a:lnTo>
                      <a:pt x="1186" y="1909"/>
                    </a:lnTo>
                    <a:lnTo>
                      <a:pt x="1186" y="1909"/>
                    </a:lnTo>
                    <a:lnTo>
                      <a:pt x="1185" y="1911"/>
                    </a:lnTo>
                    <a:lnTo>
                      <a:pt x="1185" y="1912"/>
                    </a:lnTo>
                    <a:lnTo>
                      <a:pt x="1185" y="1912"/>
                    </a:lnTo>
                    <a:lnTo>
                      <a:pt x="1183" y="1912"/>
                    </a:lnTo>
                    <a:lnTo>
                      <a:pt x="1183" y="1912"/>
                    </a:lnTo>
                    <a:close/>
                    <a:moveTo>
                      <a:pt x="1645" y="1914"/>
                    </a:moveTo>
                    <a:lnTo>
                      <a:pt x="1645" y="1914"/>
                    </a:lnTo>
                    <a:lnTo>
                      <a:pt x="1643" y="1914"/>
                    </a:lnTo>
                    <a:lnTo>
                      <a:pt x="1645" y="1914"/>
                    </a:lnTo>
                    <a:lnTo>
                      <a:pt x="1645" y="1912"/>
                    </a:lnTo>
                    <a:lnTo>
                      <a:pt x="1647" y="1912"/>
                    </a:lnTo>
                    <a:lnTo>
                      <a:pt x="1647" y="1914"/>
                    </a:lnTo>
                    <a:lnTo>
                      <a:pt x="1645" y="1914"/>
                    </a:lnTo>
                    <a:lnTo>
                      <a:pt x="1645" y="1914"/>
                    </a:lnTo>
                    <a:close/>
                    <a:moveTo>
                      <a:pt x="252" y="1928"/>
                    </a:moveTo>
                    <a:lnTo>
                      <a:pt x="250" y="1928"/>
                    </a:lnTo>
                    <a:lnTo>
                      <a:pt x="250" y="1928"/>
                    </a:lnTo>
                    <a:lnTo>
                      <a:pt x="249" y="1928"/>
                    </a:lnTo>
                    <a:lnTo>
                      <a:pt x="249" y="1926"/>
                    </a:lnTo>
                    <a:lnTo>
                      <a:pt x="247" y="1923"/>
                    </a:lnTo>
                    <a:lnTo>
                      <a:pt x="247" y="1923"/>
                    </a:lnTo>
                    <a:lnTo>
                      <a:pt x="247" y="1923"/>
                    </a:lnTo>
                    <a:lnTo>
                      <a:pt x="249" y="1921"/>
                    </a:lnTo>
                    <a:lnTo>
                      <a:pt x="250" y="1921"/>
                    </a:lnTo>
                    <a:lnTo>
                      <a:pt x="250" y="1921"/>
                    </a:lnTo>
                    <a:lnTo>
                      <a:pt x="250" y="1924"/>
                    </a:lnTo>
                    <a:lnTo>
                      <a:pt x="252" y="1924"/>
                    </a:lnTo>
                    <a:lnTo>
                      <a:pt x="252" y="1926"/>
                    </a:lnTo>
                    <a:lnTo>
                      <a:pt x="252" y="1928"/>
                    </a:lnTo>
                    <a:lnTo>
                      <a:pt x="252" y="1928"/>
                    </a:lnTo>
                    <a:close/>
                    <a:moveTo>
                      <a:pt x="1643" y="1926"/>
                    </a:moveTo>
                    <a:lnTo>
                      <a:pt x="1642" y="1929"/>
                    </a:lnTo>
                    <a:lnTo>
                      <a:pt x="1642" y="1931"/>
                    </a:lnTo>
                    <a:lnTo>
                      <a:pt x="1640" y="1931"/>
                    </a:lnTo>
                    <a:lnTo>
                      <a:pt x="1638" y="1931"/>
                    </a:lnTo>
                    <a:lnTo>
                      <a:pt x="1635" y="1931"/>
                    </a:lnTo>
                    <a:lnTo>
                      <a:pt x="1633" y="1933"/>
                    </a:lnTo>
                    <a:lnTo>
                      <a:pt x="1631" y="1935"/>
                    </a:lnTo>
                    <a:lnTo>
                      <a:pt x="1633" y="1935"/>
                    </a:lnTo>
                    <a:lnTo>
                      <a:pt x="1633" y="1936"/>
                    </a:lnTo>
                    <a:lnTo>
                      <a:pt x="1633" y="1936"/>
                    </a:lnTo>
                    <a:lnTo>
                      <a:pt x="1635" y="1936"/>
                    </a:lnTo>
                    <a:lnTo>
                      <a:pt x="1636" y="1936"/>
                    </a:lnTo>
                    <a:lnTo>
                      <a:pt x="1636" y="1936"/>
                    </a:lnTo>
                    <a:lnTo>
                      <a:pt x="1636" y="1938"/>
                    </a:lnTo>
                    <a:lnTo>
                      <a:pt x="1636" y="1938"/>
                    </a:lnTo>
                    <a:lnTo>
                      <a:pt x="1636" y="1940"/>
                    </a:lnTo>
                    <a:lnTo>
                      <a:pt x="1636" y="1941"/>
                    </a:lnTo>
                    <a:lnTo>
                      <a:pt x="1635" y="1945"/>
                    </a:lnTo>
                    <a:lnTo>
                      <a:pt x="1633" y="1947"/>
                    </a:lnTo>
                    <a:lnTo>
                      <a:pt x="1631" y="1948"/>
                    </a:lnTo>
                    <a:lnTo>
                      <a:pt x="1631" y="1950"/>
                    </a:lnTo>
                    <a:lnTo>
                      <a:pt x="1631" y="1950"/>
                    </a:lnTo>
                    <a:lnTo>
                      <a:pt x="1630" y="1953"/>
                    </a:lnTo>
                    <a:lnTo>
                      <a:pt x="1630" y="1955"/>
                    </a:lnTo>
                    <a:lnTo>
                      <a:pt x="1626" y="1960"/>
                    </a:lnTo>
                    <a:lnTo>
                      <a:pt x="1624" y="1960"/>
                    </a:lnTo>
                    <a:lnTo>
                      <a:pt x="1624" y="1962"/>
                    </a:lnTo>
                    <a:lnTo>
                      <a:pt x="1623" y="1964"/>
                    </a:lnTo>
                    <a:lnTo>
                      <a:pt x="1623" y="1965"/>
                    </a:lnTo>
                    <a:lnTo>
                      <a:pt x="1619" y="1970"/>
                    </a:lnTo>
                    <a:lnTo>
                      <a:pt x="1619" y="1972"/>
                    </a:lnTo>
                    <a:lnTo>
                      <a:pt x="1619" y="1974"/>
                    </a:lnTo>
                    <a:lnTo>
                      <a:pt x="1619" y="1975"/>
                    </a:lnTo>
                    <a:lnTo>
                      <a:pt x="1618" y="1975"/>
                    </a:lnTo>
                    <a:lnTo>
                      <a:pt x="1618" y="1977"/>
                    </a:lnTo>
                    <a:lnTo>
                      <a:pt x="1616" y="1979"/>
                    </a:lnTo>
                    <a:lnTo>
                      <a:pt x="1616" y="1979"/>
                    </a:lnTo>
                    <a:lnTo>
                      <a:pt x="1618" y="1981"/>
                    </a:lnTo>
                    <a:lnTo>
                      <a:pt x="1618" y="1981"/>
                    </a:lnTo>
                    <a:lnTo>
                      <a:pt x="1618" y="1982"/>
                    </a:lnTo>
                    <a:lnTo>
                      <a:pt x="1618" y="1984"/>
                    </a:lnTo>
                    <a:lnTo>
                      <a:pt x="1618" y="1982"/>
                    </a:lnTo>
                    <a:lnTo>
                      <a:pt x="1621" y="1979"/>
                    </a:lnTo>
                    <a:lnTo>
                      <a:pt x="1623" y="1975"/>
                    </a:lnTo>
                    <a:lnTo>
                      <a:pt x="1624" y="1975"/>
                    </a:lnTo>
                    <a:lnTo>
                      <a:pt x="1626" y="1974"/>
                    </a:lnTo>
                    <a:lnTo>
                      <a:pt x="1626" y="1972"/>
                    </a:lnTo>
                    <a:lnTo>
                      <a:pt x="1628" y="1969"/>
                    </a:lnTo>
                    <a:lnTo>
                      <a:pt x="1630" y="1969"/>
                    </a:lnTo>
                    <a:lnTo>
                      <a:pt x="1630" y="1969"/>
                    </a:lnTo>
                    <a:lnTo>
                      <a:pt x="1631" y="1970"/>
                    </a:lnTo>
                    <a:lnTo>
                      <a:pt x="1630" y="1972"/>
                    </a:lnTo>
                    <a:lnTo>
                      <a:pt x="1630" y="1974"/>
                    </a:lnTo>
                    <a:lnTo>
                      <a:pt x="1630" y="1974"/>
                    </a:lnTo>
                    <a:lnTo>
                      <a:pt x="1631" y="1972"/>
                    </a:lnTo>
                    <a:lnTo>
                      <a:pt x="1635" y="1972"/>
                    </a:lnTo>
                    <a:lnTo>
                      <a:pt x="1635" y="1972"/>
                    </a:lnTo>
                    <a:lnTo>
                      <a:pt x="1638" y="1974"/>
                    </a:lnTo>
                    <a:lnTo>
                      <a:pt x="1640" y="1974"/>
                    </a:lnTo>
                    <a:lnTo>
                      <a:pt x="1642" y="1972"/>
                    </a:lnTo>
                    <a:lnTo>
                      <a:pt x="1642" y="1972"/>
                    </a:lnTo>
                    <a:lnTo>
                      <a:pt x="1642" y="1974"/>
                    </a:lnTo>
                    <a:lnTo>
                      <a:pt x="1642" y="1975"/>
                    </a:lnTo>
                    <a:lnTo>
                      <a:pt x="1638" y="1977"/>
                    </a:lnTo>
                    <a:lnTo>
                      <a:pt x="1631" y="1981"/>
                    </a:lnTo>
                    <a:lnTo>
                      <a:pt x="1630" y="1984"/>
                    </a:lnTo>
                    <a:lnTo>
                      <a:pt x="1631" y="1984"/>
                    </a:lnTo>
                    <a:lnTo>
                      <a:pt x="1631" y="1982"/>
                    </a:lnTo>
                    <a:lnTo>
                      <a:pt x="1633" y="1982"/>
                    </a:lnTo>
                    <a:lnTo>
                      <a:pt x="1635" y="1982"/>
                    </a:lnTo>
                    <a:lnTo>
                      <a:pt x="1635" y="1982"/>
                    </a:lnTo>
                    <a:lnTo>
                      <a:pt x="1635" y="1982"/>
                    </a:lnTo>
                    <a:lnTo>
                      <a:pt x="1635" y="1984"/>
                    </a:lnTo>
                    <a:lnTo>
                      <a:pt x="1631" y="1989"/>
                    </a:lnTo>
                    <a:lnTo>
                      <a:pt x="1631" y="1987"/>
                    </a:lnTo>
                    <a:lnTo>
                      <a:pt x="1636" y="1986"/>
                    </a:lnTo>
                    <a:lnTo>
                      <a:pt x="1640" y="1989"/>
                    </a:lnTo>
                    <a:lnTo>
                      <a:pt x="1643" y="1987"/>
                    </a:lnTo>
                    <a:lnTo>
                      <a:pt x="1645" y="1987"/>
                    </a:lnTo>
                    <a:lnTo>
                      <a:pt x="1645" y="1987"/>
                    </a:lnTo>
                    <a:lnTo>
                      <a:pt x="1645" y="1989"/>
                    </a:lnTo>
                    <a:lnTo>
                      <a:pt x="1645" y="1991"/>
                    </a:lnTo>
                    <a:lnTo>
                      <a:pt x="1645" y="1991"/>
                    </a:lnTo>
                    <a:lnTo>
                      <a:pt x="1647" y="1991"/>
                    </a:lnTo>
                    <a:lnTo>
                      <a:pt x="1647" y="1989"/>
                    </a:lnTo>
                    <a:lnTo>
                      <a:pt x="1647" y="1986"/>
                    </a:lnTo>
                    <a:lnTo>
                      <a:pt x="1647" y="1986"/>
                    </a:lnTo>
                    <a:lnTo>
                      <a:pt x="1648" y="1987"/>
                    </a:lnTo>
                    <a:lnTo>
                      <a:pt x="1648" y="1987"/>
                    </a:lnTo>
                    <a:lnTo>
                      <a:pt x="1648" y="1989"/>
                    </a:lnTo>
                    <a:lnTo>
                      <a:pt x="1648" y="1993"/>
                    </a:lnTo>
                    <a:lnTo>
                      <a:pt x="1647" y="1994"/>
                    </a:lnTo>
                    <a:lnTo>
                      <a:pt x="1645" y="1996"/>
                    </a:lnTo>
                    <a:lnTo>
                      <a:pt x="1645" y="1998"/>
                    </a:lnTo>
                    <a:lnTo>
                      <a:pt x="1645" y="1999"/>
                    </a:lnTo>
                    <a:lnTo>
                      <a:pt x="1645" y="1999"/>
                    </a:lnTo>
                    <a:lnTo>
                      <a:pt x="1647" y="1998"/>
                    </a:lnTo>
                    <a:lnTo>
                      <a:pt x="1647" y="1998"/>
                    </a:lnTo>
                    <a:lnTo>
                      <a:pt x="1647" y="1996"/>
                    </a:lnTo>
                    <a:lnTo>
                      <a:pt x="1647" y="1996"/>
                    </a:lnTo>
                    <a:lnTo>
                      <a:pt x="1648" y="1994"/>
                    </a:lnTo>
                    <a:lnTo>
                      <a:pt x="1650" y="1993"/>
                    </a:lnTo>
                    <a:lnTo>
                      <a:pt x="1652" y="1993"/>
                    </a:lnTo>
                    <a:lnTo>
                      <a:pt x="1652" y="1993"/>
                    </a:lnTo>
                    <a:lnTo>
                      <a:pt x="1652" y="1994"/>
                    </a:lnTo>
                    <a:lnTo>
                      <a:pt x="1652" y="1994"/>
                    </a:lnTo>
                    <a:lnTo>
                      <a:pt x="1654" y="1993"/>
                    </a:lnTo>
                    <a:lnTo>
                      <a:pt x="1655" y="1991"/>
                    </a:lnTo>
                    <a:lnTo>
                      <a:pt x="1657" y="1991"/>
                    </a:lnTo>
                    <a:lnTo>
                      <a:pt x="1657" y="1991"/>
                    </a:lnTo>
                    <a:lnTo>
                      <a:pt x="1659" y="1989"/>
                    </a:lnTo>
                    <a:lnTo>
                      <a:pt x="1660" y="1987"/>
                    </a:lnTo>
                    <a:lnTo>
                      <a:pt x="1662" y="1986"/>
                    </a:lnTo>
                    <a:lnTo>
                      <a:pt x="1662" y="1986"/>
                    </a:lnTo>
                    <a:lnTo>
                      <a:pt x="1662" y="1987"/>
                    </a:lnTo>
                    <a:lnTo>
                      <a:pt x="1662" y="1989"/>
                    </a:lnTo>
                    <a:lnTo>
                      <a:pt x="1662" y="1991"/>
                    </a:lnTo>
                    <a:lnTo>
                      <a:pt x="1662" y="1993"/>
                    </a:lnTo>
                    <a:lnTo>
                      <a:pt x="1664" y="1991"/>
                    </a:lnTo>
                    <a:lnTo>
                      <a:pt x="1664" y="1989"/>
                    </a:lnTo>
                    <a:lnTo>
                      <a:pt x="1666" y="1989"/>
                    </a:lnTo>
                    <a:lnTo>
                      <a:pt x="1666" y="1989"/>
                    </a:lnTo>
                    <a:lnTo>
                      <a:pt x="1672" y="1989"/>
                    </a:lnTo>
                    <a:lnTo>
                      <a:pt x="1674" y="1989"/>
                    </a:lnTo>
                    <a:lnTo>
                      <a:pt x="1676" y="1991"/>
                    </a:lnTo>
                    <a:lnTo>
                      <a:pt x="1679" y="1993"/>
                    </a:lnTo>
                    <a:lnTo>
                      <a:pt x="1679" y="1994"/>
                    </a:lnTo>
                    <a:lnTo>
                      <a:pt x="1679" y="1996"/>
                    </a:lnTo>
                    <a:lnTo>
                      <a:pt x="1679" y="1998"/>
                    </a:lnTo>
                    <a:lnTo>
                      <a:pt x="1677" y="1999"/>
                    </a:lnTo>
                    <a:lnTo>
                      <a:pt x="1676" y="2001"/>
                    </a:lnTo>
                    <a:lnTo>
                      <a:pt x="1676" y="2001"/>
                    </a:lnTo>
                    <a:lnTo>
                      <a:pt x="1674" y="2003"/>
                    </a:lnTo>
                    <a:lnTo>
                      <a:pt x="1674" y="2004"/>
                    </a:lnTo>
                    <a:lnTo>
                      <a:pt x="1672" y="2004"/>
                    </a:lnTo>
                    <a:lnTo>
                      <a:pt x="1669" y="2008"/>
                    </a:lnTo>
                    <a:lnTo>
                      <a:pt x="1669" y="2008"/>
                    </a:lnTo>
                    <a:lnTo>
                      <a:pt x="1672" y="2008"/>
                    </a:lnTo>
                    <a:lnTo>
                      <a:pt x="1674" y="2008"/>
                    </a:lnTo>
                    <a:lnTo>
                      <a:pt x="1674" y="2008"/>
                    </a:lnTo>
                    <a:lnTo>
                      <a:pt x="1674" y="2008"/>
                    </a:lnTo>
                    <a:lnTo>
                      <a:pt x="1672" y="2010"/>
                    </a:lnTo>
                    <a:lnTo>
                      <a:pt x="1672" y="2010"/>
                    </a:lnTo>
                    <a:lnTo>
                      <a:pt x="1672" y="2010"/>
                    </a:lnTo>
                    <a:lnTo>
                      <a:pt x="1674" y="2011"/>
                    </a:lnTo>
                    <a:lnTo>
                      <a:pt x="1676" y="2010"/>
                    </a:lnTo>
                    <a:lnTo>
                      <a:pt x="1677" y="2011"/>
                    </a:lnTo>
                    <a:lnTo>
                      <a:pt x="1677" y="2011"/>
                    </a:lnTo>
                    <a:lnTo>
                      <a:pt x="1676" y="2013"/>
                    </a:lnTo>
                    <a:lnTo>
                      <a:pt x="1676" y="2015"/>
                    </a:lnTo>
                    <a:lnTo>
                      <a:pt x="1674" y="2016"/>
                    </a:lnTo>
                    <a:lnTo>
                      <a:pt x="1671" y="2018"/>
                    </a:lnTo>
                    <a:lnTo>
                      <a:pt x="1669" y="2020"/>
                    </a:lnTo>
                    <a:lnTo>
                      <a:pt x="1669" y="2020"/>
                    </a:lnTo>
                    <a:lnTo>
                      <a:pt x="1672" y="2018"/>
                    </a:lnTo>
                    <a:lnTo>
                      <a:pt x="1674" y="2018"/>
                    </a:lnTo>
                    <a:lnTo>
                      <a:pt x="1676" y="2018"/>
                    </a:lnTo>
                    <a:lnTo>
                      <a:pt x="1676" y="2016"/>
                    </a:lnTo>
                    <a:lnTo>
                      <a:pt x="1677" y="2016"/>
                    </a:lnTo>
                    <a:lnTo>
                      <a:pt x="1679" y="2016"/>
                    </a:lnTo>
                    <a:lnTo>
                      <a:pt x="1683" y="2015"/>
                    </a:lnTo>
                    <a:lnTo>
                      <a:pt x="1684" y="2015"/>
                    </a:lnTo>
                    <a:lnTo>
                      <a:pt x="1684" y="2015"/>
                    </a:lnTo>
                    <a:lnTo>
                      <a:pt x="1686" y="2013"/>
                    </a:lnTo>
                    <a:lnTo>
                      <a:pt x="1688" y="2013"/>
                    </a:lnTo>
                    <a:lnTo>
                      <a:pt x="1689" y="2011"/>
                    </a:lnTo>
                    <a:lnTo>
                      <a:pt x="1689" y="2011"/>
                    </a:lnTo>
                    <a:lnTo>
                      <a:pt x="1689" y="2013"/>
                    </a:lnTo>
                    <a:lnTo>
                      <a:pt x="1689" y="2015"/>
                    </a:lnTo>
                    <a:lnTo>
                      <a:pt x="1689" y="2016"/>
                    </a:lnTo>
                    <a:lnTo>
                      <a:pt x="1689" y="2016"/>
                    </a:lnTo>
                    <a:lnTo>
                      <a:pt x="1688" y="2018"/>
                    </a:lnTo>
                    <a:lnTo>
                      <a:pt x="1688" y="2020"/>
                    </a:lnTo>
                    <a:lnTo>
                      <a:pt x="1686" y="2020"/>
                    </a:lnTo>
                    <a:lnTo>
                      <a:pt x="1684" y="2020"/>
                    </a:lnTo>
                    <a:lnTo>
                      <a:pt x="1684" y="2020"/>
                    </a:lnTo>
                    <a:lnTo>
                      <a:pt x="1683" y="2022"/>
                    </a:lnTo>
                    <a:lnTo>
                      <a:pt x="1681" y="2023"/>
                    </a:lnTo>
                    <a:lnTo>
                      <a:pt x="1679" y="2025"/>
                    </a:lnTo>
                    <a:lnTo>
                      <a:pt x="1679" y="2025"/>
                    </a:lnTo>
                    <a:lnTo>
                      <a:pt x="1681" y="2027"/>
                    </a:lnTo>
                    <a:lnTo>
                      <a:pt x="1679" y="2028"/>
                    </a:lnTo>
                    <a:lnTo>
                      <a:pt x="1677" y="2028"/>
                    </a:lnTo>
                    <a:lnTo>
                      <a:pt x="1677" y="2028"/>
                    </a:lnTo>
                    <a:lnTo>
                      <a:pt x="1676" y="2028"/>
                    </a:lnTo>
                    <a:lnTo>
                      <a:pt x="1674" y="2030"/>
                    </a:lnTo>
                    <a:lnTo>
                      <a:pt x="1676" y="2030"/>
                    </a:lnTo>
                    <a:lnTo>
                      <a:pt x="1677" y="2030"/>
                    </a:lnTo>
                    <a:lnTo>
                      <a:pt x="1677" y="2030"/>
                    </a:lnTo>
                    <a:lnTo>
                      <a:pt x="1677" y="2032"/>
                    </a:lnTo>
                    <a:lnTo>
                      <a:pt x="1677" y="2032"/>
                    </a:lnTo>
                    <a:lnTo>
                      <a:pt x="1674" y="2037"/>
                    </a:lnTo>
                    <a:lnTo>
                      <a:pt x="1674" y="2037"/>
                    </a:lnTo>
                    <a:lnTo>
                      <a:pt x="1674" y="2039"/>
                    </a:lnTo>
                    <a:lnTo>
                      <a:pt x="1676" y="2039"/>
                    </a:lnTo>
                    <a:lnTo>
                      <a:pt x="1676" y="2040"/>
                    </a:lnTo>
                    <a:lnTo>
                      <a:pt x="1677" y="2040"/>
                    </a:lnTo>
                    <a:lnTo>
                      <a:pt x="1679" y="2040"/>
                    </a:lnTo>
                    <a:lnTo>
                      <a:pt x="1681" y="2037"/>
                    </a:lnTo>
                    <a:lnTo>
                      <a:pt x="1684" y="2030"/>
                    </a:lnTo>
                    <a:lnTo>
                      <a:pt x="1689" y="2028"/>
                    </a:lnTo>
                    <a:lnTo>
                      <a:pt x="1691" y="2027"/>
                    </a:lnTo>
                    <a:lnTo>
                      <a:pt x="1693" y="2027"/>
                    </a:lnTo>
                    <a:lnTo>
                      <a:pt x="1693" y="2027"/>
                    </a:lnTo>
                    <a:lnTo>
                      <a:pt x="1693" y="2028"/>
                    </a:lnTo>
                    <a:lnTo>
                      <a:pt x="1691" y="2030"/>
                    </a:lnTo>
                    <a:lnTo>
                      <a:pt x="1691" y="2032"/>
                    </a:lnTo>
                    <a:lnTo>
                      <a:pt x="1688" y="2035"/>
                    </a:lnTo>
                    <a:lnTo>
                      <a:pt x="1688" y="2039"/>
                    </a:lnTo>
                    <a:lnTo>
                      <a:pt x="1688" y="2040"/>
                    </a:lnTo>
                    <a:lnTo>
                      <a:pt x="1688" y="2044"/>
                    </a:lnTo>
                    <a:lnTo>
                      <a:pt x="1688" y="2045"/>
                    </a:lnTo>
                    <a:lnTo>
                      <a:pt x="1688" y="2045"/>
                    </a:lnTo>
                    <a:lnTo>
                      <a:pt x="1689" y="2045"/>
                    </a:lnTo>
                    <a:lnTo>
                      <a:pt x="1691" y="2044"/>
                    </a:lnTo>
                    <a:lnTo>
                      <a:pt x="1693" y="2042"/>
                    </a:lnTo>
                    <a:lnTo>
                      <a:pt x="1695" y="2039"/>
                    </a:lnTo>
                    <a:lnTo>
                      <a:pt x="1695" y="2037"/>
                    </a:lnTo>
                    <a:lnTo>
                      <a:pt x="1695" y="2037"/>
                    </a:lnTo>
                    <a:lnTo>
                      <a:pt x="1696" y="2037"/>
                    </a:lnTo>
                    <a:lnTo>
                      <a:pt x="1696" y="2039"/>
                    </a:lnTo>
                    <a:lnTo>
                      <a:pt x="1696" y="2040"/>
                    </a:lnTo>
                    <a:lnTo>
                      <a:pt x="1696" y="2044"/>
                    </a:lnTo>
                    <a:lnTo>
                      <a:pt x="1696" y="2045"/>
                    </a:lnTo>
                    <a:lnTo>
                      <a:pt x="1696" y="2047"/>
                    </a:lnTo>
                    <a:lnTo>
                      <a:pt x="1693" y="2056"/>
                    </a:lnTo>
                    <a:lnTo>
                      <a:pt x="1693" y="2057"/>
                    </a:lnTo>
                    <a:lnTo>
                      <a:pt x="1693" y="2059"/>
                    </a:lnTo>
                    <a:lnTo>
                      <a:pt x="1693" y="2059"/>
                    </a:lnTo>
                    <a:lnTo>
                      <a:pt x="1691" y="2064"/>
                    </a:lnTo>
                    <a:lnTo>
                      <a:pt x="1689" y="2066"/>
                    </a:lnTo>
                    <a:lnTo>
                      <a:pt x="1689" y="2068"/>
                    </a:lnTo>
                    <a:lnTo>
                      <a:pt x="1688" y="2068"/>
                    </a:lnTo>
                    <a:lnTo>
                      <a:pt x="1688" y="2069"/>
                    </a:lnTo>
                    <a:lnTo>
                      <a:pt x="1686" y="2068"/>
                    </a:lnTo>
                    <a:lnTo>
                      <a:pt x="1686" y="2068"/>
                    </a:lnTo>
                    <a:lnTo>
                      <a:pt x="1684" y="2066"/>
                    </a:lnTo>
                    <a:lnTo>
                      <a:pt x="1684" y="2066"/>
                    </a:lnTo>
                    <a:lnTo>
                      <a:pt x="1683" y="2066"/>
                    </a:lnTo>
                    <a:lnTo>
                      <a:pt x="1681" y="2069"/>
                    </a:lnTo>
                    <a:lnTo>
                      <a:pt x="1679" y="2069"/>
                    </a:lnTo>
                    <a:lnTo>
                      <a:pt x="1679" y="2069"/>
                    </a:lnTo>
                    <a:lnTo>
                      <a:pt x="1679" y="2068"/>
                    </a:lnTo>
                    <a:lnTo>
                      <a:pt x="1679" y="2062"/>
                    </a:lnTo>
                    <a:lnTo>
                      <a:pt x="1679" y="2059"/>
                    </a:lnTo>
                    <a:lnTo>
                      <a:pt x="1679" y="2059"/>
                    </a:lnTo>
                    <a:lnTo>
                      <a:pt x="1679" y="2056"/>
                    </a:lnTo>
                    <a:lnTo>
                      <a:pt x="1679" y="2056"/>
                    </a:lnTo>
                    <a:lnTo>
                      <a:pt x="1679" y="2054"/>
                    </a:lnTo>
                    <a:lnTo>
                      <a:pt x="1677" y="2054"/>
                    </a:lnTo>
                    <a:lnTo>
                      <a:pt x="1677" y="2056"/>
                    </a:lnTo>
                    <a:lnTo>
                      <a:pt x="1676" y="2059"/>
                    </a:lnTo>
                    <a:lnTo>
                      <a:pt x="1674" y="2061"/>
                    </a:lnTo>
                    <a:lnTo>
                      <a:pt x="1671" y="2062"/>
                    </a:lnTo>
                    <a:lnTo>
                      <a:pt x="1669" y="2064"/>
                    </a:lnTo>
                    <a:lnTo>
                      <a:pt x="1669" y="2064"/>
                    </a:lnTo>
                    <a:lnTo>
                      <a:pt x="1669" y="2062"/>
                    </a:lnTo>
                    <a:lnTo>
                      <a:pt x="1667" y="2062"/>
                    </a:lnTo>
                    <a:lnTo>
                      <a:pt x="1667" y="2061"/>
                    </a:lnTo>
                    <a:lnTo>
                      <a:pt x="1669" y="2059"/>
                    </a:lnTo>
                    <a:lnTo>
                      <a:pt x="1669" y="2056"/>
                    </a:lnTo>
                    <a:lnTo>
                      <a:pt x="1672" y="2050"/>
                    </a:lnTo>
                    <a:lnTo>
                      <a:pt x="1674" y="2047"/>
                    </a:lnTo>
                    <a:lnTo>
                      <a:pt x="1674" y="2045"/>
                    </a:lnTo>
                    <a:lnTo>
                      <a:pt x="1674" y="2045"/>
                    </a:lnTo>
                    <a:lnTo>
                      <a:pt x="1672" y="2044"/>
                    </a:lnTo>
                    <a:lnTo>
                      <a:pt x="1672" y="2040"/>
                    </a:lnTo>
                    <a:lnTo>
                      <a:pt x="1671" y="2037"/>
                    </a:lnTo>
                    <a:lnTo>
                      <a:pt x="1671" y="2035"/>
                    </a:lnTo>
                    <a:lnTo>
                      <a:pt x="1667" y="2035"/>
                    </a:lnTo>
                    <a:lnTo>
                      <a:pt x="1667" y="2035"/>
                    </a:lnTo>
                    <a:lnTo>
                      <a:pt x="1667" y="2037"/>
                    </a:lnTo>
                    <a:lnTo>
                      <a:pt x="1664" y="2044"/>
                    </a:lnTo>
                    <a:lnTo>
                      <a:pt x="1662" y="2045"/>
                    </a:lnTo>
                    <a:lnTo>
                      <a:pt x="1662" y="2047"/>
                    </a:lnTo>
                    <a:lnTo>
                      <a:pt x="1662" y="2047"/>
                    </a:lnTo>
                    <a:lnTo>
                      <a:pt x="1660" y="2049"/>
                    </a:lnTo>
                    <a:lnTo>
                      <a:pt x="1660" y="2047"/>
                    </a:lnTo>
                    <a:lnTo>
                      <a:pt x="1662" y="2044"/>
                    </a:lnTo>
                    <a:lnTo>
                      <a:pt x="1662" y="2044"/>
                    </a:lnTo>
                    <a:lnTo>
                      <a:pt x="1660" y="2045"/>
                    </a:lnTo>
                    <a:lnTo>
                      <a:pt x="1659" y="2047"/>
                    </a:lnTo>
                    <a:lnTo>
                      <a:pt x="1657" y="2047"/>
                    </a:lnTo>
                    <a:lnTo>
                      <a:pt x="1655" y="2047"/>
                    </a:lnTo>
                    <a:lnTo>
                      <a:pt x="1655" y="2047"/>
                    </a:lnTo>
                    <a:lnTo>
                      <a:pt x="1650" y="2054"/>
                    </a:lnTo>
                    <a:lnTo>
                      <a:pt x="1650" y="2056"/>
                    </a:lnTo>
                    <a:lnTo>
                      <a:pt x="1650" y="2057"/>
                    </a:lnTo>
                    <a:lnTo>
                      <a:pt x="1647" y="2061"/>
                    </a:lnTo>
                    <a:lnTo>
                      <a:pt x="1647" y="2061"/>
                    </a:lnTo>
                    <a:lnTo>
                      <a:pt x="1645" y="2061"/>
                    </a:lnTo>
                    <a:lnTo>
                      <a:pt x="1643" y="2061"/>
                    </a:lnTo>
                    <a:lnTo>
                      <a:pt x="1642" y="2061"/>
                    </a:lnTo>
                    <a:lnTo>
                      <a:pt x="1640" y="2062"/>
                    </a:lnTo>
                    <a:lnTo>
                      <a:pt x="1636" y="2062"/>
                    </a:lnTo>
                    <a:lnTo>
                      <a:pt x="1636" y="2062"/>
                    </a:lnTo>
                    <a:lnTo>
                      <a:pt x="1635" y="2062"/>
                    </a:lnTo>
                    <a:lnTo>
                      <a:pt x="1633" y="2061"/>
                    </a:lnTo>
                    <a:lnTo>
                      <a:pt x="1633" y="2059"/>
                    </a:lnTo>
                    <a:lnTo>
                      <a:pt x="1633" y="2059"/>
                    </a:lnTo>
                    <a:lnTo>
                      <a:pt x="1635" y="2057"/>
                    </a:lnTo>
                    <a:lnTo>
                      <a:pt x="1636" y="2057"/>
                    </a:lnTo>
                    <a:lnTo>
                      <a:pt x="1636" y="2056"/>
                    </a:lnTo>
                    <a:lnTo>
                      <a:pt x="1640" y="2056"/>
                    </a:lnTo>
                    <a:lnTo>
                      <a:pt x="1643" y="2054"/>
                    </a:lnTo>
                    <a:lnTo>
                      <a:pt x="1645" y="2052"/>
                    </a:lnTo>
                    <a:lnTo>
                      <a:pt x="1645" y="2052"/>
                    </a:lnTo>
                    <a:lnTo>
                      <a:pt x="1648" y="2045"/>
                    </a:lnTo>
                    <a:lnTo>
                      <a:pt x="1652" y="2044"/>
                    </a:lnTo>
                    <a:lnTo>
                      <a:pt x="1655" y="2042"/>
                    </a:lnTo>
                    <a:lnTo>
                      <a:pt x="1655" y="2040"/>
                    </a:lnTo>
                    <a:lnTo>
                      <a:pt x="1657" y="2040"/>
                    </a:lnTo>
                    <a:lnTo>
                      <a:pt x="1654" y="2040"/>
                    </a:lnTo>
                    <a:lnTo>
                      <a:pt x="1654" y="2042"/>
                    </a:lnTo>
                    <a:lnTo>
                      <a:pt x="1652" y="2040"/>
                    </a:lnTo>
                    <a:lnTo>
                      <a:pt x="1650" y="2040"/>
                    </a:lnTo>
                    <a:lnTo>
                      <a:pt x="1648" y="2040"/>
                    </a:lnTo>
                    <a:lnTo>
                      <a:pt x="1645" y="2040"/>
                    </a:lnTo>
                    <a:lnTo>
                      <a:pt x="1645" y="2040"/>
                    </a:lnTo>
                    <a:lnTo>
                      <a:pt x="1643" y="2044"/>
                    </a:lnTo>
                    <a:lnTo>
                      <a:pt x="1643" y="2044"/>
                    </a:lnTo>
                    <a:lnTo>
                      <a:pt x="1643" y="2045"/>
                    </a:lnTo>
                    <a:lnTo>
                      <a:pt x="1643" y="2045"/>
                    </a:lnTo>
                    <a:lnTo>
                      <a:pt x="1642" y="2045"/>
                    </a:lnTo>
                    <a:lnTo>
                      <a:pt x="1636" y="2045"/>
                    </a:lnTo>
                    <a:lnTo>
                      <a:pt x="1636" y="2044"/>
                    </a:lnTo>
                    <a:lnTo>
                      <a:pt x="1635" y="2044"/>
                    </a:lnTo>
                    <a:lnTo>
                      <a:pt x="1631" y="2045"/>
                    </a:lnTo>
                    <a:lnTo>
                      <a:pt x="1630" y="2044"/>
                    </a:lnTo>
                    <a:lnTo>
                      <a:pt x="1631" y="2044"/>
                    </a:lnTo>
                    <a:lnTo>
                      <a:pt x="1635" y="2042"/>
                    </a:lnTo>
                    <a:lnTo>
                      <a:pt x="1636" y="2037"/>
                    </a:lnTo>
                    <a:lnTo>
                      <a:pt x="1636" y="2035"/>
                    </a:lnTo>
                    <a:lnTo>
                      <a:pt x="1635" y="2037"/>
                    </a:lnTo>
                    <a:lnTo>
                      <a:pt x="1633" y="2037"/>
                    </a:lnTo>
                    <a:lnTo>
                      <a:pt x="1631" y="2037"/>
                    </a:lnTo>
                    <a:lnTo>
                      <a:pt x="1631" y="2037"/>
                    </a:lnTo>
                    <a:lnTo>
                      <a:pt x="1630" y="2037"/>
                    </a:lnTo>
                    <a:lnTo>
                      <a:pt x="1628" y="2040"/>
                    </a:lnTo>
                    <a:lnTo>
                      <a:pt x="1628" y="2040"/>
                    </a:lnTo>
                    <a:lnTo>
                      <a:pt x="1626" y="2040"/>
                    </a:lnTo>
                    <a:lnTo>
                      <a:pt x="1624" y="2042"/>
                    </a:lnTo>
                    <a:lnTo>
                      <a:pt x="1619" y="2042"/>
                    </a:lnTo>
                    <a:lnTo>
                      <a:pt x="1618" y="2042"/>
                    </a:lnTo>
                    <a:lnTo>
                      <a:pt x="1614" y="2042"/>
                    </a:lnTo>
                    <a:lnTo>
                      <a:pt x="1604" y="2040"/>
                    </a:lnTo>
                    <a:lnTo>
                      <a:pt x="1600" y="2040"/>
                    </a:lnTo>
                    <a:lnTo>
                      <a:pt x="1597" y="2040"/>
                    </a:lnTo>
                    <a:lnTo>
                      <a:pt x="1595" y="2040"/>
                    </a:lnTo>
                    <a:lnTo>
                      <a:pt x="1590" y="2040"/>
                    </a:lnTo>
                    <a:lnTo>
                      <a:pt x="1589" y="2040"/>
                    </a:lnTo>
                    <a:lnTo>
                      <a:pt x="1589" y="2039"/>
                    </a:lnTo>
                    <a:lnTo>
                      <a:pt x="1589" y="2039"/>
                    </a:lnTo>
                    <a:lnTo>
                      <a:pt x="1587" y="2039"/>
                    </a:lnTo>
                    <a:lnTo>
                      <a:pt x="1585" y="2040"/>
                    </a:lnTo>
                    <a:lnTo>
                      <a:pt x="1583" y="2040"/>
                    </a:lnTo>
                    <a:lnTo>
                      <a:pt x="1577" y="2042"/>
                    </a:lnTo>
                    <a:lnTo>
                      <a:pt x="1573" y="2042"/>
                    </a:lnTo>
                    <a:lnTo>
                      <a:pt x="1571" y="2042"/>
                    </a:lnTo>
                    <a:lnTo>
                      <a:pt x="1570" y="2040"/>
                    </a:lnTo>
                    <a:lnTo>
                      <a:pt x="1570" y="2039"/>
                    </a:lnTo>
                    <a:lnTo>
                      <a:pt x="1568" y="2033"/>
                    </a:lnTo>
                    <a:lnTo>
                      <a:pt x="1568" y="2033"/>
                    </a:lnTo>
                    <a:lnTo>
                      <a:pt x="1568" y="2032"/>
                    </a:lnTo>
                    <a:lnTo>
                      <a:pt x="1570" y="2030"/>
                    </a:lnTo>
                    <a:lnTo>
                      <a:pt x="1577" y="2027"/>
                    </a:lnTo>
                    <a:lnTo>
                      <a:pt x="1580" y="2022"/>
                    </a:lnTo>
                    <a:lnTo>
                      <a:pt x="1583" y="2018"/>
                    </a:lnTo>
                    <a:lnTo>
                      <a:pt x="1585" y="2018"/>
                    </a:lnTo>
                    <a:lnTo>
                      <a:pt x="1589" y="2016"/>
                    </a:lnTo>
                    <a:lnTo>
                      <a:pt x="1589" y="2015"/>
                    </a:lnTo>
                    <a:lnTo>
                      <a:pt x="1585" y="2016"/>
                    </a:lnTo>
                    <a:lnTo>
                      <a:pt x="1583" y="2015"/>
                    </a:lnTo>
                    <a:lnTo>
                      <a:pt x="1580" y="2015"/>
                    </a:lnTo>
                    <a:lnTo>
                      <a:pt x="1577" y="2015"/>
                    </a:lnTo>
                    <a:lnTo>
                      <a:pt x="1571" y="2015"/>
                    </a:lnTo>
                    <a:lnTo>
                      <a:pt x="1571" y="2015"/>
                    </a:lnTo>
                    <a:lnTo>
                      <a:pt x="1575" y="2013"/>
                    </a:lnTo>
                    <a:lnTo>
                      <a:pt x="1578" y="2010"/>
                    </a:lnTo>
                    <a:lnTo>
                      <a:pt x="1578" y="2010"/>
                    </a:lnTo>
                    <a:lnTo>
                      <a:pt x="1578" y="2011"/>
                    </a:lnTo>
                    <a:lnTo>
                      <a:pt x="1577" y="2011"/>
                    </a:lnTo>
                    <a:lnTo>
                      <a:pt x="1578" y="2013"/>
                    </a:lnTo>
                    <a:lnTo>
                      <a:pt x="1578" y="2013"/>
                    </a:lnTo>
                    <a:lnTo>
                      <a:pt x="1580" y="2013"/>
                    </a:lnTo>
                    <a:lnTo>
                      <a:pt x="1582" y="2013"/>
                    </a:lnTo>
                    <a:lnTo>
                      <a:pt x="1582" y="2010"/>
                    </a:lnTo>
                    <a:lnTo>
                      <a:pt x="1583" y="2004"/>
                    </a:lnTo>
                    <a:lnTo>
                      <a:pt x="1585" y="2001"/>
                    </a:lnTo>
                    <a:lnTo>
                      <a:pt x="1587" y="1999"/>
                    </a:lnTo>
                    <a:lnTo>
                      <a:pt x="1587" y="1999"/>
                    </a:lnTo>
                    <a:lnTo>
                      <a:pt x="1589" y="1999"/>
                    </a:lnTo>
                    <a:lnTo>
                      <a:pt x="1590" y="1999"/>
                    </a:lnTo>
                    <a:lnTo>
                      <a:pt x="1594" y="2003"/>
                    </a:lnTo>
                    <a:lnTo>
                      <a:pt x="1594" y="2003"/>
                    </a:lnTo>
                    <a:lnTo>
                      <a:pt x="1595" y="2003"/>
                    </a:lnTo>
                    <a:lnTo>
                      <a:pt x="1594" y="2001"/>
                    </a:lnTo>
                    <a:lnTo>
                      <a:pt x="1594" y="2001"/>
                    </a:lnTo>
                    <a:lnTo>
                      <a:pt x="1592" y="1999"/>
                    </a:lnTo>
                    <a:lnTo>
                      <a:pt x="1594" y="1996"/>
                    </a:lnTo>
                    <a:lnTo>
                      <a:pt x="1595" y="1996"/>
                    </a:lnTo>
                    <a:lnTo>
                      <a:pt x="1595" y="1994"/>
                    </a:lnTo>
                    <a:lnTo>
                      <a:pt x="1592" y="1994"/>
                    </a:lnTo>
                    <a:lnTo>
                      <a:pt x="1590" y="1994"/>
                    </a:lnTo>
                    <a:lnTo>
                      <a:pt x="1590" y="1993"/>
                    </a:lnTo>
                    <a:lnTo>
                      <a:pt x="1590" y="1991"/>
                    </a:lnTo>
                    <a:lnTo>
                      <a:pt x="1590" y="1989"/>
                    </a:lnTo>
                    <a:lnTo>
                      <a:pt x="1592" y="1987"/>
                    </a:lnTo>
                    <a:lnTo>
                      <a:pt x="1594" y="1986"/>
                    </a:lnTo>
                    <a:lnTo>
                      <a:pt x="1595" y="1986"/>
                    </a:lnTo>
                    <a:lnTo>
                      <a:pt x="1597" y="1987"/>
                    </a:lnTo>
                    <a:lnTo>
                      <a:pt x="1599" y="1987"/>
                    </a:lnTo>
                    <a:lnTo>
                      <a:pt x="1599" y="1987"/>
                    </a:lnTo>
                    <a:lnTo>
                      <a:pt x="1597" y="1984"/>
                    </a:lnTo>
                    <a:lnTo>
                      <a:pt x="1595" y="1982"/>
                    </a:lnTo>
                    <a:lnTo>
                      <a:pt x="1595" y="1981"/>
                    </a:lnTo>
                    <a:lnTo>
                      <a:pt x="1600" y="1972"/>
                    </a:lnTo>
                    <a:lnTo>
                      <a:pt x="1602" y="1967"/>
                    </a:lnTo>
                    <a:lnTo>
                      <a:pt x="1604" y="1958"/>
                    </a:lnTo>
                    <a:lnTo>
                      <a:pt x="1606" y="1957"/>
                    </a:lnTo>
                    <a:lnTo>
                      <a:pt x="1607" y="1955"/>
                    </a:lnTo>
                    <a:lnTo>
                      <a:pt x="1607" y="1953"/>
                    </a:lnTo>
                    <a:lnTo>
                      <a:pt x="1609" y="1953"/>
                    </a:lnTo>
                    <a:lnTo>
                      <a:pt x="1611" y="1953"/>
                    </a:lnTo>
                    <a:lnTo>
                      <a:pt x="1609" y="1953"/>
                    </a:lnTo>
                    <a:lnTo>
                      <a:pt x="1607" y="1952"/>
                    </a:lnTo>
                    <a:lnTo>
                      <a:pt x="1607" y="1952"/>
                    </a:lnTo>
                    <a:lnTo>
                      <a:pt x="1609" y="1950"/>
                    </a:lnTo>
                    <a:lnTo>
                      <a:pt x="1609" y="1950"/>
                    </a:lnTo>
                    <a:lnTo>
                      <a:pt x="1611" y="1948"/>
                    </a:lnTo>
                    <a:lnTo>
                      <a:pt x="1612" y="1947"/>
                    </a:lnTo>
                    <a:lnTo>
                      <a:pt x="1614" y="1945"/>
                    </a:lnTo>
                    <a:lnTo>
                      <a:pt x="1614" y="1943"/>
                    </a:lnTo>
                    <a:lnTo>
                      <a:pt x="1612" y="1943"/>
                    </a:lnTo>
                    <a:lnTo>
                      <a:pt x="1612" y="1941"/>
                    </a:lnTo>
                    <a:lnTo>
                      <a:pt x="1614" y="1941"/>
                    </a:lnTo>
                    <a:lnTo>
                      <a:pt x="1618" y="1938"/>
                    </a:lnTo>
                    <a:lnTo>
                      <a:pt x="1618" y="1938"/>
                    </a:lnTo>
                    <a:lnTo>
                      <a:pt x="1618" y="1935"/>
                    </a:lnTo>
                    <a:lnTo>
                      <a:pt x="1619" y="1933"/>
                    </a:lnTo>
                    <a:lnTo>
                      <a:pt x="1621" y="1931"/>
                    </a:lnTo>
                    <a:lnTo>
                      <a:pt x="1623" y="1929"/>
                    </a:lnTo>
                    <a:lnTo>
                      <a:pt x="1630" y="1928"/>
                    </a:lnTo>
                    <a:lnTo>
                      <a:pt x="1633" y="1924"/>
                    </a:lnTo>
                    <a:lnTo>
                      <a:pt x="1635" y="1924"/>
                    </a:lnTo>
                    <a:lnTo>
                      <a:pt x="1635" y="1926"/>
                    </a:lnTo>
                    <a:lnTo>
                      <a:pt x="1638" y="1928"/>
                    </a:lnTo>
                    <a:lnTo>
                      <a:pt x="1640" y="1926"/>
                    </a:lnTo>
                    <a:lnTo>
                      <a:pt x="1638" y="1924"/>
                    </a:lnTo>
                    <a:lnTo>
                      <a:pt x="1640" y="1924"/>
                    </a:lnTo>
                    <a:lnTo>
                      <a:pt x="1642" y="1924"/>
                    </a:lnTo>
                    <a:lnTo>
                      <a:pt x="1643" y="1924"/>
                    </a:lnTo>
                    <a:lnTo>
                      <a:pt x="1643" y="1924"/>
                    </a:lnTo>
                    <a:lnTo>
                      <a:pt x="1643" y="1926"/>
                    </a:lnTo>
                    <a:lnTo>
                      <a:pt x="1643" y="1926"/>
                    </a:lnTo>
                    <a:close/>
                    <a:moveTo>
                      <a:pt x="266" y="1953"/>
                    </a:moveTo>
                    <a:lnTo>
                      <a:pt x="274" y="1957"/>
                    </a:lnTo>
                    <a:lnTo>
                      <a:pt x="285" y="1958"/>
                    </a:lnTo>
                    <a:lnTo>
                      <a:pt x="291" y="1960"/>
                    </a:lnTo>
                    <a:lnTo>
                      <a:pt x="295" y="1962"/>
                    </a:lnTo>
                    <a:lnTo>
                      <a:pt x="297" y="1962"/>
                    </a:lnTo>
                    <a:lnTo>
                      <a:pt x="298" y="1964"/>
                    </a:lnTo>
                    <a:lnTo>
                      <a:pt x="300" y="1965"/>
                    </a:lnTo>
                    <a:lnTo>
                      <a:pt x="302" y="1969"/>
                    </a:lnTo>
                    <a:lnTo>
                      <a:pt x="303" y="1972"/>
                    </a:lnTo>
                    <a:lnTo>
                      <a:pt x="307" y="1977"/>
                    </a:lnTo>
                    <a:lnTo>
                      <a:pt x="309" y="1981"/>
                    </a:lnTo>
                    <a:lnTo>
                      <a:pt x="309" y="1982"/>
                    </a:lnTo>
                    <a:lnTo>
                      <a:pt x="309" y="1982"/>
                    </a:lnTo>
                    <a:lnTo>
                      <a:pt x="309" y="1982"/>
                    </a:lnTo>
                    <a:lnTo>
                      <a:pt x="310" y="1986"/>
                    </a:lnTo>
                    <a:lnTo>
                      <a:pt x="314" y="1989"/>
                    </a:lnTo>
                    <a:lnTo>
                      <a:pt x="317" y="1991"/>
                    </a:lnTo>
                    <a:lnTo>
                      <a:pt x="322" y="1993"/>
                    </a:lnTo>
                    <a:lnTo>
                      <a:pt x="327" y="1994"/>
                    </a:lnTo>
                    <a:lnTo>
                      <a:pt x="327" y="1996"/>
                    </a:lnTo>
                    <a:lnTo>
                      <a:pt x="329" y="1998"/>
                    </a:lnTo>
                    <a:lnTo>
                      <a:pt x="331" y="1999"/>
                    </a:lnTo>
                    <a:lnTo>
                      <a:pt x="331" y="2003"/>
                    </a:lnTo>
                    <a:lnTo>
                      <a:pt x="334" y="2006"/>
                    </a:lnTo>
                    <a:lnTo>
                      <a:pt x="336" y="2013"/>
                    </a:lnTo>
                    <a:lnTo>
                      <a:pt x="336" y="2013"/>
                    </a:lnTo>
                    <a:lnTo>
                      <a:pt x="338" y="2011"/>
                    </a:lnTo>
                    <a:lnTo>
                      <a:pt x="338" y="2011"/>
                    </a:lnTo>
                    <a:lnTo>
                      <a:pt x="338" y="2010"/>
                    </a:lnTo>
                    <a:lnTo>
                      <a:pt x="338" y="2011"/>
                    </a:lnTo>
                    <a:lnTo>
                      <a:pt x="339" y="2013"/>
                    </a:lnTo>
                    <a:lnTo>
                      <a:pt x="341" y="2018"/>
                    </a:lnTo>
                    <a:lnTo>
                      <a:pt x="339" y="2018"/>
                    </a:lnTo>
                    <a:lnTo>
                      <a:pt x="339" y="2018"/>
                    </a:lnTo>
                    <a:lnTo>
                      <a:pt x="338" y="2018"/>
                    </a:lnTo>
                    <a:lnTo>
                      <a:pt x="336" y="2018"/>
                    </a:lnTo>
                    <a:lnTo>
                      <a:pt x="336" y="2020"/>
                    </a:lnTo>
                    <a:lnTo>
                      <a:pt x="334" y="2022"/>
                    </a:lnTo>
                    <a:lnTo>
                      <a:pt x="334" y="2022"/>
                    </a:lnTo>
                    <a:lnTo>
                      <a:pt x="327" y="2020"/>
                    </a:lnTo>
                    <a:lnTo>
                      <a:pt x="324" y="2018"/>
                    </a:lnTo>
                    <a:lnTo>
                      <a:pt x="319" y="2016"/>
                    </a:lnTo>
                    <a:lnTo>
                      <a:pt x="314" y="2013"/>
                    </a:lnTo>
                    <a:lnTo>
                      <a:pt x="310" y="2011"/>
                    </a:lnTo>
                    <a:lnTo>
                      <a:pt x="307" y="2010"/>
                    </a:lnTo>
                    <a:lnTo>
                      <a:pt x="305" y="2008"/>
                    </a:lnTo>
                    <a:lnTo>
                      <a:pt x="305" y="2008"/>
                    </a:lnTo>
                    <a:lnTo>
                      <a:pt x="305" y="2006"/>
                    </a:lnTo>
                    <a:lnTo>
                      <a:pt x="309" y="2003"/>
                    </a:lnTo>
                    <a:lnTo>
                      <a:pt x="310" y="2001"/>
                    </a:lnTo>
                    <a:lnTo>
                      <a:pt x="310" y="1999"/>
                    </a:lnTo>
                    <a:lnTo>
                      <a:pt x="312" y="1998"/>
                    </a:lnTo>
                    <a:lnTo>
                      <a:pt x="310" y="1996"/>
                    </a:lnTo>
                    <a:lnTo>
                      <a:pt x="310" y="1996"/>
                    </a:lnTo>
                    <a:lnTo>
                      <a:pt x="310" y="1998"/>
                    </a:lnTo>
                    <a:lnTo>
                      <a:pt x="310" y="1999"/>
                    </a:lnTo>
                    <a:lnTo>
                      <a:pt x="309" y="2001"/>
                    </a:lnTo>
                    <a:lnTo>
                      <a:pt x="309" y="2001"/>
                    </a:lnTo>
                    <a:lnTo>
                      <a:pt x="303" y="2001"/>
                    </a:lnTo>
                    <a:lnTo>
                      <a:pt x="300" y="2001"/>
                    </a:lnTo>
                    <a:lnTo>
                      <a:pt x="298" y="2003"/>
                    </a:lnTo>
                    <a:lnTo>
                      <a:pt x="298" y="2003"/>
                    </a:lnTo>
                    <a:lnTo>
                      <a:pt x="297" y="2003"/>
                    </a:lnTo>
                    <a:lnTo>
                      <a:pt x="295" y="2001"/>
                    </a:lnTo>
                    <a:lnTo>
                      <a:pt x="291" y="1999"/>
                    </a:lnTo>
                    <a:lnTo>
                      <a:pt x="291" y="1998"/>
                    </a:lnTo>
                    <a:lnTo>
                      <a:pt x="293" y="1998"/>
                    </a:lnTo>
                    <a:lnTo>
                      <a:pt x="295" y="1996"/>
                    </a:lnTo>
                    <a:lnTo>
                      <a:pt x="295" y="1996"/>
                    </a:lnTo>
                    <a:lnTo>
                      <a:pt x="295" y="1996"/>
                    </a:lnTo>
                    <a:lnTo>
                      <a:pt x="293" y="1996"/>
                    </a:lnTo>
                    <a:lnTo>
                      <a:pt x="291" y="1994"/>
                    </a:lnTo>
                    <a:lnTo>
                      <a:pt x="291" y="1994"/>
                    </a:lnTo>
                    <a:lnTo>
                      <a:pt x="290" y="1994"/>
                    </a:lnTo>
                    <a:lnTo>
                      <a:pt x="290" y="1994"/>
                    </a:lnTo>
                    <a:lnTo>
                      <a:pt x="288" y="1993"/>
                    </a:lnTo>
                    <a:lnTo>
                      <a:pt x="290" y="1991"/>
                    </a:lnTo>
                    <a:lnTo>
                      <a:pt x="290" y="1989"/>
                    </a:lnTo>
                    <a:lnTo>
                      <a:pt x="288" y="1991"/>
                    </a:lnTo>
                    <a:lnTo>
                      <a:pt x="288" y="1991"/>
                    </a:lnTo>
                    <a:lnTo>
                      <a:pt x="286" y="1989"/>
                    </a:lnTo>
                    <a:lnTo>
                      <a:pt x="286" y="1989"/>
                    </a:lnTo>
                    <a:lnTo>
                      <a:pt x="285" y="1989"/>
                    </a:lnTo>
                    <a:lnTo>
                      <a:pt x="283" y="1989"/>
                    </a:lnTo>
                    <a:lnTo>
                      <a:pt x="283" y="1989"/>
                    </a:lnTo>
                    <a:lnTo>
                      <a:pt x="283" y="1991"/>
                    </a:lnTo>
                    <a:lnTo>
                      <a:pt x="283" y="1991"/>
                    </a:lnTo>
                    <a:lnTo>
                      <a:pt x="279" y="1989"/>
                    </a:lnTo>
                    <a:lnTo>
                      <a:pt x="279" y="1989"/>
                    </a:lnTo>
                    <a:lnTo>
                      <a:pt x="279" y="1989"/>
                    </a:lnTo>
                    <a:lnTo>
                      <a:pt x="278" y="1989"/>
                    </a:lnTo>
                    <a:lnTo>
                      <a:pt x="278" y="1989"/>
                    </a:lnTo>
                    <a:lnTo>
                      <a:pt x="278" y="1986"/>
                    </a:lnTo>
                    <a:lnTo>
                      <a:pt x="278" y="1984"/>
                    </a:lnTo>
                    <a:lnTo>
                      <a:pt x="278" y="1984"/>
                    </a:lnTo>
                    <a:lnTo>
                      <a:pt x="279" y="1984"/>
                    </a:lnTo>
                    <a:lnTo>
                      <a:pt x="285" y="1982"/>
                    </a:lnTo>
                    <a:lnTo>
                      <a:pt x="286" y="1982"/>
                    </a:lnTo>
                    <a:lnTo>
                      <a:pt x="281" y="1982"/>
                    </a:lnTo>
                    <a:lnTo>
                      <a:pt x="281" y="1982"/>
                    </a:lnTo>
                    <a:lnTo>
                      <a:pt x="279" y="1981"/>
                    </a:lnTo>
                    <a:lnTo>
                      <a:pt x="278" y="1981"/>
                    </a:lnTo>
                    <a:lnTo>
                      <a:pt x="278" y="1981"/>
                    </a:lnTo>
                    <a:lnTo>
                      <a:pt x="276" y="1979"/>
                    </a:lnTo>
                    <a:lnTo>
                      <a:pt x="274" y="1975"/>
                    </a:lnTo>
                    <a:lnTo>
                      <a:pt x="274" y="1975"/>
                    </a:lnTo>
                    <a:lnTo>
                      <a:pt x="273" y="1974"/>
                    </a:lnTo>
                    <a:lnTo>
                      <a:pt x="271" y="1974"/>
                    </a:lnTo>
                    <a:lnTo>
                      <a:pt x="271" y="1974"/>
                    </a:lnTo>
                    <a:lnTo>
                      <a:pt x="269" y="1975"/>
                    </a:lnTo>
                    <a:lnTo>
                      <a:pt x="269" y="1975"/>
                    </a:lnTo>
                    <a:lnTo>
                      <a:pt x="267" y="1975"/>
                    </a:lnTo>
                    <a:lnTo>
                      <a:pt x="267" y="1975"/>
                    </a:lnTo>
                    <a:lnTo>
                      <a:pt x="266" y="1975"/>
                    </a:lnTo>
                    <a:lnTo>
                      <a:pt x="266" y="1974"/>
                    </a:lnTo>
                    <a:lnTo>
                      <a:pt x="266" y="1972"/>
                    </a:lnTo>
                    <a:lnTo>
                      <a:pt x="266" y="1970"/>
                    </a:lnTo>
                    <a:lnTo>
                      <a:pt x="266" y="1970"/>
                    </a:lnTo>
                    <a:lnTo>
                      <a:pt x="266" y="1969"/>
                    </a:lnTo>
                    <a:lnTo>
                      <a:pt x="264" y="1969"/>
                    </a:lnTo>
                    <a:lnTo>
                      <a:pt x="264" y="1969"/>
                    </a:lnTo>
                    <a:lnTo>
                      <a:pt x="264" y="1969"/>
                    </a:lnTo>
                    <a:lnTo>
                      <a:pt x="264" y="1969"/>
                    </a:lnTo>
                    <a:lnTo>
                      <a:pt x="264" y="1970"/>
                    </a:lnTo>
                    <a:lnTo>
                      <a:pt x="262" y="1970"/>
                    </a:lnTo>
                    <a:lnTo>
                      <a:pt x="261" y="1970"/>
                    </a:lnTo>
                    <a:lnTo>
                      <a:pt x="261" y="1969"/>
                    </a:lnTo>
                    <a:lnTo>
                      <a:pt x="261" y="1967"/>
                    </a:lnTo>
                    <a:lnTo>
                      <a:pt x="255" y="1967"/>
                    </a:lnTo>
                    <a:lnTo>
                      <a:pt x="254" y="1969"/>
                    </a:lnTo>
                    <a:lnTo>
                      <a:pt x="254" y="1969"/>
                    </a:lnTo>
                    <a:lnTo>
                      <a:pt x="252" y="1969"/>
                    </a:lnTo>
                    <a:lnTo>
                      <a:pt x="252" y="1967"/>
                    </a:lnTo>
                    <a:lnTo>
                      <a:pt x="254" y="1965"/>
                    </a:lnTo>
                    <a:lnTo>
                      <a:pt x="252" y="1964"/>
                    </a:lnTo>
                    <a:lnTo>
                      <a:pt x="252" y="1964"/>
                    </a:lnTo>
                    <a:lnTo>
                      <a:pt x="250" y="1962"/>
                    </a:lnTo>
                    <a:lnTo>
                      <a:pt x="250" y="1962"/>
                    </a:lnTo>
                    <a:lnTo>
                      <a:pt x="252" y="1958"/>
                    </a:lnTo>
                    <a:lnTo>
                      <a:pt x="252" y="1958"/>
                    </a:lnTo>
                    <a:lnTo>
                      <a:pt x="254" y="1958"/>
                    </a:lnTo>
                    <a:lnTo>
                      <a:pt x="257" y="1958"/>
                    </a:lnTo>
                    <a:lnTo>
                      <a:pt x="257" y="1958"/>
                    </a:lnTo>
                    <a:lnTo>
                      <a:pt x="259" y="1960"/>
                    </a:lnTo>
                    <a:lnTo>
                      <a:pt x="259" y="1960"/>
                    </a:lnTo>
                    <a:lnTo>
                      <a:pt x="259" y="1957"/>
                    </a:lnTo>
                    <a:lnTo>
                      <a:pt x="259" y="1957"/>
                    </a:lnTo>
                    <a:lnTo>
                      <a:pt x="261" y="1955"/>
                    </a:lnTo>
                    <a:lnTo>
                      <a:pt x="259" y="1955"/>
                    </a:lnTo>
                    <a:lnTo>
                      <a:pt x="254" y="1953"/>
                    </a:lnTo>
                    <a:lnTo>
                      <a:pt x="254" y="1955"/>
                    </a:lnTo>
                    <a:lnTo>
                      <a:pt x="255" y="1957"/>
                    </a:lnTo>
                    <a:lnTo>
                      <a:pt x="252" y="1957"/>
                    </a:lnTo>
                    <a:lnTo>
                      <a:pt x="250" y="1957"/>
                    </a:lnTo>
                    <a:lnTo>
                      <a:pt x="249" y="1957"/>
                    </a:lnTo>
                    <a:lnTo>
                      <a:pt x="247" y="1957"/>
                    </a:lnTo>
                    <a:lnTo>
                      <a:pt x="245" y="1953"/>
                    </a:lnTo>
                    <a:lnTo>
                      <a:pt x="243" y="1952"/>
                    </a:lnTo>
                    <a:lnTo>
                      <a:pt x="243" y="1950"/>
                    </a:lnTo>
                    <a:lnTo>
                      <a:pt x="243" y="1948"/>
                    </a:lnTo>
                    <a:lnTo>
                      <a:pt x="245" y="1948"/>
                    </a:lnTo>
                    <a:lnTo>
                      <a:pt x="249" y="1947"/>
                    </a:lnTo>
                    <a:lnTo>
                      <a:pt x="252" y="1947"/>
                    </a:lnTo>
                    <a:lnTo>
                      <a:pt x="255" y="1948"/>
                    </a:lnTo>
                    <a:lnTo>
                      <a:pt x="266" y="1953"/>
                    </a:lnTo>
                    <a:lnTo>
                      <a:pt x="266" y="1953"/>
                    </a:lnTo>
                    <a:close/>
                    <a:moveTo>
                      <a:pt x="1642" y="1950"/>
                    </a:moveTo>
                    <a:lnTo>
                      <a:pt x="1642" y="1952"/>
                    </a:lnTo>
                    <a:lnTo>
                      <a:pt x="1640" y="1952"/>
                    </a:lnTo>
                    <a:lnTo>
                      <a:pt x="1640" y="1950"/>
                    </a:lnTo>
                    <a:lnTo>
                      <a:pt x="1640" y="1950"/>
                    </a:lnTo>
                    <a:lnTo>
                      <a:pt x="1640" y="1948"/>
                    </a:lnTo>
                    <a:lnTo>
                      <a:pt x="1642" y="1948"/>
                    </a:lnTo>
                    <a:lnTo>
                      <a:pt x="1643" y="1948"/>
                    </a:lnTo>
                    <a:lnTo>
                      <a:pt x="1643" y="1948"/>
                    </a:lnTo>
                    <a:lnTo>
                      <a:pt x="1642" y="1950"/>
                    </a:lnTo>
                    <a:lnTo>
                      <a:pt x="1642" y="1950"/>
                    </a:lnTo>
                    <a:close/>
                    <a:moveTo>
                      <a:pt x="303" y="1969"/>
                    </a:moveTo>
                    <a:lnTo>
                      <a:pt x="303" y="1970"/>
                    </a:lnTo>
                    <a:lnTo>
                      <a:pt x="302" y="1969"/>
                    </a:lnTo>
                    <a:lnTo>
                      <a:pt x="300" y="1964"/>
                    </a:lnTo>
                    <a:lnTo>
                      <a:pt x="300" y="1962"/>
                    </a:lnTo>
                    <a:lnTo>
                      <a:pt x="302" y="1960"/>
                    </a:lnTo>
                    <a:lnTo>
                      <a:pt x="302" y="1960"/>
                    </a:lnTo>
                    <a:lnTo>
                      <a:pt x="303" y="1960"/>
                    </a:lnTo>
                    <a:lnTo>
                      <a:pt x="305" y="1962"/>
                    </a:lnTo>
                    <a:lnTo>
                      <a:pt x="305" y="1962"/>
                    </a:lnTo>
                    <a:lnTo>
                      <a:pt x="305" y="1964"/>
                    </a:lnTo>
                    <a:lnTo>
                      <a:pt x="307" y="1965"/>
                    </a:lnTo>
                    <a:lnTo>
                      <a:pt x="305" y="1967"/>
                    </a:lnTo>
                    <a:lnTo>
                      <a:pt x="303" y="1969"/>
                    </a:lnTo>
                    <a:close/>
                    <a:moveTo>
                      <a:pt x="309" y="1972"/>
                    </a:moveTo>
                    <a:lnTo>
                      <a:pt x="307" y="1972"/>
                    </a:lnTo>
                    <a:lnTo>
                      <a:pt x="307" y="1969"/>
                    </a:lnTo>
                    <a:lnTo>
                      <a:pt x="307" y="1967"/>
                    </a:lnTo>
                    <a:lnTo>
                      <a:pt x="307" y="1967"/>
                    </a:lnTo>
                    <a:lnTo>
                      <a:pt x="307" y="1965"/>
                    </a:lnTo>
                    <a:lnTo>
                      <a:pt x="309" y="1967"/>
                    </a:lnTo>
                    <a:lnTo>
                      <a:pt x="309" y="1969"/>
                    </a:lnTo>
                    <a:lnTo>
                      <a:pt x="309" y="1970"/>
                    </a:lnTo>
                    <a:lnTo>
                      <a:pt x="309" y="1970"/>
                    </a:lnTo>
                    <a:lnTo>
                      <a:pt x="309" y="1972"/>
                    </a:lnTo>
                    <a:lnTo>
                      <a:pt x="309" y="1972"/>
                    </a:lnTo>
                    <a:close/>
                    <a:moveTo>
                      <a:pt x="1522" y="1999"/>
                    </a:moveTo>
                    <a:lnTo>
                      <a:pt x="1513" y="1999"/>
                    </a:lnTo>
                    <a:lnTo>
                      <a:pt x="1506" y="1998"/>
                    </a:lnTo>
                    <a:lnTo>
                      <a:pt x="1503" y="1996"/>
                    </a:lnTo>
                    <a:lnTo>
                      <a:pt x="1498" y="1994"/>
                    </a:lnTo>
                    <a:lnTo>
                      <a:pt x="1488" y="1989"/>
                    </a:lnTo>
                    <a:lnTo>
                      <a:pt x="1486" y="1987"/>
                    </a:lnTo>
                    <a:lnTo>
                      <a:pt x="1486" y="1986"/>
                    </a:lnTo>
                    <a:lnTo>
                      <a:pt x="1484" y="1984"/>
                    </a:lnTo>
                    <a:lnTo>
                      <a:pt x="1481" y="1982"/>
                    </a:lnTo>
                    <a:lnTo>
                      <a:pt x="1470" y="1977"/>
                    </a:lnTo>
                    <a:lnTo>
                      <a:pt x="1470" y="1975"/>
                    </a:lnTo>
                    <a:lnTo>
                      <a:pt x="1472" y="1974"/>
                    </a:lnTo>
                    <a:lnTo>
                      <a:pt x="1474" y="1974"/>
                    </a:lnTo>
                    <a:lnTo>
                      <a:pt x="1477" y="1974"/>
                    </a:lnTo>
                    <a:lnTo>
                      <a:pt x="1484" y="1975"/>
                    </a:lnTo>
                    <a:lnTo>
                      <a:pt x="1493" y="1977"/>
                    </a:lnTo>
                    <a:lnTo>
                      <a:pt x="1496" y="1979"/>
                    </a:lnTo>
                    <a:lnTo>
                      <a:pt x="1501" y="1981"/>
                    </a:lnTo>
                    <a:lnTo>
                      <a:pt x="1505" y="1984"/>
                    </a:lnTo>
                    <a:lnTo>
                      <a:pt x="1515" y="1989"/>
                    </a:lnTo>
                    <a:lnTo>
                      <a:pt x="1517" y="1991"/>
                    </a:lnTo>
                    <a:lnTo>
                      <a:pt x="1522" y="1993"/>
                    </a:lnTo>
                    <a:lnTo>
                      <a:pt x="1523" y="1996"/>
                    </a:lnTo>
                    <a:lnTo>
                      <a:pt x="1523" y="1998"/>
                    </a:lnTo>
                    <a:lnTo>
                      <a:pt x="1522" y="1999"/>
                    </a:lnTo>
                    <a:lnTo>
                      <a:pt x="1522" y="1999"/>
                    </a:lnTo>
                    <a:lnTo>
                      <a:pt x="1522" y="1999"/>
                    </a:lnTo>
                    <a:close/>
                    <a:moveTo>
                      <a:pt x="276" y="1984"/>
                    </a:moveTo>
                    <a:lnTo>
                      <a:pt x="274" y="1984"/>
                    </a:lnTo>
                    <a:lnTo>
                      <a:pt x="274" y="1984"/>
                    </a:lnTo>
                    <a:lnTo>
                      <a:pt x="273" y="1982"/>
                    </a:lnTo>
                    <a:lnTo>
                      <a:pt x="271" y="1981"/>
                    </a:lnTo>
                    <a:lnTo>
                      <a:pt x="269" y="1981"/>
                    </a:lnTo>
                    <a:lnTo>
                      <a:pt x="271" y="1979"/>
                    </a:lnTo>
                    <a:lnTo>
                      <a:pt x="271" y="1979"/>
                    </a:lnTo>
                    <a:lnTo>
                      <a:pt x="271" y="1979"/>
                    </a:lnTo>
                    <a:lnTo>
                      <a:pt x="271" y="1977"/>
                    </a:lnTo>
                    <a:lnTo>
                      <a:pt x="273" y="1975"/>
                    </a:lnTo>
                    <a:lnTo>
                      <a:pt x="274" y="1977"/>
                    </a:lnTo>
                    <a:lnTo>
                      <a:pt x="274" y="1977"/>
                    </a:lnTo>
                    <a:lnTo>
                      <a:pt x="276" y="1979"/>
                    </a:lnTo>
                    <a:lnTo>
                      <a:pt x="276" y="1982"/>
                    </a:lnTo>
                    <a:lnTo>
                      <a:pt x="276" y="1984"/>
                    </a:lnTo>
                    <a:lnTo>
                      <a:pt x="276" y="1984"/>
                    </a:lnTo>
                    <a:close/>
                    <a:moveTo>
                      <a:pt x="324" y="1986"/>
                    </a:moveTo>
                    <a:lnTo>
                      <a:pt x="324" y="1987"/>
                    </a:lnTo>
                    <a:lnTo>
                      <a:pt x="319" y="1984"/>
                    </a:lnTo>
                    <a:lnTo>
                      <a:pt x="317" y="1982"/>
                    </a:lnTo>
                    <a:lnTo>
                      <a:pt x="317" y="1982"/>
                    </a:lnTo>
                    <a:lnTo>
                      <a:pt x="317" y="1982"/>
                    </a:lnTo>
                    <a:lnTo>
                      <a:pt x="314" y="1981"/>
                    </a:lnTo>
                    <a:lnTo>
                      <a:pt x="314" y="1979"/>
                    </a:lnTo>
                    <a:lnTo>
                      <a:pt x="315" y="1979"/>
                    </a:lnTo>
                    <a:lnTo>
                      <a:pt x="315" y="1979"/>
                    </a:lnTo>
                    <a:lnTo>
                      <a:pt x="319" y="1981"/>
                    </a:lnTo>
                    <a:lnTo>
                      <a:pt x="320" y="1982"/>
                    </a:lnTo>
                    <a:lnTo>
                      <a:pt x="324" y="1986"/>
                    </a:lnTo>
                    <a:close/>
                    <a:moveTo>
                      <a:pt x="1669" y="1981"/>
                    </a:moveTo>
                    <a:lnTo>
                      <a:pt x="1671" y="1982"/>
                    </a:lnTo>
                    <a:lnTo>
                      <a:pt x="1672" y="1982"/>
                    </a:lnTo>
                    <a:lnTo>
                      <a:pt x="1667" y="1984"/>
                    </a:lnTo>
                    <a:lnTo>
                      <a:pt x="1666" y="1984"/>
                    </a:lnTo>
                    <a:lnTo>
                      <a:pt x="1666" y="1984"/>
                    </a:lnTo>
                    <a:lnTo>
                      <a:pt x="1666" y="1982"/>
                    </a:lnTo>
                    <a:lnTo>
                      <a:pt x="1666" y="1981"/>
                    </a:lnTo>
                    <a:lnTo>
                      <a:pt x="1666" y="1981"/>
                    </a:lnTo>
                    <a:lnTo>
                      <a:pt x="1667" y="1981"/>
                    </a:lnTo>
                    <a:lnTo>
                      <a:pt x="1669" y="1979"/>
                    </a:lnTo>
                    <a:lnTo>
                      <a:pt x="1669" y="1981"/>
                    </a:lnTo>
                    <a:lnTo>
                      <a:pt x="1669" y="1981"/>
                    </a:lnTo>
                    <a:close/>
                    <a:moveTo>
                      <a:pt x="1660" y="1984"/>
                    </a:moveTo>
                    <a:lnTo>
                      <a:pt x="1657" y="1986"/>
                    </a:lnTo>
                    <a:lnTo>
                      <a:pt x="1657" y="1987"/>
                    </a:lnTo>
                    <a:lnTo>
                      <a:pt x="1657" y="1987"/>
                    </a:lnTo>
                    <a:lnTo>
                      <a:pt x="1655" y="1986"/>
                    </a:lnTo>
                    <a:lnTo>
                      <a:pt x="1655" y="1984"/>
                    </a:lnTo>
                    <a:lnTo>
                      <a:pt x="1655" y="1984"/>
                    </a:lnTo>
                    <a:lnTo>
                      <a:pt x="1655" y="1984"/>
                    </a:lnTo>
                    <a:lnTo>
                      <a:pt x="1657" y="1984"/>
                    </a:lnTo>
                    <a:lnTo>
                      <a:pt x="1657" y="1984"/>
                    </a:lnTo>
                    <a:lnTo>
                      <a:pt x="1657" y="1986"/>
                    </a:lnTo>
                    <a:lnTo>
                      <a:pt x="1657" y="1986"/>
                    </a:lnTo>
                    <a:lnTo>
                      <a:pt x="1659" y="1984"/>
                    </a:lnTo>
                    <a:lnTo>
                      <a:pt x="1660" y="1982"/>
                    </a:lnTo>
                    <a:lnTo>
                      <a:pt x="1660" y="1984"/>
                    </a:lnTo>
                    <a:lnTo>
                      <a:pt x="1660" y="1984"/>
                    </a:lnTo>
                    <a:close/>
                    <a:moveTo>
                      <a:pt x="286" y="1991"/>
                    </a:moveTo>
                    <a:lnTo>
                      <a:pt x="286" y="1994"/>
                    </a:lnTo>
                    <a:lnTo>
                      <a:pt x="285" y="1994"/>
                    </a:lnTo>
                    <a:lnTo>
                      <a:pt x="285" y="1993"/>
                    </a:lnTo>
                    <a:lnTo>
                      <a:pt x="285" y="1991"/>
                    </a:lnTo>
                    <a:lnTo>
                      <a:pt x="285" y="1991"/>
                    </a:lnTo>
                    <a:lnTo>
                      <a:pt x="286" y="1991"/>
                    </a:lnTo>
                    <a:lnTo>
                      <a:pt x="286" y="1991"/>
                    </a:lnTo>
                    <a:lnTo>
                      <a:pt x="286" y="1991"/>
                    </a:lnTo>
                    <a:close/>
                    <a:moveTo>
                      <a:pt x="1419" y="2108"/>
                    </a:moveTo>
                    <a:lnTo>
                      <a:pt x="1419" y="2108"/>
                    </a:lnTo>
                    <a:lnTo>
                      <a:pt x="1417" y="2108"/>
                    </a:lnTo>
                    <a:lnTo>
                      <a:pt x="1417" y="2108"/>
                    </a:lnTo>
                    <a:lnTo>
                      <a:pt x="1416" y="2108"/>
                    </a:lnTo>
                    <a:lnTo>
                      <a:pt x="1416" y="2108"/>
                    </a:lnTo>
                    <a:lnTo>
                      <a:pt x="1416" y="2110"/>
                    </a:lnTo>
                    <a:lnTo>
                      <a:pt x="1414" y="2108"/>
                    </a:lnTo>
                    <a:lnTo>
                      <a:pt x="1414" y="2108"/>
                    </a:lnTo>
                    <a:lnTo>
                      <a:pt x="1412" y="2107"/>
                    </a:lnTo>
                    <a:lnTo>
                      <a:pt x="1412" y="2107"/>
                    </a:lnTo>
                    <a:lnTo>
                      <a:pt x="1412" y="2105"/>
                    </a:lnTo>
                    <a:lnTo>
                      <a:pt x="1414" y="2105"/>
                    </a:lnTo>
                    <a:lnTo>
                      <a:pt x="1414" y="2103"/>
                    </a:lnTo>
                    <a:lnTo>
                      <a:pt x="1412" y="2102"/>
                    </a:lnTo>
                    <a:lnTo>
                      <a:pt x="1412" y="2102"/>
                    </a:lnTo>
                    <a:lnTo>
                      <a:pt x="1412" y="2100"/>
                    </a:lnTo>
                    <a:lnTo>
                      <a:pt x="1412" y="2100"/>
                    </a:lnTo>
                    <a:lnTo>
                      <a:pt x="1412" y="2100"/>
                    </a:lnTo>
                    <a:lnTo>
                      <a:pt x="1414" y="2100"/>
                    </a:lnTo>
                    <a:lnTo>
                      <a:pt x="1414" y="2098"/>
                    </a:lnTo>
                    <a:lnTo>
                      <a:pt x="1414" y="2097"/>
                    </a:lnTo>
                    <a:lnTo>
                      <a:pt x="1412" y="2097"/>
                    </a:lnTo>
                    <a:lnTo>
                      <a:pt x="1411" y="2097"/>
                    </a:lnTo>
                    <a:lnTo>
                      <a:pt x="1411" y="2097"/>
                    </a:lnTo>
                    <a:lnTo>
                      <a:pt x="1409" y="2097"/>
                    </a:lnTo>
                    <a:lnTo>
                      <a:pt x="1409" y="2095"/>
                    </a:lnTo>
                    <a:lnTo>
                      <a:pt x="1407" y="2095"/>
                    </a:lnTo>
                    <a:lnTo>
                      <a:pt x="1407" y="2095"/>
                    </a:lnTo>
                    <a:lnTo>
                      <a:pt x="1407" y="2095"/>
                    </a:lnTo>
                    <a:lnTo>
                      <a:pt x="1405" y="2093"/>
                    </a:lnTo>
                    <a:lnTo>
                      <a:pt x="1405" y="2093"/>
                    </a:lnTo>
                    <a:lnTo>
                      <a:pt x="1407" y="2091"/>
                    </a:lnTo>
                    <a:lnTo>
                      <a:pt x="1407" y="2091"/>
                    </a:lnTo>
                    <a:lnTo>
                      <a:pt x="1407" y="2091"/>
                    </a:lnTo>
                    <a:lnTo>
                      <a:pt x="1407" y="2090"/>
                    </a:lnTo>
                    <a:lnTo>
                      <a:pt x="1407" y="2090"/>
                    </a:lnTo>
                    <a:lnTo>
                      <a:pt x="1407" y="2090"/>
                    </a:lnTo>
                    <a:lnTo>
                      <a:pt x="1407" y="2088"/>
                    </a:lnTo>
                    <a:lnTo>
                      <a:pt x="1407" y="2088"/>
                    </a:lnTo>
                    <a:lnTo>
                      <a:pt x="1407" y="2085"/>
                    </a:lnTo>
                    <a:lnTo>
                      <a:pt x="1407" y="2081"/>
                    </a:lnTo>
                    <a:lnTo>
                      <a:pt x="1407" y="2078"/>
                    </a:lnTo>
                    <a:lnTo>
                      <a:pt x="1407" y="2073"/>
                    </a:lnTo>
                    <a:lnTo>
                      <a:pt x="1405" y="2069"/>
                    </a:lnTo>
                    <a:lnTo>
                      <a:pt x="1405" y="2064"/>
                    </a:lnTo>
                    <a:lnTo>
                      <a:pt x="1405" y="2061"/>
                    </a:lnTo>
                    <a:lnTo>
                      <a:pt x="1405" y="2056"/>
                    </a:lnTo>
                    <a:lnTo>
                      <a:pt x="1404" y="2054"/>
                    </a:lnTo>
                    <a:lnTo>
                      <a:pt x="1400" y="2050"/>
                    </a:lnTo>
                    <a:lnTo>
                      <a:pt x="1399" y="2049"/>
                    </a:lnTo>
                    <a:lnTo>
                      <a:pt x="1397" y="2049"/>
                    </a:lnTo>
                    <a:lnTo>
                      <a:pt x="1395" y="2049"/>
                    </a:lnTo>
                    <a:lnTo>
                      <a:pt x="1395" y="2050"/>
                    </a:lnTo>
                    <a:lnTo>
                      <a:pt x="1393" y="2050"/>
                    </a:lnTo>
                    <a:lnTo>
                      <a:pt x="1390" y="2052"/>
                    </a:lnTo>
                    <a:lnTo>
                      <a:pt x="1387" y="2052"/>
                    </a:lnTo>
                    <a:lnTo>
                      <a:pt x="1385" y="2052"/>
                    </a:lnTo>
                    <a:lnTo>
                      <a:pt x="1385" y="2052"/>
                    </a:lnTo>
                    <a:lnTo>
                      <a:pt x="1383" y="2052"/>
                    </a:lnTo>
                    <a:lnTo>
                      <a:pt x="1381" y="2050"/>
                    </a:lnTo>
                    <a:lnTo>
                      <a:pt x="1381" y="2049"/>
                    </a:lnTo>
                    <a:lnTo>
                      <a:pt x="1381" y="2047"/>
                    </a:lnTo>
                    <a:lnTo>
                      <a:pt x="1380" y="2045"/>
                    </a:lnTo>
                    <a:lnTo>
                      <a:pt x="1378" y="2045"/>
                    </a:lnTo>
                    <a:lnTo>
                      <a:pt x="1378" y="2047"/>
                    </a:lnTo>
                    <a:lnTo>
                      <a:pt x="1376" y="2049"/>
                    </a:lnTo>
                    <a:lnTo>
                      <a:pt x="1375" y="2052"/>
                    </a:lnTo>
                    <a:lnTo>
                      <a:pt x="1371" y="2056"/>
                    </a:lnTo>
                    <a:lnTo>
                      <a:pt x="1369" y="2059"/>
                    </a:lnTo>
                    <a:lnTo>
                      <a:pt x="1366" y="2062"/>
                    </a:lnTo>
                    <a:lnTo>
                      <a:pt x="1364" y="2068"/>
                    </a:lnTo>
                    <a:lnTo>
                      <a:pt x="1363" y="2071"/>
                    </a:lnTo>
                    <a:lnTo>
                      <a:pt x="1363" y="2074"/>
                    </a:lnTo>
                    <a:lnTo>
                      <a:pt x="1361" y="2076"/>
                    </a:lnTo>
                    <a:lnTo>
                      <a:pt x="1359" y="2079"/>
                    </a:lnTo>
                    <a:lnTo>
                      <a:pt x="1359" y="2083"/>
                    </a:lnTo>
                    <a:lnTo>
                      <a:pt x="1357" y="2085"/>
                    </a:lnTo>
                    <a:lnTo>
                      <a:pt x="1357" y="2086"/>
                    </a:lnTo>
                    <a:lnTo>
                      <a:pt x="1359" y="2088"/>
                    </a:lnTo>
                    <a:lnTo>
                      <a:pt x="1357" y="2090"/>
                    </a:lnTo>
                    <a:lnTo>
                      <a:pt x="1357" y="2090"/>
                    </a:lnTo>
                    <a:lnTo>
                      <a:pt x="1356" y="2091"/>
                    </a:lnTo>
                    <a:lnTo>
                      <a:pt x="1356" y="2093"/>
                    </a:lnTo>
                    <a:lnTo>
                      <a:pt x="1356" y="2095"/>
                    </a:lnTo>
                    <a:lnTo>
                      <a:pt x="1352" y="2097"/>
                    </a:lnTo>
                    <a:lnTo>
                      <a:pt x="1351" y="2098"/>
                    </a:lnTo>
                    <a:lnTo>
                      <a:pt x="1351" y="2100"/>
                    </a:lnTo>
                    <a:lnTo>
                      <a:pt x="1351" y="2102"/>
                    </a:lnTo>
                    <a:lnTo>
                      <a:pt x="1351" y="2102"/>
                    </a:lnTo>
                    <a:lnTo>
                      <a:pt x="1351" y="2102"/>
                    </a:lnTo>
                    <a:lnTo>
                      <a:pt x="1349" y="2102"/>
                    </a:lnTo>
                    <a:lnTo>
                      <a:pt x="1349" y="2103"/>
                    </a:lnTo>
                    <a:lnTo>
                      <a:pt x="1347" y="2103"/>
                    </a:lnTo>
                    <a:lnTo>
                      <a:pt x="1347" y="2105"/>
                    </a:lnTo>
                    <a:lnTo>
                      <a:pt x="1347" y="2107"/>
                    </a:lnTo>
                    <a:lnTo>
                      <a:pt x="1347" y="2107"/>
                    </a:lnTo>
                    <a:lnTo>
                      <a:pt x="1346" y="2105"/>
                    </a:lnTo>
                    <a:lnTo>
                      <a:pt x="1346" y="2105"/>
                    </a:lnTo>
                    <a:lnTo>
                      <a:pt x="1346" y="2105"/>
                    </a:lnTo>
                    <a:lnTo>
                      <a:pt x="1344" y="2105"/>
                    </a:lnTo>
                    <a:lnTo>
                      <a:pt x="1342" y="2107"/>
                    </a:lnTo>
                    <a:lnTo>
                      <a:pt x="1340" y="2107"/>
                    </a:lnTo>
                    <a:lnTo>
                      <a:pt x="1339" y="2105"/>
                    </a:lnTo>
                    <a:lnTo>
                      <a:pt x="1337" y="2108"/>
                    </a:lnTo>
                    <a:lnTo>
                      <a:pt x="1335" y="2114"/>
                    </a:lnTo>
                    <a:lnTo>
                      <a:pt x="1327" y="2114"/>
                    </a:lnTo>
                    <a:lnTo>
                      <a:pt x="1318" y="2114"/>
                    </a:lnTo>
                    <a:lnTo>
                      <a:pt x="1311" y="2114"/>
                    </a:lnTo>
                    <a:lnTo>
                      <a:pt x="1303" y="2114"/>
                    </a:lnTo>
                    <a:lnTo>
                      <a:pt x="1294" y="2114"/>
                    </a:lnTo>
                    <a:lnTo>
                      <a:pt x="1287" y="2114"/>
                    </a:lnTo>
                    <a:lnTo>
                      <a:pt x="1279" y="2114"/>
                    </a:lnTo>
                    <a:lnTo>
                      <a:pt x="1274" y="2114"/>
                    </a:lnTo>
                    <a:lnTo>
                      <a:pt x="1274" y="2114"/>
                    </a:lnTo>
                    <a:lnTo>
                      <a:pt x="1277" y="2112"/>
                    </a:lnTo>
                    <a:lnTo>
                      <a:pt x="1282" y="2108"/>
                    </a:lnTo>
                    <a:lnTo>
                      <a:pt x="1286" y="2107"/>
                    </a:lnTo>
                    <a:lnTo>
                      <a:pt x="1292" y="2103"/>
                    </a:lnTo>
                    <a:lnTo>
                      <a:pt x="1296" y="2102"/>
                    </a:lnTo>
                    <a:lnTo>
                      <a:pt x="1296" y="2102"/>
                    </a:lnTo>
                    <a:lnTo>
                      <a:pt x="1298" y="2098"/>
                    </a:lnTo>
                    <a:lnTo>
                      <a:pt x="1298" y="2097"/>
                    </a:lnTo>
                    <a:lnTo>
                      <a:pt x="1299" y="2093"/>
                    </a:lnTo>
                    <a:lnTo>
                      <a:pt x="1301" y="2090"/>
                    </a:lnTo>
                    <a:lnTo>
                      <a:pt x="1303" y="2086"/>
                    </a:lnTo>
                    <a:lnTo>
                      <a:pt x="1306" y="2083"/>
                    </a:lnTo>
                    <a:lnTo>
                      <a:pt x="1311" y="2081"/>
                    </a:lnTo>
                    <a:lnTo>
                      <a:pt x="1316" y="2076"/>
                    </a:lnTo>
                    <a:lnTo>
                      <a:pt x="1318" y="2074"/>
                    </a:lnTo>
                    <a:lnTo>
                      <a:pt x="1322" y="2074"/>
                    </a:lnTo>
                    <a:lnTo>
                      <a:pt x="1322" y="2073"/>
                    </a:lnTo>
                    <a:lnTo>
                      <a:pt x="1323" y="2071"/>
                    </a:lnTo>
                    <a:lnTo>
                      <a:pt x="1327" y="2069"/>
                    </a:lnTo>
                    <a:lnTo>
                      <a:pt x="1332" y="2068"/>
                    </a:lnTo>
                    <a:lnTo>
                      <a:pt x="1337" y="2066"/>
                    </a:lnTo>
                    <a:lnTo>
                      <a:pt x="1340" y="2066"/>
                    </a:lnTo>
                    <a:lnTo>
                      <a:pt x="1342" y="2064"/>
                    </a:lnTo>
                    <a:lnTo>
                      <a:pt x="1346" y="2062"/>
                    </a:lnTo>
                    <a:lnTo>
                      <a:pt x="1354" y="2057"/>
                    </a:lnTo>
                    <a:lnTo>
                      <a:pt x="1356" y="2056"/>
                    </a:lnTo>
                    <a:lnTo>
                      <a:pt x="1359" y="2050"/>
                    </a:lnTo>
                    <a:lnTo>
                      <a:pt x="1363" y="2049"/>
                    </a:lnTo>
                    <a:lnTo>
                      <a:pt x="1364" y="2045"/>
                    </a:lnTo>
                    <a:lnTo>
                      <a:pt x="1368" y="2040"/>
                    </a:lnTo>
                    <a:lnTo>
                      <a:pt x="1371" y="2035"/>
                    </a:lnTo>
                    <a:lnTo>
                      <a:pt x="1375" y="2032"/>
                    </a:lnTo>
                    <a:lnTo>
                      <a:pt x="1378" y="2028"/>
                    </a:lnTo>
                    <a:lnTo>
                      <a:pt x="1383" y="2023"/>
                    </a:lnTo>
                    <a:lnTo>
                      <a:pt x="1387" y="2020"/>
                    </a:lnTo>
                    <a:lnTo>
                      <a:pt x="1388" y="2020"/>
                    </a:lnTo>
                    <a:lnTo>
                      <a:pt x="1392" y="2018"/>
                    </a:lnTo>
                    <a:lnTo>
                      <a:pt x="1393" y="2015"/>
                    </a:lnTo>
                    <a:lnTo>
                      <a:pt x="1399" y="2013"/>
                    </a:lnTo>
                    <a:lnTo>
                      <a:pt x="1404" y="2010"/>
                    </a:lnTo>
                    <a:lnTo>
                      <a:pt x="1411" y="2006"/>
                    </a:lnTo>
                    <a:lnTo>
                      <a:pt x="1419" y="2003"/>
                    </a:lnTo>
                    <a:lnTo>
                      <a:pt x="1429" y="1998"/>
                    </a:lnTo>
                    <a:lnTo>
                      <a:pt x="1438" y="1996"/>
                    </a:lnTo>
                    <a:lnTo>
                      <a:pt x="1443" y="1994"/>
                    </a:lnTo>
                    <a:lnTo>
                      <a:pt x="1450" y="1994"/>
                    </a:lnTo>
                    <a:lnTo>
                      <a:pt x="1452" y="1994"/>
                    </a:lnTo>
                    <a:lnTo>
                      <a:pt x="1464" y="1996"/>
                    </a:lnTo>
                    <a:lnTo>
                      <a:pt x="1469" y="1999"/>
                    </a:lnTo>
                    <a:lnTo>
                      <a:pt x="1474" y="2004"/>
                    </a:lnTo>
                    <a:lnTo>
                      <a:pt x="1476" y="2004"/>
                    </a:lnTo>
                    <a:lnTo>
                      <a:pt x="1476" y="2008"/>
                    </a:lnTo>
                    <a:lnTo>
                      <a:pt x="1472" y="2006"/>
                    </a:lnTo>
                    <a:lnTo>
                      <a:pt x="1469" y="2006"/>
                    </a:lnTo>
                    <a:lnTo>
                      <a:pt x="1470" y="2008"/>
                    </a:lnTo>
                    <a:lnTo>
                      <a:pt x="1474" y="2011"/>
                    </a:lnTo>
                    <a:lnTo>
                      <a:pt x="1474" y="2015"/>
                    </a:lnTo>
                    <a:lnTo>
                      <a:pt x="1472" y="2018"/>
                    </a:lnTo>
                    <a:lnTo>
                      <a:pt x="1467" y="2020"/>
                    </a:lnTo>
                    <a:lnTo>
                      <a:pt x="1465" y="2022"/>
                    </a:lnTo>
                    <a:lnTo>
                      <a:pt x="1465" y="2023"/>
                    </a:lnTo>
                    <a:lnTo>
                      <a:pt x="1464" y="2025"/>
                    </a:lnTo>
                    <a:lnTo>
                      <a:pt x="1460" y="2027"/>
                    </a:lnTo>
                    <a:lnTo>
                      <a:pt x="1458" y="2027"/>
                    </a:lnTo>
                    <a:lnTo>
                      <a:pt x="1455" y="2030"/>
                    </a:lnTo>
                    <a:lnTo>
                      <a:pt x="1453" y="2030"/>
                    </a:lnTo>
                    <a:lnTo>
                      <a:pt x="1452" y="2030"/>
                    </a:lnTo>
                    <a:lnTo>
                      <a:pt x="1445" y="2027"/>
                    </a:lnTo>
                    <a:lnTo>
                      <a:pt x="1443" y="2025"/>
                    </a:lnTo>
                    <a:lnTo>
                      <a:pt x="1441" y="2027"/>
                    </a:lnTo>
                    <a:lnTo>
                      <a:pt x="1440" y="2027"/>
                    </a:lnTo>
                    <a:lnTo>
                      <a:pt x="1436" y="2027"/>
                    </a:lnTo>
                    <a:lnTo>
                      <a:pt x="1434" y="2028"/>
                    </a:lnTo>
                    <a:lnTo>
                      <a:pt x="1433" y="2027"/>
                    </a:lnTo>
                    <a:lnTo>
                      <a:pt x="1428" y="2030"/>
                    </a:lnTo>
                    <a:lnTo>
                      <a:pt x="1429" y="2030"/>
                    </a:lnTo>
                    <a:lnTo>
                      <a:pt x="1433" y="2028"/>
                    </a:lnTo>
                    <a:lnTo>
                      <a:pt x="1434" y="2028"/>
                    </a:lnTo>
                    <a:lnTo>
                      <a:pt x="1436" y="2030"/>
                    </a:lnTo>
                    <a:lnTo>
                      <a:pt x="1443" y="2033"/>
                    </a:lnTo>
                    <a:lnTo>
                      <a:pt x="1445" y="2035"/>
                    </a:lnTo>
                    <a:lnTo>
                      <a:pt x="1446" y="2039"/>
                    </a:lnTo>
                    <a:lnTo>
                      <a:pt x="1448" y="2040"/>
                    </a:lnTo>
                    <a:lnTo>
                      <a:pt x="1450" y="2039"/>
                    </a:lnTo>
                    <a:lnTo>
                      <a:pt x="1453" y="2037"/>
                    </a:lnTo>
                    <a:lnTo>
                      <a:pt x="1455" y="2035"/>
                    </a:lnTo>
                    <a:lnTo>
                      <a:pt x="1460" y="2035"/>
                    </a:lnTo>
                    <a:lnTo>
                      <a:pt x="1458" y="2037"/>
                    </a:lnTo>
                    <a:lnTo>
                      <a:pt x="1462" y="2037"/>
                    </a:lnTo>
                    <a:lnTo>
                      <a:pt x="1465" y="2039"/>
                    </a:lnTo>
                    <a:lnTo>
                      <a:pt x="1465" y="2040"/>
                    </a:lnTo>
                    <a:lnTo>
                      <a:pt x="1464" y="2042"/>
                    </a:lnTo>
                    <a:lnTo>
                      <a:pt x="1462" y="2049"/>
                    </a:lnTo>
                    <a:lnTo>
                      <a:pt x="1458" y="2052"/>
                    </a:lnTo>
                    <a:lnTo>
                      <a:pt x="1453" y="2056"/>
                    </a:lnTo>
                    <a:lnTo>
                      <a:pt x="1455" y="2057"/>
                    </a:lnTo>
                    <a:lnTo>
                      <a:pt x="1457" y="2057"/>
                    </a:lnTo>
                    <a:lnTo>
                      <a:pt x="1458" y="2056"/>
                    </a:lnTo>
                    <a:lnTo>
                      <a:pt x="1462" y="2056"/>
                    </a:lnTo>
                    <a:lnTo>
                      <a:pt x="1464" y="2057"/>
                    </a:lnTo>
                    <a:lnTo>
                      <a:pt x="1462" y="2059"/>
                    </a:lnTo>
                    <a:lnTo>
                      <a:pt x="1462" y="2062"/>
                    </a:lnTo>
                    <a:lnTo>
                      <a:pt x="1462" y="2064"/>
                    </a:lnTo>
                    <a:lnTo>
                      <a:pt x="1464" y="2068"/>
                    </a:lnTo>
                    <a:lnTo>
                      <a:pt x="1465" y="2068"/>
                    </a:lnTo>
                    <a:lnTo>
                      <a:pt x="1465" y="2073"/>
                    </a:lnTo>
                    <a:lnTo>
                      <a:pt x="1467" y="2074"/>
                    </a:lnTo>
                    <a:lnTo>
                      <a:pt x="1467" y="2076"/>
                    </a:lnTo>
                    <a:lnTo>
                      <a:pt x="1469" y="2078"/>
                    </a:lnTo>
                    <a:lnTo>
                      <a:pt x="1469" y="2079"/>
                    </a:lnTo>
                    <a:lnTo>
                      <a:pt x="1476" y="2079"/>
                    </a:lnTo>
                    <a:lnTo>
                      <a:pt x="1477" y="2081"/>
                    </a:lnTo>
                    <a:lnTo>
                      <a:pt x="1481" y="2081"/>
                    </a:lnTo>
                    <a:lnTo>
                      <a:pt x="1482" y="2083"/>
                    </a:lnTo>
                    <a:lnTo>
                      <a:pt x="1482" y="2083"/>
                    </a:lnTo>
                    <a:lnTo>
                      <a:pt x="1477" y="2086"/>
                    </a:lnTo>
                    <a:lnTo>
                      <a:pt x="1482" y="2088"/>
                    </a:lnTo>
                    <a:lnTo>
                      <a:pt x="1484" y="2090"/>
                    </a:lnTo>
                    <a:lnTo>
                      <a:pt x="1488" y="2090"/>
                    </a:lnTo>
                    <a:lnTo>
                      <a:pt x="1489" y="2090"/>
                    </a:lnTo>
                    <a:lnTo>
                      <a:pt x="1491" y="2091"/>
                    </a:lnTo>
                    <a:lnTo>
                      <a:pt x="1493" y="2093"/>
                    </a:lnTo>
                    <a:lnTo>
                      <a:pt x="1493" y="2093"/>
                    </a:lnTo>
                    <a:lnTo>
                      <a:pt x="1494" y="2093"/>
                    </a:lnTo>
                    <a:lnTo>
                      <a:pt x="1496" y="2093"/>
                    </a:lnTo>
                    <a:lnTo>
                      <a:pt x="1500" y="2093"/>
                    </a:lnTo>
                    <a:lnTo>
                      <a:pt x="1505" y="2093"/>
                    </a:lnTo>
                    <a:lnTo>
                      <a:pt x="1505" y="2095"/>
                    </a:lnTo>
                    <a:lnTo>
                      <a:pt x="1503" y="2097"/>
                    </a:lnTo>
                    <a:lnTo>
                      <a:pt x="1506" y="2095"/>
                    </a:lnTo>
                    <a:lnTo>
                      <a:pt x="1508" y="2097"/>
                    </a:lnTo>
                    <a:lnTo>
                      <a:pt x="1510" y="2097"/>
                    </a:lnTo>
                    <a:lnTo>
                      <a:pt x="1510" y="2095"/>
                    </a:lnTo>
                    <a:lnTo>
                      <a:pt x="1513" y="2093"/>
                    </a:lnTo>
                    <a:lnTo>
                      <a:pt x="1518" y="2090"/>
                    </a:lnTo>
                    <a:lnTo>
                      <a:pt x="1518" y="2090"/>
                    </a:lnTo>
                    <a:lnTo>
                      <a:pt x="1520" y="2091"/>
                    </a:lnTo>
                    <a:lnTo>
                      <a:pt x="1520" y="2095"/>
                    </a:lnTo>
                    <a:lnTo>
                      <a:pt x="1522" y="2097"/>
                    </a:lnTo>
                    <a:lnTo>
                      <a:pt x="1523" y="2097"/>
                    </a:lnTo>
                    <a:lnTo>
                      <a:pt x="1527" y="2095"/>
                    </a:lnTo>
                    <a:lnTo>
                      <a:pt x="1529" y="2097"/>
                    </a:lnTo>
                    <a:lnTo>
                      <a:pt x="1530" y="2098"/>
                    </a:lnTo>
                    <a:lnTo>
                      <a:pt x="1532" y="2100"/>
                    </a:lnTo>
                    <a:lnTo>
                      <a:pt x="1532" y="2102"/>
                    </a:lnTo>
                    <a:lnTo>
                      <a:pt x="1530" y="2102"/>
                    </a:lnTo>
                    <a:lnTo>
                      <a:pt x="1529" y="2103"/>
                    </a:lnTo>
                    <a:lnTo>
                      <a:pt x="1535" y="2103"/>
                    </a:lnTo>
                    <a:lnTo>
                      <a:pt x="1535" y="2105"/>
                    </a:lnTo>
                    <a:lnTo>
                      <a:pt x="1535" y="2105"/>
                    </a:lnTo>
                    <a:lnTo>
                      <a:pt x="1535" y="2107"/>
                    </a:lnTo>
                    <a:lnTo>
                      <a:pt x="1535" y="2107"/>
                    </a:lnTo>
                    <a:lnTo>
                      <a:pt x="1534" y="2107"/>
                    </a:lnTo>
                    <a:lnTo>
                      <a:pt x="1532" y="2107"/>
                    </a:lnTo>
                    <a:lnTo>
                      <a:pt x="1529" y="2108"/>
                    </a:lnTo>
                    <a:lnTo>
                      <a:pt x="1527" y="2110"/>
                    </a:lnTo>
                    <a:lnTo>
                      <a:pt x="1525" y="2110"/>
                    </a:lnTo>
                    <a:lnTo>
                      <a:pt x="1525" y="2110"/>
                    </a:lnTo>
                    <a:lnTo>
                      <a:pt x="1523" y="2112"/>
                    </a:lnTo>
                    <a:lnTo>
                      <a:pt x="1522" y="2112"/>
                    </a:lnTo>
                    <a:lnTo>
                      <a:pt x="1517" y="2114"/>
                    </a:lnTo>
                    <a:lnTo>
                      <a:pt x="1513" y="2115"/>
                    </a:lnTo>
                    <a:lnTo>
                      <a:pt x="1508" y="2117"/>
                    </a:lnTo>
                    <a:lnTo>
                      <a:pt x="1503" y="2119"/>
                    </a:lnTo>
                    <a:lnTo>
                      <a:pt x="1498" y="2120"/>
                    </a:lnTo>
                    <a:lnTo>
                      <a:pt x="1496" y="2122"/>
                    </a:lnTo>
                    <a:lnTo>
                      <a:pt x="1496" y="2122"/>
                    </a:lnTo>
                    <a:lnTo>
                      <a:pt x="1493" y="2124"/>
                    </a:lnTo>
                    <a:lnTo>
                      <a:pt x="1491" y="2122"/>
                    </a:lnTo>
                    <a:lnTo>
                      <a:pt x="1489" y="2124"/>
                    </a:lnTo>
                    <a:lnTo>
                      <a:pt x="1488" y="2122"/>
                    </a:lnTo>
                    <a:lnTo>
                      <a:pt x="1488" y="2122"/>
                    </a:lnTo>
                    <a:lnTo>
                      <a:pt x="1488" y="2124"/>
                    </a:lnTo>
                    <a:lnTo>
                      <a:pt x="1488" y="2125"/>
                    </a:lnTo>
                    <a:lnTo>
                      <a:pt x="1488" y="2127"/>
                    </a:lnTo>
                    <a:lnTo>
                      <a:pt x="1486" y="2127"/>
                    </a:lnTo>
                    <a:lnTo>
                      <a:pt x="1484" y="2127"/>
                    </a:lnTo>
                    <a:lnTo>
                      <a:pt x="1482" y="2127"/>
                    </a:lnTo>
                    <a:lnTo>
                      <a:pt x="1481" y="2125"/>
                    </a:lnTo>
                    <a:lnTo>
                      <a:pt x="1481" y="2124"/>
                    </a:lnTo>
                    <a:lnTo>
                      <a:pt x="1479" y="2124"/>
                    </a:lnTo>
                    <a:lnTo>
                      <a:pt x="1479" y="2124"/>
                    </a:lnTo>
                    <a:lnTo>
                      <a:pt x="1479" y="2125"/>
                    </a:lnTo>
                    <a:lnTo>
                      <a:pt x="1477" y="2127"/>
                    </a:lnTo>
                    <a:lnTo>
                      <a:pt x="1476" y="2125"/>
                    </a:lnTo>
                    <a:lnTo>
                      <a:pt x="1474" y="2125"/>
                    </a:lnTo>
                    <a:lnTo>
                      <a:pt x="1472" y="2129"/>
                    </a:lnTo>
                    <a:lnTo>
                      <a:pt x="1474" y="2129"/>
                    </a:lnTo>
                    <a:lnTo>
                      <a:pt x="1474" y="2131"/>
                    </a:lnTo>
                    <a:lnTo>
                      <a:pt x="1472" y="2132"/>
                    </a:lnTo>
                    <a:lnTo>
                      <a:pt x="1472" y="2132"/>
                    </a:lnTo>
                    <a:lnTo>
                      <a:pt x="1470" y="2136"/>
                    </a:lnTo>
                    <a:lnTo>
                      <a:pt x="1469" y="2136"/>
                    </a:lnTo>
                    <a:lnTo>
                      <a:pt x="1465" y="2139"/>
                    </a:lnTo>
                    <a:lnTo>
                      <a:pt x="1464" y="2143"/>
                    </a:lnTo>
                    <a:lnTo>
                      <a:pt x="1462" y="2144"/>
                    </a:lnTo>
                    <a:lnTo>
                      <a:pt x="1458" y="2148"/>
                    </a:lnTo>
                    <a:lnTo>
                      <a:pt x="1457" y="2148"/>
                    </a:lnTo>
                    <a:lnTo>
                      <a:pt x="1455" y="2148"/>
                    </a:lnTo>
                    <a:lnTo>
                      <a:pt x="1453" y="2149"/>
                    </a:lnTo>
                    <a:lnTo>
                      <a:pt x="1453" y="2153"/>
                    </a:lnTo>
                    <a:lnTo>
                      <a:pt x="1453" y="2151"/>
                    </a:lnTo>
                    <a:lnTo>
                      <a:pt x="1452" y="2151"/>
                    </a:lnTo>
                    <a:lnTo>
                      <a:pt x="1452" y="2153"/>
                    </a:lnTo>
                    <a:lnTo>
                      <a:pt x="1450" y="2153"/>
                    </a:lnTo>
                    <a:lnTo>
                      <a:pt x="1450" y="2153"/>
                    </a:lnTo>
                    <a:lnTo>
                      <a:pt x="1446" y="2153"/>
                    </a:lnTo>
                    <a:lnTo>
                      <a:pt x="1446" y="2151"/>
                    </a:lnTo>
                    <a:lnTo>
                      <a:pt x="1445" y="2148"/>
                    </a:lnTo>
                    <a:lnTo>
                      <a:pt x="1443" y="2146"/>
                    </a:lnTo>
                    <a:lnTo>
                      <a:pt x="1441" y="2146"/>
                    </a:lnTo>
                    <a:lnTo>
                      <a:pt x="1441" y="2146"/>
                    </a:lnTo>
                    <a:lnTo>
                      <a:pt x="1440" y="2148"/>
                    </a:lnTo>
                    <a:lnTo>
                      <a:pt x="1438" y="2146"/>
                    </a:lnTo>
                    <a:lnTo>
                      <a:pt x="1438" y="2137"/>
                    </a:lnTo>
                    <a:lnTo>
                      <a:pt x="1438" y="2136"/>
                    </a:lnTo>
                    <a:lnTo>
                      <a:pt x="1440" y="2131"/>
                    </a:lnTo>
                    <a:lnTo>
                      <a:pt x="1443" y="2125"/>
                    </a:lnTo>
                    <a:lnTo>
                      <a:pt x="1441" y="2125"/>
                    </a:lnTo>
                    <a:lnTo>
                      <a:pt x="1438" y="2129"/>
                    </a:lnTo>
                    <a:lnTo>
                      <a:pt x="1438" y="2127"/>
                    </a:lnTo>
                    <a:lnTo>
                      <a:pt x="1440" y="2127"/>
                    </a:lnTo>
                    <a:lnTo>
                      <a:pt x="1440" y="2125"/>
                    </a:lnTo>
                    <a:lnTo>
                      <a:pt x="1443" y="2124"/>
                    </a:lnTo>
                    <a:lnTo>
                      <a:pt x="1445" y="2124"/>
                    </a:lnTo>
                    <a:lnTo>
                      <a:pt x="1446" y="2124"/>
                    </a:lnTo>
                    <a:lnTo>
                      <a:pt x="1448" y="2122"/>
                    </a:lnTo>
                    <a:lnTo>
                      <a:pt x="1450" y="2120"/>
                    </a:lnTo>
                    <a:lnTo>
                      <a:pt x="1450" y="2120"/>
                    </a:lnTo>
                    <a:lnTo>
                      <a:pt x="1448" y="2120"/>
                    </a:lnTo>
                    <a:lnTo>
                      <a:pt x="1446" y="2122"/>
                    </a:lnTo>
                    <a:lnTo>
                      <a:pt x="1446" y="2120"/>
                    </a:lnTo>
                    <a:lnTo>
                      <a:pt x="1448" y="2120"/>
                    </a:lnTo>
                    <a:lnTo>
                      <a:pt x="1462" y="2110"/>
                    </a:lnTo>
                    <a:lnTo>
                      <a:pt x="1465" y="2108"/>
                    </a:lnTo>
                    <a:lnTo>
                      <a:pt x="1470" y="2107"/>
                    </a:lnTo>
                    <a:lnTo>
                      <a:pt x="1472" y="2105"/>
                    </a:lnTo>
                    <a:lnTo>
                      <a:pt x="1470" y="2105"/>
                    </a:lnTo>
                    <a:lnTo>
                      <a:pt x="1472" y="2105"/>
                    </a:lnTo>
                    <a:lnTo>
                      <a:pt x="1472" y="2107"/>
                    </a:lnTo>
                    <a:lnTo>
                      <a:pt x="1472" y="2107"/>
                    </a:lnTo>
                    <a:lnTo>
                      <a:pt x="1472" y="2108"/>
                    </a:lnTo>
                    <a:lnTo>
                      <a:pt x="1472" y="2110"/>
                    </a:lnTo>
                    <a:lnTo>
                      <a:pt x="1474" y="2110"/>
                    </a:lnTo>
                    <a:lnTo>
                      <a:pt x="1477" y="2114"/>
                    </a:lnTo>
                    <a:lnTo>
                      <a:pt x="1476" y="2110"/>
                    </a:lnTo>
                    <a:lnTo>
                      <a:pt x="1477" y="2108"/>
                    </a:lnTo>
                    <a:lnTo>
                      <a:pt x="1484" y="2105"/>
                    </a:lnTo>
                    <a:lnTo>
                      <a:pt x="1489" y="2105"/>
                    </a:lnTo>
                    <a:lnTo>
                      <a:pt x="1491" y="2103"/>
                    </a:lnTo>
                    <a:lnTo>
                      <a:pt x="1486" y="2103"/>
                    </a:lnTo>
                    <a:lnTo>
                      <a:pt x="1481" y="2103"/>
                    </a:lnTo>
                    <a:lnTo>
                      <a:pt x="1477" y="2102"/>
                    </a:lnTo>
                    <a:lnTo>
                      <a:pt x="1472" y="2103"/>
                    </a:lnTo>
                    <a:lnTo>
                      <a:pt x="1467" y="2102"/>
                    </a:lnTo>
                    <a:lnTo>
                      <a:pt x="1465" y="2103"/>
                    </a:lnTo>
                    <a:lnTo>
                      <a:pt x="1465" y="2105"/>
                    </a:lnTo>
                    <a:lnTo>
                      <a:pt x="1464" y="2103"/>
                    </a:lnTo>
                    <a:lnTo>
                      <a:pt x="1462" y="2103"/>
                    </a:lnTo>
                    <a:lnTo>
                      <a:pt x="1462" y="2103"/>
                    </a:lnTo>
                    <a:lnTo>
                      <a:pt x="1464" y="2100"/>
                    </a:lnTo>
                    <a:lnTo>
                      <a:pt x="1469" y="2097"/>
                    </a:lnTo>
                    <a:lnTo>
                      <a:pt x="1472" y="2093"/>
                    </a:lnTo>
                    <a:lnTo>
                      <a:pt x="1472" y="2093"/>
                    </a:lnTo>
                    <a:lnTo>
                      <a:pt x="1474" y="2091"/>
                    </a:lnTo>
                    <a:lnTo>
                      <a:pt x="1472" y="2091"/>
                    </a:lnTo>
                    <a:lnTo>
                      <a:pt x="1470" y="2091"/>
                    </a:lnTo>
                    <a:lnTo>
                      <a:pt x="1469" y="2090"/>
                    </a:lnTo>
                    <a:lnTo>
                      <a:pt x="1467" y="2088"/>
                    </a:lnTo>
                    <a:lnTo>
                      <a:pt x="1467" y="2088"/>
                    </a:lnTo>
                    <a:lnTo>
                      <a:pt x="1467" y="2091"/>
                    </a:lnTo>
                    <a:lnTo>
                      <a:pt x="1464" y="2097"/>
                    </a:lnTo>
                    <a:lnTo>
                      <a:pt x="1462" y="2097"/>
                    </a:lnTo>
                    <a:lnTo>
                      <a:pt x="1458" y="2098"/>
                    </a:lnTo>
                    <a:lnTo>
                      <a:pt x="1455" y="2100"/>
                    </a:lnTo>
                    <a:lnTo>
                      <a:pt x="1450" y="2105"/>
                    </a:lnTo>
                    <a:lnTo>
                      <a:pt x="1443" y="2107"/>
                    </a:lnTo>
                    <a:lnTo>
                      <a:pt x="1441" y="2107"/>
                    </a:lnTo>
                    <a:lnTo>
                      <a:pt x="1438" y="2105"/>
                    </a:lnTo>
                    <a:lnTo>
                      <a:pt x="1440" y="2103"/>
                    </a:lnTo>
                    <a:lnTo>
                      <a:pt x="1440" y="2102"/>
                    </a:lnTo>
                    <a:lnTo>
                      <a:pt x="1440" y="2103"/>
                    </a:lnTo>
                    <a:lnTo>
                      <a:pt x="1440" y="2103"/>
                    </a:lnTo>
                    <a:lnTo>
                      <a:pt x="1438" y="2105"/>
                    </a:lnTo>
                    <a:lnTo>
                      <a:pt x="1438" y="2107"/>
                    </a:lnTo>
                    <a:lnTo>
                      <a:pt x="1438" y="2107"/>
                    </a:lnTo>
                    <a:lnTo>
                      <a:pt x="1436" y="2108"/>
                    </a:lnTo>
                    <a:lnTo>
                      <a:pt x="1434" y="2110"/>
                    </a:lnTo>
                    <a:lnTo>
                      <a:pt x="1433" y="2110"/>
                    </a:lnTo>
                    <a:lnTo>
                      <a:pt x="1431" y="2110"/>
                    </a:lnTo>
                    <a:lnTo>
                      <a:pt x="1428" y="2112"/>
                    </a:lnTo>
                    <a:lnTo>
                      <a:pt x="1424" y="2112"/>
                    </a:lnTo>
                    <a:lnTo>
                      <a:pt x="1423" y="2110"/>
                    </a:lnTo>
                    <a:lnTo>
                      <a:pt x="1423" y="2110"/>
                    </a:lnTo>
                    <a:lnTo>
                      <a:pt x="1423" y="2110"/>
                    </a:lnTo>
                    <a:lnTo>
                      <a:pt x="1421" y="2110"/>
                    </a:lnTo>
                    <a:lnTo>
                      <a:pt x="1419" y="2108"/>
                    </a:lnTo>
                    <a:lnTo>
                      <a:pt x="1419" y="2108"/>
                    </a:lnTo>
                    <a:close/>
                    <a:moveTo>
                      <a:pt x="339" y="2004"/>
                    </a:moveTo>
                    <a:lnTo>
                      <a:pt x="338" y="2004"/>
                    </a:lnTo>
                    <a:lnTo>
                      <a:pt x="336" y="2003"/>
                    </a:lnTo>
                    <a:lnTo>
                      <a:pt x="334" y="2001"/>
                    </a:lnTo>
                    <a:lnTo>
                      <a:pt x="332" y="1999"/>
                    </a:lnTo>
                    <a:lnTo>
                      <a:pt x="336" y="2003"/>
                    </a:lnTo>
                    <a:lnTo>
                      <a:pt x="339" y="2004"/>
                    </a:lnTo>
                    <a:lnTo>
                      <a:pt x="339" y="2004"/>
                    </a:lnTo>
                    <a:lnTo>
                      <a:pt x="339" y="2004"/>
                    </a:lnTo>
                    <a:close/>
                    <a:moveTo>
                      <a:pt x="338" y="2008"/>
                    </a:moveTo>
                    <a:lnTo>
                      <a:pt x="336" y="2010"/>
                    </a:lnTo>
                    <a:lnTo>
                      <a:pt x="336" y="2010"/>
                    </a:lnTo>
                    <a:lnTo>
                      <a:pt x="336" y="2010"/>
                    </a:lnTo>
                    <a:lnTo>
                      <a:pt x="334" y="2004"/>
                    </a:lnTo>
                    <a:lnTo>
                      <a:pt x="336" y="2004"/>
                    </a:lnTo>
                    <a:lnTo>
                      <a:pt x="338" y="2006"/>
                    </a:lnTo>
                    <a:lnTo>
                      <a:pt x="336" y="2006"/>
                    </a:lnTo>
                    <a:lnTo>
                      <a:pt x="338" y="2008"/>
                    </a:lnTo>
                    <a:lnTo>
                      <a:pt x="338" y="2008"/>
                    </a:lnTo>
                    <a:lnTo>
                      <a:pt x="338" y="2008"/>
                    </a:lnTo>
                    <a:lnTo>
                      <a:pt x="338" y="2008"/>
                    </a:lnTo>
                    <a:close/>
                    <a:moveTo>
                      <a:pt x="1017" y="2010"/>
                    </a:moveTo>
                    <a:lnTo>
                      <a:pt x="1017" y="2010"/>
                    </a:lnTo>
                    <a:lnTo>
                      <a:pt x="1017" y="2010"/>
                    </a:lnTo>
                    <a:lnTo>
                      <a:pt x="1017" y="2008"/>
                    </a:lnTo>
                    <a:lnTo>
                      <a:pt x="1017" y="2006"/>
                    </a:lnTo>
                    <a:lnTo>
                      <a:pt x="1019" y="2006"/>
                    </a:lnTo>
                    <a:lnTo>
                      <a:pt x="1020" y="2006"/>
                    </a:lnTo>
                    <a:lnTo>
                      <a:pt x="1022" y="2006"/>
                    </a:lnTo>
                    <a:lnTo>
                      <a:pt x="1022" y="2006"/>
                    </a:lnTo>
                    <a:lnTo>
                      <a:pt x="1022" y="2008"/>
                    </a:lnTo>
                    <a:lnTo>
                      <a:pt x="1022" y="2008"/>
                    </a:lnTo>
                    <a:lnTo>
                      <a:pt x="1022" y="2008"/>
                    </a:lnTo>
                    <a:lnTo>
                      <a:pt x="1022" y="2008"/>
                    </a:lnTo>
                    <a:lnTo>
                      <a:pt x="1020" y="2008"/>
                    </a:lnTo>
                    <a:lnTo>
                      <a:pt x="1019" y="2008"/>
                    </a:lnTo>
                    <a:lnTo>
                      <a:pt x="1019" y="2010"/>
                    </a:lnTo>
                    <a:lnTo>
                      <a:pt x="1017" y="2010"/>
                    </a:lnTo>
                    <a:lnTo>
                      <a:pt x="1017" y="2010"/>
                    </a:lnTo>
                    <a:close/>
                    <a:moveTo>
                      <a:pt x="1026" y="2008"/>
                    </a:moveTo>
                    <a:lnTo>
                      <a:pt x="1024" y="2010"/>
                    </a:lnTo>
                    <a:lnTo>
                      <a:pt x="1024" y="2008"/>
                    </a:lnTo>
                    <a:lnTo>
                      <a:pt x="1024" y="2008"/>
                    </a:lnTo>
                    <a:lnTo>
                      <a:pt x="1024" y="2008"/>
                    </a:lnTo>
                    <a:lnTo>
                      <a:pt x="1024" y="2008"/>
                    </a:lnTo>
                    <a:lnTo>
                      <a:pt x="1022" y="2006"/>
                    </a:lnTo>
                    <a:lnTo>
                      <a:pt x="1024" y="2006"/>
                    </a:lnTo>
                    <a:lnTo>
                      <a:pt x="1024" y="2006"/>
                    </a:lnTo>
                    <a:lnTo>
                      <a:pt x="1024" y="2006"/>
                    </a:lnTo>
                    <a:lnTo>
                      <a:pt x="1024" y="2006"/>
                    </a:lnTo>
                    <a:lnTo>
                      <a:pt x="1026" y="2008"/>
                    </a:lnTo>
                    <a:lnTo>
                      <a:pt x="1026" y="2008"/>
                    </a:lnTo>
                    <a:lnTo>
                      <a:pt x="1026" y="2008"/>
                    </a:lnTo>
                    <a:close/>
                    <a:moveTo>
                      <a:pt x="1470" y="2032"/>
                    </a:moveTo>
                    <a:lnTo>
                      <a:pt x="1467" y="2033"/>
                    </a:lnTo>
                    <a:lnTo>
                      <a:pt x="1469" y="2030"/>
                    </a:lnTo>
                    <a:lnTo>
                      <a:pt x="1469" y="2030"/>
                    </a:lnTo>
                    <a:lnTo>
                      <a:pt x="1470" y="2030"/>
                    </a:lnTo>
                    <a:lnTo>
                      <a:pt x="1470" y="2030"/>
                    </a:lnTo>
                    <a:lnTo>
                      <a:pt x="1470" y="2032"/>
                    </a:lnTo>
                    <a:lnTo>
                      <a:pt x="1470" y="2032"/>
                    </a:lnTo>
                    <a:close/>
                    <a:moveTo>
                      <a:pt x="1469" y="2033"/>
                    </a:moveTo>
                    <a:lnTo>
                      <a:pt x="1469" y="2035"/>
                    </a:lnTo>
                    <a:lnTo>
                      <a:pt x="1467" y="2037"/>
                    </a:lnTo>
                    <a:lnTo>
                      <a:pt x="1467" y="2037"/>
                    </a:lnTo>
                    <a:lnTo>
                      <a:pt x="1465" y="2037"/>
                    </a:lnTo>
                    <a:lnTo>
                      <a:pt x="1467" y="2037"/>
                    </a:lnTo>
                    <a:lnTo>
                      <a:pt x="1467" y="2033"/>
                    </a:lnTo>
                    <a:lnTo>
                      <a:pt x="1467" y="2033"/>
                    </a:lnTo>
                    <a:lnTo>
                      <a:pt x="1469" y="2033"/>
                    </a:lnTo>
                    <a:lnTo>
                      <a:pt x="1469" y="2033"/>
                    </a:lnTo>
                    <a:lnTo>
                      <a:pt x="1469" y="2033"/>
                    </a:lnTo>
                    <a:close/>
                    <a:moveTo>
                      <a:pt x="1063" y="2039"/>
                    </a:moveTo>
                    <a:lnTo>
                      <a:pt x="1060" y="2039"/>
                    </a:lnTo>
                    <a:lnTo>
                      <a:pt x="1058" y="2039"/>
                    </a:lnTo>
                    <a:lnTo>
                      <a:pt x="1058" y="2037"/>
                    </a:lnTo>
                    <a:lnTo>
                      <a:pt x="1058" y="2037"/>
                    </a:lnTo>
                    <a:lnTo>
                      <a:pt x="1058" y="2037"/>
                    </a:lnTo>
                    <a:lnTo>
                      <a:pt x="1060" y="2035"/>
                    </a:lnTo>
                    <a:lnTo>
                      <a:pt x="1061" y="2035"/>
                    </a:lnTo>
                    <a:lnTo>
                      <a:pt x="1063" y="2037"/>
                    </a:lnTo>
                    <a:lnTo>
                      <a:pt x="1065" y="2037"/>
                    </a:lnTo>
                    <a:lnTo>
                      <a:pt x="1065" y="2037"/>
                    </a:lnTo>
                    <a:lnTo>
                      <a:pt x="1063" y="2039"/>
                    </a:lnTo>
                    <a:lnTo>
                      <a:pt x="1063" y="2039"/>
                    </a:lnTo>
                    <a:close/>
                    <a:moveTo>
                      <a:pt x="1667" y="2045"/>
                    </a:moveTo>
                    <a:lnTo>
                      <a:pt x="1666" y="2047"/>
                    </a:lnTo>
                    <a:lnTo>
                      <a:pt x="1666" y="2047"/>
                    </a:lnTo>
                    <a:lnTo>
                      <a:pt x="1666" y="2047"/>
                    </a:lnTo>
                    <a:lnTo>
                      <a:pt x="1666" y="2045"/>
                    </a:lnTo>
                    <a:lnTo>
                      <a:pt x="1667" y="2044"/>
                    </a:lnTo>
                    <a:lnTo>
                      <a:pt x="1667" y="2042"/>
                    </a:lnTo>
                    <a:lnTo>
                      <a:pt x="1667" y="2042"/>
                    </a:lnTo>
                    <a:lnTo>
                      <a:pt x="1667" y="2042"/>
                    </a:lnTo>
                    <a:lnTo>
                      <a:pt x="1669" y="2040"/>
                    </a:lnTo>
                    <a:lnTo>
                      <a:pt x="1669" y="2042"/>
                    </a:lnTo>
                    <a:lnTo>
                      <a:pt x="1667" y="2045"/>
                    </a:lnTo>
                    <a:lnTo>
                      <a:pt x="1667" y="2045"/>
                    </a:lnTo>
                    <a:close/>
                    <a:moveTo>
                      <a:pt x="1520" y="2050"/>
                    </a:moveTo>
                    <a:lnTo>
                      <a:pt x="1520" y="2050"/>
                    </a:lnTo>
                    <a:lnTo>
                      <a:pt x="1522" y="2050"/>
                    </a:lnTo>
                    <a:lnTo>
                      <a:pt x="1522" y="2050"/>
                    </a:lnTo>
                    <a:lnTo>
                      <a:pt x="1520" y="2052"/>
                    </a:lnTo>
                    <a:lnTo>
                      <a:pt x="1518" y="2052"/>
                    </a:lnTo>
                    <a:lnTo>
                      <a:pt x="1517" y="2052"/>
                    </a:lnTo>
                    <a:lnTo>
                      <a:pt x="1518" y="2047"/>
                    </a:lnTo>
                    <a:lnTo>
                      <a:pt x="1522" y="2045"/>
                    </a:lnTo>
                    <a:lnTo>
                      <a:pt x="1525" y="2042"/>
                    </a:lnTo>
                    <a:lnTo>
                      <a:pt x="1527" y="2040"/>
                    </a:lnTo>
                    <a:lnTo>
                      <a:pt x="1527" y="2040"/>
                    </a:lnTo>
                    <a:lnTo>
                      <a:pt x="1529" y="2040"/>
                    </a:lnTo>
                    <a:lnTo>
                      <a:pt x="1527" y="2042"/>
                    </a:lnTo>
                    <a:lnTo>
                      <a:pt x="1525" y="2044"/>
                    </a:lnTo>
                    <a:lnTo>
                      <a:pt x="1523" y="2045"/>
                    </a:lnTo>
                    <a:lnTo>
                      <a:pt x="1522" y="2047"/>
                    </a:lnTo>
                    <a:lnTo>
                      <a:pt x="1520" y="2047"/>
                    </a:lnTo>
                    <a:lnTo>
                      <a:pt x="1520" y="2049"/>
                    </a:lnTo>
                    <a:lnTo>
                      <a:pt x="1520" y="2050"/>
                    </a:lnTo>
                    <a:lnTo>
                      <a:pt x="1520" y="2050"/>
                    </a:lnTo>
                    <a:close/>
                    <a:moveTo>
                      <a:pt x="1482" y="2073"/>
                    </a:moveTo>
                    <a:lnTo>
                      <a:pt x="1484" y="2074"/>
                    </a:lnTo>
                    <a:lnTo>
                      <a:pt x="1484" y="2073"/>
                    </a:lnTo>
                    <a:lnTo>
                      <a:pt x="1486" y="2071"/>
                    </a:lnTo>
                    <a:lnTo>
                      <a:pt x="1488" y="2071"/>
                    </a:lnTo>
                    <a:lnTo>
                      <a:pt x="1489" y="2073"/>
                    </a:lnTo>
                    <a:lnTo>
                      <a:pt x="1491" y="2073"/>
                    </a:lnTo>
                    <a:lnTo>
                      <a:pt x="1491" y="2073"/>
                    </a:lnTo>
                    <a:lnTo>
                      <a:pt x="1493" y="2074"/>
                    </a:lnTo>
                    <a:lnTo>
                      <a:pt x="1496" y="2074"/>
                    </a:lnTo>
                    <a:lnTo>
                      <a:pt x="1500" y="2074"/>
                    </a:lnTo>
                    <a:lnTo>
                      <a:pt x="1505" y="2074"/>
                    </a:lnTo>
                    <a:lnTo>
                      <a:pt x="1505" y="2074"/>
                    </a:lnTo>
                    <a:lnTo>
                      <a:pt x="1510" y="2073"/>
                    </a:lnTo>
                    <a:lnTo>
                      <a:pt x="1515" y="2073"/>
                    </a:lnTo>
                    <a:lnTo>
                      <a:pt x="1517" y="2073"/>
                    </a:lnTo>
                    <a:lnTo>
                      <a:pt x="1517" y="2074"/>
                    </a:lnTo>
                    <a:lnTo>
                      <a:pt x="1517" y="2074"/>
                    </a:lnTo>
                    <a:lnTo>
                      <a:pt x="1515" y="2076"/>
                    </a:lnTo>
                    <a:lnTo>
                      <a:pt x="1511" y="2079"/>
                    </a:lnTo>
                    <a:lnTo>
                      <a:pt x="1508" y="2081"/>
                    </a:lnTo>
                    <a:lnTo>
                      <a:pt x="1506" y="2081"/>
                    </a:lnTo>
                    <a:lnTo>
                      <a:pt x="1508" y="2083"/>
                    </a:lnTo>
                    <a:lnTo>
                      <a:pt x="1506" y="2086"/>
                    </a:lnTo>
                    <a:lnTo>
                      <a:pt x="1508" y="2086"/>
                    </a:lnTo>
                    <a:lnTo>
                      <a:pt x="1508" y="2086"/>
                    </a:lnTo>
                    <a:lnTo>
                      <a:pt x="1508" y="2086"/>
                    </a:lnTo>
                    <a:lnTo>
                      <a:pt x="1503" y="2088"/>
                    </a:lnTo>
                    <a:lnTo>
                      <a:pt x="1503" y="2086"/>
                    </a:lnTo>
                    <a:lnTo>
                      <a:pt x="1501" y="2086"/>
                    </a:lnTo>
                    <a:lnTo>
                      <a:pt x="1500" y="2085"/>
                    </a:lnTo>
                    <a:lnTo>
                      <a:pt x="1498" y="2085"/>
                    </a:lnTo>
                    <a:lnTo>
                      <a:pt x="1498" y="2085"/>
                    </a:lnTo>
                    <a:lnTo>
                      <a:pt x="1501" y="2083"/>
                    </a:lnTo>
                    <a:lnTo>
                      <a:pt x="1500" y="2081"/>
                    </a:lnTo>
                    <a:lnTo>
                      <a:pt x="1498" y="2081"/>
                    </a:lnTo>
                    <a:lnTo>
                      <a:pt x="1498" y="2079"/>
                    </a:lnTo>
                    <a:lnTo>
                      <a:pt x="1498" y="2079"/>
                    </a:lnTo>
                    <a:lnTo>
                      <a:pt x="1498" y="2078"/>
                    </a:lnTo>
                    <a:lnTo>
                      <a:pt x="1500" y="2078"/>
                    </a:lnTo>
                    <a:lnTo>
                      <a:pt x="1498" y="2078"/>
                    </a:lnTo>
                    <a:lnTo>
                      <a:pt x="1496" y="2079"/>
                    </a:lnTo>
                    <a:lnTo>
                      <a:pt x="1494" y="2079"/>
                    </a:lnTo>
                    <a:lnTo>
                      <a:pt x="1493" y="2081"/>
                    </a:lnTo>
                    <a:lnTo>
                      <a:pt x="1496" y="2081"/>
                    </a:lnTo>
                    <a:lnTo>
                      <a:pt x="1494" y="2081"/>
                    </a:lnTo>
                    <a:lnTo>
                      <a:pt x="1493" y="2083"/>
                    </a:lnTo>
                    <a:lnTo>
                      <a:pt x="1488" y="2081"/>
                    </a:lnTo>
                    <a:lnTo>
                      <a:pt x="1486" y="2079"/>
                    </a:lnTo>
                    <a:lnTo>
                      <a:pt x="1484" y="2078"/>
                    </a:lnTo>
                    <a:lnTo>
                      <a:pt x="1482" y="2076"/>
                    </a:lnTo>
                    <a:lnTo>
                      <a:pt x="1484" y="2076"/>
                    </a:lnTo>
                    <a:lnTo>
                      <a:pt x="1484" y="2076"/>
                    </a:lnTo>
                    <a:lnTo>
                      <a:pt x="1484" y="2076"/>
                    </a:lnTo>
                    <a:lnTo>
                      <a:pt x="1482" y="2074"/>
                    </a:lnTo>
                    <a:lnTo>
                      <a:pt x="1479" y="2074"/>
                    </a:lnTo>
                    <a:lnTo>
                      <a:pt x="1477" y="2074"/>
                    </a:lnTo>
                    <a:lnTo>
                      <a:pt x="1477" y="2071"/>
                    </a:lnTo>
                    <a:lnTo>
                      <a:pt x="1477" y="2069"/>
                    </a:lnTo>
                    <a:lnTo>
                      <a:pt x="1474" y="2069"/>
                    </a:lnTo>
                    <a:lnTo>
                      <a:pt x="1472" y="2069"/>
                    </a:lnTo>
                    <a:lnTo>
                      <a:pt x="1472" y="2068"/>
                    </a:lnTo>
                    <a:lnTo>
                      <a:pt x="1472" y="2066"/>
                    </a:lnTo>
                    <a:lnTo>
                      <a:pt x="1474" y="2062"/>
                    </a:lnTo>
                    <a:lnTo>
                      <a:pt x="1476" y="2061"/>
                    </a:lnTo>
                    <a:lnTo>
                      <a:pt x="1476" y="2059"/>
                    </a:lnTo>
                    <a:lnTo>
                      <a:pt x="1479" y="2057"/>
                    </a:lnTo>
                    <a:lnTo>
                      <a:pt x="1479" y="2059"/>
                    </a:lnTo>
                    <a:lnTo>
                      <a:pt x="1479" y="2061"/>
                    </a:lnTo>
                    <a:lnTo>
                      <a:pt x="1477" y="2064"/>
                    </a:lnTo>
                    <a:lnTo>
                      <a:pt x="1481" y="2069"/>
                    </a:lnTo>
                    <a:lnTo>
                      <a:pt x="1481" y="2069"/>
                    </a:lnTo>
                    <a:lnTo>
                      <a:pt x="1482" y="2071"/>
                    </a:lnTo>
                    <a:lnTo>
                      <a:pt x="1482" y="2071"/>
                    </a:lnTo>
                    <a:lnTo>
                      <a:pt x="1481" y="2073"/>
                    </a:lnTo>
                    <a:lnTo>
                      <a:pt x="1482" y="2073"/>
                    </a:lnTo>
                    <a:lnTo>
                      <a:pt x="1482" y="2073"/>
                    </a:lnTo>
                    <a:lnTo>
                      <a:pt x="1482" y="2073"/>
                    </a:lnTo>
                    <a:close/>
                    <a:moveTo>
                      <a:pt x="1535" y="2088"/>
                    </a:moveTo>
                    <a:lnTo>
                      <a:pt x="1535" y="2088"/>
                    </a:lnTo>
                    <a:lnTo>
                      <a:pt x="1539" y="2086"/>
                    </a:lnTo>
                    <a:lnTo>
                      <a:pt x="1539" y="2086"/>
                    </a:lnTo>
                    <a:lnTo>
                      <a:pt x="1539" y="2088"/>
                    </a:lnTo>
                    <a:lnTo>
                      <a:pt x="1537" y="2088"/>
                    </a:lnTo>
                    <a:lnTo>
                      <a:pt x="1535" y="2090"/>
                    </a:lnTo>
                    <a:lnTo>
                      <a:pt x="1537" y="2090"/>
                    </a:lnTo>
                    <a:lnTo>
                      <a:pt x="1537" y="2091"/>
                    </a:lnTo>
                    <a:lnTo>
                      <a:pt x="1535" y="2091"/>
                    </a:lnTo>
                    <a:lnTo>
                      <a:pt x="1535" y="2093"/>
                    </a:lnTo>
                    <a:lnTo>
                      <a:pt x="1535" y="2095"/>
                    </a:lnTo>
                    <a:lnTo>
                      <a:pt x="1539" y="2093"/>
                    </a:lnTo>
                    <a:lnTo>
                      <a:pt x="1539" y="2093"/>
                    </a:lnTo>
                    <a:lnTo>
                      <a:pt x="1541" y="2093"/>
                    </a:lnTo>
                    <a:lnTo>
                      <a:pt x="1542" y="2093"/>
                    </a:lnTo>
                    <a:lnTo>
                      <a:pt x="1542" y="2093"/>
                    </a:lnTo>
                    <a:lnTo>
                      <a:pt x="1547" y="2088"/>
                    </a:lnTo>
                    <a:lnTo>
                      <a:pt x="1547" y="2088"/>
                    </a:lnTo>
                    <a:lnTo>
                      <a:pt x="1542" y="2088"/>
                    </a:lnTo>
                    <a:lnTo>
                      <a:pt x="1542" y="2088"/>
                    </a:lnTo>
                    <a:lnTo>
                      <a:pt x="1546" y="2085"/>
                    </a:lnTo>
                    <a:lnTo>
                      <a:pt x="1544" y="2083"/>
                    </a:lnTo>
                    <a:lnTo>
                      <a:pt x="1546" y="2081"/>
                    </a:lnTo>
                    <a:lnTo>
                      <a:pt x="1547" y="2079"/>
                    </a:lnTo>
                    <a:lnTo>
                      <a:pt x="1549" y="2078"/>
                    </a:lnTo>
                    <a:lnTo>
                      <a:pt x="1551" y="2078"/>
                    </a:lnTo>
                    <a:lnTo>
                      <a:pt x="1551" y="2079"/>
                    </a:lnTo>
                    <a:lnTo>
                      <a:pt x="1551" y="2081"/>
                    </a:lnTo>
                    <a:lnTo>
                      <a:pt x="1554" y="2081"/>
                    </a:lnTo>
                    <a:lnTo>
                      <a:pt x="1556" y="2081"/>
                    </a:lnTo>
                    <a:lnTo>
                      <a:pt x="1559" y="2081"/>
                    </a:lnTo>
                    <a:lnTo>
                      <a:pt x="1559" y="2083"/>
                    </a:lnTo>
                    <a:lnTo>
                      <a:pt x="1559" y="2083"/>
                    </a:lnTo>
                    <a:lnTo>
                      <a:pt x="1558" y="2085"/>
                    </a:lnTo>
                    <a:lnTo>
                      <a:pt x="1558" y="2086"/>
                    </a:lnTo>
                    <a:lnTo>
                      <a:pt x="1559" y="2088"/>
                    </a:lnTo>
                    <a:lnTo>
                      <a:pt x="1559" y="2088"/>
                    </a:lnTo>
                    <a:lnTo>
                      <a:pt x="1556" y="2090"/>
                    </a:lnTo>
                    <a:lnTo>
                      <a:pt x="1554" y="2091"/>
                    </a:lnTo>
                    <a:lnTo>
                      <a:pt x="1553" y="2093"/>
                    </a:lnTo>
                    <a:lnTo>
                      <a:pt x="1549" y="2097"/>
                    </a:lnTo>
                    <a:lnTo>
                      <a:pt x="1542" y="2098"/>
                    </a:lnTo>
                    <a:lnTo>
                      <a:pt x="1541" y="2098"/>
                    </a:lnTo>
                    <a:lnTo>
                      <a:pt x="1539" y="2097"/>
                    </a:lnTo>
                    <a:lnTo>
                      <a:pt x="1537" y="2097"/>
                    </a:lnTo>
                    <a:lnTo>
                      <a:pt x="1535" y="2098"/>
                    </a:lnTo>
                    <a:lnTo>
                      <a:pt x="1534" y="2098"/>
                    </a:lnTo>
                    <a:lnTo>
                      <a:pt x="1532" y="2098"/>
                    </a:lnTo>
                    <a:lnTo>
                      <a:pt x="1532" y="2098"/>
                    </a:lnTo>
                    <a:lnTo>
                      <a:pt x="1530" y="2097"/>
                    </a:lnTo>
                    <a:lnTo>
                      <a:pt x="1529" y="2095"/>
                    </a:lnTo>
                    <a:lnTo>
                      <a:pt x="1529" y="2095"/>
                    </a:lnTo>
                    <a:lnTo>
                      <a:pt x="1527" y="2088"/>
                    </a:lnTo>
                    <a:lnTo>
                      <a:pt x="1527" y="2085"/>
                    </a:lnTo>
                    <a:lnTo>
                      <a:pt x="1529" y="2081"/>
                    </a:lnTo>
                    <a:lnTo>
                      <a:pt x="1530" y="2079"/>
                    </a:lnTo>
                    <a:lnTo>
                      <a:pt x="1532" y="2078"/>
                    </a:lnTo>
                    <a:lnTo>
                      <a:pt x="1537" y="2068"/>
                    </a:lnTo>
                    <a:lnTo>
                      <a:pt x="1539" y="2066"/>
                    </a:lnTo>
                    <a:lnTo>
                      <a:pt x="1539" y="2064"/>
                    </a:lnTo>
                    <a:lnTo>
                      <a:pt x="1541" y="2062"/>
                    </a:lnTo>
                    <a:lnTo>
                      <a:pt x="1544" y="2059"/>
                    </a:lnTo>
                    <a:lnTo>
                      <a:pt x="1546" y="2059"/>
                    </a:lnTo>
                    <a:lnTo>
                      <a:pt x="1547" y="2059"/>
                    </a:lnTo>
                    <a:lnTo>
                      <a:pt x="1547" y="2059"/>
                    </a:lnTo>
                    <a:lnTo>
                      <a:pt x="1547" y="2059"/>
                    </a:lnTo>
                    <a:lnTo>
                      <a:pt x="1547" y="2061"/>
                    </a:lnTo>
                    <a:lnTo>
                      <a:pt x="1549" y="2066"/>
                    </a:lnTo>
                    <a:lnTo>
                      <a:pt x="1549" y="2066"/>
                    </a:lnTo>
                    <a:lnTo>
                      <a:pt x="1549" y="2069"/>
                    </a:lnTo>
                    <a:lnTo>
                      <a:pt x="1547" y="2074"/>
                    </a:lnTo>
                    <a:lnTo>
                      <a:pt x="1546" y="2078"/>
                    </a:lnTo>
                    <a:lnTo>
                      <a:pt x="1546" y="2079"/>
                    </a:lnTo>
                    <a:lnTo>
                      <a:pt x="1546" y="2081"/>
                    </a:lnTo>
                    <a:lnTo>
                      <a:pt x="1546" y="2081"/>
                    </a:lnTo>
                    <a:lnTo>
                      <a:pt x="1542" y="2085"/>
                    </a:lnTo>
                    <a:lnTo>
                      <a:pt x="1541" y="2085"/>
                    </a:lnTo>
                    <a:lnTo>
                      <a:pt x="1539" y="2085"/>
                    </a:lnTo>
                    <a:lnTo>
                      <a:pt x="1535" y="2088"/>
                    </a:lnTo>
                    <a:lnTo>
                      <a:pt x="1535" y="2088"/>
                    </a:lnTo>
                    <a:close/>
                    <a:moveTo>
                      <a:pt x="1344" y="2062"/>
                    </a:moveTo>
                    <a:lnTo>
                      <a:pt x="1342" y="2062"/>
                    </a:lnTo>
                    <a:lnTo>
                      <a:pt x="1342" y="2061"/>
                    </a:lnTo>
                    <a:lnTo>
                      <a:pt x="1346" y="2059"/>
                    </a:lnTo>
                    <a:lnTo>
                      <a:pt x="1347" y="2059"/>
                    </a:lnTo>
                    <a:lnTo>
                      <a:pt x="1347" y="2059"/>
                    </a:lnTo>
                    <a:lnTo>
                      <a:pt x="1347" y="2061"/>
                    </a:lnTo>
                    <a:lnTo>
                      <a:pt x="1344" y="2062"/>
                    </a:lnTo>
                    <a:close/>
                    <a:moveTo>
                      <a:pt x="1099" y="2081"/>
                    </a:moveTo>
                    <a:lnTo>
                      <a:pt x="1099" y="2083"/>
                    </a:lnTo>
                    <a:lnTo>
                      <a:pt x="1097" y="2081"/>
                    </a:lnTo>
                    <a:lnTo>
                      <a:pt x="1097" y="2083"/>
                    </a:lnTo>
                    <a:lnTo>
                      <a:pt x="1097" y="2083"/>
                    </a:lnTo>
                    <a:lnTo>
                      <a:pt x="1097" y="2083"/>
                    </a:lnTo>
                    <a:lnTo>
                      <a:pt x="1096" y="2085"/>
                    </a:lnTo>
                    <a:lnTo>
                      <a:pt x="1096" y="2083"/>
                    </a:lnTo>
                    <a:lnTo>
                      <a:pt x="1094" y="2081"/>
                    </a:lnTo>
                    <a:lnTo>
                      <a:pt x="1094" y="2079"/>
                    </a:lnTo>
                    <a:lnTo>
                      <a:pt x="1094" y="2078"/>
                    </a:lnTo>
                    <a:lnTo>
                      <a:pt x="1094" y="2078"/>
                    </a:lnTo>
                    <a:lnTo>
                      <a:pt x="1096" y="2078"/>
                    </a:lnTo>
                    <a:lnTo>
                      <a:pt x="1097" y="2078"/>
                    </a:lnTo>
                    <a:lnTo>
                      <a:pt x="1099" y="2079"/>
                    </a:lnTo>
                    <a:lnTo>
                      <a:pt x="1099" y="2081"/>
                    </a:lnTo>
                    <a:lnTo>
                      <a:pt x="1099" y="2081"/>
                    </a:lnTo>
                    <a:lnTo>
                      <a:pt x="1099" y="2081"/>
                    </a:lnTo>
                    <a:close/>
                    <a:moveTo>
                      <a:pt x="1108" y="2090"/>
                    </a:moveTo>
                    <a:lnTo>
                      <a:pt x="1106" y="2090"/>
                    </a:lnTo>
                    <a:lnTo>
                      <a:pt x="1106" y="2090"/>
                    </a:lnTo>
                    <a:lnTo>
                      <a:pt x="1104" y="2090"/>
                    </a:lnTo>
                    <a:lnTo>
                      <a:pt x="1106" y="2088"/>
                    </a:lnTo>
                    <a:lnTo>
                      <a:pt x="1106" y="2088"/>
                    </a:lnTo>
                    <a:lnTo>
                      <a:pt x="1106" y="2086"/>
                    </a:lnTo>
                    <a:lnTo>
                      <a:pt x="1108" y="2086"/>
                    </a:lnTo>
                    <a:lnTo>
                      <a:pt x="1108" y="2086"/>
                    </a:lnTo>
                    <a:lnTo>
                      <a:pt x="1109" y="2088"/>
                    </a:lnTo>
                    <a:lnTo>
                      <a:pt x="1109" y="2088"/>
                    </a:lnTo>
                    <a:lnTo>
                      <a:pt x="1108" y="2090"/>
                    </a:lnTo>
                    <a:lnTo>
                      <a:pt x="1108" y="2090"/>
                    </a:lnTo>
                    <a:close/>
                    <a:moveTo>
                      <a:pt x="1118" y="2086"/>
                    </a:moveTo>
                    <a:lnTo>
                      <a:pt x="1118" y="2088"/>
                    </a:lnTo>
                    <a:lnTo>
                      <a:pt x="1118" y="2088"/>
                    </a:lnTo>
                    <a:lnTo>
                      <a:pt x="1118" y="2090"/>
                    </a:lnTo>
                    <a:lnTo>
                      <a:pt x="1118" y="2090"/>
                    </a:lnTo>
                    <a:lnTo>
                      <a:pt x="1118" y="2090"/>
                    </a:lnTo>
                    <a:lnTo>
                      <a:pt x="1120" y="2090"/>
                    </a:lnTo>
                    <a:lnTo>
                      <a:pt x="1120" y="2090"/>
                    </a:lnTo>
                    <a:lnTo>
                      <a:pt x="1121" y="2090"/>
                    </a:lnTo>
                    <a:lnTo>
                      <a:pt x="1121" y="2091"/>
                    </a:lnTo>
                    <a:lnTo>
                      <a:pt x="1121" y="2091"/>
                    </a:lnTo>
                    <a:lnTo>
                      <a:pt x="1121" y="2090"/>
                    </a:lnTo>
                    <a:lnTo>
                      <a:pt x="1123" y="2091"/>
                    </a:lnTo>
                    <a:lnTo>
                      <a:pt x="1123" y="2091"/>
                    </a:lnTo>
                    <a:lnTo>
                      <a:pt x="1123" y="2091"/>
                    </a:lnTo>
                    <a:lnTo>
                      <a:pt x="1123" y="2091"/>
                    </a:lnTo>
                    <a:lnTo>
                      <a:pt x="1123" y="2090"/>
                    </a:lnTo>
                    <a:lnTo>
                      <a:pt x="1123" y="2090"/>
                    </a:lnTo>
                    <a:lnTo>
                      <a:pt x="1123" y="2090"/>
                    </a:lnTo>
                    <a:lnTo>
                      <a:pt x="1123" y="2090"/>
                    </a:lnTo>
                    <a:lnTo>
                      <a:pt x="1123" y="2088"/>
                    </a:lnTo>
                    <a:lnTo>
                      <a:pt x="1123" y="2088"/>
                    </a:lnTo>
                    <a:lnTo>
                      <a:pt x="1123" y="2088"/>
                    </a:lnTo>
                    <a:lnTo>
                      <a:pt x="1125" y="2088"/>
                    </a:lnTo>
                    <a:lnTo>
                      <a:pt x="1125" y="2088"/>
                    </a:lnTo>
                    <a:lnTo>
                      <a:pt x="1125" y="2088"/>
                    </a:lnTo>
                    <a:lnTo>
                      <a:pt x="1126" y="2086"/>
                    </a:lnTo>
                    <a:lnTo>
                      <a:pt x="1126" y="2086"/>
                    </a:lnTo>
                    <a:lnTo>
                      <a:pt x="1128" y="2086"/>
                    </a:lnTo>
                    <a:lnTo>
                      <a:pt x="1128" y="2088"/>
                    </a:lnTo>
                    <a:lnTo>
                      <a:pt x="1128" y="2088"/>
                    </a:lnTo>
                    <a:lnTo>
                      <a:pt x="1128" y="2088"/>
                    </a:lnTo>
                    <a:lnTo>
                      <a:pt x="1130" y="2088"/>
                    </a:lnTo>
                    <a:lnTo>
                      <a:pt x="1130" y="2090"/>
                    </a:lnTo>
                    <a:lnTo>
                      <a:pt x="1130" y="2090"/>
                    </a:lnTo>
                    <a:lnTo>
                      <a:pt x="1132" y="2088"/>
                    </a:lnTo>
                    <a:lnTo>
                      <a:pt x="1132" y="2088"/>
                    </a:lnTo>
                    <a:lnTo>
                      <a:pt x="1133" y="2086"/>
                    </a:lnTo>
                    <a:lnTo>
                      <a:pt x="1135" y="2086"/>
                    </a:lnTo>
                    <a:lnTo>
                      <a:pt x="1135" y="2088"/>
                    </a:lnTo>
                    <a:lnTo>
                      <a:pt x="1135" y="2088"/>
                    </a:lnTo>
                    <a:lnTo>
                      <a:pt x="1135" y="2088"/>
                    </a:lnTo>
                    <a:lnTo>
                      <a:pt x="1135" y="2090"/>
                    </a:lnTo>
                    <a:lnTo>
                      <a:pt x="1137" y="2090"/>
                    </a:lnTo>
                    <a:lnTo>
                      <a:pt x="1137" y="2090"/>
                    </a:lnTo>
                    <a:lnTo>
                      <a:pt x="1137" y="2091"/>
                    </a:lnTo>
                    <a:lnTo>
                      <a:pt x="1137" y="2091"/>
                    </a:lnTo>
                    <a:lnTo>
                      <a:pt x="1137" y="2093"/>
                    </a:lnTo>
                    <a:lnTo>
                      <a:pt x="1137" y="2093"/>
                    </a:lnTo>
                    <a:lnTo>
                      <a:pt x="1138" y="2091"/>
                    </a:lnTo>
                    <a:lnTo>
                      <a:pt x="1138" y="2090"/>
                    </a:lnTo>
                    <a:lnTo>
                      <a:pt x="1138" y="2090"/>
                    </a:lnTo>
                    <a:lnTo>
                      <a:pt x="1140" y="2090"/>
                    </a:lnTo>
                    <a:lnTo>
                      <a:pt x="1140" y="2090"/>
                    </a:lnTo>
                    <a:lnTo>
                      <a:pt x="1140" y="2091"/>
                    </a:lnTo>
                    <a:lnTo>
                      <a:pt x="1138" y="2091"/>
                    </a:lnTo>
                    <a:lnTo>
                      <a:pt x="1140" y="2091"/>
                    </a:lnTo>
                    <a:lnTo>
                      <a:pt x="1142" y="2091"/>
                    </a:lnTo>
                    <a:lnTo>
                      <a:pt x="1142" y="2091"/>
                    </a:lnTo>
                    <a:lnTo>
                      <a:pt x="1140" y="2097"/>
                    </a:lnTo>
                    <a:lnTo>
                      <a:pt x="1138" y="2098"/>
                    </a:lnTo>
                    <a:lnTo>
                      <a:pt x="1137" y="2098"/>
                    </a:lnTo>
                    <a:lnTo>
                      <a:pt x="1135" y="2098"/>
                    </a:lnTo>
                    <a:lnTo>
                      <a:pt x="1135" y="2098"/>
                    </a:lnTo>
                    <a:lnTo>
                      <a:pt x="1135" y="2098"/>
                    </a:lnTo>
                    <a:lnTo>
                      <a:pt x="1133" y="2098"/>
                    </a:lnTo>
                    <a:lnTo>
                      <a:pt x="1133" y="2098"/>
                    </a:lnTo>
                    <a:lnTo>
                      <a:pt x="1135" y="2097"/>
                    </a:lnTo>
                    <a:lnTo>
                      <a:pt x="1135" y="2097"/>
                    </a:lnTo>
                    <a:lnTo>
                      <a:pt x="1137" y="2097"/>
                    </a:lnTo>
                    <a:lnTo>
                      <a:pt x="1138" y="2095"/>
                    </a:lnTo>
                    <a:lnTo>
                      <a:pt x="1138" y="2095"/>
                    </a:lnTo>
                    <a:lnTo>
                      <a:pt x="1137" y="2095"/>
                    </a:lnTo>
                    <a:lnTo>
                      <a:pt x="1133" y="2098"/>
                    </a:lnTo>
                    <a:lnTo>
                      <a:pt x="1132" y="2098"/>
                    </a:lnTo>
                    <a:lnTo>
                      <a:pt x="1132" y="2098"/>
                    </a:lnTo>
                    <a:lnTo>
                      <a:pt x="1132" y="2098"/>
                    </a:lnTo>
                    <a:lnTo>
                      <a:pt x="1130" y="2097"/>
                    </a:lnTo>
                    <a:lnTo>
                      <a:pt x="1128" y="2095"/>
                    </a:lnTo>
                    <a:lnTo>
                      <a:pt x="1126" y="2095"/>
                    </a:lnTo>
                    <a:lnTo>
                      <a:pt x="1125" y="2095"/>
                    </a:lnTo>
                    <a:lnTo>
                      <a:pt x="1123" y="2093"/>
                    </a:lnTo>
                    <a:lnTo>
                      <a:pt x="1121" y="2093"/>
                    </a:lnTo>
                    <a:lnTo>
                      <a:pt x="1120" y="2091"/>
                    </a:lnTo>
                    <a:lnTo>
                      <a:pt x="1116" y="2091"/>
                    </a:lnTo>
                    <a:lnTo>
                      <a:pt x="1114" y="2091"/>
                    </a:lnTo>
                    <a:lnTo>
                      <a:pt x="1111" y="2090"/>
                    </a:lnTo>
                    <a:lnTo>
                      <a:pt x="1109" y="2090"/>
                    </a:lnTo>
                    <a:lnTo>
                      <a:pt x="1109" y="2088"/>
                    </a:lnTo>
                    <a:lnTo>
                      <a:pt x="1111" y="2088"/>
                    </a:lnTo>
                    <a:lnTo>
                      <a:pt x="1111" y="2088"/>
                    </a:lnTo>
                    <a:lnTo>
                      <a:pt x="1111" y="2088"/>
                    </a:lnTo>
                    <a:lnTo>
                      <a:pt x="1111" y="2088"/>
                    </a:lnTo>
                    <a:lnTo>
                      <a:pt x="1113" y="2088"/>
                    </a:lnTo>
                    <a:lnTo>
                      <a:pt x="1113" y="2088"/>
                    </a:lnTo>
                    <a:lnTo>
                      <a:pt x="1113" y="2088"/>
                    </a:lnTo>
                    <a:lnTo>
                      <a:pt x="1114" y="2088"/>
                    </a:lnTo>
                    <a:lnTo>
                      <a:pt x="1114" y="2088"/>
                    </a:lnTo>
                    <a:lnTo>
                      <a:pt x="1114" y="2088"/>
                    </a:lnTo>
                    <a:lnTo>
                      <a:pt x="1116" y="2086"/>
                    </a:lnTo>
                    <a:lnTo>
                      <a:pt x="1118" y="2086"/>
                    </a:lnTo>
                    <a:lnTo>
                      <a:pt x="1118" y="2086"/>
                    </a:lnTo>
                    <a:lnTo>
                      <a:pt x="1118" y="2086"/>
                    </a:lnTo>
                    <a:close/>
                    <a:moveTo>
                      <a:pt x="1296" y="2102"/>
                    </a:moveTo>
                    <a:lnTo>
                      <a:pt x="1294" y="2102"/>
                    </a:lnTo>
                    <a:lnTo>
                      <a:pt x="1291" y="2102"/>
                    </a:lnTo>
                    <a:lnTo>
                      <a:pt x="1289" y="2102"/>
                    </a:lnTo>
                    <a:lnTo>
                      <a:pt x="1287" y="2102"/>
                    </a:lnTo>
                    <a:lnTo>
                      <a:pt x="1291" y="2100"/>
                    </a:lnTo>
                    <a:lnTo>
                      <a:pt x="1292" y="2098"/>
                    </a:lnTo>
                    <a:lnTo>
                      <a:pt x="1296" y="2095"/>
                    </a:lnTo>
                    <a:lnTo>
                      <a:pt x="1298" y="2095"/>
                    </a:lnTo>
                    <a:lnTo>
                      <a:pt x="1296" y="2098"/>
                    </a:lnTo>
                    <a:lnTo>
                      <a:pt x="1296" y="2100"/>
                    </a:lnTo>
                    <a:lnTo>
                      <a:pt x="1296" y="2102"/>
                    </a:lnTo>
                    <a:close/>
                    <a:moveTo>
                      <a:pt x="1292" y="2098"/>
                    </a:moveTo>
                    <a:lnTo>
                      <a:pt x="1291" y="2098"/>
                    </a:lnTo>
                    <a:lnTo>
                      <a:pt x="1289" y="2098"/>
                    </a:lnTo>
                    <a:lnTo>
                      <a:pt x="1292" y="2095"/>
                    </a:lnTo>
                    <a:lnTo>
                      <a:pt x="1296" y="2095"/>
                    </a:lnTo>
                    <a:lnTo>
                      <a:pt x="1292" y="2098"/>
                    </a:lnTo>
                    <a:lnTo>
                      <a:pt x="1292" y="2098"/>
                    </a:lnTo>
                    <a:close/>
                    <a:moveTo>
                      <a:pt x="1537" y="2100"/>
                    </a:moveTo>
                    <a:lnTo>
                      <a:pt x="1537" y="2100"/>
                    </a:lnTo>
                    <a:lnTo>
                      <a:pt x="1537" y="2100"/>
                    </a:lnTo>
                    <a:lnTo>
                      <a:pt x="1535" y="2098"/>
                    </a:lnTo>
                    <a:lnTo>
                      <a:pt x="1535" y="2098"/>
                    </a:lnTo>
                    <a:lnTo>
                      <a:pt x="1537" y="2098"/>
                    </a:lnTo>
                    <a:lnTo>
                      <a:pt x="1539" y="2098"/>
                    </a:lnTo>
                    <a:lnTo>
                      <a:pt x="1537" y="2100"/>
                    </a:lnTo>
                    <a:lnTo>
                      <a:pt x="1537" y="2100"/>
                    </a:lnTo>
                    <a:lnTo>
                      <a:pt x="1537" y="2100"/>
                    </a:lnTo>
                    <a:close/>
                    <a:moveTo>
                      <a:pt x="1137" y="2102"/>
                    </a:moveTo>
                    <a:lnTo>
                      <a:pt x="1137" y="2102"/>
                    </a:lnTo>
                    <a:lnTo>
                      <a:pt x="1137" y="2100"/>
                    </a:lnTo>
                    <a:lnTo>
                      <a:pt x="1137" y="2100"/>
                    </a:lnTo>
                    <a:lnTo>
                      <a:pt x="1137" y="2100"/>
                    </a:lnTo>
                    <a:lnTo>
                      <a:pt x="1138" y="2100"/>
                    </a:lnTo>
                    <a:lnTo>
                      <a:pt x="1138" y="2100"/>
                    </a:lnTo>
                    <a:lnTo>
                      <a:pt x="1138" y="2100"/>
                    </a:lnTo>
                    <a:lnTo>
                      <a:pt x="1137" y="2102"/>
                    </a:lnTo>
                    <a:close/>
                    <a:moveTo>
                      <a:pt x="1169" y="2119"/>
                    </a:moveTo>
                    <a:lnTo>
                      <a:pt x="1169" y="2119"/>
                    </a:lnTo>
                    <a:lnTo>
                      <a:pt x="1168" y="2119"/>
                    </a:lnTo>
                    <a:lnTo>
                      <a:pt x="1168" y="2117"/>
                    </a:lnTo>
                    <a:lnTo>
                      <a:pt x="1168" y="2117"/>
                    </a:lnTo>
                    <a:lnTo>
                      <a:pt x="1168" y="2117"/>
                    </a:lnTo>
                    <a:lnTo>
                      <a:pt x="1169" y="2117"/>
                    </a:lnTo>
                    <a:lnTo>
                      <a:pt x="1169" y="2117"/>
                    </a:lnTo>
                    <a:lnTo>
                      <a:pt x="1169" y="2119"/>
                    </a:lnTo>
                    <a:lnTo>
                      <a:pt x="1169" y="2119"/>
                    </a:lnTo>
                    <a:close/>
                    <a:moveTo>
                      <a:pt x="1426" y="2122"/>
                    </a:moveTo>
                    <a:lnTo>
                      <a:pt x="1424" y="2124"/>
                    </a:lnTo>
                    <a:lnTo>
                      <a:pt x="1424" y="2120"/>
                    </a:lnTo>
                    <a:lnTo>
                      <a:pt x="1426" y="2119"/>
                    </a:lnTo>
                    <a:lnTo>
                      <a:pt x="1426" y="2119"/>
                    </a:lnTo>
                    <a:lnTo>
                      <a:pt x="1426" y="2122"/>
                    </a:lnTo>
                    <a:lnTo>
                      <a:pt x="1426" y="2122"/>
                    </a:lnTo>
                    <a:lnTo>
                      <a:pt x="1426" y="2122"/>
                    </a:lnTo>
                    <a:close/>
                    <a:moveTo>
                      <a:pt x="1436" y="2132"/>
                    </a:moveTo>
                    <a:lnTo>
                      <a:pt x="1434" y="2134"/>
                    </a:lnTo>
                    <a:lnTo>
                      <a:pt x="1434" y="2132"/>
                    </a:lnTo>
                    <a:lnTo>
                      <a:pt x="1436" y="2131"/>
                    </a:lnTo>
                    <a:lnTo>
                      <a:pt x="1436" y="2131"/>
                    </a:lnTo>
                    <a:lnTo>
                      <a:pt x="1436" y="2132"/>
                    </a:lnTo>
                    <a:close/>
                    <a:moveTo>
                      <a:pt x="1241" y="2136"/>
                    </a:moveTo>
                    <a:lnTo>
                      <a:pt x="1241" y="2137"/>
                    </a:lnTo>
                    <a:lnTo>
                      <a:pt x="1239" y="2137"/>
                    </a:lnTo>
                    <a:lnTo>
                      <a:pt x="1239" y="2137"/>
                    </a:lnTo>
                    <a:lnTo>
                      <a:pt x="1239" y="2136"/>
                    </a:lnTo>
                    <a:lnTo>
                      <a:pt x="1239" y="2136"/>
                    </a:lnTo>
                    <a:lnTo>
                      <a:pt x="1239" y="2136"/>
                    </a:lnTo>
                    <a:lnTo>
                      <a:pt x="1239" y="2136"/>
                    </a:lnTo>
                    <a:lnTo>
                      <a:pt x="1239" y="2136"/>
                    </a:lnTo>
                    <a:lnTo>
                      <a:pt x="1241" y="2134"/>
                    </a:lnTo>
                    <a:lnTo>
                      <a:pt x="1243" y="2134"/>
                    </a:lnTo>
                    <a:lnTo>
                      <a:pt x="1243" y="2134"/>
                    </a:lnTo>
                    <a:lnTo>
                      <a:pt x="1245" y="2134"/>
                    </a:lnTo>
                    <a:lnTo>
                      <a:pt x="1245" y="2134"/>
                    </a:lnTo>
                    <a:lnTo>
                      <a:pt x="1243" y="2134"/>
                    </a:lnTo>
                    <a:lnTo>
                      <a:pt x="1241" y="2136"/>
                    </a:lnTo>
                    <a:lnTo>
                      <a:pt x="1241" y="2136"/>
                    </a:lnTo>
                    <a:close/>
                    <a:moveTo>
                      <a:pt x="1236" y="2137"/>
                    </a:moveTo>
                    <a:lnTo>
                      <a:pt x="1234" y="2137"/>
                    </a:lnTo>
                    <a:lnTo>
                      <a:pt x="1234" y="2137"/>
                    </a:lnTo>
                    <a:lnTo>
                      <a:pt x="1233" y="2136"/>
                    </a:lnTo>
                    <a:lnTo>
                      <a:pt x="1233" y="2136"/>
                    </a:lnTo>
                    <a:lnTo>
                      <a:pt x="1234" y="2136"/>
                    </a:lnTo>
                    <a:lnTo>
                      <a:pt x="1236" y="2136"/>
                    </a:lnTo>
                    <a:lnTo>
                      <a:pt x="1236" y="2136"/>
                    </a:lnTo>
                    <a:lnTo>
                      <a:pt x="1236" y="2137"/>
                    </a:lnTo>
                    <a:lnTo>
                      <a:pt x="1236" y="2137"/>
                    </a:lnTo>
                    <a:close/>
                    <a:moveTo>
                      <a:pt x="1559" y="2143"/>
                    </a:moveTo>
                    <a:lnTo>
                      <a:pt x="1558" y="2143"/>
                    </a:lnTo>
                    <a:lnTo>
                      <a:pt x="1556" y="2143"/>
                    </a:lnTo>
                    <a:lnTo>
                      <a:pt x="1554" y="2143"/>
                    </a:lnTo>
                    <a:lnTo>
                      <a:pt x="1554" y="2141"/>
                    </a:lnTo>
                    <a:lnTo>
                      <a:pt x="1558" y="2143"/>
                    </a:lnTo>
                    <a:lnTo>
                      <a:pt x="1559" y="2141"/>
                    </a:lnTo>
                    <a:lnTo>
                      <a:pt x="1561" y="2141"/>
                    </a:lnTo>
                    <a:lnTo>
                      <a:pt x="1559" y="2143"/>
                    </a:lnTo>
                    <a:close/>
                    <a:moveTo>
                      <a:pt x="1121" y="2199"/>
                    </a:moveTo>
                    <a:lnTo>
                      <a:pt x="1120" y="2199"/>
                    </a:lnTo>
                    <a:lnTo>
                      <a:pt x="1120" y="2199"/>
                    </a:lnTo>
                    <a:lnTo>
                      <a:pt x="1120" y="2197"/>
                    </a:lnTo>
                    <a:lnTo>
                      <a:pt x="1121" y="2197"/>
                    </a:lnTo>
                    <a:lnTo>
                      <a:pt x="1121" y="2197"/>
                    </a:lnTo>
                    <a:lnTo>
                      <a:pt x="1121" y="2199"/>
                    </a:lnTo>
                    <a:lnTo>
                      <a:pt x="1121" y="2199"/>
                    </a:lnTo>
                    <a:lnTo>
                      <a:pt x="1121" y="21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42"/>
              <p:cNvSpPr>
                <a:spLocks noEditPoints="1"/>
              </p:cNvSpPr>
              <p:nvPr/>
            </p:nvSpPr>
            <p:spPr bwMode="auto">
              <a:xfrm>
                <a:off x="5496" y="328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  <a:gd name="T14" fmla="*/ 0 w 2"/>
                  <a:gd name="T15" fmla="*/ 0 h 1"/>
                  <a:gd name="T16" fmla="*/ 0 w 2"/>
                  <a:gd name="T17" fmla="*/ 0 h 1"/>
                  <a:gd name="T18" fmla="*/ 0 w 2"/>
                  <a:gd name="T19" fmla="*/ 0 h 1"/>
                  <a:gd name="T20" fmla="*/ 0 w 2"/>
                  <a:gd name="T21" fmla="*/ 0 h 1"/>
                  <a:gd name="T22" fmla="*/ 0 w 2"/>
                  <a:gd name="T23" fmla="*/ 0 h 1"/>
                  <a:gd name="T24" fmla="*/ 0 w 2"/>
                  <a:gd name="T25" fmla="*/ 1 h 1"/>
                  <a:gd name="T26" fmla="*/ 0 w 2"/>
                  <a:gd name="T27" fmla="*/ 1 h 1"/>
                  <a:gd name="T28" fmla="*/ 0 w 2"/>
                  <a:gd name="T29" fmla="*/ 1 h 1"/>
                  <a:gd name="T30" fmla="*/ 2 w 2"/>
                  <a:gd name="T31" fmla="*/ 1 h 1"/>
                  <a:gd name="T32" fmla="*/ 0 w 2"/>
                  <a:gd name="T33" fmla="*/ 1 h 1"/>
                  <a:gd name="T34" fmla="*/ 0 w 2"/>
                  <a:gd name="T35" fmla="*/ 1 h 1"/>
                  <a:gd name="T36" fmla="*/ 0 w 2"/>
                  <a:gd name="T37" fmla="*/ 1 h 1"/>
                  <a:gd name="T38" fmla="*/ 0 w 2"/>
                  <a:gd name="T39" fmla="*/ 1 h 1"/>
                  <a:gd name="T40" fmla="*/ 0 w 2"/>
                  <a:gd name="T41" fmla="*/ 1 h 1"/>
                  <a:gd name="T42" fmla="*/ 2 w 2"/>
                  <a:gd name="T43" fmla="*/ 1 h 1"/>
                  <a:gd name="T44" fmla="*/ 2 w 2"/>
                  <a:gd name="T45" fmla="*/ 1 h 1"/>
                  <a:gd name="T46" fmla="*/ 2 w 2"/>
                  <a:gd name="T47" fmla="*/ 0 h 1"/>
                  <a:gd name="T48" fmla="*/ 2 w 2"/>
                  <a:gd name="T49" fmla="*/ 1 h 1"/>
                  <a:gd name="T50" fmla="*/ 2 w 2"/>
                  <a:gd name="T51" fmla="*/ 1 h 1"/>
                  <a:gd name="T52" fmla="*/ 2 w 2"/>
                  <a:gd name="T53" fmla="*/ 1 h 1"/>
                  <a:gd name="T54" fmla="*/ 2 w 2"/>
                  <a:gd name="T5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2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43"/>
              <p:cNvSpPr>
                <a:spLocks/>
              </p:cNvSpPr>
              <p:nvPr/>
            </p:nvSpPr>
            <p:spPr bwMode="auto">
              <a:xfrm>
                <a:off x="3871" y="2948"/>
                <a:ext cx="366" cy="358"/>
              </a:xfrm>
              <a:custGeom>
                <a:avLst/>
                <a:gdLst>
                  <a:gd name="T0" fmla="*/ 303 w 366"/>
                  <a:gd name="T1" fmla="*/ 14 h 358"/>
                  <a:gd name="T2" fmla="*/ 316 w 366"/>
                  <a:gd name="T3" fmla="*/ 16 h 358"/>
                  <a:gd name="T4" fmla="*/ 339 w 366"/>
                  <a:gd name="T5" fmla="*/ 19 h 358"/>
                  <a:gd name="T6" fmla="*/ 354 w 366"/>
                  <a:gd name="T7" fmla="*/ 31 h 358"/>
                  <a:gd name="T8" fmla="*/ 356 w 366"/>
                  <a:gd name="T9" fmla="*/ 41 h 358"/>
                  <a:gd name="T10" fmla="*/ 357 w 366"/>
                  <a:gd name="T11" fmla="*/ 55 h 358"/>
                  <a:gd name="T12" fmla="*/ 364 w 366"/>
                  <a:gd name="T13" fmla="*/ 62 h 358"/>
                  <a:gd name="T14" fmla="*/ 340 w 366"/>
                  <a:gd name="T15" fmla="*/ 86 h 358"/>
                  <a:gd name="T16" fmla="*/ 335 w 366"/>
                  <a:gd name="T17" fmla="*/ 103 h 358"/>
                  <a:gd name="T18" fmla="*/ 332 w 366"/>
                  <a:gd name="T19" fmla="*/ 128 h 358"/>
                  <a:gd name="T20" fmla="*/ 325 w 366"/>
                  <a:gd name="T21" fmla="*/ 142 h 358"/>
                  <a:gd name="T22" fmla="*/ 322 w 366"/>
                  <a:gd name="T23" fmla="*/ 154 h 358"/>
                  <a:gd name="T24" fmla="*/ 327 w 366"/>
                  <a:gd name="T25" fmla="*/ 174 h 358"/>
                  <a:gd name="T26" fmla="*/ 330 w 366"/>
                  <a:gd name="T27" fmla="*/ 200 h 358"/>
                  <a:gd name="T28" fmla="*/ 332 w 366"/>
                  <a:gd name="T29" fmla="*/ 220 h 358"/>
                  <a:gd name="T30" fmla="*/ 349 w 366"/>
                  <a:gd name="T31" fmla="*/ 242 h 358"/>
                  <a:gd name="T32" fmla="*/ 332 w 366"/>
                  <a:gd name="T33" fmla="*/ 261 h 358"/>
                  <a:gd name="T34" fmla="*/ 315 w 366"/>
                  <a:gd name="T35" fmla="*/ 273 h 358"/>
                  <a:gd name="T36" fmla="*/ 315 w 366"/>
                  <a:gd name="T37" fmla="*/ 299 h 358"/>
                  <a:gd name="T38" fmla="*/ 311 w 366"/>
                  <a:gd name="T39" fmla="*/ 324 h 358"/>
                  <a:gd name="T40" fmla="*/ 330 w 366"/>
                  <a:gd name="T41" fmla="*/ 340 h 358"/>
                  <a:gd name="T42" fmla="*/ 337 w 366"/>
                  <a:gd name="T43" fmla="*/ 336 h 358"/>
                  <a:gd name="T44" fmla="*/ 333 w 366"/>
                  <a:gd name="T45" fmla="*/ 358 h 358"/>
                  <a:gd name="T46" fmla="*/ 322 w 366"/>
                  <a:gd name="T47" fmla="*/ 357 h 358"/>
                  <a:gd name="T48" fmla="*/ 311 w 366"/>
                  <a:gd name="T49" fmla="*/ 343 h 358"/>
                  <a:gd name="T50" fmla="*/ 294 w 366"/>
                  <a:gd name="T51" fmla="*/ 334 h 358"/>
                  <a:gd name="T52" fmla="*/ 282 w 366"/>
                  <a:gd name="T53" fmla="*/ 328 h 358"/>
                  <a:gd name="T54" fmla="*/ 263 w 366"/>
                  <a:gd name="T55" fmla="*/ 328 h 358"/>
                  <a:gd name="T56" fmla="*/ 251 w 366"/>
                  <a:gd name="T57" fmla="*/ 316 h 358"/>
                  <a:gd name="T58" fmla="*/ 234 w 366"/>
                  <a:gd name="T59" fmla="*/ 319 h 358"/>
                  <a:gd name="T60" fmla="*/ 227 w 366"/>
                  <a:gd name="T61" fmla="*/ 309 h 358"/>
                  <a:gd name="T62" fmla="*/ 214 w 366"/>
                  <a:gd name="T63" fmla="*/ 311 h 358"/>
                  <a:gd name="T64" fmla="*/ 191 w 366"/>
                  <a:gd name="T65" fmla="*/ 314 h 358"/>
                  <a:gd name="T66" fmla="*/ 193 w 366"/>
                  <a:gd name="T67" fmla="*/ 297 h 358"/>
                  <a:gd name="T68" fmla="*/ 183 w 366"/>
                  <a:gd name="T69" fmla="*/ 256 h 358"/>
                  <a:gd name="T70" fmla="*/ 161 w 366"/>
                  <a:gd name="T71" fmla="*/ 239 h 358"/>
                  <a:gd name="T72" fmla="*/ 142 w 366"/>
                  <a:gd name="T73" fmla="*/ 236 h 358"/>
                  <a:gd name="T74" fmla="*/ 128 w 366"/>
                  <a:gd name="T75" fmla="*/ 253 h 358"/>
                  <a:gd name="T76" fmla="*/ 106 w 366"/>
                  <a:gd name="T77" fmla="*/ 254 h 358"/>
                  <a:gd name="T78" fmla="*/ 90 w 366"/>
                  <a:gd name="T79" fmla="*/ 237 h 358"/>
                  <a:gd name="T80" fmla="*/ 84 w 366"/>
                  <a:gd name="T81" fmla="*/ 215 h 358"/>
                  <a:gd name="T82" fmla="*/ 46 w 366"/>
                  <a:gd name="T83" fmla="*/ 213 h 358"/>
                  <a:gd name="T84" fmla="*/ 19 w 366"/>
                  <a:gd name="T85" fmla="*/ 212 h 358"/>
                  <a:gd name="T86" fmla="*/ 0 w 366"/>
                  <a:gd name="T87" fmla="*/ 212 h 358"/>
                  <a:gd name="T88" fmla="*/ 3 w 366"/>
                  <a:gd name="T89" fmla="*/ 196 h 358"/>
                  <a:gd name="T90" fmla="*/ 17 w 366"/>
                  <a:gd name="T91" fmla="*/ 188 h 358"/>
                  <a:gd name="T92" fmla="*/ 27 w 366"/>
                  <a:gd name="T93" fmla="*/ 190 h 358"/>
                  <a:gd name="T94" fmla="*/ 34 w 366"/>
                  <a:gd name="T95" fmla="*/ 184 h 358"/>
                  <a:gd name="T96" fmla="*/ 41 w 366"/>
                  <a:gd name="T97" fmla="*/ 190 h 358"/>
                  <a:gd name="T98" fmla="*/ 51 w 366"/>
                  <a:gd name="T99" fmla="*/ 190 h 358"/>
                  <a:gd name="T100" fmla="*/ 75 w 366"/>
                  <a:gd name="T101" fmla="*/ 166 h 358"/>
                  <a:gd name="T102" fmla="*/ 87 w 366"/>
                  <a:gd name="T103" fmla="*/ 127 h 358"/>
                  <a:gd name="T104" fmla="*/ 108 w 366"/>
                  <a:gd name="T105" fmla="*/ 96 h 358"/>
                  <a:gd name="T106" fmla="*/ 120 w 366"/>
                  <a:gd name="T107" fmla="*/ 45 h 358"/>
                  <a:gd name="T108" fmla="*/ 126 w 366"/>
                  <a:gd name="T109" fmla="*/ 14 h 358"/>
                  <a:gd name="T110" fmla="*/ 159 w 366"/>
                  <a:gd name="T111" fmla="*/ 14 h 358"/>
                  <a:gd name="T112" fmla="*/ 181 w 366"/>
                  <a:gd name="T113" fmla="*/ 19 h 358"/>
                  <a:gd name="T114" fmla="*/ 207 w 366"/>
                  <a:gd name="T115" fmla="*/ 11 h 358"/>
                  <a:gd name="T116" fmla="*/ 233 w 366"/>
                  <a:gd name="T117" fmla="*/ 5 h 358"/>
                  <a:gd name="T118" fmla="*/ 260 w 366"/>
                  <a:gd name="T11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6" h="358">
                    <a:moveTo>
                      <a:pt x="291" y="4"/>
                    </a:moveTo>
                    <a:lnTo>
                      <a:pt x="292" y="5"/>
                    </a:lnTo>
                    <a:lnTo>
                      <a:pt x="292" y="5"/>
                    </a:lnTo>
                    <a:lnTo>
                      <a:pt x="296" y="9"/>
                    </a:lnTo>
                    <a:lnTo>
                      <a:pt x="298" y="9"/>
                    </a:lnTo>
                    <a:lnTo>
                      <a:pt x="298" y="11"/>
                    </a:lnTo>
                    <a:lnTo>
                      <a:pt x="299" y="12"/>
                    </a:lnTo>
                    <a:lnTo>
                      <a:pt x="299" y="14"/>
                    </a:lnTo>
                    <a:lnTo>
                      <a:pt x="301" y="14"/>
                    </a:lnTo>
                    <a:lnTo>
                      <a:pt x="303" y="14"/>
                    </a:lnTo>
                    <a:lnTo>
                      <a:pt x="303" y="16"/>
                    </a:lnTo>
                    <a:lnTo>
                      <a:pt x="304" y="16"/>
                    </a:lnTo>
                    <a:lnTo>
                      <a:pt x="306" y="17"/>
                    </a:lnTo>
                    <a:lnTo>
                      <a:pt x="308" y="17"/>
                    </a:lnTo>
                    <a:lnTo>
                      <a:pt x="308" y="17"/>
                    </a:lnTo>
                    <a:lnTo>
                      <a:pt x="310" y="19"/>
                    </a:lnTo>
                    <a:lnTo>
                      <a:pt x="311" y="19"/>
                    </a:lnTo>
                    <a:lnTo>
                      <a:pt x="313" y="17"/>
                    </a:lnTo>
                    <a:lnTo>
                      <a:pt x="315" y="16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23" y="16"/>
                    </a:lnTo>
                    <a:lnTo>
                      <a:pt x="325" y="17"/>
                    </a:lnTo>
                    <a:lnTo>
                      <a:pt x="327" y="17"/>
                    </a:lnTo>
                    <a:lnTo>
                      <a:pt x="328" y="16"/>
                    </a:lnTo>
                    <a:lnTo>
                      <a:pt x="330" y="12"/>
                    </a:lnTo>
                    <a:lnTo>
                      <a:pt x="332" y="12"/>
                    </a:lnTo>
                    <a:lnTo>
                      <a:pt x="335" y="14"/>
                    </a:lnTo>
                    <a:lnTo>
                      <a:pt x="337" y="16"/>
                    </a:lnTo>
                    <a:lnTo>
                      <a:pt x="339" y="19"/>
                    </a:lnTo>
                    <a:lnTo>
                      <a:pt x="340" y="19"/>
                    </a:lnTo>
                    <a:lnTo>
                      <a:pt x="342" y="21"/>
                    </a:lnTo>
                    <a:lnTo>
                      <a:pt x="345" y="24"/>
                    </a:lnTo>
                    <a:lnTo>
                      <a:pt x="349" y="26"/>
                    </a:lnTo>
                    <a:lnTo>
                      <a:pt x="351" y="28"/>
                    </a:lnTo>
                    <a:lnTo>
                      <a:pt x="351" y="29"/>
                    </a:lnTo>
                    <a:lnTo>
                      <a:pt x="352" y="29"/>
                    </a:lnTo>
                    <a:lnTo>
                      <a:pt x="352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4" y="31"/>
                    </a:lnTo>
                    <a:lnTo>
                      <a:pt x="356" y="31"/>
                    </a:lnTo>
                    <a:lnTo>
                      <a:pt x="356" y="33"/>
                    </a:lnTo>
                    <a:lnTo>
                      <a:pt x="357" y="33"/>
                    </a:lnTo>
                    <a:lnTo>
                      <a:pt x="357" y="34"/>
                    </a:lnTo>
                    <a:lnTo>
                      <a:pt x="357" y="34"/>
                    </a:lnTo>
                    <a:lnTo>
                      <a:pt x="359" y="36"/>
                    </a:lnTo>
                    <a:lnTo>
                      <a:pt x="357" y="38"/>
                    </a:lnTo>
                    <a:lnTo>
                      <a:pt x="357" y="38"/>
                    </a:lnTo>
                    <a:lnTo>
                      <a:pt x="356" y="41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7" y="46"/>
                    </a:lnTo>
                    <a:lnTo>
                      <a:pt x="357" y="46"/>
                    </a:lnTo>
                    <a:lnTo>
                      <a:pt x="356" y="50"/>
                    </a:lnTo>
                    <a:lnTo>
                      <a:pt x="356" y="53"/>
                    </a:lnTo>
                    <a:lnTo>
                      <a:pt x="356" y="53"/>
                    </a:lnTo>
                    <a:lnTo>
                      <a:pt x="357" y="55"/>
                    </a:lnTo>
                    <a:lnTo>
                      <a:pt x="359" y="55"/>
                    </a:lnTo>
                    <a:lnTo>
                      <a:pt x="361" y="55"/>
                    </a:lnTo>
                    <a:lnTo>
                      <a:pt x="361" y="57"/>
                    </a:lnTo>
                    <a:lnTo>
                      <a:pt x="363" y="57"/>
                    </a:lnTo>
                    <a:lnTo>
                      <a:pt x="363" y="57"/>
                    </a:lnTo>
                    <a:lnTo>
                      <a:pt x="364" y="58"/>
                    </a:lnTo>
                    <a:lnTo>
                      <a:pt x="364" y="58"/>
                    </a:lnTo>
                    <a:lnTo>
                      <a:pt x="364" y="58"/>
                    </a:lnTo>
                    <a:lnTo>
                      <a:pt x="366" y="60"/>
                    </a:lnTo>
                    <a:lnTo>
                      <a:pt x="364" y="62"/>
                    </a:lnTo>
                    <a:lnTo>
                      <a:pt x="364" y="62"/>
                    </a:lnTo>
                    <a:lnTo>
                      <a:pt x="363" y="63"/>
                    </a:lnTo>
                    <a:lnTo>
                      <a:pt x="359" y="69"/>
                    </a:lnTo>
                    <a:lnTo>
                      <a:pt x="351" y="77"/>
                    </a:lnTo>
                    <a:lnTo>
                      <a:pt x="351" y="77"/>
                    </a:lnTo>
                    <a:lnTo>
                      <a:pt x="347" y="79"/>
                    </a:lnTo>
                    <a:lnTo>
                      <a:pt x="345" y="80"/>
                    </a:lnTo>
                    <a:lnTo>
                      <a:pt x="344" y="82"/>
                    </a:lnTo>
                    <a:lnTo>
                      <a:pt x="342" y="84"/>
                    </a:lnTo>
                    <a:lnTo>
                      <a:pt x="340" y="86"/>
                    </a:lnTo>
                    <a:lnTo>
                      <a:pt x="340" y="86"/>
                    </a:lnTo>
                    <a:lnTo>
                      <a:pt x="340" y="87"/>
                    </a:lnTo>
                    <a:lnTo>
                      <a:pt x="340" y="91"/>
                    </a:lnTo>
                    <a:lnTo>
                      <a:pt x="339" y="92"/>
                    </a:lnTo>
                    <a:lnTo>
                      <a:pt x="337" y="96"/>
                    </a:lnTo>
                    <a:lnTo>
                      <a:pt x="337" y="98"/>
                    </a:lnTo>
                    <a:lnTo>
                      <a:pt x="337" y="98"/>
                    </a:lnTo>
                    <a:lnTo>
                      <a:pt x="335" y="99"/>
                    </a:lnTo>
                    <a:lnTo>
                      <a:pt x="335" y="103"/>
                    </a:lnTo>
                    <a:lnTo>
                      <a:pt x="335" y="103"/>
                    </a:lnTo>
                    <a:lnTo>
                      <a:pt x="333" y="109"/>
                    </a:lnTo>
                    <a:lnTo>
                      <a:pt x="333" y="111"/>
                    </a:lnTo>
                    <a:lnTo>
                      <a:pt x="333" y="115"/>
                    </a:lnTo>
                    <a:lnTo>
                      <a:pt x="333" y="116"/>
                    </a:lnTo>
                    <a:lnTo>
                      <a:pt x="333" y="118"/>
                    </a:lnTo>
                    <a:lnTo>
                      <a:pt x="332" y="120"/>
                    </a:lnTo>
                    <a:lnTo>
                      <a:pt x="332" y="121"/>
                    </a:lnTo>
                    <a:lnTo>
                      <a:pt x="333" y="127"/>
                    </a:lnTo>
                    <a:lnTo>
                      <a:pt x="333" y="127"/>
                    </a:lnTo>
                    <a:lnTo>
                      <a:pt x="332" y="128"/>
                    </a:lnTo>
                    <a:lnTo>
                      <a:pt x="330" y="128"/>
                    </a:lnTo>
                    <a:lnTo>
                      <a:pt x="330" y="130"/>
                    </a:lnTo>
                    <a:lnTo>
                      <a:pt x="328" y="130"/>
                    </a:lnTo>
                    <a:lnTo>
                      <a:pt x="327" y="132"/>
                    </a:lnTo>
                    <a:lnTo>
                      <a:pt x="325" y="133"/>
                    </a:lnTo>
                    <a:lnTo>
                      <a:pt x="325" y="135"/>
                    </a:lnTo>
                    <a:lnTo>
                      <a:pt x="325" y="137"/>
                    </a:lnTo>
                    <a:lnTo>
                      <a:pt x="325" y="138"/>
                    </a:lnTo>
                    <a:lnTo>
                      <a:pt x="325" y="142"/>
                    </a:lnTo>
                    <a:lnTo>
                      <a:pt x="325" y="142"/>
                    </a:lnTo>
                    <a:lnTo>
                      <a:pt x="323" y="144"/>
                    </a:lnTo>
                    <a:lnTo>
                      <a:pt x="322" y="145"/>
                    </a:lnTo>
                    <a:lnTo>
                      <a:pt x="320" y="145"/>
                    </a:lnTo>
                    <a:lnTo>
                      <a:pt x="320" y="147"/>
                    </a:lnTo>
                    <a:lnTo>
                      <a:pt x="320" y="147"/>
                    </a:lnTo>
                    <a:lnTo>
                      <a:pt x="320" y="149"/>
                    </a:lnTo>
                    <a:lnTo>
                      <a:pt x="320" y="150"/>
                    </a:lnTo>
                    <a:lnTo>
                      <a:pt x="320" y="152"/>
                    </a:lnTo>
                    <a:lnTo>
                      <a:pt x="322" y="152"/>
                    </a:lnTo>
                    <a:lnTo>
                      <a:pt x="322" y="154"/>
                    </a:lnTo>
                    <a:lnTo>
                      <a:pt x="322" y="154"/>
                    </a:lnTo>
                    <a:lnTo>
                      <a:pt x="323" y="156"/>
                    </a:lnTo>
                    <a:lnTo>
                      <a:pt x="325" y="157"/>
                    </a:lnTo>
                    <a:lnTo>
                      <a:pt x="327" y="159"/>
                    </a:lnTo>
                    <a:lnTo>
                      <a:pt x="327" y="161"/>
                    </a:lnTo>
                    <a:lnTo>
                      <a:pt x="327" y="162"/>
                    </a:lnTo>
                    <a:lnTo>
                      <a:pt x="325" y="164"/>
                    </a:lnTo>
                    <a:lnTo>
                      <a:pt x="327" y="167"/>
                    </a:lnTo>
                    <a:lnTo>
                      <a:pt x="327" y="171"/>
                    </a:lnTo>
                    <a:lnTo>
                      <a:pt x="327" y="174"/>
                    </a:lnTo>
                    <a:lnTo>
                      <a:pt x="327" y="174"/>
                    </a:lnTo>
                    <a:lnTo>
                      <a:pt x="328" y="179"/>
                    </a:lnTo>
                    <a:lnTo>
                      <a:pt x="328" y="183"/>
                    </a:lnTo>
                    <a:lnTo>
                      <a:pt x="330" y="184"/>
                    </a:lnTo>
                    <a:lnTo>
                      <a:pt x="330" y="186"/>
                    </a:lnTo>
                    <a:lnTo>
                      <a:pt x="328" y="190"/>
                    </a:lnTo>
                    <a:lnTo>
                      <a:pt x="328" y="193"/>
                    </a:lnTo>
                    <a:lnTo>
                      <a:pt x="328" y="195"/>
                    </a:lnTo>
                    <a:lnTo>
                      <a:pt x="328" y="195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2" y="203"/>
                    </a:lnTo>
                    <a:lnTo>
                      <a:pt x="332" y="205"/>
                    </a:lnTo>
                    <a:lnTo>
                      <a:pt x="333" y="208"/>
                    </a:lnTo>
                    <a:lnTo>
                      <a:pt x="333" y="210"/>
                    </a:lnTo>
                    <a:lnTo>
                      <a:pt x="333" y="210"/>
                    </a:lnTo>
                    <a:lnTo>
                      <a:pt x="332" y="213"/>
                    </a:lnTo>
                    <a:lnTo>
                      <a:pt x="332" y="215"/>
                    </a:lnTo>
                    <a:lnTo>
                      <a:pt x="332" y="219"/>
                    </a:lnTo>
                    <a:lnTo>
                      <a:pt x="332" y="220"/>
                    </a:lnTo>
                    <a:lnTo>
                      <a:pt x="333" y="222"/>
                    </a:lnTo>
                    <a:lnTo>
                      <a:pt x="335" y="227"/>
                    </a:lnTo>
                    <a:lnTo>
                      <a:pt x="337" y="229"/>
                    </a:lnTo>
                    <a:lnTo>
                      <a:pt x="340" y="231"/>
                    </a:lnTo>
                    <a:lnTo>
                      <a:pt x="344" y="232"/>
                    </a:lnTo>
                    <a:lnTo>
                      <a:pt x="344" y="234"/>
                    </a:lnTo>
                    <a:lnTo>
                      <a:pt x="345" y="236"/>
                    </a:lnTo>
                    <a:lnTo>
                      <a:pt x="347" y="237"/>
                    </a:lnTo>
                    <a:lnTo>
                      <a:pt x="349" y="241"/>
                    </a:lnTo>
                    <a:lnTo>
                      <a:pt x="349" y="242"/>
                    </a:lnTo>
                    <a:lnTo>
                      <a:pt x="351" y="246"/>
                    </a:lnTo>
                    <a:lnTo>
                      <a:pt x="352" y="249"/>
                    </a:lnTo>
                    <a:lnTo>
                      <a:pt x="354" y="253"/>
                    </a:lnTo>
                    <a:lnTo>
                      <a:pt x="354" y="256"/>
                    </a:lnTo>
                    <a:lnTo>
                      <a:pt x="356" y="258"/>
                    </a:lnTo>
                    <a:lnTo>
                      <a:pt x="352" y="258"/>
                    </a:lnTo>
                    <a:lnTo>
                      <a:pt x="347" y="258"/>
                    </a:lnTo>
                    <a:lnTo>
                      <a:pt x="342" y="259"/>
                    </a:lnTo>
                    <a:lnTo>
                      <a:pt x="337" y="259"/>
                    </a:lnTo>
                    <a:lnTo>
                      <a:pt x="332" y="261"/>
                    </a:lnTo>
                    <a:lnTo>
                      <a:pt x="327" y="261"/>
                    </a:lnTo>
                    <a:lnTo>
                      <a:pt x="322" y="263"/>
                    </a:lnTo>
                    <a:lnTo>
                      <a:pt x="320" y="263"/>
                    </a:lnTo>
                    <a:lnTo>
                      <a:pt x="320" y="265"/>
                    </a:lnTo>
                    <a:lnTo>
                      <a:pt x="320" y="266"/>
                    </a:lnTo>
                    <a:lnTo>
                      <a:pt x="320" y="268"/>
                    </a:lnTo>
                    <a:lnTo>
                      <a:pt x="318" y="270"/>
                    </a:lnTo>
                    <a:lnTo>
                      <a:pt x="316" y="271"/>
                    </a:lnTo>
                    <a:lnTo>
                      <a:pt x="316" y="273"/>
                    </a:lnTo>
                    <a:lnTo>
                      <a:pt x="315" y="273"/>
                    </a:lnTo>
                    <a:lnTo>
                      <a:pt x="311" y="277"/>
                    </a:lnTo>
                    <a:lnTo>
                      <a:pt x="310" y="277"/>
                    </a:lnTo>
                    <a:lnTo>
                      <a:pt x="310" y="278"/>
                    </a:lnTo>
                    <a:lnTo>
                      <a:pt x="313" y="282"/>
                    </a:lnTo>
                    <a:lnTo>
                      <a:pt x="315" y="285"/>
                    </a:lnTo>
                    <a:lnTo>
                      <a:pt x="315" y="288"/>
                    </a:lnTo>
                    <a:lnTo>
                      <a:pt x="315" y="290"/>
                    </a:lnTo>
                    <a:lnTo>
                      <a:pt x="315" y="294"/>
                    </a:lnTo>
                    <a:lnTo>
                      <a:pt x="315" y="297"/>
                    </a:lnTo>
                    <a:lnTo>
                      <a:pt x="315" y="299"/>
                    </a:lnTo>
                    <a:lnTo>
                      <a:pt x="315" y="302"/>
                    </a:lnTo>
                    <a:lnTo>
                      <a:pt x="315" y="306"/>
                    </a:lnTo>
                    <a:lnTo>
                      <a:pt x="313" y="307"/>
                    </a:lnTo>
                    <a:lnTo>
                      <a:pt x="313" y="311"/>
                    </a:lnTo>
                    <a:lnTo>
                      <a:pt x="311" y="314"/>
                    </a:lnTo>
                    <a:lnTo>
                      <a:pt x="310" y="317"/>
                    </a:lnTo>
                    <a:lnTo>
                      <a:pt x="310" y="321"/>
                    </a:lnTo>
                    <a:lnTo>
                      <a:pt x="310" y="323"/>
                    </a:lnTo>
                    <a:lnTo>
                      <a:pt x="310" y="323"/>
                    </a:lnTo>
                    <a:lnTo>
                      <a:pt x="311" y="324"/>
                    </a:lnTo>
                    <a:lnTo>
                      <a:pt x="311" y="328"/>
                    </a:lnTo>
                    <a:lnTo>
                      <a:pt x="313" y="328"/>
                    </a:lnTo>
                    <a:lnTo>
                      <a:pt x="313" y="329"/>
                    </a:lnTo>
                    <a:lnTo>
                      <a:pt x="318" y="331"/>
                    </a:lnTo>
                    <a:lnTo>
                      <a:pt x="318" y="333"/>
                    </a:lnTo>
                    <a:lnTo>
                      <a:pt x="322" y="336"/>
                    </a:lnTo>
                    <a:lnTo>
                      <a:pt x="323" y="338"/>
                    </a:lnTo>
                    <a:lnTo>
                      <a:pt x="325" y="338"/>
                    </a:lnTo>
                    <a:lnTo>
                      <a:pt x="328" y="338"/>
                    </a:lnTo>
                    <a:lnTo>
                      <a:pt x="330" y="340"/>
                    </a:lnTo>
                    <a:lnTo>
                      <a:pt x="332" y="338"/>
                    </a:lnTo>
                    <a:lnTo>
                      <a:pt x="332" y="338"/>
                    </a:lnTo>
                    <a:lnTo>
                      <a:pt x="332" y="336"/>
                    </a:lnTo>
                    <a:lnTo>
                      <a:pt x="332" y="336"/>
                    </a:lnTo>
                    <a:lnTo>
                      <a:pt x="332" y="334"/>
                    </a:lnTo>
                    <a:lnTo>
                      <a:pt x="332" y="334"/>
                    </a:lnTo>
                    <a:lnTo>
                      <a:pt x="335" y="334"/>
                    </a:lnTo>
                    <a:lnTo>
                      <a:pt x="337" y="334"/>
                    </a:lnTo>
                    <a:lnTo>
                      <a:pt x="337" y="333"/>
                    </a:lnTo>
                    <a:lnTo>
                      <a:pt x="337" y="336"/>
                    </a:lnTo>
                    <a:lnTo>
                      <a:pt x="337" y="340"/>
                    </a:lnTo>
                    <a:lnTo>
                      <a:pt x="337" y="343"/>
                    </a:lnTo>
                    <a:lnTo>
                      <a:pt x="337" y="346"/>
                    </a:lnTo>
                    <a:lnTo>
                      <a:pt x="337" y="350"/>
                    </a:lnTo>
                    <a:lnTo>
                      <a:pt x="337" y="353"/>
                    </a:lnTo>
                    <a:lnTo>
                      <a:pt x="337" y="357"/>
                    </a:lnTo>
                    <a:lnTo>
                      <a:pt x="337" y="358"/>
                    </a:lnTo>
                    <a:lnTo>
                      <a:pt x="337" y="358"/>
                    </a:lnTo>
                    <a:lnTo>
                      <a:pt x="335" y="358"/>
                    </a:lnTo>
                    <a:lnTo>
                      <a:pt x="333" y="358"/>
                    </a:lnTo>
                    <a:lnTo>
                      <a:pt x="333" y="357"/>
                    </a:lnTo>
                    <a:lnTo>
                      <a:pt x="333" y="355"/>
                    </a:lnTo>
                    <a:lnTo>
                      <a:pt x="333" y="355"/>
                    </a:lnTo>
                    <a:lnTo>
                      <a:pt x="332" y="355"/>
                    </a:lnTo>
                    <a:lnTo>
                      <a:pt x="332" y="355"/>
                    </a:lnTo>
                    <a:lnTo>
                      <a:pt x="328" y="357"/>
                    </a:lnTo>
                    <a:lnTo>
                      <a:pt x="327" y="357"/>
                    </a:lnTo>
                    <a:lnTo>
                      <a:pt x="325" y="358"/>
                    </a:lnTo>
                    <a:lnTo>
                      <a:pt x="323" y="358"/>
                    </a:lnTo>
                    <a:lnTo>
                      <a:pt x="322" y="357"/>
                    </a:lnTo>
                    <a:lnTo>
                      <a:pt x="320" y="357"/>
                    </a:lnTo>
                    <a:lnTo>
                      <a:pt x="320" y="355"/>
                    </a:lnTo>
                    <a:lnTo>
                      <a:pt x="320" y="352"/>
                    </a:lnTo>
                    <a:lnTo>
                      <a:pt x="318" y="350"/>
                    </a:lnTo>
                    <a:lnTo>
                      <a:pt x="316" y="348"/>
                    </a:lnTo>
                    <a:lnTo>
                      <a:pt x="315" y="346"/>
                    </a:lnTo>
                    <a:lnTo>
                      <a:pt x="315" y="346"/>
                    </a:lnTo>
                    <a:lnTo>
                      <a:pt x="313" y="346"/>
                    </a:lnTo>
                    <a:lnTo>
                      <a:pt x="313" y="345"/>
                    </a:lnTo>
                    <a:lnTo>
                      <a:pt x="311" y="343"/>
                    </a:lnTo>
                    <a:lnTo>
                      <a:pt x="311" y="341"/>
                    </a:lnTo>
                    <a:lnTo>
                      <a:pt x="311" y="341"/>
                    </a:lnTo>
                    <a:lnTo>
                      <a:pt x="310" y="340"/>
                    </a:lnTo>
                    <a:lnTo>
                      <a:pt x="308" y="340"/>
                    </a:lnTo>
                    <a:lnTo>
                      <a:pt x="304" y="338"/>
                    </a:lnTo>
                    <a:lnTo>
                      <a:pt x="299" y="336"/>
                    </a:lnTo>
                    <a:lnTo>
                      <a:pt x="298" y="336"/>
                    </a:lnTo>
                    <a:lnTo>
                      <a:pt x="296" y="336"/>
                    </a:lnTo>
                    <a:lnTo>
                      <a:pt x="294" y="334"/>
                    </a:lnTo>
                    <a:lnTo>
                      <a:pt x="294" y="334"/>
                    </a:lnTo>
                    <a:lnTo>
                      <a:pt x="292" y="333"/>
                    </a:lnTo>
                    <a:lnTo>
                      <a:pt x="291" y="329"/>
                    </a:lnTo>
                    <a:lnTo>
                      <a:pt x="287" y="326"/>
                    </a:lnTo>
                    <a:lnTo>
                      <a:pt x="287" y="323"/>
                    </a:lnTo>
                    <a:lnTo>
                      <a:pt x="286" y="323"/>
                    </a:lnTo>
                    <a:lnTo>
                      <a:pt x="286" y="323"/>
                    </a:lnTo>
                    <a:lnTo>
                      <a:pt x="284" y="323"/>
                    </a:lnTo>
                    <a:lnTo>
                      <a:pt x="284" y="324"/>
                    </a:lnTo>
                    <a:lnTo>
                      <a:pt x="282" y="328"/>
                    </a:lnTo>
                    <a:lnTo>
                      <a:pt x="282" y="328"/>
                    </a:lnTo>
                    <a:lnTo>
                      <a:pt x="282" y="329"/>
                    </a:lnTo>
                    <a:lnTo>
                      <a:pt x="280" y="329"/>
                    </a:lnTo>
                    <a:lnTo>
                      <a:pt x="280" y="329"/>
                    </a:lnTo>
                    <a:lnTo>
                      <a:pt x="279" y="329"/>
                    </a:lnTo>
                    <a:lnTo>
                      <a:pt x="275" y="329"/>
                    </a:lnTo>
                    <a:lnTo>
                      <a:pt x="272" y="329"/>
                    </a:lnTo>
                    <a:lnTo>
                      <a:pt x="270" y="329"/>
                    </a:lnTo>
                    <a:lnTo>
                      <a:pt x="267" y="329"/>
                    </a:lnTo>
                    <a:lnTo>
                      <a:pt x="265" y="328"/>
                    </a:lnTo>
                    <a:lnTo>
                      <a:pt x="263" y="328"/>
                    </a:lnTo>
                    <a:lnTo>
                      <a:pt x="262" y="328"/>
                    </a:lnTo>
                    <a:lnTo>
                      <a:pt x="256" y="326"/>
                    </a:lnTo>
                    <a:lnTo>
                      <a:pt x="255" y="326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1" y="323"/>
                    </a:lnTo>
                    <a:lnTo>
                      <a:pt x="251" y="323"/>
                    </a:lnTo>
                    <a:lnTo>
                      <a:pt x="250" y="319"/>
                    </a:lnTo>
                    <a:lnTo>
                      <a:pt x="251" y="317"/>
                    </a:lnTo>
                    <a:lnTo>
                      <a:pt x="251" y="316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8" y="316"/>
                    </a:lnTo>
                    <a:lnTo>
                      <a:pt x="246" y="316"/>
                    </a:lnTo>
                    <a:lnTo>
                      <a:pt x="243" y="317"/>
                    </a:lnTo>
                    <a:lnTo>
                      <a:pt x="241" y="317"/>
                    </a:lnTo>
                    <a:lnTo>
                      <a:pt x="239" y="317"/>
                    </a:lnTo>
                    <a:lnTo>
                      <a:pt x="239" y="317"/>
                    </a:lnTo>
                    <a:lnTo>
                      <a:pt x="236" y="319"/>
                    </a:lnTo>
                    <a:lnTo>
                      <a:pt x="234" y="319"/>
                    </a:lnTo>
                    <a:lnTo>
                      <a:pt x="233" y="319"/>
                    </a:lnTo>
                    <a:lnTo>
                      <a:pt x="233" y="317"/>
                    </a:lnTo>
                    <a:lnTo>
                      <a:pt x="233" y="317"/>
                    </a:lnTo>
                    <a:lnTo>
                      <a:pt x="233" y="316"/>
                    </a:lnTo>
                    <a:lnTo>
                      <a:pt x="233" y="314"/>
                    </a:lnTo>
                    <a:lnTo>
                      <a:pt x="233" y="312"/>
                    </a:lnTo>
                    <a:lnTo>
                      <a:pt x="229" y="312"/>
                    </a:lnTo>
                    <a:lnTo>
                      <a:pt x="229" y="312"/>
                    </a:lnTo>
                    <a:lnTo>
                      <a:pt x="227" y="311"/>
                    </a:lnTo>
                    <a:lnTo>
                      <a:pt x="227" y="309"/>
                    </a:lnTo>
                    <a:lnTo>
                      <a:pt x="226" y="309"/>
                    </a:lnTo>
                    <a:lnTo>
                      <a:pt x="226" y="309"/>
                    </a:lnTo>
                    <a:lnTo>
                      <a:pt x="224" y="309"/>
                    </a:lnTo>
                    <a:lnTo>
                      <a:pt x="224" y="311"/>
                    </a:lnTo>
                    <a:lnTo>
                      <a:pt x="224" y="311"/>
                    </a:lnTo>
                    <a:lnTo>
                      <a:pt x="222" y="311"/>
                    </a:lnTo>
                    <a:lnTo>
                      <a:pt x="221" y="311"/>
                    </a:lnTo>
                    <a:lnTo>
                      <a:pt x="217" y="311"/>
                    </a:lnTo>
                    <a:lnTo>
                      <a:pt x="215" y="311"/>
                    </a:lnTo>
                    <a:lnTo>
                      <a:pt x="214" y="311"/>
                    </a:lnTo>
                    <a:lnTo>
                      <a:pt x="210" y="312"/>
                    </a:lnTo>
                    <a:lnTo>
                      <a:pt x="209" y="312"/>
                    </a:lnTo>
                    <a:lnTo>
                      <a:pt x="203" y="312"/>
                    </a:lnTo>
                    <a:lnTo>
                      <a:pt x="200" y="312"/>
                    </a:lnTo>
                    <a:lnTo>
                      <a:pt x="198" y="312"/>
                    </a:lnTo>
                    <a:lnTo>
                      <a:pt x="197" y="312"/>
                    </a:lnTo>
                    <a:lnTo>
                      <a:pt x="195" y="314"/>
                    </a:lnTo>
                    <a:lnTo>
                      <a:pt x="193" y="316"/>
                    </a:lnTo>
                    <a:lnTo>
                      <a:pt x="193" y="314"/>
                    </a:lnTo>
                    <a:lnTo>
                      <a:pt x="191" y="314"/>
                    </a:lnTo>
                    <a:lnTo>
                      <a:pt x="191" y="314"/>
                    </a:lnTo>
                    <a:lnTo>
                      <a:pt x="191" y="311"/>
                    </a:lnTo>
                    <a:lnTo>
                      <a:pt x="191" y="309"/>
                    </a:lnTo>
                    <a:lnTo>
                      <a:pt x="191" y="307"/>
                    </a:lnTo>
                    <a:lnTo>
                      <a:pt x="193" y="307"/>
                    </a:lnTo>
                    <a:lnTo>
                      <a:pt x="193" y="306"/>
                    </a:lnTo>
                    <a:lnTo>
                      <a:pt x="193" y="302"/>
                    </a:lnTo>
                    <a:lnTo>
                      <a:pt x="193" y="300"/>
                    </a:lnTo>
                    <a:lnTo>
                      <a:pt x="193" y="299"/>
                    </a:lnTo>
                    <a:lnTo>
                      <a:pt x="193" y="297"/>
                    </a:lnTo>
                    <a:lnTo>
                      <a:pt x="191" y="292"/>
                    </a:lnTo>
                    <a:lnTo>
                      <a:pt x="190" y="288"/>
                    </a:lnTo>
                    <a:lnTo>
                      <a:pt x="186" y="287"/>
                    </a:lnTo>
                    <a:lnTo>
                      <a:pt x="185" y="283"/>
                    </a:lnTo>
                    <a:lnTo>
                      <a:pt x="183" y="282"/>
                    </a:lnTo>
                    <a:lnTo>
                      <a:pt x="185" y="277"/>
                    </a:lnTo>
                    <a:lnTo>
                      <a:pt x="185" y="271"/>
                    </a:lnTo>
                    <a:lnTo>
                      <a:pt x="185" y="266"/>
                    </a:lnTo>
                    <a:lnTo>
                      <a:pt x="185" y="259"/>
                    </a:lnTo>
                    <a:lnTo>
                      <a:pt x="183" y="256"/>
                    </a:lnTo>
                    <a:lnTo>
                      <a:pt x="183" y="251"/>
                    </a:lnTo>
                    <a:lnTo>
                      <a:pt x="185" y="246"/>
                    </a:lnTo>
                    <a:lnTo>
                      <a:pt x="185" y="242"/>
                    </a:lnTo>
                    <a:lnTo>
                      <a:pt x="183" y="241"/>
                    </a:lnTo>
                    <a:lnTo>
                      <a:pt x="183" y="241"/>
                    </a:lnTo>
                    <a:lnTo>
                      <a:pt x="183" y="241"/>
                    </a:lnTo>
                    <a:lnTo>
                      <a:pt x="178" y="239"/>
                    </a:lnTo>
                    <a:lnTo>
                      <a:pt x="171" y="239"/>
                    </a:lnTo>
                    <a:lnTo>
                      <a:pt x="166" y="239"/>
                    </a:lnTo>
                    <a:lnTo>
                      <a:pt x="161" y="239"/>
                    </a:lnTo>
                    <a:lnTo>
                      <a:pt x="159" y="239"/>
                    </a:lnTo>
                    <a:lnTo>
                      <a:pt x="159" y="237"/>
                    </a:lnTo>
                    <a:lnTo>
                      <a:pt x="159" y="236"/>
                    </a:lnTo>
                    <a:lnTo>
                      <a:pt x="161" y="232"/>
                    </a:lnTo>
                    <a:lnTo>
                      <a:pt x="161" y="232"/>
                    </a:lnTo>
                    <a:lnTo>
                      <a:pt x="159" y="232"/>
                    </a:lnTo>
                    <a:lnTo>
                      <a:pt x="152" y="232"/>
                    </a:lnTo>
                    <a:lnTo>
                      <a:pt x="149" y="234"/>
                    </a:lnTo>
                    <a:lnTo>
                      <a:pt x="147" y="234"/>
                    </a:lnTo>
                    <a:lnTo>
                      <a:pt x="142" y="236"/>
                    </a:lnTo>
                    <a:lnTo>
                      <a:pt x="140" y="237"/>
                    </a:lnTo>
                    <a:lnTo>
                      <a:pt x="138" y="239"/>
                    </a:lnTo>
                    <a:lnTo>
                      <a:pt x="138" y="241"/>
                    </a:lnTo>
                    <a:lnTo>
                      <a:pt x="138" y="242"/>
                    </a:lnTo>
                    <a:lnTo>
                      <a:pt x="138" y="244"/>
                    </a:lnTo>
                    <a:lnTo>
                      <a:pt x="137" y="246"/>
                    </a:lnTo>
                    <a:lnTo>
                      <a:pt x="137" y="248"/>
                    </a:lnTo>
                    <a:lnTo>
                      <a:pt x="137" y="253"/>
                    </a:lnTo>
                    <a:lnTo>
                      <a:pt x="132" y="253"/>
                    </a:lnTo>
                    <a:lnTo>
                      <a:pt x="128" y="253"/>
                    </a:lnTo>
                    <a:lnTo>
                      <a:pt x="128" y="253"/>
                    </a:lnTo>
                    <a:lnTo>
                      <a:pt x="123" y="253"/>
                    </a:lnTo>
                    <a:lnTo>
                      <a:pt x="121" y="253"/>
                    </a:lnTo>
                    <a:lnTo>
                      <a:pt x="120" y="253"/>
                    </a:lnTo>
                    <a:lnTo>
                      <a:pt x="116" y="253"/>
                    </a:lnTo>
                    <a:lnTo>
                      <a:pt x="114" y="254"/>
                    </a:lnTo>
                    <a:lnTo>
                      <a:pt x="111" y="254"/>
                    </a:lnTo>
                    <a:lnTo>
                      <a:pt x="111" y="256"/>
                    </a:lnTo>
                    <a:lnTo>
                      <a:pt x="109" y="254"/>
                    </a:lnTo>
                    <a:lnTo>
                      <a:pt x="106" y="254"/>
                    </a:lnTo>
                    <a:lnTo>
                      <a:pt x="104" y="254"/>
                    </a:lnTo>
                    <a:lnTo>
                      <a:pt x="102" y="254"/>
                    </a:lnTo>
                    <a:lnTo>
                      <a:pt x="101" y="254"/>
                    </a:lnTo>
                    <a:lnTo>
                      <a:pt x="99" y="251"/>
                    </a:lnTo>
                    <a:lnTo>
                      <a:pt x="96" y="246"/>
                    </a:lnTo>
                    <a:lnTo>
                      <a:pt x="94" y="242"/>
                    </a:lnTo>
                    <a:lnTo>
                      <a:pt x="94" y="242"/>
                    </a:lnTo>
                    <a:lnTo>
                      <a:pt x="92" y="241"/>
                    </a:lnTo>
                    <a:lnTo>
                      <a:pt x="90" y="239"/>
                    </a:lnTo>
                    <a:lnTo>
                      <a:pt x="90" y="237"/>
                    </a:lnTo>
                    <a:lnTo>
                      <a:pt x="90" y="236"/>
                    </a:lnTo>
                    <a:lnTo>
                      <a:pt x="90" y="232"/>
                    </a:lnTo>
                    <a:lnTo>
                      <a:pt x="87" y="231"/>
                    </a:lnTo>
                    <a:lnTo>
                      <a:pt x="87" y="227"/>
                    </a:lnTo>
                    <a:lnTo>
                      <a:pt x="85" y="224"/>
                    </a:lnTo>
                    <a:lnTo>
                      <a:pt x="85" y="222"/>
                    </a:lnTo>
                    <a:lnTo>
                      <a:pt x="85" y="220"/>
                    </a:lnTo>
                    <a:lnTo>
                      <a:pt x="85" y="219"/>
                    </a:lnTo>
                    <a:lnTo>
                      <a:pt x="84" y="217"/>
                    </a:lnTo>
                    <a:lnTo>
                      <a:pt x="84" y="215"/>
                    </a:lnTo>
                    <a:lnTo>
                      <a:pt x="84" y="215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9" y="212"/>
                    </a:lnTo>
                    <a:lnTo>
                      <a:pt x="73" y="212"/>
                    </a:lnTo>
                    <a:lnTo>
                      <a:pt x="67" y="212"/>
                    </a:lnTo>
                    <a:lnTo>
                      <a:pt x="61" y="212"/>
                    </a:lnTo>
                    <a:lnTo>
                      <a:pt x="55" y="212"/>
                    </a:lnTo>
                    <a:lnTo>
                      <a:pt x="48" y="213"/>
                    </a:lnTo>
                    <a:lnTo>
                      <a:pt x="46" y="213"/>
                    </a:lnTo>
                    <a:lnTo>
                      <a:pt x="41" y="213"/>
                    </a:lnTo>
                    <a:lnTo>
                      <a:pt x="37" y="212"/>
                    </a:lnTo>
                    <a:lnTo>
                      <a:pt x="36" y="212"/>
                    </a:lnTo>
                    <a:lnTo>
                      <a:pt x="34" y="212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2" y="212"/>
                    </a:lnTo>
                    <a:lnTo>
                      <a:pt x="20" y="212"/>
                    </a:lnTo>
                    <a:lnTo>
                      <a:pt x="20" y="213"/>
                    </a:lnTo>
                    <a:lnTo>
                      <a:pt x="19" y="212"/>
                    </a:lnTo>
                    <a:lnTo>
                      <a:pt x="15" y="212"/>
                    </a:lnTo>
                    <a:lnTo>
                      <a:pt x="15" y="212"/>
                    </a:lnTo>
                    <a:lnTo>
                      <a:pt x="12" y="212"/>
                    </a:lnTo>
                    <a:lnTo>
                      <a:pt x="10" y="212"/>
                    </a:lnTo>
                    <a:lnTo>
                      <a:pt x="8" y="213"/>
                    </a:lnTo>
                    <a:lnTo>
                      <a:pt x="5" y="215"/>
                    </a:lnTo>
                    <a:lnTo>
                      <a:pt x="3" y="215"/>
                    </a:lnTo>
                    <a:lnTo>
                      <a:pt x="3" y="215"/>
                    </a:lnTo>
                    <a:lnTo>
                      <a:pt x="2" y="213"/>
                    </a:lnTo>
                    <a:lnTo>
                      <a:pt x="0" y="21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3" y="210"/>
                    </a:lnTo>
                    <a:lnTo>
                      <a:pt x="5" y="210"/>
                    </a:lnTo>
                    <a:lnTo>
                      <a:pt x="5" y="208"/>
                    </a:lnTo>
                    <a:lnTo>
                      <a:pt x="5" y="203"/>
                    </a:lnTo>
                    <a:lnTo>
                      <a:pt x="5" y="198"/>
                    </a:lnTo>
                    <a:lnTo>
                      <a:pt x="5" y="198"/>
                    </a:lnTo>
                    <a:lnTo>
                      <a:pt x="3" y="198"/>
                    </a:lnTo>
                    <a:lnTo>
                      <a:pt x="3" y="196"/>
                    </a:lnTo>
                    <a:lnTo>
                      <a:pt x="5" y="196"/>
                    </a:lnTo>
                    <a:lnTo>
                      <a:pt x="7" y="196"/>
                    </a:lnTo>
                    <a:lnTo>
                      <a:pt x="7" y="195"/>
                    </a:lnTo>
                    <a:lnTo>
                      <a:pt x="8" y="195"/>
                    </a:lnTo>
                    <a:lnTo>
                      <a:pt x="12" y="191"/>
                    </a:lnTo>
                    <a:lnTo>
                      <a:pt x="13" y="190"/>
                    </a:lnTo>
                    <a:lnTo>
                      <a:pt x="15" y="190"/>
                    </a:lnTo>
                    <a:lnTo>
                      <a:pt x="15" y="190"/>
                    </a:lnTo>
                    <a:lnTo>
                      <a:pt x="15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90"/>
                    </a:lnTo>
                    <a:lnTo>
                      <a:pt x="19" y="190"/>
                    </a:lnTo>
                    <a:lnTo>
                      <a:pt x="20" y="191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24" y="191"/>
                    </a:lnTo>
                    <a:lnTo>
                      <a:pt x="25" y="191"/>
                    </a:lnTo>
                    <a:lnTo>
                      <a:pt x="27" y="191"/>
                    </a:lnTo>
                    <a:lnTo>
                      <a:pt x="27" y="190"/>
                    </a:lnTo>
                    <a:lnTo>
                      <a:pt x="27" y="188"/>
                    </a:lnTo>
                    <a:lnTo>
                      <a:pt x="27" y="188"/>
                    </a:lnTo>
                    <a:lnTo>
                      <a:pt x="29" y="186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2" y="186"/>
                    </a:lnTo>
                    <a:lnTo>
                      <a:pt x="34" y="186"/>
                    </a:lnTo>
                    <a:lnTo>
                      <a:pt x="34" y="184"/>
                    </a:lnTo>
                    <a:lnTo>
                      <a:pt x="36" y="184"/>
                    </a:lnTo>
                    <a:lnTo>
                      <a:pt x="37" y="183"/>
                    </a:lnTo>
                    <a:lnTo>
                      <a:pt x="39" y="183"/>
                    </a:lnTo>
                    <a:lnTo>
                      <a:pt x="41" y="183"/>
                    </a:lnTo>
                    <a:lnTo>
                      <a:pt x="41" y="184"/>
                    </a:lnTo>
                    <a:lnTo>
                      <a:pt x="43" y="184"/>
                    </a:lnTo>
                    <a:lnTo>
                      <a:pt x="43" y="186"/>
                    </a:lnTo>
                    <a:lnTo>
                      <a:pt x="41" y="186"/>
                    </a:lnTo>
                    <a:lnTo>
                      <a:pt x="41" y="188"/>
                    </a:lnTo>
                    <a:lnTo>
                      <a:pt x="41" y="190"/>
                    </a:lnTo>
                    <a:lnTo>
                      <a:pt x="41" y="191"/>
                    </a:lnTo>
                    <a:lnTo>
                      <a:pt x="41" y="193"/>
                    </a:lnTo>
                    <a:lnTo>
                      <a:pt x="43" y="193"/>
                    </a:lnTo>
                    <a:lnTo>
                      <a:pt x="43" y="193"/>
                    </a:lnTo>
                    <a:lnTo>
                      <a:pt x="43" y="193"/>
                    </a:lnTo>
                    <a:lnTo>
                      <a:pt x="44" y="193"/>
                    </a:lnTo>
                    <a:lnTo>
                      <a:pt x="46" y="193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51" y="190"/>
                    </a:lnTo>
                    <a:lnTo>
                      <a:pt x="55" y="186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3" y="178"/>
                    </a:lnTo>
                    <a:lnTo>
                      <a:pt x="65" y="178"/>
                    </a:lnTo>
                    <a:lnTo>
                      <a:pt x="67" y="176"/>
                    </a:lnTo>
                    <a:lnTo>
                      <a:pt x="70" y="176"/>
                    </a:lnTo>
                    <a:lnTo>
                      <a:pt x="72" y="173"/>
                    </a:lnTo>
                    <a:lnTo>
                      <a:pt x="75" y="166"/>
                    </a:lnTo>
                    <a:lnTo>
                      <a:pt x="75" y="161"/>
                    </a:lnTo>
                    <a:lnTo>
                      <a:pt x="77" y="159"/>
                    </a:lnTo>
                    <a:lnTo>
                      <a:pt x="75" y="147"/>
                    </a:lnTo>
                    <a:lnTo>
                      <a:pt x="75" y="144"/>
                    </a:lnTo>
                    <a:lnTo>
                      <a:pt x="77" y="142"/>
                    </a:lnTo>
                    <a:lnTo>
                      <a:pt x="77" y="140"/>
                    </a:lnTo>
                    <a:lnTo>
                      <a:pt x="80" y="138"/>
                    </a:lnTo>
                    <a:lnTo>
                      <a:pt x="82" y="135"/>
                    </a:lnTo>
                    <a:lnTo>
                      <a:pt x="84" y="133"/>
                    </a:lnTo>
                    <a:lnTo>
                      <a:pt x="87" y="127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90" y="123"/>
                    </a:lnTo>
                    <a:lnTo>
                      <a:pt x="94" y="121"/>
                    </a:lnTo>
                    <a:lnTo>
                      <a:pt x="97" y="120"/>
                    </a:lnTo>
                    <a:lnTo>
                      <a:pt x="102" y="115"/>
                    </a:lnTo>
                    <a:lnTo>
                      <a:pt x="106" y="111"/>
                    </a:lnTo>
                    <a:lnTo>
                      <a:pt x="106" y="106"/>
                    </a:lnTo>
                    <a:lnTo>
                      <a:pt x="106" y="101"/>
                    </a:lnTo>
                    <a:lnTo>
                      <a:pt x="108" y="96"/>
                    </a:lnTo>
                    <a:lnTo>
                      <a:pt x="109" y="91"/>
                    </a:lnTo>
                    <a:lnTo>
                      <a:pt x="108" y="84"/>
                    </a:lnTo>
                    <a:lnTo>
                      <a:pt x="109" y="79"/>
                    </a:lnTo>
                    <a:lnTo>
                      <a:pt x="111" y="74"/>
                    </a:lnTo>
                    <a:lnTo>
                      <a:pt x="111" y="72"/>
                    </a:lnTo>
                    <a:lnTo>
                      <a:pt x="111" y="69"/>
                    </a:lnTo>
                    <a:lnTo>
                      <a:pt x="111" y="62"/>
                    </a:lnTo>
                    <a:lnTo>
                      <a:pt x="114" y="55"/>
                    </a:lnTo>
                    <a:lnTo>
                      <a:pt x="118" y="50"/>
                    </a:lnTo>
                    <a:lnTo>
                      <a:pt x="120" y="45"/>
                    </a:lnTo>
                    <a:lnTo>
                      <a:pt x="121" y="41"/>
                    </a:lnTo>
                    <a:lnTo>
                      <a:pt x="123" y="38"/>
                    </a:lnTo>
                    <a:lnTo>
                      <a:pt x="121" y="34"/>
                    </a:lnTo>
                    <a:lnTo>
                      <a:pt x="121" y="31"/>
                    </a:lnTo>
                    <a:lnTo>
                      <a:pt x="123" y="26"/>
                    </a:lnTo>
                    <a:lnTo>
                      <a:pt x="123" y="23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5" y="17"/>
                    </a:lnTo>
                    <a:lnTo>
                      <a:pt x="126" y="14"/>
                    </a:lnTo>
                    <a:lnTo>
                      <a:pt x="132" y="7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7" y="5"/>
                    </a:lnTo>
                    <a:lnTo>
                      <a:pt x="149" y="7"/>
                    </a:lnTo>
                    <a:lnTo>
                      <a:pt x="154" y="9"/>
                    </a:lnTo>
                    <a:lnTo>
                      <a:pt x="157" y="12"/>
                    </a:lnTo>
                    <a:lnTo>
                      <a:pt x="159" y="14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4" y="16"/>
                    </a:lnTo>
                    <a:lnTo>
                      <a:pt x="167" y="17"/>
                    </a:lnTo>
                    <a:lnTo>
                      <a:pt x="171" y="17"/>
                    </a:lnTo>
                    <a:lnTo>
                      <a:pt x="173" y="19"/>
                    </a:lnTo>
                    <a:lnTo>
                      <a:pt x="173" y="19"/>
                    </a:lnTo>
                    <a:lnTo>
                      <a:pt x="174" y="19"/>
                    </a:lnTo>
                    <a:lnTo>
                      <a:pt x="178" y="19"/>
                    </a:lnTo>
                    <a:lnTo>
                      <a:pt x="181" y="19"/>
                    </a:lnTo>
                    <a:lnTo>
                      <a:pt x="186" y="19"/>
                    </a:lnTo>
                    <a:lnTo>
                      <a:pt x="195" y="23"/>
                    </a:lnTo>
                    <a:lnTo>
                      <a:pt x="197" y="21"/>
                    </a:lnTo>
                    <a:lnTo>
                      <a:pt x="197" y="21"/>
                    </a:lnTo>
                    <a:lnTo>
                      <a:pt x="197" y="21"/>
                    </a:lnTo>
                    <a:lnTo>
                      <a:pt x="198" y="16"/>
                    </a:lnTo>
                    <a:lnTo>
                      <a:pt x="202" y="14"/>
                    </a:lnTo>
                    <a:lnTo>
                      <a:pt x="202" y="12"/>
                    </a:lnTo>
                    <a:lnTo>
                      <a:pt x="203" y="11"/>
                    </a:lnTo>
                    <a:lnTo>
                      <a:pt x="207" y="11"/>
                    </a:lnTo>
                    <a:lnTo>
                      <a:pt x="209" y="11"/>
                    </a:lnTo>
                    <a:lnTo>
                      <a:pt x="210" y="11"/>
                    </a:lnTo>
                    <a:lnTo>
                      <a:pt x="212" y="12"/>
                    </a:lnTo>
                    <a:lnTo>
                      <a:pt x="214" y="12"/>
                    </a:lnTo>
                    <a:lnTo>
                      <a:pt x="217" y="11"/>
                    </a:lnTo>
                    <a:lnTo>
                      <a:pt x="219" y="11"/>
                    </a:lnTo>
                    <a:lnTo>
                      <a:pt x="222" y="9"/>
                    </a:lnTo>
                    <a:lnTo>
                      <a:pt x="226" y="9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4" y="5"/>
                    </a:lnTo>
                    <a:lnTo>
                      <a:pt x="241" y="7"/>
                    </a:lnTo>
                    <a:lnTo>
                      <a:pt x="244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0" y="4"/>
                    </a:lnTo>
                    <a:lnTo>
                      <a:pt x="253" y="0"/>
                    </a:lnTo>
                    <a:lnTo>
                      <a:pt x="255" y="0"/>
                    </a:lnTo>
                    <a:lnTo>
                      <a:pt x="258" y="0"/>
                    </a:lnTo>
                    <a:lnTo>
                      <a:pt x="260" y="0"/>
                    </a:lnTo>
                    <a:lnTo>
                      <a:pt x="267" y="2"/>
                    </a:lnTo>
                    <a:lnTo>
                      <a:pt x="277" y="4"/>
                    </a:lnTo>
                    <a:lnTo>
                      <a:pt x="279" y="4"/>
                    </a:lnTo>
                    <a:lnTo>
                      <a:pt x="280" y="4"/>
                    </a:lnTo>
                    <a:lnTo>
                      <a:pt x="280" y="4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86" y="2"/>
                    </a:lnTo>
                    <a:lnTo>
                      <a:pt x="29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4"/>
              <p:cNvSpPr>
                <a:spLocks/>
              </p:cNvSpPr>
              <p:nvPr/>
            </p:nvSpPr>
            <p:spPr bwMode="auto">
              <a:xfrm>
                <a:off x="3914" y="2838"/>
                <a:ext cx="248" cy="168"/>
              </a:xfrm>
              <a:custGeom>
                <a:avLst/>
                <a:gdLst>
                  <a:gd name="T0" fmla="*/ 172 w 248"/>
                  <a:gd name="T1" fmla="*/ 17 h 168"/>
                  <a:gd name="T2" fmla="*/ 174 w 248"/>
                  <a:gd name="T3" fmla="*/ 34 h 168"/>
                  <a:gd name="T4" fmla="*/ 174 w 248"/>
                  <a:gd name="T5" fmla="*/ 42 h 168"/>
                  <a:gd name="T6" fmla="*/ 186 w 248"/>
                  <a:gd name="T7" fmla="*/ 46 h 168"/>
                  <a:gd name="T8" fmla="*/ 191 w 248"/>
                  <a:gd name="T9" fmla="*/ 54 h 168"/>
                  <a:gd name="T10" fmla="*/ 207 w 248"/>
                  <a:gd name="T11" fmla="*/ 64 h 168"/>
                  <a:gd name="T12" fmla="*/ 219 w 248"/>
                  <a:gd name="T13" fmla="*/ 76 h 168"/>
                  <a:gd name="T14" fmla="*/ 227 w 248"/>
                  <a:gd name="T15" fmla="*/ 88 h 168"/>
                  <a:gd name="T16" fmla="*/ 232 w 248"/>
                  <a:gd name="T17" fmla="*/ 97 h 168"/>
                  <a:gd name="T18" fmla="*/ 244 w 248"/>
                  <a:gd name="T19" fmla="*/ 102 h 168"/>
                  <a:gd name="T20" fmla="*/ 248 w 248"/>
                  <a:gd name="T21" fmla="*/ 114 h 168"/>
                  <a:gd name="T22" fmla="*/ 236 w 248"/>
                  <a:gd name="T23" fmla="*/ 114 h 168"/>
                  <a:gd name="T24" fmla="*/ 210 w 248"/>
                  <a:gd name="T25" fmla="*/ 110 h 168"/>
                  <a:gd name="T26" fmla="*/ 191 w 248"/>
                  <a:gd name="T27" fmla="*/ 115 h 168"/>
                  <a:gd name="T28" fmla="*/ 174 w 248"/>
                  <a:gd name="T29" fmla="*/ 121 h 168"/>
                  <a:gd name="T30" fmla="*/ 160 w 248"/>
                  <a:gd name="T31" fmla="*/ 121 h 168"/>
                  <a:gd name="T32" fmla="*/ 154 w 248"/>
                  <a:gd name="T33" fmla="*/ 131 h 168"/>
                  <a:gd name="T34" fmla="*/ 130 w 248"/>
                  <a:gd name="T35" fmla="*/ 129 h 168"/>
                  <a:gd name="T36" fmla="*/ 116 w 248"/>
                  <a:gd name="T37" fmla="*/ 126 h 168"/>
                  <a:gd name="T38" fmla="*/ 102 w 248"/>
                  <a:gd name="T39" fmla="*/ 114 h 168"/>
                  <a:gd name="T40" fmla="*/ 82 w 248"/>
                  <a:gd name="T41" fmla="*/ 127 h 168"/>
                  <a:gd name="T42" fmla="*/ 78 w 248"/>
                  <a:gd name="T43" fmla="*/ 144 h 168"/>
                  <a:gd name="T44" fmla="*/ 71 w 248"/>
                  <a:gd name="T45" fmla="*/ 144 h 168"/>
                  <a:gd name="T46" fmla="*/ 66 w 248"/>
                  <a:gd name="T47" fmla="*/ 143 h 168"/>
                  <a:gd name="T48" fmla="*/ 54 w 248"/>
                  <a:gd name="T49" fmla="*/ 141 h 168"/>
                  <a:gd name="T50" fmla="*/ 41 w 248"/>
                  <a:gd name="T51" fmla="*/ 144 h 168"/>
                  <a:gd name="T52" fmla="*/ 37 w 248"/>
                  <a:gd name="T53" fmla="*/ 156 h 168"/>
                  <a:gd name="T54" fmla="*/ 32 w 248"/>
                  <a:gd name="T55" fmla="*/ 165 h 168"/>
                  <a:gd name="T56" fmla="*/ 30 w 248"/>
                  <a:gd name="T57" fmla="*/ 158 h 168"/>
                  <a:gd name="T58" fmla="*/ 27 w 248"/>
                  <a:gd name="T59" fmla="*/ 151 h 168"/>
                  <a:gd name="T60" fmla="*/ 17 w 248"/>
                  <a:gd name="T61" fmla="*/ 143 h 168"/>
                  <a:gd name="T62" fmla="*/ 12 w 248"/>
                  <a:gd name="T63" fmla="*/ 134 h 168"/>
                  <a:gd name="T64" fmla="*/ 8 w 248"/>
                  <a:gd name="T65" fmla="*/ 126 h 168"/>
                  <a:gd name="T66" fmla="*/ 1 w 248"/>
                  <a:gd name="T67" fmla="*/ 110 h 168"/>
                  <a:gd name="T68" fmla="*/ 3 w 248"/>
                  <a:gd name="T69" fmla="*/ 105 h 168"/>
                  <a:gd name="T70" fmla="*/ 0 w 248"/>
                  <a:gd name="T71" fmla="*/ 97 h 168"/>
                  <a:gd name="T72" fmla="*/ 5 w 248"/>
                  <a:gd name="T73" fmla="*/ 92 h 168"/>
                  <a:gd name="T74" fmla="*/ 10 w 248"/>
                  <a:gd name="T75" fmla="*/ 81 h 168"/>
                  <a:gd name="T76" fmla="*/ 17 w 248"/>
                  <a:gd name="T77" fmla="*/ 71 h 168"/>
                  <a:gd name="T78" fmla="*/ 30 w 248"/>
                  <a:gd name="T79" fmla="*/ 66 h 168"/>
                  <a:gd name="T80" fmla="*/ 39 w 248"/>
                  <a:gd name="T81" fmla="*/ 61 h 168"/>
                  <a:gd name="T82" fmla="*/ 46 w 248"/>
                  <a:gd name="T83" fmla="*/ 64 h 168"/>
                  <a:gd name="T84" fmla="*/ 58 w 248"/>
                  <a:gd name="T85" fmla="*/ 59 h 168"/>
                  <a:gd name="T86" fmla="*/ 78 w 248"/>
                  <a:gd name="T87" fmla="*/ 58 h 168"/>
                  <a:gd name="T88" fmla="*/ 87 w 248"/>
                  <a:gd name="T89" fmla="*/ 47 h 168"/>
                  <a:gd name="T90" fmla="*/ 85 w 248"/>
                  <a:gd name="T91" fmla="*/ 42 h 168"/>
                  <a:gd name="T92" fmla="*/ 90 w 248"/>
                  <a:gd name="T93" fmla="*/ 39 h 168"/>
                  <a:gd name="T94" fmla="*/ 107 w 248"/>
                  <a:gd name="T95" fmla="*/ 37 h 168"/>
                  <a:gd name="T96" fmla="*/ 121 w 248"/>
                  <a:gd name="T97" fmla="*/ 30 h 168"/>
                  <a:gd name="T98" fmla="*/ 133 w 248"/>
                  <a:gd name="T99" fmla="*/ 20 h 168"/>
                  <a:gd name="T100" fmla="*/ 138 w 248"/>
                  <a:gd name="T101" fmla="*/ 13 h 168"/>
                  <a:gd name="T102" fmla="*/ 143 w 248"/>
                  <a:gd name="T103" fmla="*/ 5 h 168"/>
                  <a:gd name="T104" fmla="*/ 148 w 248"/>
                  <a:gd name="T105" fmla="*/ 3 h 168"/>
                  <a:gd name="T106" fmla="*/ 160 w 248"/>
                  <a:gd name="T107" fmla="*/ 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8" h="168">
                    <a:moveTo>
                      <a:pt x="160" y="1"/>
                    </a:moveTo>
                    <a:lnTo>
                      <a:pt x="162" y="5"/>
                    </a:lnTo>
                    <a:lnTo>
                      <a:pt x="162" y="5"/>
                    </a:lnTo>
                    <a:lnTo>
                      <a:pt x="169" y="12"/>
                    </a:lnTo>
                    <a:lnTo>
                      <a:pt x="169" y="12"/>
                    </a:lnTo>
                    <a:lnTo>
                      <a:pt x="172" y="17"/>
                    </a:lnTo>
                    <a:lnTo>
                      <a:pt x="174" y="18"/>
                    </a:lnTo>
                    <a:lnTo>
                      <a:pt x="176" y="23"/>
                    </a:lnTo>
                    <a:lnTo>
                      <a:pt x="176" y="25"/>
                    </a:lnTo>
                    <a:lnTo>
                      <a:pt x="176" y="27"/>
                    </a:lnTo>
                    <a:lnTo>
                      <a:pt x="176" y="32"/>
                    </a:lnTo>
                    <a:lnTo>
                      <a:pt x="174" y="34"/>
                    </a:lnTo>
                    <a:lnTo>
                      <a:pt x="172" y="37"/>
                    </a:lnTo>
                    <a:lnTo>
                      <a:pt x="172" y="39"/>
                    </a:lnTo>
                    <a:lnTo>
                      <a:pt x="172" y="39"/>
                    </a:lnTo>
                    <a:lnTo>
                      <a:pt x="174" y="39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4" y="44"/>
                    </a:lnTo>
                    <a:lnTo>
                      <a:pt x="176" y="44"/>
                    </a:lnTo>
                    <a:lnTo>
                      <a:pt x="181" y="44"/>
                    </a:lnTo>
                    <a:lnTo>
                      <a:pt x="184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86" y="49"/>
                    </a:lnTo>
                    <a:lnTo>
                      <a:pt x="186" y="51"/>
                    </a:lnTo>
                    <a:lnTo>
                      <a:pt x="188" y="52"/>
                    </a:lnTo>
                    <a:lnTo>
                      <a:pt x="190" y="52"/>
                    </a:lnTo>
                    <a:lnTo>
                      <a:pt x="191" y="54"/>
                    </a:lnTo>
                    <a:lnTo>
                      <a:pt x="196" y="54"/>
                    </a:lnTo>
                    <a:lnTo>
                      <a:pt x="200" y="56"/>
                    </a:lnTo>
                    <a:lnTo>
                      <a:pt x="201" y="59"/>
                    </a:lnTo>
                    <a:lnTo>
                      <a:pt x="205" y="61"/>
                    </a:lnTo>
                    <a:lnTo>
                      <a:pt x="207" y="63"/>
                    </a:lnTo>
                    <a:lnTo>
                      <a:pt x="207" y="64"/>
                    </a:lnTo>
                    <a:lnTo>
                      <a:pt x="205" y="66"/>
                    </a:lnTo>
                    <a:lnTo>
                      <a:pt x="205" y="68"/>
                    </a:lnTo>
                    <a:lnTo>
                      <a:pt x="207" y="69"/>
                    </a:lnTo>
                    <a:lnTo>
                      <a:pt x="210" y="71"/>
                    </a:lnTo>
                    <a:lnTo>
                      <a:pt x="213" y="73"/>
                    </a:lnTo>
                    <a:lnTo>
                      <a:pt x="219" y="76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1"/>
                    </a:lnTo>
                    <a:lnTo>
                      <a:pt x="227" y="83"/>
                    </a:lnTo>
                    <a:lnTo>
                      <a:pt x="229" y="85"/>
                    </a:lnTo>
                    <a:lnTo>
                      <a:pt x="227" y="88"/>
                    </a:lnTo>
                    <a:lnTo>
                      <a:pt x="227" y="88"/>
                    </a:lnTo>
                    <a:lnTo>
                      <a:pt x="227" y="90"/>
                    </a:lnTo>
                    <a:lnTo>
                      <a:pt x="229" y="92"/>
                    </a:lnTo>
                    <a:lnTo>
                      <a:pt x="229" y="93"/>
                    </a:lnTo>
                    <a:lnTo>
                      <a:pt x="231" y="95"/>
                    </a:lnTo>
                    <a:lnTo>
                      <a:pt x="232" y="97"/>
                    </a:lnTo>
                    <a:lnTo>
                      <a:pt x="236" y="97"/>
                    </a:lnTo>
                    <a:lnTo>
                      <a:pt x="236" y="97"/>
                    </a:lnTo>
                    <a:lnTo>
                      <a:pt x="239" y="98"/>
                    </a:lnTo>
                    <a:lnTo>
                      <a:pt x="243" y="100"/>
                    </a:lnTo>
                    <a:lnTo>
                      <a:pt x="243" y="102"/>
                    </a:lnTo>
                    <a:lnTo>
                      <a:pt x="244" y="102"/>
                    </a:lnTo>
                    <a:lnTo>
                      <a:pt x="244" y="104"/>
                    </a:lnTo>
                    <a:lnTo>
                      <a:pt x="244" y="105"/>
                    </a:lnTo>
                    <a:lnTo>
                      <a:pt x="244" y="107"/>
                    </a:lnTo>
                    <a:lnTo>
                      <a:pt x="246" y="110"/>
                    </a:lnTo>
                    <a:lnTo>
                      <a:pt x="246" y="112"/>
                    </a:lnTo>
                    <a:lnTo>
                      <a:pt x="248" y="114"/>
                    </a:lnTo>
                    <a:lnTo>
                      <a:pt x="243" y="112"/>
                    </a:lnTo>
                    <a:lnTo>
                      <a:pt x="241" y="112"/>
                    </a:lnTo>
                    <a:lnTo>
                      <a:pt x="241" y="112"/>
                    </a:lnTo>
                    <a:lnTo>
                      <a:pt x="237" y="114"/>
                    </a:lnTo>
                    <a:lnTo>
                      <a:pt x="237" y="114"/>
                    </a:lnTo>
                    <a:lnTo>
                      <a:pt x="236" y="114"/>
                    </a:lnTo>
                    <a:lnTo>
                      <a:pt x="234" y="114"/>
                    </a:lnTo>
                    <a:lnTo>
                      <a:pt x="224" y="112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2" y="110"/>
                    </a:lnTo>
                    <a:lnTo>
                      <a:pt x="210" y="110"/>
                    </a:lnTo>
                    <a:lnTo>
                      <a:pt x="207" y="114"/>
                    </a:lnTo>
                    <a:lnTo>
                      <a:pt x="207" y="115"/>
                    </a:lnTo>
                    <a:lnTo>
                      <a:pt x="203" y="115"/>
                    </a:lnTo>
                    <a:lnTo>
                      <a:pt x="201" y="115"/>
                    </a:lnTo>
                    <a:lnTo>
                      <a:pt x="198" y="117"/>
                    </a:lnTo>
                    <a:lnTo>
                      <a:pt x="191" y="115"/>
                    </a:lnTo>
                    <a:lnTo>
                      <a:pt x="190" y="115"/>
                    </a:lnTo>
                    <a:lnTo>
                      <a:pt x="188" y="117"/>
                    </a:lnTo>
                    <a:lnTo>
                      <a:pt x="183" y="119"/>
                    </a:lnTo>
                    <a:lnTo>
                      <a:pt x="179" y="119"/>
                    </a:lnTo>
                    <a:lnTo>
                      <a:pt x="176" y="121"/>
                    </a:lnTo>
                    <a:lnTo>
                      <a:pt x="174" y="121"/>
                    </a:lnTo>
                    <a:lnTo>
                      <a:pt x="171" y="122"/>
                    </a:lnTo>
                    <a:lnTo>
                      <a:pt x="169" y="122"/>
                    </a:lnTo>
                    <a:lnTo>
                      <a:pt x="167" y="121"/>
                    </a:lnTo>
                    <a:lnTo>
                      <a:pt x="166" y="121"/>
                    </a:lnTo>
                    <a:lnTo>
                      <a:pt x="164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9" y="124"/>
                    </a:lnTo>
                    <a:lnTo>
                      <a:pt x="155" y="126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2" y="133"/>
                    </a:lnTo>
                    <a:lnTo>
                      <a:pt x="143" y="129"/>
                    </a:lnTo>
                    <a:lnTo>
                      <a:pt x="138" y="129"/>
                    </a:lnTo>
                    <a:lnTo>
                      <a:pt x="135" y="129"/>
                    </a:lnTo>
                    <a:lnTo>
                      <a:pt x="131" y="129"/>
                    </a:lnTo>
                    <a:lnTo>
                      <a:pt x="130" y="129"/>
                    </a:lnTo>
                    <a:lnTo>
                      <a:pt x="130" y="129"/>
                    </a:lnTo>
                    <a:lnTo>
                      <a:pt x="128" y="127"/>
                    </a:lnTo>
                    <a:lnTo>
                      <a:pt x="124" y="127"/>
                    </a:lnTo>
                    <a:lnTo>
                      <a:pt x="121" y="126"/>
                    </a:lnTo>
                    <a:lnTo>
                      <a:pt x="118" y="126"/>
                    </a:lnTo>
                    <a:lnTo>
                      <a:pt x="116" y="126"/>
                    </a:lnTo>
                    <a:lnTo>
                      <a:pt x="116" y="124"/>
                    </a:lnTo>
                    <a:lnTo>
                      <a:pt x="114" y="122"/>
                    </a:lnTo>
                    <a:lnTo>
                      <a:pt x="111" y="119"/>
                    </a:lnTo>
                    <a:lnTo>
                      <a:pt x="106" y="117"/>
                    </a:lnTo>
                    <a:lnTo>
                      <a:pt x="104" y="115"/>
                    </a:lnTo>
                    <a:lnTo>
                      <a:pt x="102" y="114"/>
                    </a:lnTo>
                    <a:lnTo>
                      <a:pt x="101" y="114"/>
                    </a:lnTo>
                    <a:lnTo>
                      <a:pt x="95" y="114"/>
                    </a:lnTo>
                    <a:lnTo>
                      <a:pt x="94" y="114"/>
                    </a:lnTo>
                    <a:lnTo>
                      <a:pt x="89" y="117"/>
                    </a:lnTo>
                    <a:lnTo>
                      <a:pt x="83" y="124"/>
                    </a:lnTo>
                    <a:lnTo>
                      <a:pt x="82" y="127"/>
                    </a:lnTo>
                    <a:lnTo>
                      <a:pt x="78" y="127"/>
                    </a:lnTo>
                    <a:lnTo>
                      <a:pt x="78" y="129"/>
                    </a:lnTo>
                    <a:lnTo>
                      <a:pt x="80" y="133"/>
                    </a:lnTo>
                    <a:lnTo>
                      <a:pt x="80" y="136"/>
                    </a:lnTo>
                    <a:lnTo>
                      <a:pt x="78" y="141"/>
                    </a:lnTo>
                    <a:lnTo>
                      <a:pt x="78" y="144"/>
                    </a:lnTo>
                    <a:lnTo>
                      <a:pt x="78" y="144"/>
                    </a:lnTo>
                    <a:lnTo>
                      <a:pt x="77" y="143"/>
                    </a:lnTo>
                    <a:lnTo>
                      <a:pt x="77" y="141"/>
                    </a:lnTo>
                    <a:lnTo>
                      <a:pt x="73" y="143"/>
                    </a:lnTo>
                    <a:lnTo>
                      <a:pt x="71" y="143"/>
                    </a:lnTo>
                    <a:lnTo>
                      <a:pt x="71" y="144"/>
                    </a:lnTo>
                    <a:lnTo>
                      <a:pt x="70" y="144"/>
                    </a:lnTo>
                    <a:lnTo>
                      <a:pt x="70" y="143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66" y="143"/>
                    </a:lnTo>
                    <a:lnTo>
                      <a:pt x="66" y="143"/>
                    </a:lnTo>
                    <a:lnTo>
                      <a:pt x="65" y="143"/>
                    </a:lnTo>
                    <a:lnTo>
                      <a:pt x="63" y="143"/>
                    </a:lnTo>
                    <a:lnTo>
                      <a:pt x="58" y="141"/>
                    </a:lnTo>
                    <a:lnTo>
                      <a:pt x="58" y="141"/>
                    </a:lnTo>
                    <a:lnTo>
                      <a:pt x="56" y="141"/>
                    </a:lnTo>
                    <a:lnTo>
                      <a:pt x="54" y="141"/>
                    </a:lnTo>
                    <a:lnTo>
                      <a:pt x="53" y="143"/>
                    </a:lnTo>
                    <a:lnTo>
                      <a:pt x="47" y="143"/>
                    </a:lnTo>
                    <a:lnTo>
                      <a:pt x="44" y="143"/>
                    </a:lnTo>
                    <a:lnTo>
                      <a:pt x="42" y="143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9" y="146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39" y="151"/>
                    </a:lnTo>
                    <a:lnTo>
                      <a:pt x="37" y="153"/>
                    </a:lnTo>
                    <a:lnTo>
                      <a:pt x="37" y="156"/>
                    </a:lnTo>
                    <a:lnTo>
                      <a:pt x="37" y="156"/>
                    </a:lnTo>
                    <a:lnTo>
                      <a:pt x="37" y="160"/>
                    </a:lnTo>
                    <a:lnTo>
                      <a:pt x="36" y="162"/>
                    </a:lnTo>
                    <a:lnTo>
                      <a:pt x="34" y="165"/>
                    </a:lnTo>
                    <a:lnTo>
                      <a:pt x="32" y="168"/>
                    </a:lnTo>
                    <a:lnTo>
                      <a:pt x="32" y="165"/>
                    </a:lnTo>
                    <a:lnTo>
                      <a:pt x="30" y="163"/>
                    </a:lnTo>
                    <a:lnTo>
                      <a:pt x="30" y="162"/>
                    </a:lnTo>
                    <a:lnTo>
                      <a:pt x="30" y="160"/>
                    </a:lnTo>
                    <a:lnTo>
                      <a:pt x="30" y="16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6"/>
                    </a:lnTo>
                    <a:lnTo>
                      <a:pt x="30" y="155"/>
                    </a:lnTo>
                    <a:lnTo>
                      <a:pt x="29" y="155"/>
                    </a:lnTo>
                    <a:lnTo>
                      <a:pt x="29" y="153"/>
                    </a:lnTo>
                    <a:lnTo>
                      <a:pt x="27" y="153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5" y="151"/>
                    </a:lnTo>
                    <a:lnTo>
                      <a:pt x="24" y="150"/>
                    </a:lnTo>
                    <a:lnTo>
                      <a:pt x="20" y="148"/>
                    </a:lnTo>
                    <a:lnTo>
                      <a:pt x="18" y="144"/>
                    </a:lnTo>
                    <a:lnTo>
                      <a:pt x="17" y="143"/>
                    </a:lnTo>
                    <a:lnTo>
                      <a:pt x="15" y="141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3" y="133"/>
                    </a:lnTo>
                    <a:lnTo>
                      <a:pt x="12" y="131"/>
                    </a:lnTo>
                    <a:lnTo>
                      <a:pt x="12" y="129"/>
                    </a:lnTo>
                    <a:lnTo>
                      <a:pt x="10" y="127"/>
                    </a:lnTo>
                    <a:lnTo>
                      <a:pt x="8" y="126"/>
                    </a:lnTo>
                    <a:lnTo>
                      <a:pt x="5" y="124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3" y="114"/>
                    </a:lnTo>
                    <a:lnTo>
                      <a:pt x="3" y="112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7"/>
                    </a:lnTo>
                    <a:lnTo>
                      <a:pt x="1" y="107"/>
                    </a:lnTo>
                    <a:lnTo>
                      <a:pt x="3" y="105"/>
                    </a:lnTo>
                    <a:lnTo>
                      <a:pt x="3" y="98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93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5" y="90"/>
                    </a:lnTo>
                    <a:lnTo>
                      <a:pt x="6" y="90"/>
                    </a:lnTo>
                    <a:lnTo>
                      <a:pt x="6" y="87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2" y="80"/>
                    </a:lnTo>
                    <a:lnTo>
                      <a:pt x="13" y="76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5" y="73"/>
                    </a:lnTo>
                    <a:lnTo>
                      <a:pt x="17" y="71"/>
                    </a:lnTo>
                    <a:lnTo>
                      <a:pt x="18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5" y="68"/>
                    </a:lnTo>
                    <a:lnTo>
                      <a:pt x="29" y="68"/>
                    </a:lnTo>
                    <a:lnTo>
                      <a:pt x="30" y="66"/>
                    </a:lnTo>
                    <a:lnTo>
                      <a:pt x="32" y="66"/>
                    </a:lnTo>
                    <a:lnTo>
                      <a:pt x="36" y="64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1" y="63"/>
                    </a:lnTo>
                    <a:lnTo>
                      <a:pt x="42" y="64"/>
                    </a:lnTo>
                    <a:lnTo>
                      <a:pt x="44" y="66"/>
                    </a:lnTo>
                    <a:lnTo>
                      <a:pt x="44" y="66"/>
                    </a:lnTo>
                    <a:lnTo>
                      <a:pt x="46" y="64"/>
                    </a:lnTo>
                    <a:lnTo>
                      <a:pt x="49" y="64"/>
                    </a:lnTo>
                    <a:lnTo>
                      <a:pt x="51" y="64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6" y="61"/>
                    </a:lnTo>
                    <a:lnTo>
                      <a:pt x="58" y="59"/>
                    </a:lnTo>
                    <a:lnTo>
                      <a:pt x="61" y="59"/>
                    </a:lnTo>
                    <a:lnTo>
                      <a:pt x="63" y="59"/>
                    </a:lnTo>
                    <a:lnTo>
                      <a:pt x="66" y="58"/>
                    </a:lnTo>
                    <a:lnTo>
                      <a:pt x="71" y="58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5" y="51"/>
                    </a:lnTo>
                    <a:lnTo>
                      <a:pt x="87" y="47"/>
                    </a:lnTo>
                    <a:lnTo>
                      <a:pt x="87" y="47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89" y="46"/>
                    </a:lnTo>
                    <a:lnTo>
                      <a:pt x="89" y="44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7" y="39"/>
                    </a:lnTo>
                    <a:lnTo>
                      <a:pt x="90" y="39"/>
                    </a:lnTo>
                    <a:lnTo>
                      <a:pt x="94" y="39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102" y="37"/>
                    </a:lnTo>
                    <a:lnTo>
                      <a:pt x="106" y="37"/>
                    </a:lnTo>
                    <a:lnTo>
                      <a:pt x="107" y="37"/>
                    </a:lnTo>
                    <a:lnTo>
                      <a:pt x="113" y="37"/>
                    </a:lnTo>
                    <a:lnTo>
                      <a:pt x="116" y="34"/>
                    </a:lnTo>
                    <a:lnTo>
                      <a:pt x="118" y="34"/>
                    </a:lnTo>
                    <a:lnTo>
                      <a:pt x="119" y="32"/>
                    </a:lnTo>
                    <a:lnTo>
                      <a:pt x="119" y="32"/>
                    </a:lnTo>
                    <a:lnTo>
                      <a:pt x="121" y="30"/>
                    </a:lnTo>
                    <a:lnTo>
                      <a:pt x="123" y="29"/>
                    </a:lnTo>
                    <a:lnTo>
                      <a:pt x="124" y="27"/>
                    </a:lnTo>
                    <a:lnTo>
                      <a:pt x="124" y="25"/>
                    </a:lnTo>
                    <a:lnTo>
                      <a:pt x="130" y="20"/>
                    </a:lnTo>
                    <a:lnTo>
                      <a:pt x="131" y="20"/>
                    </a:lnTo>
                    <a:lnTo>
                      <a:pt x="133" y="20"/>
                    </a:lnTo>
                    <a:lnTo>
                      <a:pt x="135" y="17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8" y="12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3" y="5"/>
                    </a:lnTo>
                    <a:lnTo>
                      <a:pt x="145" y="5"/>
                    </a:lnTo>
                    <a:lnTo>
                      <a:pt x="145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8" y="3"/>
                    </a:lnTo>
                    <a:lnTo>
                      <a:pt x="148" y="3"/>
                    </a:lnTo>
                    <a:lnTo>
                      <a:pt x="152" y="1"/>
                    </a:lnTo>
                    <a:lnTo>
                      <a:pt x="154" y="0"/>
                    </a:lnTo>
                    <a:lnTo>
                      <a:pt x="157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5"/>
              <p:cNvSpPr>
                <a:spLocks/>
              </p:cNvSpPr>
              <p:nvPr/>
            </p:nvSpPr>
            <p:spPr bwMode="auto">
              <a:xfrm>
                <a:off x="3850" y="2979"/>
                <a:ext cx="144" cy="165"/>
              </a:xfrm>
              <a:custGeom>
                <a:avLst/>
                <a:gdLst>
                  <a:gd name="T0" fmla="*/ 135 w 144"/>
                  <a:gd name="T1" fmla="*/ 24 h 165"/>
                  <a:gd name="T2" fmla="*/ 129 w 144"/>
                  <a:gd name="T3" fmla="*/ 53 h 165"/>
                  <a:gd name="T4" fmla="*/ 123 w 144"/>
                  <a:gd name="T5" fmla="*/ 84 h 165"/>
                  <a:gd name="T6" fmla="*/ 108 w 144"/>
                  <a:gd name="T7" fmla="*/ 96 h 165"/>
                  <a:gd name="T8" fmla="*/ 96 w 144"/>
                  <a:gd name="T9" fmla="*/ 113 h 165"/>
                  <a:gd name="T10" fmla="*/ 91 w 144"/>
                  <a:gd name="T11" fmla="*/ 145 h 165"/>
                  <a:gd name="T12" fmla="*/ 79 w 144"/>
                  <a:gd name="T13" fmla="*/ 152 h 165"/>
                  <a:gd name="T14" fmla="*/ 65 w 144"/>
                  <a:gd name="T15" fmla="*/ 162 h 165"/>
                  <a:gd name="T16" fmla="*/ 62 w 144"/>
                  <a:gd name="T17" fmla="*/ 159 h 165"/>
                  <a:gd name="T18" fmla="*/ 62 w 144"/>
                  <a:gd name="T19" fmla="*/ 152 h 165"/>
                  <a:gd name="T20" fmla="*/ 53 w 144"/>
                  <a:gd name="T21" fmla="*/ 155 h 165"/>
                  <a:gd name="T22" fmla="*/ 48 w 144"/>
                  <a:gd name="T23" fmla="*/ 157 h 165"/>
                  <a:gd name="T24" fmla="*/ 43 w 144"/>
                  <a:gd name="T25" fmla="*/ 162 h 165"/>
                  <a:gd name="T26" fmla="*/ 38 w 144"/>
                  <a:gd name="T27" fmla="*/ 157 h 165"/>
                  <a:gd name="T28" fmla="*/ 33 w 144"/>
                  <a:gd name="T29" fmla="*/ 153 h 165"/>
                  <a:gd name="T30" fmla="*/ 23 w 144"/>
                  <a:gd name="T31" fmla="*/ 159 h 165"/>
                  <a:gd name="T32" fmla="*/ 16 w 144"/>
                  <a:gd name="T33" fmla="*/ 165 h 165"/>
                  <a:gd name="T34" fmla="*/ 12 w 144"/>
                  <a:gd name="T35" fmla="*/ 159 h 165"/>
                  <a:gd name="T36" fmla="*/ 0 w 144"/>
                  <a:gd name="T37" fmla="*/ 142 h 165"/>
                  <a:gd name="T38" fmla="*/ 11 w 144"/>
                  <a:gd name="T39" fmla="*/ 140 h 165"/>
                  <a:gd name="T40" fmla="*/ 12 w 144"/>
                  <a:gd name="T41" fmla="*/ 136 h 165"/>
                  <a:gd name="T42" fmla="*/ 12 w 144"/>
                  <a:gd name="T43" fmla="*/ 131 h 165"/>
                  <a:gd name="T44" fmla="*/ 11 w 144"/>
                  <a:gd name="T45" fmla="*/ 126 h 165"/>
                  <a:gd name="T46" fmla="*/ 9 w 144"/>
                  <a:gd name="T47" fmla="*/ 119 h 165"/>
                  <a:gd name="T48" fmla="*/ 14 w 144"/>
                  <a:gd name="T49" fmla="*/ 114 h 165"/>
                  <a:gd name="T50" fmla="*/ 26 w 144"/>
                  <a:gd name="T51" fmla="*/ 111 h 165"/>
                  <a:gd name="T52" fmla="*/ 26 w 144"/>
                  <a:gd name="T53" fmla="*/ 106 h 165"/>
                  <a:gd name="T54" fmla="*/ 34 w 144"/>
                  <a:gd name="T55" fmla="*/ 111 h 165"/>
                  <a:gd name="T56" fmla="*/ 48 w 144"/>
                  <a:gd name="T57" fmla="*/ 111 h 165"/>
                  <a:gd name="T58" fmla="*/ 52 w 144"/>
                  <a:gd name="T59" fmla="*/ 116 h 165"/>
                  <a:gd name="T60" fmla="*/ 58 w 144"/>
                  <a:gd name="T61" fmla="*/ 113 h 165"/>
                  <a:gd name="T62" fmla="*/ 60 w 144"/>
                  <a:gd name="T63" fmla="*/ 107 h 165"/>
                  <a:gd name="T64" fmla="*/ 64 w 144"/>
                  <a:gd name="T65" fmla="*/ 99 h 165"/>
                  <a:gd name="T66" fmla="*/ 64 w 144"/>
                  <a:gd name="T67" fmla="*/ 82 h 165"/>
                  <a:gd name="T68" fmla="*/ 57 w 144"/>
                  <a:gd name="T69" fmla="*/ 75 h 165"/>
                  <a:gd name="T70" fmla="*/ 52 w 144"/>
                  <a:gd name="T71" fmla="*/ 67 h 165"/>
                  <a:gd name="T72" fmla="*/ 58 w 144"/>
                  <a:gd name="T73" fmla="*/ 60 h 165"/>
                  <a:gd name="T74" fmla="*/ 64 w 144"/>
                  <a:gd name="T75" fmla="*/ 53 h 165"/>
                  <a:gd name="T76" fmla="*/ 58 w 144"/>
                  <a:gd name="T77" fmla="*/ 44 h 165"/>
                  <a:gd name="T78" fmla="*/ 41 w 144"/>
                  <a:gd name="T79" fmla="*/ 46 h 165"/>
                  <a:gd name="T80" fmla="*/ 40 w 144"/>
                  <a:gd name="T81" fmla="*/ 41 h 165"/>
                  <a:gd name="T82" fmla="*/ 46 w 144"/>
                  <a:gd name="T83" fmla="*/ 29 h 165"/>
                  <a:gd name="T84" fmla="*/ 67 w 144"/>
                  <a:gd name="T85" fmla="*/ 29 h 165"/>
                  <a:gd name="T86" fmla="*/ 72 w 144"/>
                  <a:gd name="T87" fmla="*/ 31 h 165"/>
                  <a:gd name="T88" fmla="*/ 79 w 144"/>
                  <a:gd name="T89" fmla="*/ 32 h 165"/>
                  <a:gd name="T90" fmla="*/ 93 w 144"/>
                  <a:gd name="T91" fmla="*/ 36 h 165"/>
                  <a:gd name="T92" fmla="*/ 94 w 144"/>
                  <a:gd name="T93" fmla="*/ 32 h 165"/>
                  <a:gd name="T94" fmla="*/ 96 w 144"/>
                  <a:gd name="T95" fmla="*/ 27 h 165"/>
                  <a:gd name="T96" fmla="*/ 101 w 144"/>
                  <a:gd name="T97" fmla="*/ 12 h 165"/>
                  <a:gd name="T98" fmla="*/ 105 w 144"/>
                  <a:gd name="T99" fmla="*/ 3 h 165"/>
                  <a:gd name="T100" fmla="*/ 120 w 144"/>
                  <a:gd name="T101" fmla="*/ 0 h 165"/>
                  <a:gd name="T102" fmla="*/ 130 w 144"/>
                  <a:gd name="T103" fmla="*/ 2 h 165"/>
                  <a:gd name="T104" fmla="*/ 135 w 144"/>
                  <a:gd name="T105" fmla="*/ 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4" h="165">
                    <a:moveTo>
                      <a:pt x="142" y="3"/>
                    </a:moveTo>
                    <a:lnTo>
                      <a:pt x="144" y="7"/>
                    </a:lnTo>
                    <a:lnTo>
                      <a:pt x="142" y="10"/>
                    </a:lnTo>
                    <a:lnTo>
                      <a:pt x="141" y="14"/>
                    </a:lnTo>
                    <a:lnTo>
                      <a:pt x="139" y="19"/>
                    </a:lnTo>
                    <a:lnTo>
                      <a:pt x="135" y="24"/>
                    </a:lnTo>
                    <a:lnTo>
                      <a:pt x="132" y="31"/>
                    </a:lnTo>
                    <a:lnTo>
                      <a:pt x="132" y="38"/>
                    </a:lnTo>
                    <a:lnTo>
                      <a:pt x="132" y="41"/>
                    </a:lnTo>
                    <a:lnTo>
                      <a:pt x="132" y="43"/>
                    </a:lnTo>
                    <a:lnTo>
                      <a:pt x="130" y="48"/>
                    </a:lnTo>
                    <a:lnTo>
                      <a:pt x="129" y="53"/>
                    </a:lnTo>
                    <a:lnTo>
                      <a:pt x="130" y="60"/>
                    </a:lnTo>
                    <a:lnTo>
                      <a:pt x="129" y="65"/>
                    </a:lnTo>
                    <a:lnTo>
                      <a:pt x="127" y="70"/>
                    </a:lnTo>
                    <a:lnTo>
                      <a:pt x="127" y="75"/>
                    </a:lnTo>
                    <a:lnTo>
                      <a:pt x="127" y="80"/>
                    </a:lnTo>
                    <a:lnTo>
                      <a:pt x="123" y="84"/>
                    </a:lnTo>
                    <a:lnTo>
                      <a:pt x="118" y="89"/>
                    </a:lnTo>
                    <a:lnTo>
                      <a:pt x="115" y="90"/>
                    </a:lnTo>
                    <a:lnTo>
                      <a:pt x="111" y="92"/>
                    </a:lnTo>
                    <a:lnTo>
                      <a:pt x="110" y="94"/>
                    </a:lnTo>
                    <a:lnTo>
                      <a:pt x="110" y="94"/>
                    </a:lnTo>
                    <a:lnTo>
                      <a:pt x="108" y="96"/>
                    </a:lnTo>
                    <a:lnTo>
                      <a:pt x="105" y="102"/>
                    </a:lnTo>
                    <a:lnTo>
                      <a:pt x="103" y="104"/>
                    </a:lnTo>
                    <a:lnTo>
                      <a:pt x="101" y="107"/>
                    </a:lnTo>
                    <a:lnTo>
                      <a:pt x="98" y="109"/>
                    </a:lnTo>
                    <a:lnTo>
                      <a:pt x="98" y="111"/>
                    </a:lnTo>
                    <a:lnTo>
                      <a:pt x="96" y="113"/>
                    </a:lnTo>
                    <a:lnTo>
                      <a:pt x="96" y="116"/>
                    </a:lnTo>
                    <a:lnTo>
                      <a:pt x="98" y="128"/>
                    </a:lnTo>
                    <a:lnTo>
                      <a:pt x="96" y="130"/>
                    </a:lnTo>
                    <a:lnTo>
                      <a:pt x="96" y="135"/>
                    </a:lnTo>
                    <a:lnTo>
                      <a:pt x="93" y="142"/>
                    </a:lnTo>
                    <a:lnTo>
                      <a:pt x="91" y="145"/>
                    </a:lnTo>
                    <a:lnTo>
                      <a:pt x="88" y="145"/>
                    </a:lnTo>
                    <a:lnTo>
                      <a:pt x="86" y="147"/>
                    </a:lnTo>
                    <a:lnTo>
                      <a:pt x="84" y="147"/>
                    </a:lnTo>
                    <a:lnTo>
                      <a:pt x="82" y="148"/>
                    </a:lnTo>
                    <a:lnTo>
                      <a:pt x="81" y="150"/>
                    </a:lnTo>
                    <a:lnTo>
                      <a:pt x="79" y="152"/>
                    </a:lnTo>
                    <a:lnTo>
                      <a:pt x="76" y="155"/>
                    </a:lnTo>
                    <a:lnTo>
                      <a:pt x="72" y="159"/>
                    </a:lnTo>
                    <a:lnTo>
                      <a:pt x="69" y="162"/>
                    </a:lnTo>
                    <a:lnTo>
                      <a:pt x="69" y="162"/>
                    </a:lnTo>
                    <a:lnTo>
                      <a:pt x="67" y="162"/>
                    </a:lnTo>
                    <a:lnTo>
                      <a:pt x="65" y="162"/>
                    </a:lnTo>
                    <a:lnTo>
                      <a:pt x="64" y="162"/>
                    </a:lnTo>
                    <a:lnTo>
                      <a:pt x="64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2" y="160"/>
                    </a:lnTo>
                    <a:lnTo>
                      <a:pt x="62" y="159"/>
                    </a:lnTo>
                    <a:lnTo>
                      <a:pt x="62" y="157"/>
                    </a:lnTo>
                    <a:lnTo>
                      <a:pt x="62" y="155"/>
                    </a:lnTo>
                    <a:lnTo>
                      <a:pt x="64" y="155"/>
                    </a:lnTo>
                    <a:lnTo>
                      <a:pt x="64" y="153"/>
                    </a:lnTo>
                    <a:lnTo>
                      <a:pt x="62" y="153"/>
                    </a:lnTo>
                    <a:lnTo>
                      <a:pt x="62" y="152"/>
                    </a:lnTo>
                    <a:lnTo>
                      <a:pt x="60" y="152"/>
                    </a:lnTo>
                    <a:lnTo>
                      <a:pt x="58" y="152"/>
                    </a:lnTo>
                    <a:lnTo>
                      <a:pt x="57" y="153"/>
                    </a:lnTo>
                    <a:lnTo>
                      <a:pt x="55" y="153"/>
                    </a:lnTo>
                    <a:lnTo>
                      <a:pt x="55" y="155"/>
                    </a:lnTo>
                    <a:lnTo>
                      <a:pt x="53" y="155"/>
                    </a:lnTo>
                    <a:lnTo>
                      <a:pt x="52" y="155"/>
                    </a:lnTo>
                    <a:lnTo>
                      <a:pt x="52" y="155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50" y="155"/>
                    </a:lnTo>
                    <a:lnTo>
                      <a:pt x="48" y="157"/>
                    </a:lnTo>
                    <a:lnTo>
                      <a:pt x="48" y="157"/>
                    </a:lnTo>
                    <a:lnTo>
                      <a:pt x="48" y="159"/>
                    </a:lnTo>
                    <a:lnTo>
                      <a:pt x="48" y="160"/>
                    </a:lnTo>
                    <a:lnTo>
                      <a:pt x="46" y="160"/>
                    </a:lnTo>
                    <a:lnTo>
                      <a:pt x="45" y="160"/>
                    </a:lnTo>
                    <a:lnTo>
                      <a:pt x="43" y="162"/>
                    </a:lnTo>
                    <a:lnTo>
                      <a:pt x="43" y="162"/>
                    </a:lnTo>
                    <a:lnTo>
                      <a:pt x="41" y="160"/>
                    </a:lnTo>
                    <a:lnTo>
                      <a:pt x="40" y="159"/>
                    </a:lnTo>
                    <a:lnTo>
                      <a:pt x="38" y="159"/>
                    </a:lnTo>
                    <a:lnTo>
                      <a:pt x="38" y="157"/>
                    </a:lnTo>
                    <a:lnTo>
                      <a:pt x="38" y="157"/>
                    </a:lnTo>
                    <a:lnTo>
                      <a:pt x="36" y="157"/>
                    </a:lnTo>
                    <a:lnTo>
                      <a:pt x="36" y="159"/>
                    </a:lnTo>
                    <a:lnTo>
                      <a:pt x="36" y="157"/>
                    </a:lnTo>
                    <a:lnTo>
                      <a:pt x="34" y="157"/>
                    </a:lnTo>
                    <a:lnTo>
                      <a:pt x="33" y="153"/>
                    </a:lnTo>
                    <a:lnTo>
                      <a:pt x="33" y="153"/>
                    </a:lnTo>
                    <a:lnTo>
                      <a:pt x="31" y="153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6" y="157"/>
                    </a:lnTo>
                    <a:lnTo>
                      <a:pt x="24" y="157"/>
                    </a:lnTo>
                    <a:lnTo>
                      <a:pt x="23" y="159"/>
                    </a:lnTo>
                    <a:lnTo>
                      <a:pt x="23" y="160"/>
                    </a:lnTo>
                    <a:lnTo>
                      <a:pt x="23" y="160"/>
                    </a:lnTo>
                    <a:lnTo>
                      <a:pt x="21" y="160"/>
                    </a:lnTo>
                    <a:lnTo>
                      <a:pt x="19" y="162"/>
                    </a:lnTo>
                    <a:lnTo>
                      <a:pt x="17" y="164"/>
                    </a:lnTo>
                    <a:lnTo>
                      <a:pt x="16" y="165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14" y="162"/>
                    </a:lnTo>
                    <a:lnTo>
                      <a:pt x="12" y="160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2" y="157"/>
                    </a:lnTo>
                    <a:lnTo>
                      <a:pt x="11" y="153"/>
                    </a:lnTo>
                    <a:lnTo>
                      <a:pt x="4" y="150"/>
                    </a:lnTo>
                    <a:lnTo>
                      <a:pt x="4" y="148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2" y="140"/>
                    </a:lnTo>
                    <a:lnTo>
                      <a:pt x="2" y="138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4" y="138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4" y="136"/>
                    </a:lnTo>
                    <a:lnTo>
                      <a:pt x="14" y="135"/>
                    </a:lnTo>
                    <a:lnTo>
                      <a:pt x="14" y="133"/>
                    </a:lnTo>
                    <a:lnTo>
                      <a:pt x="16" y="133"/>
                    </a:lnTo>
                    <a:lnTo>
                      <a:pt x="14" y="131"/>
                    </a:lnTo>
                    <a:lnTo>
                      <a:pt x="12" y="131"/>
                    </a:lnTo>
                    <a:lnTo>
                      <a:pt x="11" y="130"/>
                    </a:lnTo>
                    <a:lnTo>
                      <a:pt x="11" y="130"/>
                    </a:lnTo>
                    <a:lnTo>
                      <a:pt x="11" y="12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1" y="126"/>
                    </a:lnTo>
                    <a:lnTo>
                      <a:pt x="11" y="125"/>
                    </a:lnTo>
                    <a:lnTo>
                      <a:pt x="9" y="125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1" y="114"/>
                    </a:lnTo>
                    <a:lnTo>
                      <a:pt x="11" y="116"/>
                    </a:lnTo>
                    <a:lnTo>
                      <a:pt x="14" y="114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7" y="116"/>
                    </a:lnTo>
                    <a:lnTo>
                      <a:pt x="24" y="114"/>
                    </a:lnTo>
                    <a:lnTo>
                      <a:pt x="24" y="113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7"/>
                    </a:lnTo>
                    <a:lnTo>
                      <a:pt x="24" y="106"/>
                    </a:lnTo>
                    <a:lnTo>
                      <a:pt x="26" y="106"/>
                    </a:lnTo>
                    <a:lnTo>
                      <a:pt x="28" y="104"/>
                    </a:lnTo>
                    <a:lnTo>
                      <a:pt x="28" y="104"/>
                    </a:lnTo>
                    <a:lnTo>
                      <a:pt x="29" y="106"/>
                    </a:lnTo>
                    <a:lnTo>
                      <a:pt x="31" y="106"/>
                    </a:lnTo>
                    <a:lnTo>
                      <a:pt x="33" y="109"/>
                    </a:lnTo>
                    <a:lnTo>
                      <a:pt x="34" y="111"/>
                    </a:lnTo>
                    <a:lnTo>
                      <a:pt x="34" y="114"/>
                    </a:lnTo>
                    <a:lnTo>
                      <a:pt x="38" y="114"/>
                    </a:lnTo>
                    <a:lnTo>
                      <a:pt x="43" y="116"/>
                    </a:lnTo>
                    <a:lnTo>
                      <a:pt x="45" y="116"/>
                    </a:lnTo>
                    <a:lnTo>
                      <a:pt x="46" y="113"/>
                    </a:lnTo>
                    <a:lnTo>
                      <a:pt x="48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5" y="118"/>
                    </a:lnTo>
                    <a:lnTo>
                      <a:pt x="57" y="116"/>
                    </a:lnTo>
                    <a:lnTo>
                      <a:pt x="57" y="116"/>
                    </a:lnTo>
                    <a:lnTo>
                      <a:pt x="58" y="114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8" y="111"/>
                    </a:lnTo>
                    <a:lnTo>
                      <a:pt x="58" y="109"/>
                    </a:lnTo>
                    <a:lnTo>
                      <a:pt x="60" y="107"/>
                    </a:lnTo>
                    <a:lnTo>
                      <a:pt x="60" y="107"/>
                    </a:lnTo>
                    <a:lnTo>
                      <a:pt x="62" y="106"/>
                    </a:lnTo>
                    <a:lnTo>
                      <a:pt x="62" y="106"/>
                    </a:lnTo>
                    <a:lnTo>
                      <a:pt x="62" y="102"/>
                    </a:lnTo>
                    <a:lnTo>
                      <a:pt x="62" y="101"/>
                    </a:lnTo>
                    <a:lnTo>
                      <a:pt x="62" y="101"/>
                    </a:lnTo>
                    <a:lnTo>
                      <a:pt x="64" y="99"/>
                    </a:lnTo>
                    <a:lnTo>
                      <a:pt x="64" y="97"/>
                    </a:lnTo>
                    <a:lnTo>
                      <a:pt x="64" y="94"/>
                    </a:lnTo>
                    <a:lnTo>
                      <a:pt x="64" y="90"/>
                    </a:lnTo>
                    <a:lnTo>
                      <a:pt x="62" y="89"/>
                    </a:lnTo>
                    <a:lnTo>
                      <a:pt x="64" y="85"/>
                    </a:lnTo>
                    <a:lnTo>
                      <a:pt x="64" y="82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2" y="78"/>
                    </a:lnTo>
                    <a:lnTo>
                      <a:pt x="58" y="78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3" y="75"/>
                    </a:lnTo>
                    <a:lnTo>
                      <a:pt x="52" y="73"/>
                    </a:lnTo>
                    <a:lnTo>
                      <a:pt x="52" y="72"/>
                    </a:lnTo>
                    <a:lnTo>
                      <a:pt x="53" y="68"/>
                    </a:lnTo>
                    <a:lnTo>
                      <a:pt x="52" y="67"/>
                    </a:lnTo>
                    <a:lnTo>
                      <a:pt x="53" y="65"/>
                    </a:lnTo>
                    <a:lnTo>
                      <a:pt x="53" y="63"/>
                    </a:lnTo>
                    <a:lnTo>
                      <a:pt x="55" y="61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2" y="56"/>
                    </a:lnTo>
                    <a:lnTo>
                      <a:pt x="62" y="55"/>
                    </a:lnTo>
                    <a:lnTo>
                      <a:pt x="64" y="55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2" y="51"/>
                    </a:lnTo>
                    <a:lnTo>
                      <a:pt x="60" y="49"/>
                    </a:lnTo>
                    <a:lnTo>
                      <a:pt x="60" y="48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5" y="43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0" y="41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1" y="31"/>
                    </a:lnTo>
                    <a:lnTo>
                      <a:pt x="41" y="29"/>
                    </a:lnTo>
                    <a:lnTo>
                      <a:pt x="46" y="29"/>
                    </a:lnTo>
                    <a:lnTo>
                      <a:pt x="50" y="29"/>
                    </a:lnTo>
                    <a:lnTo>
                      <a:pt x="55" y="29"/>
                    </a:lnTo>
                    <a:lnTo>
                      <a:pt x="60" y="29"/>
                    </a:lnTo>
                    <a:lnTo>
                      <a:pt x="64" y="29"/>
                    </a:lnTo>
                    <a:lnTo>
                      <a:pt x="65" y="27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31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9" y="32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91" y="36"/>
                    </a:lnTo>
                    <a:lnTo>
                      <a:pt x="93" y="36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4" y="29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98" y="24"/>
                    </a:lnTo>
                    <a:lnTo>
                      <a:pt x="100" y="21"/>
                    </a:lnTo>
                    <a:lnTo>
                      <a:pt x="101" y="19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3" y="10"/>
                    </a:lnTo>
                    <a:lnTo>
                      <a:pt x="103" y="9"/>
                    </a:lnTo>
                    <a:lnTo>
                      <a:pt x="103" y="5"/>
                    </a:lnTo>
                    <a:lnTo>
                      <a:pt x="105" y="3"/>
                    </a:lnTo>
                    <a:lnTo>
                      <a:pt x="105" y="3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1" y="2"/>
                    </a:lnTo>
                    <a:lnTo>
                      <a:pt x="117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5" y="2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1" y="2"/>
                    </a:lnTo>
                    <a:lnTo>
                      <a:pt x="142" y="3"/>
                    </a:lnTo>
                    <a:lnTo>
                      <a:pt x="14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6"/>
              <p:cNvSpPr>
                <a:spLocks/>
              </p:cNvSpPr>
              <p:nvPr/>
            </p:nvSpPr>
            <p:spPr bwMode="auto">
              <a:xfrm>
                <a:off x="3751" y="2011"/>
                <a:ext cx="86" cy="54"/>
              </a:xfrm>
              <a:custGeom>
                <a:avLst/>
                <a:gdLst>
                  <a:gd name="T0" fmla="*/ 70 w 86"/>
                  <a:gd name="T1" fmla="*/ 8 h 54"/>
                  <a:gd name="T2" fmla="*/ 67 w 86"/>
                  <a:gd name="T3" fmla="*/ 17 h 54"/>
                  <a:gd name="T4" fmla="*/ 67 w 86"/>
                  <a:gd name="T5" fmla="*/ 20 h 54"/>
                  <a:gd name="T6" fmla="*/ 72 w 86"/>
                  <a:gd name="T7" fmla="*/ 20 h 54"/>
                  <a:gd name="T8" fmla="*/ 74 w 86"/>
                  <a:gd name="T9" fmla="*/ 24 h 54"/>
                  <a:gd name="T10" fmla="*/ 80 w 86"/>
                  <a:gd name="T11" fmla="*/ 25 h 54"/>
                  <a:gd name="T12" fmla="*/ 86 w 86"/>
                  <a:gd name="T13" fmla="*/ 24 h 54"/>
                  <a:gd name="T14" fmla="*/ 84 w 86"/>
                  <a:gd name="T15" fmla="*/ 31 h 54"/>
                  <a:gd name="T16" fmla="*/ 86 w 86"/>
                  <a:gd name="T17" fmla="*/ 34 h 54"/>
                  <a:gd name="T18" fmla="*/ 80 w 86"/>
                  <a:gd name="T19" fmla="*/ 32 h 54"/>
                  <a:gd name="T20" fmla="*/ 79 w 86"/>
                  <a:gd name="T21" fmla="*/ 34 h 54"/>
                  <a:gd name="T22" fmla="*/ 79 w 86"/>
                  <a:gd name="T23" fmla="*/ 37 h 54"/>
                  <a:gd name="T24" fmla="*/ 79 w 86"/>
                  <a:gd name="T25" fmla="*/ 42 h 54"/>
                  <a:gd name="T26" fmla="*/ 77 w 86"/>
                  <a:gd name="T27" fmla="*/ 42 h 54"/>
                  <a:gd name="T28" fmla="*/ 75 w 86"/>
                  <a:gd name="T29" fmla="*/ 39 h 54"/>
                  <a:gd name="T30" fmla="*/ 68 w 86"/>
                  <a:gd name="T31" fmla="*/ 41 h 54"/>
                  <a:gd name="T32" fmla="*/ 67 w 86"/>
                  <a:gd name="T33" fmla="*/ 37 h 54"/>
                  <a:gd name="T34" fmla="*/ 63 w 86"/>
                  <a:gd name="T35" fmla="*/ 36 h 54"/>
                  <a:gd name="T36" fmla="*/ 62 w 86"/>
                  <a:gd name="T37" fmla="*/ 41 h 54"/>
                  <a:gd name="T38" fmla="*/ 58 w 86"/>
                  <a:gd name="T39" fmla="*/ 48 h 54"/>
                  <a:gd name="T40" fmla="*/ 58 w 86"/>
                  <a:gd name="T41" fmla="*/ 51 h 54"/>
                  <a:gd name="T42" fmla="*/ 56 w 86"/>
                  <a:gd name="T43" fmla="*/ 54 h 54"/>
                  <a:gd name="T44" fmla="*/ 53 w 86"/>
                  <a:gd name="T45" fmla="*/ 49 h 54"/>
                  <a:gd name="T46" fmla="*/ 51 w 86"/>
                  <a:gd name="T47" fmla="*/ 46 h 54"/>
                  <a:gd name="T48" fmla="*/ 46 w 86"/>
                  <a:gd name="T49" fmla="*/ 41 h 54"/>
                  <a:gd name="T50" fmla="*/ 46 w 86"/>
                  <a:gd name="T51" fmla="*/ 37 h 54"/>
                  <a:gd name="T52" fmla="*/ 43 w 86"/>
                  <a:gd name="T53" fmla="*/ 41 h 54"/>
                  <a:gd name="T54" fmla="*/ 41 w 86"/>
                  <a:gd name="T55" fmla="*/ 44 h 54"/>
                  <a:gd name="T56" fmla="*/ 38 w 86"/>
                  <a:gd name="T57" fmla="*/ 49 h 54"/>
                  <a:gd name="T58" fmla="*/ 31 w 86"/>
                  <a:gd name="T59" fmla="*/ 49 h 54"/>
                  <a:gd name="T60" fmla="*/ 26 w 86"/>
                  <a:gd name="T61" fmla="*/ 51 h 54"/>
                  <a:gd name="T62" fmla="*/ 19 w 86"/>
                  <a:gd name="T63" fmla="*/ 51 h 54"/>
                  <a:gd name="T64" fmla="*/ 17 w 86"/>
                  <a:gd name="T65" fmla="*/ 48 h 54"/>
                  <a:gd name="T66" fmla="*/ 15 w 86"/>
                  <a:gd name="T67" fmla="*/ 44 h 54"/>
                  <a:gd name="T68" fmla="*/ 15 w 86"/>
                  <a:gd name="T69" fmla="*/ 39 h 54"/>
                  <a:gd name="T70" fmla="*/ 10 w 86"/>
                  <a:gd name="T71" fmla="*/ 37 h 54"/>
                  <a:gd name="T72" fmla="*/ 5 w 86"/>
                  <a:gd name="T73" fmla="*/ 41 h 54"/>
                  <a:gd name="T74" fmla="*/ 5 w 86"/>
                  <a:gd name="T75" fmla="*/ 42 h 54"/>
                  <a:gd name="T76" fmla="*/ 0 w 86"/>
                  <a:gd name="T77" fmla="*/ 46 h 54"/>
                  <a:gd name="T78" fmla="*/ 0 w 86"/>
                  <a:gd name="T79" fmla="*/ 42 h 54"/>
                  <a:gd name="T80" fmla="*/ 2 w 86"/>
                  <a:gd name="T81" fmla="*/ 39 h 54"/>
                  <a:gd name="T82" fmla="*/ 2 w 86"/>
                  <a:gd name="T83" fmla="*/ 36 h 54"/>
                  <a:gd name="T84" fmla="*/ 5 w 86"/>
                  <a:gd name="T85" fmla="*/ 31 h 54"/>
                  <a:gd name="T86" fmla="*/ 9 w 86"/>
                  <a:gd name="T87" fmla="*/ 24 h 54"/>
                  <a:gd name="T88" fmla="*/ 12 w 86"/>
                  <a:gd name="T89" fmla="*/ 20 h 54"/>
                  <a:gd name="T90" fmla="*/ 19 w 86"/>
                  <a:gd name="T91" fmla="*/ 13 h 54"/>
                  <a:gd name="T92" fmla="*/ 19 w 86"/>
                  <a:gd name="T93" fmla="*/ 12 h 54"/>
                  <a:gd name="T94" fmla="*/ 17 w 86"/>
                  <a:gd name="T95" fmla="*/ 10 h 54"/>
                  <a:gd name="T96" fmla="*/ 22 w 86"/>
                  <a:gd name="T97" fmla="*/ 8 h 54"/>
                  <a:gd name="T98" fmla="*/ 22 w 86"/>
                  <a:gd name="T99" fmla="*/ 10 h 54"/>
                  <a:gd name="T100" fmla="*/ 27 w 86"/>
                  <a:gd name="T101" fmla="*/ 8 h 54"/>
                  <a:gd name="T102" fmla="*/ 31 w 86"/>
                  <a:gd name="T103" fmla="*/ 5 h 54"/>
                  <a:gd name="T104" fmla="*/ 39 w 86"/>
                  <a:gd name="T105" fmla="*/ 5 h 54"/>
                  <a:gd name="T106" fmla="*/ 46 w 86"/>
                  <a:gd name="T107" fmla="*/ 5 h 54"/>
                  <a:gd name="T108" fmla="*/ 48 w 86"/>
                  <a:gd name="T109" fmla="*/ 5 h 54"/>
                  <a:gd name="T110" fmla="*/ 50 w 86"/>
                  <a:gd name="T111" fmla="*/ 3 h 54"/>
                  <a:gd name="T112" fmla="*/ 46 w 86"/>
                  <a:gd name="T113" fmla="*/ 3 h 54"/>
                  <a:gd name="T114" fmla="*/ 48 w 86"/>
                  <a:gd name="T115" fmla="*/ 0 h 54"/>
                  <a:gd name="T116" fmla="*/ 53 w 86"/>
                  <a:gd name="T117" fmla="*/ 2 h 54"/>
                  <a:gd name="T118" fmla="*/ 53 w 86"/>
                  <a:gd name="T119" fmla="*/ 2 h 54"/>
                  <a:gd name="T120" fmla="*/ 55 w 86"/>
                  <a:gd name="T121" fmla="*/ 3 h 54"/>
                  <a:gd name="T122" fmla="*/ 65 w 86"/>
                  <a:gd name="T123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54">
                    <a:moveTo>
                      <a:pt x="67" y="7"/>
                    </a:moveTo>
                    <a:lnTo>
                      <a:pt x="68" y="7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8" y="13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70" y="20"/>
                    </a:lnTo>
                    <a:lnTo>
                      <a:pt x="72" y="20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6" y="24"/>
                    </a:lnTo>
                    <a:lnTo>
                      <a:pt x="86" y="25"/>
                    </a:lnTo>
                    <a:lnTo>
                      <a:pt x="84" y="29"/>
                    </a:lnTo>
                    <a:lnTo>
                      <a:pt x="84" y="31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9" y="32"/>
                    </a:lnTo>
                    <a:lnTo>
                      <a:pt x="79" y="34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9" y="37"/>
                    </a:lnTo>
                    <a:lnTo>
                      <a:pt x="79" y="39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7" y="42"/>
                    </a:lnTo>
                    <a:lnTo>
                      <a:pt x="77" y="41"/>
                    </a:lnTo>
                    <a:lnTo>
                      <a:pt x="75" y="39"/>
                    </a:lnTo>
                    <a:lnTo>
                      <a:pt x="75" y="39"/>
                    </a:lnTo>
                    <a:lnTo>
                      <a:pt x="72" y="39"/>
                    </a:lnTo>
                    <a:lnTo>
                      <a:pt x="70" y="41"/>
                    </a:lnTo>
                    <a:lnTo>
                      <a:pt x="68" y="41"/>
                    </a:lnTo>
                    <a:lnTo>
                      <a:pt x="68" y="41"/>
                    </a:lnTo>
                    <a:lnTo>
                      <a:pt x="67" y="39"/>
                    </a:lnTo>
                    <a:lnTo>
                      <a:pt x="67" y="37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9"/>
                    </a:lnTo>
                    <a:lnTo>
                      <a:pt x="62" y="41"/>
                    </a:lnTo>
                    <a:lnTo>
                      <a:pt x="62" y="42"/>
                    </a:lnTo>
                    <a:lnTo>
                      <a:pt x="58" y="46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58" y="51"/>
                    </a:lnTo>
                    <a:lnTo>
                      <a:pt x="58" y="53"/>
                    </a:lnTo>
                    <a:lnTo>
                      <a:pt x="58" y="54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5" y="51"/>
                    </a:lnTo>
                    <a:lnTo>
                      <a:pt x="53" y="49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1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41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39" y="48"/>
                    </a:lnTo>
                    <a:lnTo>
                      <a:pt x="38" y="4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2" y="53"/>
                    </a:lnTo>
                    <a:lnTo>
                      <a:pt x="21" y="53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7" y="39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3" y="44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5" y="17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5" y="5"/>
                    </a:lnTo>
                    <a:lnTo>
                      <a:pt x="6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7"/>
              <p:cNvSpPr>
                <a:spLocks noEditPoints="1"/>
              </p:cNvSpPr>
              <p:nvPr/>
            </p:nvSpPr>
            <p:spPr bwMode="auto">
              <a:xfrm>
                <a:off x="3470" y="2844"/>
                <a:ext cx="117" cy="121"/>
              </a:xfrm>
              <a:custGeom>
                <a:avLst/>
                <a:gdLst>
                  <a:gd name="T0" fmla="*/ 65 w 117"/>
                  <a:gd name="T1" fmla="*/ 7 h 121"/>
                  <a:gd name="T2" fmla="*/ 72 w 117"/>
                  <a:gd name="T3" fmla="*/ 16 h 121"/>
                  <a:gd name="T4" fmla="*/ 79 w 117"/>
                  <a:gd name="T5" fmla="*/ 19 h 121"/>
                  <a:gd name="T6" fmla="*/ 89 w 117"/>
                  <a:gd name="T7" fmla="*/ 16 h 121"/>
                  <a:gd name="T8" fmla="*/ 103 w 117"/>
                  <a:gd name="T9" fmla="*/ 16 h 121"/>
                  <a:gd name="T10" fmla="*/ 108 w 117"/>
                  <a:gd name="T11" fmla="*/ 19 h 121"/>
                  <a:gd name="T12" fmla="*/ 113 w 117"/>
                  <a:gd name="T13" fmla="*/ 24 h 121"/>
                  <a:gd name="T14" fmla="*/ 113 w 117"/>
                  <a:gd name="T15" fmla="*/ 28 h 121"/>
                  <a:gd name="T16" fmla="*/ 113 w 117"/>
                  <a:gd name="T17" fmla="*/ 33 h 121"/>
                  <a:gd name="T18" fmla="*/ 117 w 117"/>
                  <a:gd name="T19" fmla="*/ 43 h 121"/>
                  <a:gd name="T20" fmla="*/ 115 w 117"/>
                  <a:gd name="T21" fmla="*/ 50 h 121"/>
                  <a:gd name="T22" fmla="*/ 112 w 117"/>
                  <a:gd name="T23" fmla="*/ 53 h 121"/>
                  <a:gd name="T24" fmla="*/ 108 w 117"/>
                  <a:gd name="T25" fmla="*/ 67 h 121"/>
                  <a:gd name="T26" fmla="*/ 103 w 117"/>
                  <a:gd name="T27" fmla="*/ 75 h 121"/>
                  <a:gd name="T28" fmla="*/ 103 w 117"/>
                  <a:gd name="T29" fmla="*/ 82 h 121"/>
                  <a:gd name="T30" fmla="*/ 108 w 117"/>
                  <a:gd name="T31" fmla="*/ 96 h 121"/>
                  <a:gd name="T32" fmla="*/ 113 w 117"/>
                  <a:gd name="T33" fmla="*/ 101 h 121"/>
                  <a:gd name="T34" fmla="*/ 112 w 117"/>
                  <a:gd name="T35" fmla="*/ 106 h 121"/>
                  <a:gd name="T36" fmla="*/ 106 w 117"/>
                  <a:gd name="T37" fmla="*/ 106 h 121"/>
                  <a:gd name="T38" fmla="*/ 101 w 117"/>
                  <a:gd name="T39" fmla="*/ 106 h 121"/>
                  <a:gd name="T40" fmla="*/ 83 w 117"/>
                  <a:gd name="T41" fmla="*/ 104 h 121"/>
                  <a:gd name="T42" fmla="*/ 88 w 117"/>
                  <a:gd name="T43" fmla="*/ 104 h 121"/>
                  <a:gd name="T44" fmla="*/ 64 w 117"/>
                  <a:gd name="T45" fmla="*/ 106 h 121"/>
                  <a:gd name="T46" fmla="*/ 69 w 117"/>
                  <a:gd name="T47" fmla="*/ 108 h 121"/>
                  <a:gd name="T48" fmla="*/ 35 w 117"/>
                  <a:gd name="T49" fmla="*/ 116 h 121"/>
                  <a:gd name="T50" fmla="*/ 21 w 117"/>
                  <a:gd name="T51" fmla="*/ 121 h 121"/>
                  <a:gd name="T52" fmla="*/ 21 w 117"/>
                  <a:gd name="T53" fmla="*/ 109 h 121"/>
                  <a:gd name="T54" fmla="*/ 23 w 117"/>
                  <a:gd name="T55" fmla="*/ 103 h 121"/>
                  <a:gd name="T56" fmla="*/ 23 w 117"/>
                  <a:gd name="T57" fmla="*/ 94 h 121"/>
                  <a:gd name="T58" fmla="*/ 17 w 117"/>
                  <a:gd name="T59" fmla="*/ 92 h 121"/>
                  <a:gd name="T60" fmla="*/ 14 w 117"/>
                  <a:gd name="T61" fmla="*/ 86 h 121"/>
                  <a:gd name="T62" fmla="*/ 7 w 117"/>
                  <a:gd name="T63" fmla="*/ 84 h 121"/>
                  <a:gd name="T64" fmla="*/ 2 w 117"/>
                  <a:gd name="T65" fmla="*/ 82 h 121"/>
                  <a:gd name="T66" fmla="*/ 5 w 117"/>
                  <a:gd name="T67" fmla="*/ 74 h 121"/>
                  <a:gd name="T68" fmla="*/ 4 w 117"/>
                  <a:gd name="T69" fmla="*/ 62 h 121"/>
                  <a:gd name="T70" fmla="*/ 7 w 117"/>
                  <a:gd name="T71" fmla="*/ 60 h 121"/>
                  <a:gd name="T72" fmla="*/ 11 w 117"/>
                  <a:gd name="T73" fmla="*/ 52 h 121"/>
                  <a:gd name="T74" fmla="*/ 11 w 117"/>
                  <a:gd name="T75" fmla="*/ 48 h 121"/>
                  <a:gd name="T76" fmla="*/ 7 w 117"/>
                  <a:gd name="T77" fmla="*/ 43 h 121"/>
                  <a:gd name="T78" fmla="*/ 14 w 117"/>
                  <a:gd name="T79" fmla="*/ 43 h 121"/>
                  <a:gd name="T80" fmla="*/ 17 w 117"/>
                  <a:gd name="T81" fmla="*/ 45 h 121"/>
                  <a:gd name="T82" fmla="*/ 12 w 117"/>
                  <a:gd name="T83" fmla="*/ 34 h 121"/>
                  <a:gd name="T84" fmla="*/ 16 w 117"/>
                  <a:gd name="T85" fmla="*/ 29 h 121"/>
                  <a:gd name="T86" fmla="*/ 11 w 117"/>
                  <a:gd name="T87" fmla="*/ 26 h 121"/>
                  <a:gd name="T88" fmla="*/ 9 w 117"/>
                  <a:gd name="T89" fmla="*/ 14 h 121"/>
                  <a:gd name="T90" fmla="*/ 12 w 117"/>
                  <a:gd name="T91" fmla="*/ 11 h 121"/>
                  <a:gd name="T92" fmla="*/ 21 w 117"/>
                  <a:gd name="T93" fmla="*/ 6 h 121"/>
                  <a:gd name="T94" fmla="*/ 24 w 117"/>
                  <a:gd name="T95" fmla="*/ 7 h 121"/>
                  <a:gd name="T96" fmla="*/ 31 w 117"/>
                  <a:gd name="T97" fmla="*/ 11 h 121"/>
                  <a:gd name="T98" fmla="*/ 31 w 117"/>
                  <a:gd name="T99" fmla="*/ 7 h 121"/>
                  <a:gd name="T100" fmla="*/ 36 w 117"/>
                  <a:gd name="T101" fmla="*/ 7 h 121"/>
                  <a:gd name="T102" fmla="*/ 38 w 117"/>
                  <a:gd name="T103" fmla="*/ 0 h 121"/>
                  <a:gd name="T104" fmla="*/ 41 w 117"/>
                  <a:gd name="T105" fmla="*/ 0 h 121"/>
                  <a:gd name="T106" fmla="*/ 45 w 117"/>
                  <a:gd name="T107" fmla="*/ 0 h 121"/>
                  <a:gd name="T108" fmla="*/ 47 w 117"/>
                  <a:gd name="T109" fmla="*/ 7 h 121"/>
                  <a:gd name="T110" fmla="*/ 48 w 117"/>
                  <a:gd name="T111" fmla="*/ 9 h 121"/>
                  <a:gd name="T112" fmla="*/ 52 w 117"/>
                  <a:gd name="T113" fmla="*/ 7 h 121"/>
                  <a:gd name="T114" fmla="*/ 60 w 117"/>
                  <a:gd name="T115" fmla="*/ 6 h 121"/>
                  <a:gd name="T116" fmla="*/ 106 w 117"/>
                  <a:gd name="T117" fmla="*/ 10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7" h="121">
                    <a:moveTo>
                      <a:pt x="60" y="6"/>
                    </a:moveTo>
                    <a:lnTo>
                      <a:pt x="60" y="7"/>
                    </a:lnTo>
                    <a:lnTo>
                      <a:pt x="62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7" y="9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4" y="17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4" y="19"/>
                    </a:lnTo>
                    <a:lnTo>
                      <a:pt x="86" y="17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3" y="16"/>
                    </a:lnTo>
                    <a:lnTo>
                      <a:pt x="96" y="16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06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8" y="21"/>
                    </a:lnTo>
                    <a:lnTo>
                      <a:pt x="110" y="23"/>
                    </a:lnTo>
                    <a:lnTo>
                      <a:pt x="110" y="23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13" y="28"/>
                    </a:lnTo>
                    <a:lnTo>
                      <a:pt x="115" y="28"/>
                    </a:lnTo>
                    <a:lnTo>
                      <a:pt x="113" y="29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3" y="33"/>
                    </a:lnTo>
                    <a:lnTo>
                      <a:pt x="115" y="34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5" y="38"/>
                    </a:lnTo>
                    <a:lnTo>
                      <a:pt x="117" y="43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5" y="50"/>
                    </a:lnTo>
                    <a:lnTo>
                      <a:pt x="115" y="50"/>
                    </a:lnTo>
                    <a:lnTo>
                      <a:pt x="115" y="52"/>
                    </a:lnTo>
                    <a:lnTo>
                      <a:pt x="115" y="52"/>
                    </a:lnTo>
                    <a:lnTo>
                      <a:pt x="112" y="53"/>
                    </a:lnTo>
                    <a:lnTo>
                      <a:pt x="112" y="53"/>
                    </a:lnTo>
                    <a:lnTo>
                      <a:pt x="112" y="55"/>
                    </a:lnTo>
                    <a:lnTo>
                      <a:pt x="112" y="57"/>
                    </a:lnTo>
                    <a:lnTo>
                      <a:pt x="110" y="58"/>
                    </a:lnTo>
                    <a:lnTo>
                      <a:pt x="108" y="62"/>
                    </a:lnTo>
                    <a:lnTo>
                      <a:pt x="108" y="67"/>
                    </a:lnTo>
                    <a:lnTo>
                      <a:pt x="108" y="67"/>
                    </a:lnTo>
                    <a:lnTo>
                      <a:pt x="108" y="69"/>
                    </a:lnTo>
                    <a:lnTo>
                      <a:pt x="106" y="69"/>
                    </a:lnTo>
                    <a:lnTo>
                      <a:pt x="105" y="72"/>
                    </a:lnTo>
                    <a:lnTo>
                      <a:pt x="103" y="75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3" y="79"/>
                    </a:lnTo>
                    <a:lnTo>
                      <a:pt x="103" y="81"/>
                    </a:lnTo>
                    <a:lnTo>
                      <a:pt x="103" y="82"/>
                    </a:lnTo>
                    <a:lnTo>
                      <a:pt x="105" y="84"/>
                    </a:lnTo>
                    <a:lnTo>
                      <a:pt x="106" y="89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2" y="98"/>
                    </a:lnTo>
                    <a:lnTo>
                      <a:pt x="112" y="98"/>
                    </a:lnTo>
                    <a:lnTo>
                      <a:pt x="113" y="101"/>
                    </a:lnTo>
                    <a:lnTo>
                      <a:pt x="113" y="103"/>
                    </a:lnTo>
                    <a:lnTo>
                      <a:pt x="112" y="103"/>
                    </a:lnTo>
                    <a:lnTo>
                      <a:pt x="112" y="104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0" y="106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08" y="106"/>
                    </a:lnTo>
                    <a:lnTo>
                      <a:pt x="106" y="106"/>
                    </a:lnTo>
                    <a:lnTo>
                      <a:pt x="105" y="106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3" y="103"/>
                    </a:lnTo>
                    <a:lnTo>
                      <a:pt x="101" y="106"/>
                    </a:lnTo>
                    <a:lnTo>
                      <a:pt x="101" y="108"/>
                    </a:lnTo>
                    <a:lnTo>
                      <a:pt x="91" y="106"/>
                    </a:lnTo>
                    <a:lnTo>
                      <a:pt x="89" y="104"/>
                    </a:lnTo>
                    <a:lnTo>
                      <a:pt x="86" y="104"/>
                    </a:lnTo>
                    <a:lnTo>
                      <a:pt x="83" y="104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76" y="106"/>
                    </a:lnTo>
                    <a:lnTo>
                      <a:pt x="72" y="106"/>
                    </a:lnTo>
                    <a:lnTo>
                      <a:pt x="71" y="106"/>
                    </a:lnTo>
                    <a:lnTo>
                      <a:pt x="69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64" y="106"/>
                    </a:lnTo>
                    <a:lnTo>
                      <a:pt x="67" y="106"/>
                    </a:lnTo>
                    <a:lnTo>
                      <a:pt x="69" y="108"/>
                    </a:lnTo>
                    <a:lnTo>
                      <a:pt x="59" y="108"/>
                    </a:lnTo>
                    <a:lnTo>
                      <a:pt x="52" y="109"/>
                    </a:lnTo>
                    <a:lnTo>
                      <a:pt x="50" y="111"/>
                    </a:lnTo>
                    <a:lnTo>
                      <a:pt x="40" y="115"/>
                    </a:lnTo>
                    <a:lnTo>
                      <a:pt x="35" y="116"/>
                    </a:lnTo>
                    <a:lnTo>
                      <a:pt x="33" y="116"/>
                    </a:lnTo>
                    <a:lnTo>
                      <a:pt x="29" y="118"/>
                    </a:lnTo>
                    <a:lnTo>
                      <a:pt x="26" y="120"/>
                    </a:lnTo>
                    <a:lnTo>
                      <a:pt x="23" y="121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21" y="118"/>
                    </a:lnTo>
                    <a:lnTo>
                      <a:pt x="19" y="113"/>
                    </a:lnTo>
                    <a:lnTo>
                      <a:pt x="19" y="111"/>
                    </a:lnTo>
                    <a:lnTo>
                      <a:pt x="21" y="109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3" y="98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23" y="94"/>
                    </a:lnTo>
                    <a:lnTo>
                      <a:pt x="21" y="94"/>
                    </a:lnTo>
                    <a:lnTo>
                      <a:pt x="19" y="92"/>
                    </a:lnTo>
                    <a:lnTo>
                      <a:pt x="17" y="92"/>
                    </a:lnTo>
                    <a:lnTo>
                      <a:pt x="16" y="91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2" y="86"/>
                    </a:lnTo>
                    <a:lnTo>
                      <a:pt x="11" y="84"/>
                    </a:lnTo>
                    <a:lnTo>
                      <a:pt x="9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5" y="84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77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4" y="63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6" y="43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1"/>
                    </a:lnTo>
                    <a:lnTo>
                      <a:pt x="17" y="40"/>
                    </a:lnTo>
                    <a:lnTo>
                      <a:pt x="16" y="38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9" y="19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6"/>
                    </a:lnTo>
                    <a:close/>
                    <a:moveTo>
                      <a:pt x="106" y="108"/>
                    </a:moveTo>
                    <a:lnTo>
                      <a:pt x="106" y="108"/>
                    </a:lnTo>
                    <a:lnTo>
                      <a:pt x="103" y="108"/>
                    </a:lnTo>
                    <a:lnTo>
                      <a:pt x="103" y="106"/>
                    </a:lnTo>
                    <a:lnTo>
                      <a:pt x="106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48"/>
              <p:cNvSpPr>
                <a:spLocks/>
              </p:cNvSpPr>
              <p:nvPr/>
            </p:nvSpPr>
            <p:spPr bwMode="auto">
              <a:xfrm>
                <a:off x="565" y="3461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49"/>
              <p:cNvSpPr>
                <a:spLocks noEditPoints="1"/>
              </p:cNvSpPr>
              <p:nvPr/>
            </p:nvSpPr>
            <p:spPr bwMode="auto">
              <a:xfrm>
                <a:off x="1533" y="3386"/>
                <a:ext cx="827" cy="952"/>
              </a:xfrm>
              <a:custGeom>
                <a:avLst/>
                <a:gdLst>
                  <a:gd name="T0" fmla="*/ 787 w 827"/>
                  <a:gd name="T1" fmla="*/ 176 h 952"/>
                  <a:gd name="T2" fmla="*/ 765 w 827"/>
                  <a:gd name="T3" fmla="*/ 227 h 952"/>
                  <a:gd name="T4" fmla="*/ 750 w 827"/>
                  <a:gd name="T5" fmla="*/ 287 h 952"/>
                  <a:gd name="T6" fmla="*/ 760 w 827"/>
                  <a:gd name="T7" fmla="*/ 335 h 952"/>
                  <a:gd name="T8" fmla="*/ 750 w 827"/>
                  <a:gd name="T9" fmla="*/ 386 h 952"/>
                  <a:gd name="T10" fmla="*/ 736 w 827"/>
                  <a:gd name="T11" fmla="*/ 444 h 952"/>
                  <a:gd name="T12" fmla="*/ 726 w 827"/>
                  <a:gd name="T13" fmla="*/ 497 h 952"/>
                  <a:gd name="T14" fmla="*/ 717 w 827"/>
                  <a:gd name="T15" fmla="*/ 554 h 952"/>
                  <a:gd name="T16" fmla="*/ 736 w 827"/>
                  <a:gd name="T17" fmla="*/ 611 h 952"/>
                  <a:gd name="T18" fmla="*/ 724 w 827"/>
                  <a:gd name="T19" fmla="*/ 660 h 952"/>
                  <a:gd name="T20" fmla="*/ 707 w 827"/>
                  <a:gd name="T21" fmla="*/ 732 h 952"/>
                  <a:gd name="T22" fmla="*/ 714 w 827"/>
                  <a:gd name="T23" fmla="*/ 786 h 952"/>
                  <a:gd name="T24" fmla="*/ 775 w 827"/>
                  <a:gd name="T25" fmla="*/ 832 h 952"/>
                  <a:gd name="T26" fmla="*/ 722 w 827"/>
                  <a:gd name="T27" fmla="*/ 866 h 952"/>
                  <a:gd name="T28" fmla="*/ 707 w 827"/>
                  <a:gd name="T29" fmla="*/ 851 h 952"/>
                  <a:gd name="T30" fmla="*/ 697 w 827"/>
                  <a:gd name="T31" fmla="*/ 844 h 952"/>
                  <a:gd name="T32" fmla="*/ 693 w 827"/>
                  <a:gd name="T33" fmla="*/ 831 h 952"/>
                  <a:gd name="T34" fmla="*/ 697 w 827"/>
                  <a:gd name="T35" fmla="*/ 810 h 952"/>
                  <a:gd name="T36" fmla="*/ 666 w 827"/>
                  <a:gd name="T37" fmla="*/ 797 h 952"/>
                  <a:gd name="T38" fmla="*/ 678 w 827"/>
                  <a:gd name="T39" fmla="*/ 783 h 952"/>
                  <a:gd name="T40" fmla="*/ 681 w 827"/>
                  <a:gd name="T41" fmla="*/ 737 h 952"/>
                  <a:gd name="T42" fmla="*/ 685 w 827"/>
                  <a:gd name="T43" fmla="*/ 708 h 952"/>
                  <a:gd name="T44" fmla="*/ 676 w 827"/>
                  <a:gd name="T45" fmla="*/ 694 h 952"/>
                  <a:gd name="T46" fmla="*/ 654 w 827"/>
                  <a:gd name="T47" fmla="*/ 677 h 952"/>
                  <a:gd name="T48" fmla="*/ 681 w 827"/>
                  <a:gd name="T49" fmla="*/ 647 h 952"/>
                  <a:gd name="T50" fmla="*/ 686 w 827"/>
                  <a:gd name="T51" fmla="*/ 643 h 952"/>
                  <a:gd name="T52" fmla="*/ 702 w 827"/>
                  <a:gd name="T53" fmla="*/ 575 h 952"/>
                  <a:gd name="T54" fmla="*/ 709 w 827"/>
                  <a:gd name="T55" fmla="*/ 537 h 952"/>
                  <a:gd name="T56" fmla="*/ 690 w 827"/>
                  <a:gd name="T57" fmla="*/ 457 h 952"/>
                  <a:gd name="T58" fmla="*/ 719 w 827"/>
                  <a:gd name="T59" fmla="*/ 360 h 952"/>
                  <a:gd name="T60" fmla="*/ 731 w 827"/>
                  <a:gd name="T61" fmla="*/ 234 h 952"/>
                  <a:gd name="T62" fmla="*/ 748 w 827"/>
                  <a:gd name="T63" fmla="*/ 128 h 952"/>
                  <a:gd name="T64" fmla="*/ 751 w 827"/>
                  <a:gd name="T65" fmla="*/ 18 h 952"/>
                  <a:gd name="T66" fmla="*/ 781 w 827"/>
                  <a:gd name="T67" fmla="*/ 33 h 952"/>
                  <a:gd name="T68" fmla="*/ 786 w 827"/>
                  <a:gd name="T69" fmla="*/ 69 h 952"/>
                  <a:gd name="T70" fmla="*/ 4 w 827"/>
                  <a:gd name="T71" fmla="*/ 198 h 952"/>
                  <a:gd name="T72" fmla="*/ 678 w 827"/>
                  <a:gd name="T73" fmla="*/ 551 h 952"/>
                  <a:gd name="T74" fmla="*/ 686 w 827"/>
                  <a:gd name="T75" fmla="*/ 575 h 952"/>
                  <a:gd name="T76" fmla="*/ 681 w 827"/>
                  <a:gd name="T77" fmla="*/ 611 h 952"/>
                  <a:gd name="T78" fmla="*/ 680 w 827"/>
                  <a:gd name="T79" fmla="*/ 607 h 952"/>
                  <a:gd name="T80" fmla="*/ 688 w 827"/>
                  <a:gd name="T81" fmla="*/ 619 h 952"/>
                  <a:gd name="T82" fmla="*/ 668 w 827"/>
                  <a:gd name="T83" fmla="*/ 641 h 952"/>
                  <a:gd name="T84" fmla="*/ 661 w 827"/>
                  <a:gd name="T85" fmla="*/ 722 h 952"/>
                  <a:gd name="T86" fmla="*/ 654 w 827"/>
                  <a:gd name="T87" fmla="*/ 708 h 952"/>
                  <a:gd name="T88" fmla="*/ 668 w 827"/>
                  <a:gd name="T89" fmla="*/ 749 h 952"/>
                  <a:gd name="T90" fmla="*/ 663 w 827"/>
                  <a:gd name="T91" fmla="*/ 730 h 952"/>
                  <a:gd name="T92" fmla="*/ 661 w 827"/>
                  <a:gd name="T93" fmla="*/ 774 h 952"/>
                  <a:gd name="T94" fmla="*/ 656 w 827"/>
                  <a:gd name="T95" fmla="*/ 786 h 952"/>
                  <a:gd name="T96" fmla="*/ 668 w 827"/>
                  <a:gd name="T97" fmla="*/ 831 h 952"/>
                  <a:gd name="T98" fmla="*/ 784 w 827"/>
                  <a:gd name="T99" fmla="*/ 882 h 952"/>
                  <a:gd name="T100" fmla="*/ 729 w 827"/>
                  <a:gd name="T101" fmla="*/ 904 h 952"/>
                  <a:gd name="T102" fmla="*/ 748 w 827"/>
                  <a:gd name="T103" fmla="*/ 894 h 952"/>
                  <a:gd name="T104" fmla="*/ 770 w 827"/>
                  <a:gd name="T105" fmla="*/ 870 h 952"/>
                  <a:gd name="T106" fmla="*/ 767 w 827"/>
                  <a:gd name="T107" fmla="*/ 841 h 952"/>
                  <a:gd name="T108" fmla="*/ 683 w 827"/>
                  <a:gd name="T109" fmla="*/ 860 h 952"/>
                  <a:gd name="T110" fmla="*/ 707 w 827"/>
                  <a:gd name="T111" fmla="*/ 892 h 952"/>
                  <a:gd name="T112" fmla="*/ 692 w 827"/>
                  <a:gd name="T113" fmla="*/ 870 h 952"/>
                  <a:gd name="T114" fmla="*/ 719 w 827"/>
                  <a:gd name="T115" fmla="*/ 887 h 952"/>
                  <a:gd name="T116" fmla="*/ 733 w 827"/>
                  <a:gd name="T117" fmla="*/ 919 h 952"/>
                  <a:gd name="T118" fmla="*/ 793 w 827"/>
                  <a:gd name="T119" fmla="*/ 943 h 952"/>
                  <a:gd name="T120" fmla="*/ 763 w 827"/>
                  <a:gd name="T121" fmla="*/ 929 h 952"/>
                  <a:gd name="T122" fmla="*/ 794 w 827"/>
                  <a:gd name="T123" fmla="*/ 919 h 952"/>
                  <a:gd name="T124" fmla="*/ 810 w 827"/>
                  <a:gd name="T125" fmla="*/ 947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7" h="952">
                    <a:moveTo>
                      <a:pt x="811" y="108"/>
                    </a:moveTo>
                    <a:lnTo>
                      <a:pt x="815" y="113"/>
                    </a:lnTo>
                    <a:lnTo>
                      <a:pt x="813" y="118"/>
                    </a:lnTo>
                    <a:lnTo>
                      <a:pt x="811" y="125"/>
                    </a:lnTo>
                    <a:lnTo>
                      <a:pt x="810" y="132"/>
                    </a:lnTo>
                    <a:lnTo>
                      <a:pt x="810" y="132"/>
                    </a:lnTo>
                    <a:lnTo>
                      <a:pt x="808" y="133"/>
                    </a:lnTo>
                    <a:lnTo>
                      <a:pt x="805" y="135"/>
                    </a:lnTo>
                    <a:lnTo>
                      <a:pt x="798" y="139"/>
                    </a:lnTo>
                    <a:lnTo>
                      <a:pt x="796" y="140"/>
                    </a:lnTo>
                    <a:lnTo>
                      <a:pt x="791" y="142"/>
                    </a:lnTo>
                    <a:lnTo>
                      <a:pt x="791" y="142"/>
                    </a:lnTo>
                    <a:lnTo>
                      <a:pt x="789" y="144"/>
                    </a:lnTo>
                    <a:lnTo>
                      <a:pt x="787" y="144"/>
                    </a:lnTo>
                    <a:lnTo>
                      <a:pt x="787" y="145"/>
                    </a:lnTo>
                    <a:lnTo>
                      <a:pt x="787" y="145"/>
                    </a:lnTo>
                    <a:lnTo>
                      <a:pt x="786" y="149"/>
                    </a:lnTo>
                    <a:lnTo>
                      <a:pt x="786" y="150"/>
                    </a:lnTo>
                    <a:lnTo>
                      <a:pt x="786" y="152"/>
                    </a:lnTo>
                    <a:lnTo>
                      <a:pt x="787" y="152"/>
                    </a:lnTo>
                    <a:lnTo>
                      <a:pt x="787" y="154"/>
                    </a:lnTo>
                    <a:lnTo>
                      <a:pt x="787" y="156"/>
                    </a:lnTo>
                    <a:lnTo>
                      <a:pt x="789" y="156"/>
                    </a:lnTo>
                    <a:lnTo>
                      <a:pt x="789" y="157"/>
                    </a:lnTo>
                    <a:lnTo>
                      <a:pt x="787" y="157"/>
                    </a:lnTo>
                    <a:lnTo>
                      <a:pt x="787" y="157"/>
                    </a:lnTo>
                    <a:lnTo>
                      <a:pt x="786" y="159"/>
                    </a:lnTo>
                    <a:lnTo>
                      <a:pt x="786" y="162"/>
                    </a:lnTo>
                    <a:lnTo>
                      <a:pt x="784" y="164"/>
                    </a:lnTo>
                    <a:lnTo>
                      <a:pt x="786" y="168"/>
                    </a:lnTo>
                    <a:lnTo>
                      <a:pt x="786" y="169"/>
                    </a:lnTo>
                    <a:lnTo>
                      <a:pt x="787" y="176"/>
                    </a:lnTo>
                    <a:lnTo>
                      <a:pt x="789" y="178"/>
                    </a:lnTo>
                    <a:lnTo>
                      <a:pt x="786" y="181"/>
                    </a:lnTo>
                    <a:lnTo>
                      <a:pt x="786" y="183"/>
                    </a:lnTo>
                    <a:lnTo>
                      <a:pt x="786" y="185"/>
                    </a:lnTo>
                    <a:lnTo>
                      <a:pt x="786" y="185"/>
                    </a:lnTo>
                    <a:lnTo>
                      <a:pt x="786" y="186"/>
                    </a:lnTo>
                    <a:lnTo>
                      <a:pt x="787" y="190"/>
                    </a:lnTo>
                    <a:lnTo>
                      <a:pt x="789" y="191"/>
                    </a:lnTo>
                    <a:lnTo>
                      <a:pt x="791" y="193"/>
                    </a:lnTo>
                    <a:lnTo>
                      <a:pt x="791" y="196"/>
                    </a:lnTo>
                    <a:lnTo>
                      <a:pt x="789" y="196"/>
                    </a:lnTo>
                    <a:lnTo>
                      <a:pt x="789" y="196"/>
                    </a:lnTo>
                    <a:lnTo>
                      <a:pt x="786" y="198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2" y="198"/>
                    </a:lnTo>
                    <a:lnTo>
                      <a:pt x="782" y="198"/>
                    </a:lnTo>
                    <a:lnTo>
                      <a:pt x="781" y="200"/>
                    </a:lnTo>
                    <a:lnTo>
                      <a:pt x="779" y="202"/>
                    </a:lnTo>
                    <a:lnTo>
                      <a:pt x="779" y="205"/>
                    </a:lnTo>
                    <a:lnTo>
                      <a:pt x="777" y="205"/>
                    </a:lnTo>
                    <a:lnTo>
                      <a:pt x="777" y="208"/>
                    </a:lnTo>
                    <a:lnTo>
                      <a:pt x="775" y="212"/>
                    </a:lnTo>
                    <a:lnTo>
                      <a:pt x="774" y="215"/>
                    </a:lnTo>
                    <a:lnTo>
                      <a:pt x="774" y="215"/>
                    </a:lnTo>
                    <a:lnTo>
                      <a:pt x="772" y="217"/>
                    </a:lnTo>
                    <a:lnTo>
                      <a:pt x="770" y="219"/>
                    </a:lnTo>
                    <a:lnTo>
                      <a:pt x="769" y="222"/>
                    </a:lnTo>
                    <a:lnTo>
                      <a:pt x="769" y="222"/>
                    </a:lnTo>
                    <a:lnTo>
                      <a:pt x="769" y="222"/>
                    </a:lnTo>
                    <a:lnTo>
                      <a:pt x="767" y="224"/>
                    </a:lnTo>
                    <a:lnTo>
                      <a:pt x="765" y="227"/>
                    </a:lnTo>
                    <a:lnTo>
                      <a:pt x="763" y="231"/>
                    </a:lnTo>
                    <a:lnTo>
                      <a:pt x="763" y="232"/>
                    </a:lnTo>
                    <a:lnTo>
                      <a:pt x="763" y="234"/>
                    </a:lnTo>
                    <a:lnTo>
                      <a:pt x="762" y="241"/>
                    </a:lnTo>
                    <a:lnTo>
                      <a:pt x="762" y="241"/>
                    </a:lnTo>
                    <a:lnTo>
                      <a:pt x="760" y="243"/>
                    </a:lnTo>
                    <a:lnTo>
                      <a:pt x="758" y="244"/>
                    </a:lnTo>
                    <a:lnTo>
                      <a:pt x="757" y="246"/>
                    </a:lnTo>
                    <a:lnTo>
                      <a:pt x="758" y="251"/>
                    </a:lnTo>
                    <a:lnTo>
                      <a:pt x="760" y="256"/>
                    </a:lnTo>
                    <a:lnTo>
                      <a:pt x="760" y="258"/>
                    </a:lnTo>
                    <a:lnTo>
                      <a:pt x="758" y="261"/>
                    </a:lnTo>
                    <a:lnTo>
                      <a:pt x="758" y="263"/>
                    </a:lnTo>
                    <a:lnTo>
                      <a:pt x="760" y="263"/>
                    </a:lnTo>
                    <a:lnTo>
                      <a:pt x="760" y="265"/>
                    </a:lnTo>
                    <a:lnTo>
                      <a:pt x="762" y="265"/>
                    </a:lnTo>
                    <a:lnTo>
                      <a:pt x="760" y="266"/>
                    </a:lnTo>
                    <a:lnTo>
                      <a:pt x="760" y="268"/>
                    </a:lnTo>
                    <a:lnTo>
                      <a:pt x="758" y="270"/>
                    </a:lnTo>
                    <a:lnTo>
                      <a:pt x="757" y="270"/>
                    </a:lnTo>
                    <a:lnTo>
                      <a:pt x="755" y="270"/>
                    </a:lnTo>
                    <a:lnTo>
                      <a:pt x="755" y="270"/>
                    </a:lnTo>
                    <a:lnTo>
                      <a:pt x="755" y="271"/>
                    </a:lnTo>
                    <a:lnTo>
                      <a:pt x="755" y="273"/>
                    </a:lnTo>
                    <a:lnTo>
                      <a:pt x="753" y="277"/>
                    </a:lnTo>
                    <a:lnTo>
                      <a:pt x="751" y="280"/>
                    </a:lnTo>
                    <a:lnTo>
                      <a:pt x="751" y="282"/>
                    </a:lnTo>
                    <a:lnTo>
                      <a:pt x="751" y="282"/>
                    </a:lnTo>
                    <a:lnTo>
                      <a:pt x="751" y="283"/>
                    </a:lnTo>
                    <a:lnTo>
                      <a:pt x="751" y="283"/>
                    </a:lnTo>
                    <a:lnTo>
                      <a:pt x="751" y="285"/>
                    </a:lnTo>
                    <a:lnTo>
                      <a:pt x="750" y="287"/>
                    </a:lnTo>
                    <a:lnTo>
                      <a:pt x="750" y="287"/>
                    </a:lnTo>
                    <a:lnTo>
                      <a:pt x="748" y="285"/>
                    </a:lnTo>
                    <a:lnTo>
                      <a:pt x="748" y="287"/>
                    </a:lnTo>
                    <a:lnTo>
                      <a:pt x="748" y="289"/>
                    </a:lnTo>
                    <a:lnTo>
                      <a:pt x="748" y="290"/>
                    </a:lnTo>
                    <a:lnTo>
                      <a:pt x="746" y="294"/>
                    </a:lnTo>
                    <a:lnTo>
                      <a:pt x="746" y="295"/>
                    </a:lnTo>
                    <a:lnTo>
                      <a:pt x="748" y="299"/>
                    </a:lnTo>
                    <a:lnTo>
                      <a:pt x="750" y="302"/>
                    </a:lnTo>
                    <a:lnTo>
                      <a:pt x="750" y="304"/>
                    </a:lnTo>
                    <a:lnTo>
                      <a:pt x="751" y="302"/>
                    </a:lnTo>
                    <a:lnTo>
                      <a:pt x="753" y="304"/>
                    </a:lnTo>
                    <a:lnTo>
                      <a:pt x="753" y="306"/>
                    </a:lnTo>
                    <a:lnTo>
                      <a:pt x="751" y="306"/>
                    </a:lnTo>
                    <a:lnTo>
                      <a:pt x="751" y="307"/>
                    </a:lnTo>
                    <a:lnTo>
                      <a:pt x="751" y="307"/>
                    </a:lnTo>
                    <a:lnTo>
                      <a:pt x="751" y="309"/>
                    </a:lnTo>
                    <a:lnTo>
                      <a:pt x="751" y="312"/>
                    </a:lnTo>
                    <a:lnTo>
                      <a:pt x="753" y="312"/>
                    </a:lnTo>
                    <a:lnTo>
                      <a:pt x="753" y="316"/>
                    </a:lnTo>
                    <a:lnTo>
                      <a:pt x="755" y="316"/>
                    </a:lnTo>
                    <a:lnTo>
                      <a:pt x="755" y="319"/>
                    </a:lnTo>
                    <a:lnTo>
                      <a:pt x="755" y="324"/>
                    </a:lnTo>
                    <a:lnTo>
                      <a:pt x="757" y="324"/>
                    </a:lnTo>
                    <a:lnTo>
                      <a:pt x="758" y="326"/>
                    </a:lnTo>
                    <a:lnTo>
                      <a:pt x="757" y="328"/>
                    </a:lnTo>
                    <a:lnTo>
                      <a:pt x="757" y="329"/>
                    </a:lnTo>
                    <a:lnTo>
                      <a:pt x="757" y="331"/>
                    </a:lnTo>
                    <a:lnTo>
                      <a:pt x="757" y="333"/>
                    </a:lnTo>
                    <a:lnTo>
                      <a:pt x="758" y="335"/>
                    </a:lnTo>
                    <a:lnTo>
                      <a:pt x="758" y="335"/>
                    </a:lnTo>
                    <a:lnTo>
                      <a:pt x="760" y="335"/>
                    </a:lnTo>
                    <a:lnTo>
                      <a:pt x="762" y="335"/>
                    </a:lnTo>
                    <a:lnTo>
                      <a:pt x="762" y="336"/>
                    </a:lnTo>
                    <a:lnTo>
                      <a:pt x="762" y="338"/>
                    </a:lnTo>
                    <a:lnTo>
                      <a:pt x="762" y="340"/>
                    </a:lnTo>
                    <a:lnTo>
                      <a:pt x="760" y="341"/>
                    </a:lnTo>
                    <a:lnTo>
                      <a:pt x="760" y="345"/>
                    </a:lnTo>
                    <a:lnTo>
                      <a:pt x="760" y="350"/>
                    </a:lnTo>
                    <a:lnTo>
                      <a:pt x="760" y="353"/>
                    </a:lnTo>
                    <a:lnTo>
                      <a:pt x="760" y="355"/>
                    </a:lnTo>
                    <a:lnTo>
                      <a:pt x="760" y="357"/>
                    </a:lnTo>
                    <a:lnTo>
                      <a:pt x="760" y="357"/>
                    </a:lnTo>
                    <a:lnTo>
                      <a:pt x="758" y="357"/>
                    </a:lnTo>
                    <a:lnTo>
                      <a:pt x="758" y="357"/>
                    </a:lnTo>
                    <a:lnTo>
                      <a:pt x="757" y="358"/>
                    </a:lnTo>
                    <a:lnTo>
                      <a:pt x="757" y="358"/>
                    </a:lnTo>
                    <a:lnTo>
                      <a:pt x="757" y="362"/>
                    </a:lnTo>
                    <a:lnTo>
                      <a:pt x="755" y="362"/>
                    </a:lnTo>
                    <a:lnTo>
                      <a:pt x="753" y="365"/>
                    </a:lnTo>
                    <a:lnTo>
                      <a:pt x="753" y="367"/>
                    </a:lnTo>
                    <a:lnTo>
                      <a:pt x="753" y="369"/>
                    </a:lnTo>
                    <a:lnTo>
                      <a:pt x="753" y="369"/>
                    </a:lnTo>
                    <a:lnTo>
                      <a:pt x="751" y="370"/>
                    </a:lnTo>
                    <a:lnTo>
                      <a:pt x="751" y="372"/>
                    </a:lnTo>
                    <a:lnTo>
                      <a:pt x="750" y="377"/>
                    </a:lnTo>
                    <a:lnTo>
                      <a:pt x="750" y="379"/>
                    </a:lnTo>
                    <a:lnTo>
                      <a:pt x="748" y="379"/>
                    </a:lnTo>
                    <a:lnTo>
                      <a:pt x="748" y="381"/>
                    </a:lnTo>
                    <a:lnTo>
                      <a:pt x="748" y="381"/>
                    </a:lnTo>
                    <a:lnTo>
                      <a:pt x="748" y="382"/>
                    </a:lnTo>
                    <a:lnTo>
                      <a:pt x="750" y="382"/>
                    </a:lnTo>
                    <a:lnTo>
                      <a:pt x="750" y="384"/>
                    </a:lnTo>
                    <a:lnTo>
                      <a:pt x="750" y="386"/>
                    </a:lnTo>
                    <a:lnTo>
                      <a:pt x="750" y="389"/>
                    </a:lnTo>
                    <a:lnTo>
                      <a:pt x="750" y="393"/>
                    </a:lnTo>
                    <a:lnTo>
                      <a:pt x="750" y="394"/>
                    </a:lnTo>
                    <a:lnTo>
                      <a:pt x="750" y="398"/>
                    </a:lnTo>
                    <a:lnTo>
                      <a:pt x="750" y="399"/>
                    </a:lnTo>
                    <a:lnTo>
                      <a:pt x="750" y="401"/>
                    </a:lnTo>
                    <a:lnTo>
                      <a:pt x="746" y="401"/>
                    </a:lnTo>
                    <a:lnTo>
                      <a:pt x="746" y="403"/>
                    </a:lnTo>
                    <a:lnTo>
                      <a:pt x="745" y="404"/>
                    </a:lnTo>
                    <a:lnTo>
                      <a:pt x="745" y="406"/>
                    </a:lnTo>
                    <a:lnTo>
                      <a:pt x="743" y="406"/>
                    </a:lnTo>
                    <a:lnTo>
                      <a:pt x="743" y="408"/>
                    </a:lnTo>
                    <a:lnTo>
                      <a:pt x="741" y="408"/>
                    </a:lnTo>
                    <a:lnTo>
                      <a:pt x="741" y="408"/>
                    </a:lnTo>
                    <a:lnTo>
                      <a:pt x="740" y="410"/>
                    </a:lnTo>
                    <a:lnTo>
                      <a:pt x="738" y="410"/>
                    </a:lnTo>
                    <a:lnTo>
                      <a:pt x="738" y="411"/>
                    </a:lnTo>
                    <a:lnTo>
                      <a:pt x="738" y="413"/>
                    </a:lnTo>
                    <a:lnTo>
                      <a:pt x="736" y="415"/>
                    </a:lnTo>
                    <a:lnTo>
                      <a:pt x="736" y="416"/>
                    </a:lnTo>
                    <a:lnTo>
                      <a:pt x="734" y="418"/>
                    </a:lnTo>
                    <a:lnTo>
                      <a:pt x="736" y="420"/>
                    </a:lnTo>
                    <a:lnTo>
                      <a:pt x="736" y="423"/>
                    </a:lnTo>
                    <a:lnTo>
                      <a:pt x="736" y="425"/>
                    </a:lnTo>
                    <a:lnTo>
                      <a:pt x="736" y="427"/>
                    </a:lnTo>
                    <a:lnTo>
                      <a:pt x="734" y="428"/>
                    </a:lnTo>
                    <a:lnTo>
                      <a:pt x="736" y="430"/>
                    </a:lnTo>
                    <a:lnTo>
                      <a:pt x="736" y="432"/>
                    </a:lnTo>
                    <a:lnTo>
                      <a:pt x="736" y="435"/>
                    </a:lnTo>
                    <a:lnTo>
                      <a:pt x="734" y="437"/>
                    </a:lnTo>
                    <a:lnTo>
                      <a:pt x="736" y="440"/>
                    </a:lnTo>
                    <a:lnTo>
                      <a:pt x="736" y="444"/>
                    </a:lnTo>
                    <a:lnTo>
                      <a:pt x="738" y="447"/>
                    </a:lnTo>
                    <a:lnTo>
                      <a:pt x="738" y="450"/>
                    </a:lnTo>
                    <a:lnTo>
                      <a:pt x="740" y="452"/>
                    </a:lnTo>
                    <a:lnTo>
                      <a:pt x="740" y="456"/>
                    </a:lnTo>
                    <a:lnTo>
                      <a:pt x="741" y="457"/>
                    </a:lnTo>
                    <a:lnTo>
                      <a:pt x="741" y="459"/>
                    </a:lnTo>
                    <a:lnTo>
                      <a:pt x="741" y="461"/>
                    </a:lnTo>
                    <a:lnTo>
                      <a:pt x="741" y="462"/>
                    </a:lnTo>
                    <a:lnTo>
                      <a:pt x="740" y="464"/>
                    </a:lnTo>
                    <a:lnTo>
                      <a:pt x="738" y="464"/>
                    </a:lnTo>
                    <a:lnTo>
                      <a:pt x="734" y="466"/>
                    </a:lnTo>
                    <a:lnTo>
                      <a:pt x="733" y="466"/>
                    </a:lnTo>
                    <a:lnTo>
                      <a:pt x="733" y="468"/>
                    </a:lnTo>
                    <a:lnTo>
                      <a:pt x="731" y="468"/>
                    </a:lnTo>
                    <a:lnTo>
                      <a:pt x="731" y="469"/>
                    </a:lnTo>
                    <a:lnTo>
                      <a:pt x="731" y="474"/>
                    </a:lnTo>
                    <a:lnTo>
                      <a:pt x="731" y="476"/>
                    </a:lnTo>
                    <a:lnTo>
                      <a:pt x="729" y="479"/>
                    </a:lnTo>
                    <a:lnTo>
                      <a:pt x="729" y="481"/>
                    </a:lnTo>
                    <a:lnTo>
                      <a:pt x="729" y="483"/>
                    </a:lnTo>
                    <a:lnTo>
                      <a:pt x="729" y="483"/>
                    </a:lnTo>
                    <a:lnTo>
                      <a:pt x="728" y="485"/>
                    </a:lnTo>
                    <a:lnTo>
                      <a:pt x="728" y="485"/>
                    </a:lnTo>
                    <a:lnTo>
                      <a:pt x="726" y="485"/>
                    </a:lnTo>
                    <a:lnTo>
                      <a:pt x="726" y="485"/>
                    </a:lnTo>
                    <a:lnTo>
                      <a:pt x="724" y="485"/>
                    </a:lnTo>
                    <a:lnTo>
                      <a:pt x="726" y="488"/>
                    </a:lnTo>
                    <a:lnTo>
                      <a:pt x="726" y="490"/>
                    </a:lnTo>
                    <a:lnTo>
                      <a:pt x="726" y="491"/>
                    </a:lnTo>
                    <a:lnTo>
                      <a:pt x="726" y="493"/>
                    </a:lnTo>
                    <a:lnTo>
                      <a:pt x="726" y="495"/>
                    </a:lnTo>
                    <a:lnTo>
                      <a:pt x="726" y="497"/>
                    </a:lnTo>
                    <a:lnTo>
                      <a:pt x="724" y="497"/>
                    </a:lnTo>
                    <a:lnTo>
                      <a:pt x="724" y="498"/>
                    </a:lnTo>
                    <a:lnTo>
                      <a:pt x="722" y="498"/>
                    </a:lnTo>
                    <a:lnTo>
                      <a:pt x="724" y="500"/>
                    </a:lnTo>
                    <a:lnTo>
                      <a:pt x="724" y="502"/>
                    </a:lnTo>
                    <a:lnTo>
                      <a:pt x="726" y="503"/>
                    </a:lnTo>
                    <a:lnTo>
                      <a:pt x="726" y="503"/>
                    </a:lnTo>
                    <a:lnTo>
                      <a:pt x="724" y="505"/>
                    </a:lnTo>
                    <a:lnTo>
                      <a:pt x="724" y="505"/>
                    </a:lnTo>
                    <a:lnTo>
                      <a:pt x="722" y="507"/>
                    </a:lnTo>
                    <a:lnTo>
                      <a:pt x="722" y="510"/>
                    </a:lnTo>
                    <a:lnTo>
                      <a:pt x="721" y="512"/>
                    </a:lnTo>
                    <a:lnTo>
                      <a:pt x="721" y="514"/>
                    </a:lnTo>
                    <a:lnTo>
                      <a:pt x="722" y="517"/>
                    </a:lnTo>
                    <a:lnTo>
                      <a:pt x="722" y="519"/>
                    </a:lnTo>
                    <a:lnTo>
                      <a:pt x="722" y="527"/>
                    </a:lnTo>
                    <a:lnTo>
                      <a:pt x="722" y="529"/>
                    </a:lnTo>
                    <a:lnTo>
                      <a:pt x="722" y="534"/>
                    </a:lnTo>
                    <a:lnTo>
                      <a:pt x="721" y="536"/>
                    </a:lnTo>
                    <a:lnTo>
                      <a:pt x="721" y="536"/>
                    </a:lnTo>
                    <a:lnTo>
                      <a:pt x="722" y="539"/>
                    </a:lnTo>
                    <a:lnTo>
                      <a:pt x="724" y="544"/>
                    </a:lnTo>
                    <a:lnTo>
                      <a:pt x="724" y="546"/>
                    </a:lnTo>
                    <a:lnTo>
                      <a:pt x="724" y="548"/>
                    </a:lnTo>
                    <a:lnTo>
                      <a:pt x="722" y="549"/>
                    </a:lnTo>
                    <a:lnTo>
                      <a:pt x="721" y="549"/>
                    </a:lnTo>
                    <a:lnTo>
                      <a:pt x="719" y="548"/>
                    </a:lnTo>
                    <a:lnTo>
                      <a:pt x="719" y="549"/>
                    </a:lnTo>
                    <a:lnTo>
                      <a:pt x="719" y="549"/>
                    </a:lnTo>
                    <a:lnTo>
                      <a:pt x="717" y="551"/>
                    </a:lnTo>
                    <a:lnTo>
                      <a:pt x="717" y="553"/>
                    </a:lnTo>
                    <a:lnTo>
                      <a:pt x="717" y="554"/>
                    </a:lnTo>
                    <a:lnTo>
                      <a:pt x="719" y="558"/>
                    </a:lnTo>
                    <a:lnTo>
                      <a:pt x="717" y="558"/>
                    </a:lnTo>
                    <a:lnTo>
                      <a:pt x="717" y="560"/>
                    </a:lnTo>
                    <a:lnTo>
                      <a:pt x="717" y="561"/>
                    </a:lnTo>
                    <a:lnTo>
                      <a:pt x="717" y="565"/>
                    </a:lnTo>
                    <a:lnTo>
                      <a:pt x="717" y="570"/>
                    </a:lnTo>
                    <a:lnTo>
                      <a:pt x="717" y="573"/>
                    </a:lnTo>
                    <a:lnTo>
                      <a:pt x="719" y="573"/>
                    </a:lnTo>
                    <a:lnTo>
                      <a:pt x="721" y="575"/>
                    </a:lnTo>
                    <a:lnTo>
                      <a:pt x="724" y="575"/>
                    </a:lnTo>
                    <a:lnTo>
                      <a:pt x="724" y="577"/>
                    </a:lnTo>
                    <a:lnTo>
                      <a:pt x="724" y="578"/>
                    </a:lnTo>
                    <a:lnTo>
                      <a:pt x="722" y="580"/>
                    </a:lnTo>
                    <a:lnTo>
                      <a:pt x="721" y="580"/>
                    </a:lnTo>
                    <a:lnTo>
                      <a:pt x="721" y="582"/>
                    </a:lnTo>
                    <a:lnTo>
                      <a:pt x="722" y="585"/>
                    </a:lnTo>
                    <a:lnTo>
                      <a:pt x="724" y="587"/>
                    </a:lnTo>
                    <a:lnTo>
                      <a:pt x="724" y="589"/>
                    </a:lnTo>
                    <a:lnTo>
                      <a:pt x="724" y="589"/>
                    </a:lnTo>
                    <a:lnTo>
                      <a:pt x="724" y="590"/>
                    </a:lnTo>
                    <a:lnTo>
                      <a:pt x="726" y="594"/>
                    </a:lnTo>
                    <a:lnTo>
                      <a:pt x="726" y="595"/>
                    </a:lnTo>
                    <a:lnTo>
                      <a:pt x="726" y="597"/>
                    </a:lnTo>
                    <a:lnTo>
                      <a:pt x="724" y="599"/>
                    </a:lnTo>
                    <a:lnTo>
                      <a:pt x="722" y="600"/>
                    </a:lnTo>
                    <a:lnTo>
                      <a:pt x="722" y="600"/>
                    </a:lnTo>
                    <a:lnTo>
                      <a:pt x="722" y="604"/>
                    </a:lnTo>
                    <a:lnTo>
                      <a:pt x="722" y="606"/>
                    </a:lnTo>
                    <a:lnTo>
                      <a:pt x="722" y="607"/>
                    </a:lnTo>
                    <a:lnTo>
                      <a:pt x="733" y="609"/>
                    </a:lnTo>
                    <a:lnTo>
                      <a:pt x="734" y="609"/>
                    </a:lnTo>
                    <a:lnTo>
                      <a:pt x="736" y="611"/>
                    </a:lnTo>
                    <a:lnTo>
                      <a:pt x="736" y="612"/>
                    </a:lnTo>
                    <a:lnTo>
                      <a:pt x="734" y="614"/>
                    </a:lnTo>
                    <a:lnTo>
                      <a:pt x="734" y="618"/>
                    </a:lnTo>
                    <a:lnTo>
                      <a:pt x="733" y="618"/>
                    </a:lnTo>
                    <a:lnTo>
                      <a:pt x="729" y="618"/>
                    </a:lnTo>
                    <a:lnTo>
                      <a:pt x="728" y="618"/>
                    </a:lnTo>
                    <a:lnTo>
                      <a:pt x="726" y="618"/>
                    </a:lnTo>
                    <a:lnTo>
                      <a:pt x="724" y="618"/>
                    </a:lnTo>
                    <a:lnTo>
                      <a:pt x="721" y="618"/>
                    </a:lnTo>
                    <a:lnTo>
                      <a:pt x="719" y="618"/>
                    </a:lnTo>
                    <a:lnTo>
                      <a:pt x="719" y="619"/>
                    </a:lnTo>
                    <a:lnTo>
                      <a:pt x="719" y="621"/>
                    </a:lnTo>
                    <a:lnTo>
                      <a:pt x="722" y="623"/>
                    </a:lnTo>
                    <a:lnTo>
                      <a:pt x="728" y="623"/>
                    </a:lnTo>
                    <a:lnTo>
                      <a:pt x="729" y="626"/>
                    </a:lnTo>
                    <a:lnTo>
                      <a:pt x="731" y="628"/>
                    </a:lnTo>
                    <a:lnTo>
                      <a:pt x="733" y="629"/>
                    </a:lnTo>
                    <a:lnTo>
                      <a:pt x="733" y="633"/>
                    </a:lnTo>
                    <a:lnTo>
                      <a:pt x="729" y="636"/>
                    </a:lnTo>
                    <a:lnTo>
                      <a:pt x="729" y="638"/>
                    </a:lnTo>
                    <a:lnTo>
                      <a:pt x="726" y="638"/>
                    </a:lnTo>
                    <a:lnTo>
                      <a:pt x="724" y="640"/>
                    </a:lnTo>
                    <a:lnTo>
                      <a:pt x="724" y="643"/>
                    </a:lnTo>
                    <a:lnTo>
                      <a:pt x="724" y="647"/>
                    </a:lnTo>
                    <a:lnTo>
                      <a:pt x="726" y="648"/>
                    </a:lnTo>
                    <a:lnTo>
                      <a:pt x="726" y="650"/>
                    </a:lnTo>
                    <a:lnTo>
                      <a:pt x="726" y="652"/>
                    </a:lnTo>
                    <a:lnTo>
                      <a:pt x="722" y="653"/>
                    </a:lnTo>
                    <a:lnTo>
                      <a:pt x="722" y="655"/>
                    </a:lnTo>
                    <a:lnTo>
                      <a:pt x="722" y="657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4"/>
                    </a:lnTo>
                    <a:lnTo>
                      <a:pt x="726" y="667"/>
                    </a:lnTo>
                    <a:lnTo>
                      <a:pt x="726" y="669"/>
                    </a:lnTo>
                    <a:lnTo>
                      <a:pt x="724" y="670"/>
                    </a:lnTo>
                    <a:lnTo>
                      <a:pt x="722" y="672"/>
                    </a:lnTo>
                    <a:lnTo>
                      <a:pt x="721" y="674"/>
                    </a:lnTo>
                    <a:lnTo>
                      <a:pt x="721" y="677"/>
                    </a:lnTo>
                    <a:lnTo>
                      <a:pt x="721" y="679"/>
                    </a:lnTo>
                    <a:lnTo>
                      <a:pt x="721" y="681"/>
                    </a:lnTo>
                    <a:lnTo>
                      <a:pt x="721" y="682"/>
                    </a:lnTo>
                    <a:lnTo>
                      <a:pt x="721" y="684"/>
                    </a:lnTo>
                    <a:lnTo>
                      <a:pt x="721" y="684"/>
                    </a:lnTo>
                    <a:lnTo>
                      <a:pt x="719" y="686"/>
                    </a:lnTo>
                    <a:lnTo>
                      <a:pt x="717" y="689"/>
                    </a:lnTo>
                    <a:lnTo>
                      <a:pt x="714" y="691"/>
                    </a:lnTo>
                    <a:lnTo>
                      <a:pt x="712" y="693"/>
                    </a:lnTo>
                    <a:lnTo>
                      <a:pt x="712" y="694"/>
                    </a:lnTo>
                    <a:lnTo>
                      <a:pt x="712" y="698"/>
                    </a:lnTo>
                    <a:lnTo>
                      <a:pt x="710" y="701"/>
                    </a:lnTo>
                    <a:lnTo>
                      <a:pt x="710" y="703"/>
                    </a:lnTo>
                    <a:lnTo>
                      <a:pt x="710" y="706"/>
                    </a:lnTo>
                    <a:lnTo>
                      <a:pt x="712" y="708"/>
                    </a:lnTo>
                    <a:lnTo>
                      <a:pt x="714" y="710"/>
                    </a:lnTo>
                    <a:lnTo>
                      <a:pt x="714" y="713"/>
                    </a:lnTo>
                    <a:lnTo>
                      <a:pt x="712" y="718"/>
                    </a:lnTo>
                    <a:lnTo>
                      <a:pt x="710" y="718"/>
                    </a:lnTo>
                    <a:lnTo>
                      <a:pt x="709" y="720"/>
                    </a:lnTo>
                    <a:lnTo>
                      <a:pt x="707" y="722"/>
                    </a:lnTo>
                    <a:lnTo>
                      <a:pt x="709" y="727"/>
                    </a:lnTo>
                    <a:lnTo>
                      <a:pt x="709" y="728"/>
                    </a:lnTo>
                    <a:lnTo>
                      <a:pt x="707" y="730"/>
                    </a:lnTo>
                    <a:lnTo>
                      <a:pt x="707" y="732"/>
                    </a:lnTo>
                    <a:lnTo>
                      <a:pt x="705" y="733"/>
                    </a:lnTo>
                    <a:lnTo>
                      <a:pt x="704" y="733"/>
                    </a:lnTo>
                    <a:lnTo>
                      <a:pt x="700" y="735"/>
                    </a:lnTo>
                    <a:lnTo>
                      <a:pt x="700" y="737"/>
                    </a:lnTo>
                    <a:lnTo>
                      <a:pt x="698" y="739"/>
                    </a:lnTo>
                    <a:lnTo>
                      <a:pt x="697" y="742"/>
                    </a:lnTo>
                    <a:lnTo>
                      <a:pt x="698" y="745"/>
                    </a:lnTo>
                    <a:lnTo>
                      <a:pt x="692" y="745"/>
                    </a:lnTo>
                    <a:lnTo>
                      <a:pt x="692" y="747"/>
                    </a:lnTo>
                    <a:lnTo>
                      <a:pt x="690" y="749"/>
                    </a:lnTo>
                    <a:lnTo>
                      <a:pt x="690" y="752"/>
                    </a:lnTo>
                    <a:lnTo>
                      <a:pt x="690" y="756"/>
                    </a:lnTo>
                    <a:lnTo>
                      <a:pt x="692" y="759"/>
                    </a:lnTo>
                    <a:lnTo>
                      <a:pt x="690" y="762"/>
                    </a:lnTo>
                    <a:lnTo>
                      <a:pt x="690" y="766"/>
                    </a:lnTo>
                    <a:lnTo>
                      <a:pt x="690" y="769"/>
                    </a:lnTo>
                    <a:lnTo>
                      <a:pt x="693" y="773"/>
                    </a:lnTo>
                    <a:lnTo>
                      <a:pt x="695" y="776"/>
                    </a:lnTo>
                    <a:lnTo>
                      <a:pt x="695" y="779"/>
                    </a:lnTo>
                    <a:lnTo>
                      <a:pt x="695" y="781"/>
                    </a:lnTo>
                    <a:lnTo>
                      <a:pt x="697" y="783"/>
                    </a:lnTo>
                    <a:lnTo>
                      <a:pt x="697" y="785"/>
                    </a:lnTo>
                    <a:lnTo>
                      <a:pt x="697" y="788"/>
                    </a:lnTo>
                    <a:lnTo>
                      <a:pt x="698" y="788"/>
                    </a:lnTo>
                    <a:lnTo>
                      <a:pt x="702" y="786"/>
                    </a:lnTo>
                    <a:lnTo>
                      <a:pt x="704" y="785"/>
                    </a:lnTo>
                    <a:lnTo>
                      <a:pt x="704" y="785"/>
                    </a:lnTo>
                    <a:lnTo>
                      <a:pt x="707" y="785"/>
                    </a:lnTo>
                    <a:lnTo>
                      <a:pt x="710" y="783"/>
                    </a:lnTo>
                    <a:lnTo>
                      <a:pt x="710" y="783"/>
                    </a:lnTo>
                    <a:lnTo>
                      <a:pt x="712" y="785"/>
                    </a:lnTo>
                    <a:lnTo>
                      <a:pt x="714" y="786"/>
                    </a:lnTo>
                    <a:lnTo>
                      <a:pt x="714" y="788"/>
                    </a:lnTo>
                    <a:lnTo>
                      <a:pt x="714" y="793"/>
                    </a:lnTo>
                    <a:lnTo>
                      <a:pt x="714" y="797"/>
                    </a:lnTo>
                    <a:lnTo>
                      <a:pt x="712" y="797"/>
                    </a:lnTo>
                    <a:lnTo>
                      <a:pt x="712" y="798"/>
                    </a:lnTo>
                    <a:lnTo>
                      <a:pt x="712" y="800"/>
                    </a:lnTo>
                    <a:lnTo>
                      <a:pt x="714" y="802"/>
                    </a:lnTo>
                    <a:lnTo>
                      <a:pt x="714" y="805"/>
                    </a:lnTo>
                    <a:lnTo>
                      <a:pt x="712" y="810"/>
                    </a:lnTo>
                    <a:lnTo>
                      <a:pt x="712" y="812"/>
                    </a:lnTo>
                    <a:lnTo>
                      <a:pt x="714" y="814"/>
                    </a:lnTo>
                    <a:lnTo>
                      <a:pt x="714" y="817"/>
                    </a:lnTo>
                    <a:lnTo>
                      <a:pt x="717" y="819"/>
                    </a:lnTo>
                    <a:lnTo>
                      <a:pt x="719" y="820"/>
                    </a:lnTo>
                    <a:lnTo>
                      <a:pt x="721" y="822"/>
                    </a:lnTo>
                    <a:lnTo>
                      <a:pt x="721" y="825"/>
                    </a:lnTo>
                    <a:lnTo>
                      <a:pt x="721" y="825"/>
                    </a:lnTo>
                    <a:lnTo>
                      <a:pt x="726" y="825"/>
                    </a:lnTo>
                    <a:lnTo>
                      <a:pt x="731" y="825"/>
                    </a:lnTo>
                    <a:lnTo>
                      <a:pt x="740" y="825"/>
                    </a:lnTo>
                    <a:lnTo>
                      <a:pt x="748" y="825"/>
                    </a:lnTo>
                    <a:lnTo>
                      <a:pt x="758" y="825"/>
                    </a:lnTo>
                    <a:lnTo>
                      <a:pt x="763" y="829"/>
                    </a:lnTo>
                    <a:lnTo>
                      <a:pt x="769" y="831"/>
                    </a:lnTo>
                    <a:lnTo>
                      <a:pt x="774" y="831"/>
                    </a:lnTo>
                    <a:lnTo>
                      <a:pt x="779" y="832"/>
                    </a:lnTo>
                    <a:lnTo>
                      <a:pt x="782" y="834"/>
                    </a:lnTo>
                    <a:lnTo>
                      <a:pt x="786" y="834"/>
                    </a:lnTo>
                    <a:lnTo>
                      <a:pt x="787" y="836"/>
                    </a:lnTo>
                    <a:lnTo>
                      <a:pt x="787" y="837"/>
                    </a:lnTo>
                    <a:lnTo>
                      <a:pt x="777" y="834"/>
                    </a:lnTo>
                    <a:lnTo>
                      <a:pt x="775" y="832"/>
                    </a:lnTo>
                    <a:lnTo>
                      <a:pt x="772" y="832"/>
                    </a:lnTo>
                    <a:lnTo>
                      <a:pt x="769" y="834"/>
                    </a:lnTo>
                    <a:lnTo>
                      <a:pt x="767" y="839"/>
                    </a:lnTo>
                    <a:lnTo>
                      <a:pt x="765" y="841"/>
                    </a:lnTo>
                    <a:lnTo>
                      <a:pt x="762" y="841"/>
                    </a:lnTo>
                    <a:lnTo>
                      <a:pt x="760" y="843"/>
                    </a:lnTo>
                    <a:lnTo>
                      <a:pt x="750" y="846"/>
                    </a:lnTo>
                    <a:lnTo>
                      <a:pt x="746" y="848"/>
                    </a:lnTo>
                    <a:lnTo>
                      <a:pt x="745" y="848"/>
                    </a:lnTo>
                    <a:lnTo>
                      <a:pt x="743" y="849"/>
                    </a:lnTo>
                    <a:lnTo>
                      <a:pt x="741" y="854"/>
                    </a:lnTo>
                    <a:lnTo>
                      <a:pt x="743" y="856"/>
                    </a:lnTo>
                    <a:lnTo>
                      <a:pt x="740" y="865"/>
                    </a:lnTo>
                    <a:lnTo>
                      <a:pt x="740" y="870"/>
                    </a:lnTo>
                    <a:lnTo>
                      <a:pt x="740" y="872"/>
                    </a:lnTo>
                    <a:lnTo>
                      <a:pt x="740" y="875"/>
                    </a:lnTo>
                    <a:lnTo>
                      <a:pt x="740" y="882"/>
                    </a:lnTo>
                    <a:lnTo>
                      <a:pt x="738" y="883"/>
                    </a:lnTo>
                    <a:lnTo>
                      <a:pt x="733" y="885"/>
                    </a:lnTo>
                    <a:lnTo>
                      <a:pt x="731" y="883"/>
                    </a:lnTo>
                    <a:lnTo>
                      <a:pt x="726" y="883"/>
                    </a:lnTo>
                    <a:lnTo>
                      <a:pt x="722" y="880"/>
                    </a:lnTo>
                    <a:lnTo>
                      <a:pt x="717" y="878"/>
                    </a:lnTo>
                    <a:lnTo>
                      <a:pt x="716" y="877"/>
                    </a:lnTo>
                    <a:lnTo>
                      <a:pt x="712" y="872"/>
                    </a:lnTo>
                    <a:lnTo>
                      <a:pt x="712" y="870"/>
                    </a:lnTo>
                    <a:lnTo>
                      <a:pt x="712" y="868"/>
                    </a:lnTo>
                    <a:lnTo>
                      <a:pt x="714" y="865"/>
                    </a:lnTo>
                    <a:lnTo>
                      <a:pt x="716" y="865"/>
                    </a:lnTo>
                    <a:lnTo>
                      <a:pt x="717" y="865"/>
                    </a:lnTo>
                    <a:lnTo>
                      <a:pt x="721" y="865"/>
                    </a:lnTo>
                    <a:lnTo>
                      <a:pt x="722" y="866"/>
                    </a:lnTo>
                    <a:lnTo>
                      <a:pt x="722" y="870"/>
                    </a:lnTo>
                    <a:lnTo>
                      <a:pt x="722" y="872"/>
                    </a:lnTo>
                    <a:lnTo>
                      <a:pt x="721" y="873"/>
                    </a:lnTo>
                    <a:lnTo>
                      <a:pt x="722" y="873"/>
                    </a:lnTo>
                    <a:lnTo>
                      <a:pt x="724" y="873"/>
                    </a:lnTo>
                    <a:lnTo>
                      <a:pt x="724" y="865"/>
                    </a:lnTo>
                    <a:lnTo>
                      <a:pt x="731" y="861"/>
                    </a:lnTo>
                    <a:lnTo>
                      <a:pt x="733" y="858"/>
                    </a:lnTo>
                    <a:lnTo>
                      <a:pt x="736" y="854"/>
                    </a:lnTo>
                    <a:lnTo>
                      <a:pt x="736" y="854"/>
                    </a:lnTo>
                    <a:lnTo>
                      <a:pt x="736" y="853"/>
                    </a:lnTo>
                    <a:lnTo>
                      <a:pt x="734" y="851"/>
                    </a:lnTo>
                    <a:lnTo>
                      <a:pt x="731" y="849"/>
                    </a:lnTo>
                    <a:lnTo>
                      <a:pt x="721" y="858"/>
                    </a:lnTo>
                    <a:lnTo>
                      <a:pt x="717" y="860"/>
                    </a:lnTo>
                    <a:lnTo>
                      <a:pt x="714" y="861"/>
                    </a:lnTo>
                    <a:lnTo>
                      <a:pt x="710" y="865"/>
                    </a:lnTo>
                    <a:lnTo>
                      <a:pt x="710" y="866"/>
                    </a:lnTo>
                    <a:lnTo>
                      <a:pt x="709" y="870"/>
                    </a:lnTo>
                    <a:lnTo>
                      <a:pt x="709" y="872"/>
                    </a:lnTo>
                    <a:lnTo>
                      <a:pt x="705" y="870"/>
                    </a:lnTo>
                    <a:lnTo>
                      <a:pt x="700" y="866"/>
                    </a:lnTo>
                    <a:lnTo>
                      <a:pt x="698" y="865"/>
                    </a:lnTo>
                    <a:lnTo>
                      <a:pt x="700" y="863"/>
                    </a:lnTo>
                    <a:lnTo>
                      <a:pt x="702" y="861"/>
                    </a:lnTo>
                    <a:lnTo>
                      <a:pt x="702" y="854"/>
                    </a:lnTo>
                    <a:lnTo>
                      <a:pt x="702" y="853"/>
                    </a:lnTo>
                    <a:lnTo>
                      <a:pt x="704" y="851"/>
                    </a:lnTo>
                    <a:lnTo>
                      <a:pt x="705" y="849"/>
                    </a:lnTo>
                    <a:lnTo>
                      <a:pt x="707" y="849"/>
                    </a:lnTo>
                    <a:lnTo>
                      <a:pt x="707" y="849"/>
                    </a:lnTo>
                    <a:lnTo>
                      <a:pt x="707" y="851"/>
                    </a:lnTo>
                    <a:lnTo>
                      <a:pt x="710" y="851"/>
                    </a:lnTo>
                    <a:lnTo>
                      <a:pt x="717" y="846"/>
                    </a:lnTo>
                    <a:lnTo>
                      <a:pt x="721" y="846"/>
                    </a:lnTo>
                    <a:lnTo>
                      <a:pt x="724" y="848"/>
                    </a:lnTo>
                    <a:lnTo>
                      <a:pt x="728" y="846"/>
                    </a:lnTo>
                    <a:lnTo>
                      <a:pt x="728" y="846"/>
                    </a:lnTo>
                    <a:lnTo>
                      <a:pt x="729" y="844"/>
                    </a:lnTo>
                    <a:lnTo>
                      <a:pt x="726" y="843"/>
                    </a:lnTo>
                    <a:lnTo>
                      <a:pt x="722" y="843"/>
                    </a:lnTo>
                    <a:lnTo>
                      <a:pt x="716" y="843"/>
                    </a:lnTo>
                    <a:lnTo>
                      <a:pt x="714" y="843"/>
                    </a:lnTo>
                    <a:lnTo>
                      <a:pt x="710" y="846"/>
                    </a:lnTo>
                    <a:lnTo>
                      <a:pt x="710" y="844"/>
                    </a:lnTo>
                    <a:lnTo>
                      <a:pt x="710" y="843"/>
                    </a:lnTo>
                    <a:lnTo>
                      <a:pt x="707" y="843"/>
                    </a:lnTo>
                    <a:lnTo>
                      <a:pt x="705" y="843"/>
                    </a:lnTo>
                    <a:lnTo>
                      <a:pt x="705" y="844"/>
                    </a:lnTo>
                    <a:lnTo>
                      <a:pt x="705" y="846"/>
                    </a:lnTo>
                    <a:lnTo>
                      <a:pt x="704" y="848"/>
                    </a:lnTo>
                    <a:lnTo>
                      <a:pt x="702" y="851"/>
                    </a:lnTo>
                    <a:lnTo>
                      <a:pt x="700" y="854"/>
                    </a:lnTo>
                    <a:lnTo>
                      <a:pt x="700" y="856"/>
                    </a:lnTo>
                    <a:lnTo>
                      <a:pt x="700" y="858"/>
                    </a:lnTo>
                    <a:lnTo>
                      <a:pt x="698" y="858"/>
                    </a:lnTo>
                    <a:lnTo>
                      <a:pt x="698" y="860"/>
                    </a:lnTo>
                    <a:lnTo>
                      <a:pt x="693" y="860"/>
                    </a:lnTo>
                    <a:lnTo>
                      <a:pt x="692" y="856"/>
                    </a:lnTo>
                    <a:lnTo>
                      <a:pt x="690" y="854"/>
                    </a:lnTo>
                    <a:lnTo>
                      <a:pt x="688" y="853"/>
                    </a:lnTo>
                    <a:lnTo>
                      <a:pt x="693" y="849"/>
                    </a:lnTo>
                    <a:lnTo>
                      <a:pt x="695" y="848"/>
                    </a:lnTo>
                    <a:lnTo>
                      <a:pt x="697" y="844"/>
                    </a:lnTo>
                    <a:lnTo>
                      <a:pt x="698" y="843"/>
                    </a:lnTo>
                    <a:lnTo>
                      <a:pt x="698" y="841"/>
                    </a:lnTo>
                    <a:lnTo>
                      <a:pt x="697" y="841"/>
                    </a:lnTo>
                    <a:lnTo>
                      <a:pt x="697" y="843"/>
                    </a:lnTo>
                    <a:lnTo>
                      <a:pt x="695" y="846"/>
                    </a:lnTo>
                    <a:lnTo>
                      <a:pt x="693" y="844"/>
                    </a:lnTo>
                    <a:lnTo>
                      <a:pt x="690" y="848"/>
                    </a:lnTo>
                    <a:lnTo>
                      <a:pt x="686" y="846"/>
                    </a:lnTo>
                    <a:lnTo>
                      <a:pt x="683" y="848"/>
                    </a:lnTo>
                    <a:lnTo>
                      <a:pt x="681" y="846"/>
                    </a:lnTo>
                    <a:lnTo>
                      <a:pt x="680" y="844"/>
                    </a:lnTo>
                    <a:lnTo>
                      <a:pt x="681" y="843"/>
                    </a:lnTo>
                    <a:lnTo>
                      <a:pt x="680" y="839"/>
                    </a:lnTo>
                    <a:lnTo>
                      <a:pt x="680" y="837"/>
                    </a:lnTo>
                    <a:lnTo>
                      <a:pt x="678" y="837"/>
                    </a:lnTo>
                    <a:lnTo>
                      <a:pt x="678" y="836"/>
                    </a:lnTo>
                    <a:lnTo>
                      <a:pt x="676" y="832"/>
                    </a:lnTo>
                    <a:lnTo>
                      <a:pt x="676" y="831"/>
                    </a:lnTo>
                    <a:lnTo>
                      <a:pt x="676" y="829"/>
                    </a:lnTo>
                    <a:lnTo>
                      <a:pt x="676" y="829"/>
                    </a:lnTo>
                    <a:lnTo>
                      <a:pt x="678" y="829"/>
                    </a:lnTo>
                    <a:lnTo>
                      <a:pt x="678" y="831"/>
                    </a:lnTo>
                    <a:lnTo>
                      <a:pt x="680" y="831"/>
                    </a:lnTo>
                    <a:lnTo>
                      <a:pt x="685" y="832"/>
                    </a:lnTo>
                    <a:lnTo>
                      <a:pt x="686" y="832"/>
                    </a:lnTo>
                    <a:lnTo>
                      <a:pt x="686" y="832"/>
                    </a:lnTo>
                    <a:lnTo>
                      <a:pt x="686" y="831"/>
                    </a:lnTo>
                    <a:lnTo>
                      <a:pt x="686" y="829"/>
                    </a:lnTo>
                    <a:lnTo>
                      <a:pt x="688" y="829"/>
                    </a:lnTo>
                    <a:lnTo>
                      <a:pt x="690" y="831"/>
                    </a:lnTo>
                    <a:lnTo>
                      <a:pt x="692" y="831"/>
                    </a:lnTo>
                    <a:lnTo>
                      <a:pt x="693" y="831"/>
                    </a:lnTo>
                    <a:lnTo>
                      <a:pt x="695" y="831"/>
                    </a:lnTo>
                    <a:lnTo>
                      <a:pt x="698" y="831"/>
                    </a:lnTo>
                    <a:lnTo>
                      <a:pt x="702" y="827"/>
                    </a:lnTo>
                    <a:lnTo>
                      <a:pt x="704" y="824"/>
                    </a:lnTo>
                    <a:lnTo>
                      <a:pt x="704" y="824"/>
                    </a:lnTo>
                    <a:lnTo>
                      <a:pt x="705" y="824"/>
                    </a:lnTo>
                    <a:lnTo>
                      <a:pt x="707" y="825"/>
                    </a:lnTo>
                    <a:lnTo>
                      <a:pt x="707" y="827"/>
                    </a:lnTo>
                    <a:lnTo>
                      <a:pt x="707" y="829"/>
                    </a:lnTo>
                    <a:lnTo>
                      <a:pt x="709" y="831"/>
                    </a:lnTo>
                    <a:lnTo>
                      <a:pt x="709" y="832"/>
                    </a:lnTo>
                    <a:lnTo>
                      <a:pt x="709" y="834"/>
                    </a:lnTo>
                    <a:lnTo>
                      <a:pt x="707" y="836"/>
                    </a:lnTo>
                    <a:lnTo>
                      <a:pt x="705" y="837"/>
                    </a:lnTo>
                    <a:lnTo>
                      <a:pt x="707" y="837"/>
                    </a:lnTo>
                    <a:lnTo>
                      <a:pt x="707" y="837"/>
                    </a:lnTo>
                    <a:lnTo>
                      <a:pt x="709" y="836"/>
                    </a:lnTo>
                    <a:lnTo>
                      <a:pt x="709" y="834"/>
                    </a:lnTo>
                    <a:lnTo>
                      <a:pt x="709" y="834"/>
                    </a:lnTo>
                    <a:lnTo>
                      <a:pt x="709" y="832"/>
                    </a:lnTo>
                    <a:lnTo>
                      <a:pt x="709" y="831"/>
                    </a:lnTo>
                    <a:lnTo>
                      <a:pt x="707" y="827"/>
                    </a:lnTo>
                    <a:lnTo>
                      <a:pt x="707" y="825"/>
                    </a:lnTo>
                    <a:lnTo>
                      <a:pt x="707" y="824"/>
                    </a:lnTo>
                    <a:lnTo>
                      <a:pt x="709" y="822"/>
                    </a:lnTo>
                    <a:lnTo>
                      <a:pt x="710" y="820"/>
                    </a:lnTo>
                    <a:lnTo>
                      <a:pt x="710" y="819"/>
                    </a:lnTo>
                    <a:lnTo>
                      <a:pt x="709" y="817"/>
                    </a:lnTo>
                    <a:lnTo>
                      <a:pt x="705" y="812"/>
                    </a:lnTo>
                    <a:lnTo>
                      <a:pt x="698" y="808"/>
                    </a:lnTo>
                    <a:lnTo>
                      <a:pt x="697" y="808"/>
                    </a:lnTo>
                    <a:lnTo>
                      <a:pt x="697" y="810"/>
                    </a:lnTo>
                    <a:lnTo>
                      <a:pt x="697" y="810"/>
                    </a:lnTo>
                    <a:lnTo>
                      <a:pt x="698" y="810"/>
                    </a:lnTo>
                    <a:lnTo>
                      <a:pt x="704" y="814"/>
                    </a:lnTo>
                    <a:lnTo>
                      <a:pt x="705" y="815"/>
                    </a:lnTo>
                    <a:lnTo>
                      <a:pt x="707" y="817"/>
                    </a:lnTo>
                    <a:lnTo>
                      <a:pt x="709" y="817"/>
                    </a:lnTo>
                    <a:lnTo>
                      <a:pt x="709" y="820"/>
                    </a:lnTo>
                    <a:lnTo>
                      <a:pt x="702" y="822"/>
                    </a:lnTo>
                    <a:lnTo>
                      <a:pt x="697" y="825"/>
                    </a:lnTo>
                    <a:lnTo>
                      <a:pt x="693" y="827"/>
                    </a:lnTo>
                    <a:lnTo>
                      <a:pt x="690" y="827"/>
                    </a:lnTo>
                    <a:lnTo>
                      <a:pt x="690" y="824"/>
                    </a:lnTo>
                    <a:lnTo>
                      <a:pt x="688" y="822"/>
                    </a:lnTo>
                    <a:lnTo>
                      <a:pt x="686" y="819"/>
                    </a:lnTo>
                    <a:lnTo>
                      <a:pt x="685" y="820"/>
                    </a:lnTo>
                    <a:lnTo>
                      <a:pt x="683" y="819"/>
                    </a:lnTo>
                    <a:lnTo>
                      <a:pt x="683" y="819"/>
                    </a:lnTo>
                    <a:lnTo>
                      <a:pt x="681" y="819"/>
                    </a:lnTo>
                    <a:lnTo>
                      <a:pt x="678" y="817"/>
                    </a:lnTo>
                    <a:lnTo>
                      <a:pt x="678" y="815"/>
                    </a:lnTo>
                    <a:lnTo>
                      <a:pt x="680" y="814"/>
                    </a:lnTo>
                    <a:lnTo>
                      <a:pt x="683" y="814"/>
                    </a:lnTo>
                    <a:lnTo>
                      <a:pt x="683" y="805"/>
                    </a:lnTo>
                    <a:lnTo>
                      <a:pt x="683" y="803"/>
                    </a:lnTo>
                    <a:lnTo>
                      <a:pt x="680" y="802"/>
                    </a:lnTo>
                    <a:lnTo>
                      <a:pt x="678" y="802"/>
                    </a:lnTo>
                    <a:lnTo>
                      <a:pt x="674" y="802"/>
                    </a:lnTo>
                    <a:lnTo>
                      <a:pt x="673" y="800"/>
                    </a:lnTo>
                    <a:lnTo>
                      <a:pt x="671" y="800"/>
                    </a:lnTo>
                    <a:lnTo>
                      <a:pt x="669" y="800"/>
                    </a:lnTo>
                    <a:lnTo>
                      <a:pt x="668" y="798"/>
                    </a:lnTo>
                    <a:lnTo>
                      <a:pt x="666" y="797"/>
                    </a:lnTo>
                    <a:lnTo>
                      <a:pt x="663" y="791"/>
                    </a:lnTo>
                    <a:lnTo>
                      <a:pt x="661" y="788"/>
                    </a:lnTo>
                    <a:lnTo>
                      <a:pt x="661" y="786"/>
                    </a:lnTo>
                    <a:lnTo>
                      <a:pt x="664" y="785"/>
                    </a:lnTo>
                    <a:lnTo>
                      <a:pt x="668" y="785"/>
                    </a:lnTo>
                    <a:lnTo>
                      <a:pt x="669" y="783"/>
                    </a:lnTo>
                    <a:lnTo>
                      <a:pt x="668" y="781"/>
                    </a:lnTo>
                    <a:lnTo>
                      <a:pt x="666" y="779"/>
                    </a:lnTo>
                    <a:lnTo>
                      <a:pt x="668" y="778"/>
                    </a:lnTo>
                    <a:lnTo>
                      <a:pt x="669" y="776"/>
                    </a:lnTo>
                    <a:lnTo>
                      <a:pt x="671" y="776"/>
                    </a:lnTo>
                    <a:lnTo>
                      <a:pt x="674" y="779"/>
                    </a:lnTo>
                    <a:lnTo>
                      <a:pt x="674" y="781"/>
                    </a:lnTo>
                    <a:lnTo>
                      <a:pt x="678" y="788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5" y="793"/>
                    </a:lnTo>
                    <a:lnTo>
                      <a:pt x="685" y="793"/>
                    </a:lnTo>
                    <a:lnTo>
                      <a:pt x="685" y="790"/>
                    </a:lnTo>
                    <a:lnTo>
                      <a:pt x="686" y="786"/>
                    </a:lnTo>
                    <a:lnTo>
                      <a:pt x="688" y="785"/>
                    </a:lnTo>
                    <a:lnTo>
                      <a:pt x="688" y="785"/>
                    </a:lnTo>
                    <a:lnTo>
                      <a:pt x="688" y="785"/>
                    </a:lnTo>
                    <a:lnTo>
                      <a:pt x="686" y="783"/>
                    </a:lnTo>
                    <a:lnTo>
                      <a:pt x="688" y="779"/>
                    </a:lnTo>
                    <a:lnTo>
                      <a:pt x="686" y="779"/>
                    </a:lnTo>
                    <a:lnTo>
                      <a:pt x="686" y="781"/>
                    </a:lnTo>
                    <a:lnTo>
                      <a:pt x="683" y="788"/>
                    </a:lnTo>
                    <a:lnTo>
                      <a:pt x="681" y="790"/>
                    </a:lnTo>
                    <a:lnTo>
                      <a:pt x="680" y="786"/>
                    </a:lnTo>
                    <a:lnTo>
                      <a:pt x="678" y="785"/>
                    </a:lnTo>
                    <a:lnTo>
                      <a:pt x="678" y="783"/>
                    </a:lnTo>
                    <a:lnTo>
                      <a:pt x="678" y="779"/>
                    </a:lnTo>
                    <a:lnTo>
                      <a:pt x="681" y="781"/>
                    </a:lnTo>
                    <a:lnTo>
                      <a:pt x="681" y="779"/>
                    </a:lnTo>
                    <a:lnTo>
                      <a:pt x="674" y="778"/>
                    </a:lnTo>
                    <a:lnTo>
                      <a:pt x="674" y="776"/>
                    </a:lnTo>
                    <a:lnTo>
                      <a:pt x="673" y="776"/>
                    </a:lnTo>
                    <a:lnTo>
                      <a:pt x="671" y="773"/>
                    </a:lnTo>
                    <a:lnTo>
                      <a:pt x="669" y="771"/>
                    </a:lnTo>
                    <a:lnTo>
                      <a:pt x="673" y="768"/>
                    </a:lnTo>
                    <a:lnTo>
                      <a:pt x="674" y="764"/>
                    </a:lnTo>
                    <a:lnTo>
                      <a:pt x="681" y="766"/>
                    </a:lnTo>
                    <a:lnTo>
                      <a:pt x="681" y="764"/>
                    </a:lnTo>
                    <a:lnTo>
                      <a:pt x="681" y="762"/>
                    </a:lnTo>
                    <a:lnTo>
                      <a:pt x="680" y="764"/>
                    </a:lnTo>
                    <a:lnTo>
                      <a:pt x="678" y="762"/>
                    </a:lnTo>
                    <a:lnTo>
                      <a:pt x="674" y="759"/>
                    </a:lnTo>
                    <a:lnTo>
                      <a:pt x="674" y="757"/>
                    </a:lnTo>
                    <a:lnTo>
                      <a:pt x="676" y="754"/>
                    </a:lnTo>
                    <a:lnTo>
                      <a:pt x="676" y="752"/>
                    </a:lnTo>
                    <a:lnTo>
                      <a:pt x="680" y="752"/>
                    </a:lnTo>
                    <a:lnTo>
                      <a:pt x="681" y="754"/>
                    </a:lnTo>
                    <a:lnTo>
                      <a:pt x="683" y="754"/>
                    </a:lnTo>
                    <a:lnTo>
                      <a:pt x="685" y="754"/>
                    </a:lnTo>
                    <a:lnTo>
                      <a:pt x="683" y="750"/>
                    </a:lnTo>
                    <a:lnTo>
                      <a:pt x="681" y="750"/>
                    </a:lnTo>
                    <a:lnTo>
                      <a:pt x="680" y="749"/>
                    </a:lnTo>
                    <a:lnTo>
                      <a:pt x="680" y="747"/>
                    </a:lnTo>
                    <a:lnTo>
                      <a:pt x="680" y="745"/>
                    </a:lnTo>
                    <a:lnTo>
                      <a:pt x="681" y="744"/>
                    </a:lnTo>
                    <a:lnTo>
                      <a:pt x="681" y="740"/>
                    </a:lnTo>
                    <a:lnTo>
                      <a:pt x="681" y="739"/>
                    </a:lnTo>
                    <a:lnTo>
                      <a:pt x="681" y="737"/>
                    </a:lnTo>
                    <a:lnTo>
                      <a:pt x="683" y="737"/>
                    </a:lnTo>
                    <a:lnTo>
                      <a:pt x="683" y="737"/>
                    </a:lnTo>
                    <a:lnTo>
                      <a:pt x="681" y="737"/>
                    </a:lnTo>
                    <a:lnTo>
                      <a:pt x="680" y="739"/>
                    </a:lnTo>
                    <a:lnTo>
                      <a:pt x="680" y="742"/>
                    </a:lnTo>
                    <a:lnTo>
                      <a:pt x="678" y="744"/>
                    </a:lnTo>
                    <a:lnTo>
                      <a:pt x="678" y="745"/>
                    </a:lnTo>
                    <a:lnTo>
                      <a:pt x="678" y="747"/>
                    </a:lnTo>
                    <a:lnTo>
                      <a:pt x="676" y="750"/>
                    </a:lnTo>
                    <a:lnTo>
                      <a:pt x="674" y="749"/>
                    </a:lnTo>
                    <a:lnTo>
                      <a:pt x="674" y="749"/>
                    </a:lnTo>
                    <a:lnTo>
                      <a:pt x="674" y="747"/>
                    </a:lnTo>
                    <a:lnTo>
                      <a:pt x="674" y="745"/>
                    </a:lnTo>
                    <a:lnTo>
                      <a:pt x="674" y="737"/>
                    </a:lnTo>
                    <a:lnTo>
                      <a:pt x="674" y="730"/>
                    </a:lnTo>
                    <a:lnTo>
                      <a:pt x="674" y="723"/>
                    </a:lnTo>
                    <a:lnTo>
                      <a:pt x="676" y="722"/>
                    </a:lnTo>
                    <a:lnTo>
                      <a:pt x="678" y="722"/>
                    </a:lnTo>
                    <a:lnTo>
                      <a:pt x="678" y="722"/>
                    </a:lnTo>
                    <a:lnTo>
                      <a:pt x="680" y="722"/>
                    </a:lnTo>
                    <a:lnTo>
                      <a:pt x="681" y="720"/>
                    </a:lnTo>
                    <a:lnTo>
                      <a:pt x="678" y="720"/>
                    </a:lnTo>
                    <a:lnTo>
                      <a:pt x="676" y="720"/>
                    </a:lnTo>
                    <a:lnTo>
                      <a:pt x="674" y="722"/>
                    </a:lnTo>
                    <a:lnTo>
                      <a:pt x="673" y="720"/>
                    </a:lnTo>
                    <a:lnTo>
                      <a:pt x="671" y="718"/>
                    </a:lnTo>
                    <a:lnTo>
                      <a:pt x="669" y="715"/>
                    </a:lnTo>
                    <a:lnTo>
                      <a:pt x="669" y="711"/>
                    </a:lnTo>
                    <a:lnTo>
                      <a:pt x="669" y="706"/>
                    </a:lnTo>
                    <a:lnTo>
                      <a:pt x="673" y="708"/>
                    </a:lnTo>
                    <a:lnTo>
                      <a:pt x="676" y="708"/>
                    </a:lnTo>
                    <a:lnTo>
                      <a:pt x="685" y="708"/>
                    </a:lnTo>
                    <a:lnTo>
                      <a:pt x="690" y="713"/>
                    </a:lnTo>
                    <a:lnTo>
                      <a:pt x="693" y="711"/>
                    </a:lnTo>
                    <a:lnTo>
                      <a:pt x="693" y="711"/>
                    </a:lnTo>
                    <a:lnTo>
                      <a:pt x="690" y="710"/>
                    </a:lnTo>
                    <a:lnTo>
                      <a:pt x="690" y="708"/>
                    </a:lnTo>
                    <a:lnTo>
                      <a:pt x="688" y="706"/>
                    </a:lnTo>
                    <a:lnTo>
                      <a:pt x="688" y="704"/>
                    </a:lnTo>
                    <a:lnTo>
                      <a:pt x="688" y="703"/>
                    </a:lnTo>
                    <a:lnTo>
                      <a:pt x="686" y="698"/>
                    </a:lnTo>
                    <a:lnTo>
                      <a:pt x="686" y="698"/>
                    </a:lnTo>
                    <a:lnTo>
                      <a:pt x="685" y="699"/>
                    </a:lnTo>
                    <a:lnTo>
                      <a:pt x="685" y="703"/>
                    </a:lnTo>
                    <a:lnTo>
                      <a:pt x="683" y="704"/>
                    </a:lnTo>
                    <a:lnTo>
                      <a:pt x="680" y="706"/>
                    </a:lnTo>
                    <a:lnTo>
                      <a:pt x="676" y="706"/>
                    </a:lnTo>
                    <a:lnTo>
                      <a:pt x="674" y="706"/>
                    </a:lnTo>
                    <a:lnTo>
                      <a:pt x="674" y="704"/>
                    </a:lnTo>
                    <a:lnTo>
                      <a:pt x="674" y="703"/>
                    </a:lnTo>
                    <a:lnTo>
                      <a:pt x="673" y="701"/>
                    </a:lnTo>
                    <a:lnTo>
                      <a:pt x="669" y="701"/>
                    </a:lnTo>
                    <a:lnTo>
                      <a:pt x="669" y="699"/>
                    </a:lnTo>
                    <a:lnTo>
                      <a:pt x="669" y="698"/>
                    </a:lnTo>
                    <a:lnTo>
                      <a:pt x="669" y="696"/>
                    </a:lnTo>
                    <a:lnTo>
                      <a:pt x="671" y="694"/>
                    </a:lnTo>
                    <a:lnTo>
                      <a:pt x="673" y="694"/>
                    </a:lnTo>
                    <a:lnTo>
                      <a:pt x="673" y="696"/>
                    </a:lnTo>
                    <a:lnTo>
                      <a:pt x="674" y="698"/>
                    </a:lnTo>
                    <a:lnTo>
                      <a:pt x="676" y="698"/>
                    </a:lnTo>
                    <a:lnTo>
                      <a:pt x="678" y="696"/>
                    </a:lnTo>
                    <a:lnTo>
                      <a:pt x="678" y="696"/>
                    </a:lnTo>
                    <a:lnTo>
                      <a:pt x="678" y="694"/>
                    </a:lnTo>
                    <a:lnTo>
                      <a:pt x="676" y="694"/>
                    </a:lnTo>
                    <a:lnTo>
                      <a:pt x="674" y="694"/>
                    </a:lnTo>
                    <a:lnTo>
                      <a:pt x="671" y="691"/>
                    </a:lnTo>
                    <a:lnTo>
                      <a:pt x="673" y="687"/>
                    </a:lnTo>
                    <a:lnTo>
                      <a:pt x="676" y="684"/>
                    </a:lnTo>
                    <a:lnTo>
                      <a:pt x="678" y="684"/>
                    </a:lnTo>
                    <a:lnTo>
                      <a:pt x="678" y="681"/>
                    </a:lnTo>
                    <a:lnTo>
                      <a:pt x="678" y="677"/>
                    </a:lnTo>
                    <a:lnTo>
                      <a:pt x="678" y="675"/>
                    </a:lnTo>
                    <a:lnTo>
                      <a:pt x="674" y="672"/>
                    </a:lnTo>
                    <a:lnTo>
                      <a:pt x="673" y="672"/>
                    </a:lnTo>
                    <a:lnTo>
                      <a:pt x="671" y="674"/>
                    </a:lnTo>
                    <a:lnTo>
                      <a:pt x="671" y="674"/>
                    </a:lnTo>
                    <a:lnTo>
                      <a:pt x="673" y="675"/>
                    </a:lnTo>
                    <a:lnTo>
                      <a:pt x="671" y="675"/>
                    </a:lnTo>
                    <a:lnTo>
                      <a:pt x="671" y="675"/>
                    </a:lnTo>
                    <a:lnTo>
                      <a:pt x="668" y="675"/>
                    </a:lnTo>
                    <a:lnTo>
                      <a:pt x="666" y="674"/>
                    </a:lnTo>
                    <a:lnTo>
                      <a:pt x="663" y="672"/>
                    </a:lnTo>
                    <a:lnTo>
                      <a:pt x="661" y="670"/>
                    </a:lnTo>
                    <a:lnTo>
                      <a:pt x="661" y="669"/>
                    </a:lnTo>
                    <a:lnTo>
                      <a:pt x="663" y="665"/>
                    </a:lnTo>
                    <a:lnTo>
                      <a:pt x="661" y="665"/>
                    </a:lnTo>
                    <a:lnTo>
                      <a:pt x="659" y="667"/>
                    </a:lnTo>
                    <a:lnTo>
                      <a:pt x="656" y="669"/>
                    </a:lnTo>
                    <a:lnTo>
                      <a:pt x="652" y="669"/>
                    </a:lnTo>
                    <a:lnTo>
                      <a:pt x="652" y="670"/>
                    </a:lnTo>
                    <a:lnTo>
                      <a:pt x="651" y="670"/>
                    </a:lnTo>
                    <a:lnTo>
                      <a:pt x="652" y="672"/>
                    </a:lnTo>
                    <a:lnTo>
                      <a:pt x="654" y="672"/>
                    </a:lnTo>
                    <a:lnTo>
                      <a:pt x="654" y="675"/>
                    </a:lnTo>
                    <a:lnTo>
                      <a:pt x="654" y="675"/>
                    </a:lnTo>
                    <a:lnTo>
                      <a:pt x="654" y="677"/>
                    </a:lnTo>
                    <a:lnTo>
                      <a:pt x="652" y="677"/>
                    </a:lnTo>
                    <a:lnTo>
                      <a:pt x="651" y="675"/>
                    </a:lnTo>
                    <a:lnTo>
                      <a:pt x="649" y="672"/>
                    </a:lnTo>
                    <a:lnTo>
                      <a:pt x="649" y="670"/>
                    </a:lnTo>
                    <a:lnTo>
                      <a:pt x="649" y="669"/>
                    </a:lnTo>
                    <a:lnTo>
                      <a:pt x="654" y="664"/>
                    </a:lnTo>
                    <a:lnTo>
                      <a:pt x="654" y="664"/>
                    </a:lnTo>
                    <a:lnTo>
                      <a:pt x="657" y="662"/>
                    </a:lnTo>
                    <a:lnTo>
                      <a:pt x="661" y="657"/>
                    </a:lnTo>
                    <a:lnTo>
                      <a:pt x="663" y="655"/>
                    </a:lnTo>
                    <a:lnTo>
                      <a:pt x="663" y="653"/>
                    </a:lnTo>
                    <a:lnTo>
                      <a:pt x="661" y="652"/>
                    </a:lnTo>
                    <a:lnTo>
                      <a:pt x="661" y="648"/>
                    </a:lnTo>
                    <a:lnTo>
                      <a:pt x="666" y="647"/>
                    </a:lnTo>
                    <a:lnTo>
                      <a:pt x="669" y="647"/>
                    </a:lnTo>
                    <a:lnTo>
                      <a:pt x="673" y="647"/>
                    </a:lnTo>
                    <a:lnTo>
                      <a:pt x="674" y="647"/>
                    </a:lnTo>
                    <a:lnTo>
                      <a:pt x="674" y="645"/>
                    </a:lnTo>
                    <a:lnTo>
                      <a:pt x="678" y="645"/>
                    </a:lnTo>
                    <a:lnTo>
                      <a:pt x="680" y="643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80" y="640"/>
                    </a:lnTo>
                    <a:lnTo>
                      <a:pt x="678" y="638"/>
                    </a:lnTo>
                    <a:lnTo>
                      <a:pt x="680" y="636"/>
                    </a:lnTo>
                    <a:lnTo>
                      <a:pt x="680" y="635"/>
                    </a:lnTo>
                    <a:lnTo>
                      <a:pt x="681" y="635"/>
                    </a:lnTo>
                    <a:lnTo>
                      <a:pt x="683" y="635"/>
                    </a:lnTo>
                    <a:lnTo>
                      <a:pt x="685" y="636"/>
                    </a:lnTo>
                    <a:lnTo>
                      <a:pt x="685" y="638"/>
                    </a:lnTo>
                    <a:lnTo>
                      <a:pt x="683" y="640"/>
                    </a:lnTo>
                    <a:lnTo>
                      <a:pt x="681" y="647"/>
                    </a:lnTo>
                    <a:lnTo>
                      <a:pt x="681" y="648"/>
                    </a:lnTo>
                    <a:lnTo>
                      <a:pt x="680" y="650"/>
                    </a:lnTo>
                    <a:lnTo>
                      <a:pt x="681" y="653"/>
                    </a:lnTo>
                    <a:lnTo>
                      <a:pt x="680" y="655"/>
                    </a:lnTo>
                    <a:lnTo>
                      <a:pt x="674" y="657"/>
                    </a:lnTo>
                    <a:lnTo>
                      <a:pt x="673" y="657"/>
                    </a:lnTo>
                    <a:lnTo>
                      <a:pt x="674" y="658"/>
                    </a:lnTo>
                    <a:lnTo>
                      <a:pt x="676" y="658"/>
                    </a:lnTo>
                    <a:lnTo>
                      <a:pt x="680" y="657"/>
                    </a:lnTo>
                    <a:lnTo>
                      <a:pt x="681" y="655"/>
                    </a:lnTo>
                    <a:lnTo>
                      <a:pt x="683" y="652"/>
                    </a:lnTo>
                    <a:lnTo>
                      <a:pt x="683" y="647"/>
                    </a:lnTo>
                    <a:lnTo>
                      <a:pt x="685" y="647"/>
                    </a:lnTo>
                    <a:lnTo>
                      <a:pt x="686" y="647"/>
                    </a:lnTo>
                    <a:lnTo>
                      <a:pt x="686" y="647"/>
                    </a:lnTo>
                    <a:lnTo>
                      <a:pt x="686" y="650"/>
                    </a:lnTo>
                    <a:lnTo>
                      <a:pt x="686" y="653"/>
                    </a:lnTo>
                    <a:lnTo>
                      <a:pt x="685" y="662"/>
                    </a:lnTo>
                    <a:lnTo>
                      <a:pt x="683" y="665"/>
                    </a:lnTo>
                    <a:lnTo>
                      <a:pt x="681" y="665"/>
                    </a:lnTo>
                    <a:lnTo>
                      <a:pt x="681" y="667"/>
                    </a:lnTo>
                    <a:lnTo>
                      <a:pt x="685" y="667"/>
                    </a:lnTo>
                    <a:lnTo>
                      <a:pt x="685" y="665"/>
                    </a:lnTo>
                    <a:lnTo>
                      <a:pt x="686" y="662"/>
                    </a:lnTo>
                    <a:lnTo>
                      <a:pt x="688" y="658"/>
                    </a:lnTo>
                    <a:lnTo>
                      <a:pt x="688" y="657"/>
                    </a:lnTo>
                    <a:lnTo>
                      <a:pt x="688" y="655"/>
                    </a:lnTo>
                    <a:lnTo>
                      <a:pt x="688" y="650"/>
                    </a:lnTo>
                    <a:lnTo>
                      <a:pt x="688" y="648"/>
                    </a:lnTo>
                    <a:lnTo>
                      <a:pt x="688" y="645"/>
                    </a:lnTo>
                    <a:lnTo>
                      <a:pt x="688" y="643"/>
                    </a:lnTo>
                    <a:lnTo>
                      <a:pt x="686" y="643"/>
                    </a:lnTo>
                    <a:lnTo>
                      <a:pt x="685" y="641"/>
                    </a:lnTo>
                    <a:lnTo>
                      <a:pt x="686" y="636"/>
                    </a:lnTo>
                    <a:lnTo>
                      <a:pt x="690" y="636"/>
                    </a:lnTo>
                    <a:lnTo>
                      <a:pt x="693" y="635"/>
                    </a:lnTo>
                    <a:lnTo>
                      <a:pt x="695" y="633"/>
                    </a:lnTo>
                    <a:lnTo>
                      <a:pt x="697" y="633"/>
                    </a:lnTo>
                    <a:lnTo>
                      <a:pt x="700" y="636"/>
                    </a:lnTo>
                    <a:lnTo>
                      <a:pt x="702" y="636"/>
                    </a:lnTo>
                    <a:lnTo>
                      <a:pt x="702" y="635"/>
                    </a:lnTo>
                    <a:lnTo>
                      <a:pt x="700" y="635"/>
                    </a:lnTo>
                    <a:lnTo>
                      <a:pt x="698" y="633"/>
                    </a:lnTo>
                    <a:lnTo>
                      <a:pt x="697" y="631"/>
                    </a:lnTo>
                    <a:lnTo>
                      <a:pt x="692" y="629"/>
                    </a:lnTo>
                    <a:lnTo>
                      <a:pt x="693" y="626"/>
                    </a:lnTo>
                    <a:lnTo>
                      <a:pt x="693" y="623"/>
                    </a:lnTo>
                    <a:lnTo>
                      <a:pt x="695" y="623"/>
                    </a:lnTo>
                    <a:lnTo>
                      <a:pt x="698" y="621"/>
                    </a:lnTo>
                    <a:lnTo>
                      <a:pt x="705" y="616"/>
                    </a:lnTo>
                    <a:lnTo>
                      <a:pt x="707" y="612"/>
                    </a:lnTo>
                    <a:lnTo>
                      <a:pt x="707" y="609"/>
                    </a:lnTo>
                    <a:lnTo>
                      <a:pt x="704" y="607"/>
                    </a:lnTo>
                    <a:lnTo>
                      <a:pt x="700" y="606"/>
                    </a:lnTo>
                    <a:lnTo>
                      <a:pt x="698" y="604"/>
                    </a:lnTo>
                    <a:lnTo>
                      <a:pt x="695" y="602"/>
                    </a:lnTo>
                    <a:lnTo>
                      <a:pt x="695" y="599"/>
                    </a:lnTo>
                    <a:lnTo>
                      <a:pt x="697" y="594"/>
                    </a:lnTo>
                    <a:lnTo>
                      <a:pt x="698" y="594"/>
                    </a:lnTo>
                    <a:lnTo>
                      <a:pt x="700" y="587"/>
                    </a:lnTo>
                    <a:lnTo>
                      <a:pt x="698" y="583"/>
                    </a:lnTo>
                    <a:lnTo>
                      <a:pt x="698" y="580"/>
                    </a:lnTo>
                    <a:lnTo>
                      <a:pt x="702" y="577"/>
                    </a:lnTo>
                    <a:lnTo>
                      <a:pt x="702" y="575"/>
                    </a:lnTo>
                    <a:lnTo>
                      <a:pt x="702" y="572"/>
                    </a:lnTo>
                    <a:lnTo>
                      <a:pt x="705" y="572"/>
                    </a:lnTo>
                    <a:lnTo>
                      <a:pt x="705" y="570"/>
                    </a:lnTo>
                    <a:lnTo>
                      <a:pt x="705" y="568"/>
                    </a:lnTo>
                    <a:lnTo>
                      <a:pt x="704" y="566"/>
                    </a:lnTo>
                    <a:lnTo>
                      <a:pt x="704" y="563"/>
                    </a:lnTo>
                    <a:lnTo>
                      <a:pt x="705" y="558"/>
                    </a:lnTo>
                    <a:lnTo>
                      <a:pt x="707" y="558"/>
                    </a:lnTo>
                    <a:lnTo>
                      <a:pt x="707" y="558"/>
                    </a:lnTo>
                    <a:lnTo>
                      <a:pt x="705" y="556"/>
                    </a:lnTo>
                    <a:lnTo>
                      <a:pt x="704" y="553"/>
                    </a:lnTo>
                    <a:lnTo>
                      <a:pt x="705" y="551"/>
                    </a:lnTo>
                    <a:lnTo>
                      <a:pt x="705" y="551"/>
                    </a:lnTo>
                    <a:lnTo>
                      <a:pt x="707" y="549"/>
                    </a:lnTo>
                    <a:lnTo>
                      <a:pt x="709" y="551"/>
                    </a:lnTo>
                    <a:lnTo>
                      <a:pt x="710" y="556"/>
                    </a:lnTo>
                    <a:lnTo>
                      <a:pt x="712" y="554"/>
                    </a:lnTo>
                    <a:lnTo>
                      <a:pt x="710" y="551"/>
                    </a:lnTo>
                    <a:lnTo>
                      <a:pt x="710" y="544"/>
                    </a:lnTo>
                    <a:lnTo>
                      <a:pt x="707" y="546"/>
                    </a:lnTo>
                    <a:lnTo>
                      <a:pt x="705" y="544"/>
                    </a:lnTo>
                    <a:lnTo>
                      <a:pt x="705" y="544"/>
                    </a:lnTo>
                    <a:lnTo>
                      <a:pt x="704" y="543"/>
                    </a:lnTo>
                    <a:lnTo>
                      <a:pt x="705" y="541"/>
                    </a:lnTo>
                    <a:lnTo>
                      <a:pt x="705" y="539"/>
                    </a:lnTo>
                    <a:lnTo>
                      <a:pt x="707" y="539"/>
                    </a:lnTo>
                    <a:lnTo>
                      <a:pt x="710" y="537"/>
                    </a:lnTo>
                    <a:lnTo>
                      <a:pt x="712" y="536"/>
                    </a:lnTo>
                    <a:lnTo>
                      <a:pt x="714" y="532"/>
                    </a:lnTo>
                    <a:lnTo>
                      <a:pt x="712" y="532"/>
                    </a:lnTo>
                    <a:lnTo>
                      <a:pt x="712" y="536"/>
                    </a:lnTo>
                    <a:lnTo>
                      <a:pt x="709" y="537"/>
                    </a:lnTo>
                    <a:lnTo>
                      <a:pt x="709" y="537"/>
                    </a:lnTo>
                    <a:lnTo>
                      <a:pt x="707" y="536"/>
                    </a:lnTo>
                    <a:lnTo>
                      <a:pt x="704" y="534"/>
                    </a:lnTo>
                    <a:lnTo>
                      <a:pt x="702" y="532"/>
                    </a:lnTo>
                    <a:lnTo>
                      <a:pt x="702" y="532"/>
                    </a:lnTo>
                    <a:lnTo>
                      <a:pt x="700" y="534"/>
                    </a:lnTo>
                    <a:lnTo>
                      <a:pt x="697" y="539"/>
                    </a:lnTo>
                    <a:lnTo>
                      <a:pt x="695" y="539"/>
                    </a:lnTo>
                    <a:lnTo>
                      <a:pt x="690" y="539"/>
                    </a:lnTo>
                    <a:lnTo>
                      <a:pt x="688" y="539"/>
                    </a:lnTo>
                    <a:lnTo>
                      <a:pt x="686" y="539"/>
                    </a:lnTo>
                    <a:lnTo>
                      <a:pt x="686" y="537"/>
                    </a:lnTo>
                    <a:lnTo>
                      <a:pt x="686" y="536"/>
                    </a:lnTo>
                    <a:lnTo>
                      <a:pt x="688" y="536"/>
                    </a:lnTo>
                    <a:lnTo>
                      <a:pt x="688" y="534"/>
                    </a:lnTo>
                    <a:lnTo>
                      <a:pt x="686" y="534"/>
                    </a:lnTo>
                    <a:lnTo>
                      <a:pt x="685" y="532"/>
                    </a:lnTo>
                    <a:lnTo>
                      <a:pt x="683" y="531"/>
                    </a:lnTo>
                    <a:lnTo>
                      <a:pt x="683" y="527"/>
                    </a:lnTo>
                    <a:lnTo>
                      <a:pt x="681" y="522"/>
                    </a:lnTo>
                    <a:lnTo>
                      <a:pt x="681" y="519"/>
                    </a:lnTo>
                    <a:lnTo>
                      <a:pt x="683" y="517"/>
                    </a:lnTo>
                    <a:lnTo>
                      <a:pt x="685" y="507"/>
                    </a:lnTo>
                    <a:lnTo>
                      <a:pt x="686" y="502"/>
                    </a:lnTo>
                    <a:lnTo>
                      <a:pt x="688" y="497"/>
                    </a:lnTo>
                    <a:lnTo>
                      <a:pt x="688" y="493"/>
                    </a:lnTo>
                    <a:lnTo>
                      <a:pt x="692" y="491"/>
                    </a:lnTo>
                    <a:lnTo>
                      <a:pt x="692" y="490"/>
                    </a:lnTo>
                    <a:lnTo>
                      <a:pt x="695" y="479"/>
                    </a:lnTo>
                    <a:lnTo>
                      <a:pt x="697" y="474"/>
                    </a:lnTo>
                    <a:lnTo>
                      <a:pt x="692" y="461"/>
                    </a:lnTo>
                    <a:lnTo>
                      <a:pt x="690" y="457"/>
                    </a:lnTo>
                    <a:lnTo>
                      <a:pt x="690" y="454"/>
                    </a:lnTo>
                    <a:lnTo>
                      <a:pt x="692" y="449"/>
                    </a:lnTo>
                    <a:lnTo>
                      <a:pt x="692" y="447"/>
                    </a:lnTo>
                    <a:lnTo>
                      <a:pt x="690" y="444"/>
                    </a:lnTo>
                    <a:lnTo>
                      <a:pt x="688" y="439"/>
                    </a:lnTo>
                    <a:lnTo>
                      <a:pt x="688" y="435"/>
                    </a:lnTo>
                    <a:lnTo>
                      <a:pt x="688" y="433"/>
                    </a:lnTo>
                    <a:lnTo>
                      <a:pt x="688" y="430"/>
                    </a:lnTo>
                    <a:lnTo>
                      <a:pt x="688" y="427"/>
                    </a:lnTo>
                    <a:lnTo>
                      <a:pt x="688" y="427"/>
                    </a:lnTo>
                    <a:lnTo>
                      <a:pt x="693" y="427"/>
                    </a:lnTo>
                    <a:lnTo>
                      <a:pt x="695" y="427"/>
                    </a:lnTo>
                    <a:lnTo>
                      <a:pt x="697" y="425"/>
                    </a:lnTo>
                    <a:lnTo>
                      <a:pt x="697" y="423"/>
                    </a:lnTo>
                    <a:lnTo>
                      <a:pt x="697" y="418"/>
                    </a:lnTo>
                    <a:lnTo>
                      <a:pt x="698" y="416"/>
                    </a:lnTo>
                    <a:lnTo>
                      <a:pt x="698" y="415"/>
                    </a:lnTo>
                    <a:lnTo>
                      <a:pt x="700" y="413"/>
                    </a:lnTo>
                    <a:lnTo>
                      <a:pt x="700" y="410"/>
                    </a:lnTo>
                    <a:lnTo>
                      <a:pt x="702" y="406"/>
                    </a:lnTo>
                    <a:lnTo>
                      <a:pt x="705" y="398"/>
                    </a:lnTo>
                    <a:lnTo>
                      <a:pt x="707" y="394"/>
                    </a:lnTo>
                    <a:lnTo>
                      <a:pt x="709" y="393"/>
                    </a:lnTo>
                    <a:lnTo>
                      <a:pt x="707" y="387"/>
                    </a:lnTo>
                    <a:lnTo>
                      <a:pt x="709" y="386"/>
                    </a:lnTo>
                    <a:lnTo>
                      <a:pt x="710" y="384"/>
                    </a:lnTo>
                    <a:lnTo>
                      <a:pt x="710" y="382"/>
                    </a:lnTo>
                    <a:lnTo>
                      <a:pt x="712" y="381"/>
                    </a:lnTo>
                    <a:lnTo>
                      <a:pt x="716" y="377"/>
                    </a:lnTo>
                    <a:lnTo>
                      <a:pt x="716" y="372"/>
                    </a:lnTo>
                    <a:lnTo>
                      <a:pt x="719" y="365"/>
                    </a:lnTo>
                    <a:lnTo>
                      <a:pt x="719" y="360"/>
                    </a:lnTo>
                    <a:lnTo>
                      <a:pt x="719" y="358"/>
                    </a:lnTo>
                    <a:lnTo>
                      <a:pt x="719" y="355"/>
                    </a:lnTo>
                    <a:lnTo>
                      <a:pt x="721" y="352"/>
                    </a:lnTo>
                    <a:lnTo>
                      <a:pt x="722" y="348"/>
                    </a:lnTo>
                    <a:lnTo>
                      <a:pt x="722" y="347"/>
                    </a:lnTo>
                    <a:lnTo>
                      <a:pt x="726" y="343"/>
                    </a:lnTo>
                    <a:lnTo>
                      <a:pt x="726" y="340"/>
                    </a:lnTo>
                    <a:lnTo>
                      <a:pt x="726" y="338"/>
                    </a:lnTo>
                    <a:lnTo>
                      <a:pt x="726" y="335"/>
                    </a:lnTo>
                    <a:lnTo>
                      <a:pt x="724" y="331"/>
                    </a:lnTo>
                    <a:lnTo>
                      <a:pt x="726" y="329"/>
                    </a:lnTo>
                    <a:lnTo>
                      <a:pt x="728" y="328"/>
                    </a:lnTo>
                    <a:lnTo>
                      <a:pt x="729" y="321"/>
                    </a:lnTo>
                    <a:lnTo>
                      <a:pt x="729" y="318"/>
                    </a:lnTo>
                    <a:lnTo>
                      <a:pt x="731" y="314"/>
                    </a:lnTo>
                    <a:lnTo>
                      <a:pt x="729" y="311"/>
                    </a:lnTo>
                    <a:lnTo>
                      <a:pt x="729" y="300"/>
                    </a:lnTo>
                    <a:lnTo>
                      <a:pt x="728" y="294"/>
                    </a:lnTo>
                    <a:lnTo>
                      <a:pt x="726" y="287"/>
                    </a:lnTo>
                    <a:lnTo>
                      <a:pt x="726" y="283"/>
                    </a:lnTo>
                    <a:lnTo>
                      <a:pt x="726" y="278"/>
                    </a:lnTo>
                    <a:lnTo>
                      <a:pt x="726" y="275"/>
                    </a:lnTo>
                    <a:lnTo>
                      <a:pt x="726" y="268"/>
                    </a:lnTo>
                    <a:lnTo>
                      <a:pt x="731" y="265"/>
                    </a:lnTo>
                    <a:lnTo>
                      <a:pt x="733" y="260"/>
                    </a:lnTo>
                    <a:lnTo>
                      <a:pt x="733" y="253"/>
                    </a:lnTo>
                    <a:lnTo>
                      <a:pt x="733" y="249"/>
                    </a:lnTo>
                    <a:lnTo>
                      <a:pt x="733" y="248"/>
                    </a:lnTo>
                    <a:lnTo>
                      <a:pt x="729" y="244"/>
                    </a:lnTo>
                    <a:lnTo>
                      <a:pt x="729" y="237"/>
                    </a:lnTo>
                    <a:lnTo>
                      <a:pt x="729" y="236"/>
                    </a:lnTo>
                    <a:lnTo>
                      <a:pt x="731" y="234"/>
                    </a:lnTo>
                    <a:lnTo>
                      <a:pt x="733" y="232"/>
                    </a:lnTo>
                    <a:lnTo>
                      <a:pt x="734" y="229"/>
                    </a:lnTo>
                    <a:lnTo>
                      <a:pt x="734" y="225"/>
                    </a:lnTo>
                    <a:lnTo>
                      <a:pt x="736" y="219"/>
                    </a:lnTo>
                    <a:lnTo>
                      <a:pt x="738" y="214"/>
                    </a:lnTo>
                    <a:lnTo>
                      <a:pt x="738" y="212"/>
                    </a:lnTo>
                    <a:lnTo>
                      <a:pt x="740" y="210"/>
                    </a:lnTo>
                    <a:lnTo>
                      <a:pt x="740" y="208"/>
                    </a:lnTo>
                    <a:lnTo>
                      <a:pt x="741" y="207"/>
                    </a:lnTo>
                    <a:lnTo>
                      <a:pt x="740" y="203"/>
                    </a:lnTo>
                    <a:lnTo>
                      <a:pt x="741" y="200"/>
                    </a:lnTo>
                    <a:lnTo>
                      <a:pt x="743" y="195"/>
                    </a:lnTo>
                    <a:lnTo>
                      <a:pt x="743" y="193"/>
                    </a:lnTo>
                    <a:lnTo>
                      <a:pt x="745" y="188"/>
                    </a:lnTo>
                    <a:lnTo>
                      <a:pt x="745" y="185"/>
                    </a:lnTo>
                    <a:lnTo>
                      <a:pt x="745" y="181"/>
                    </a:lnTo>
                    <a:lnTo>
                      <a:pt x="745" y="179"/>
                    </a:lnTo>
                    <a:lnTo>
                      <a:pt x="746" y="174"/>
                    </a:lnTo>
                    <a:lnTo>
                      <a:pt x="745" y="173"/>
                    </a:lnTo>
                    <a:lnTo>
                      <a:pt x="745" y="171"/>
                    </a:lnTo>
                    <a:lnTo>
                      <a:pt x="746" y="166"/>
                    </a:lnTo>
                    <a:lnTo>
                      <a:pt x="746" y="164"/>
                    </a:lnTo>
                    <a:lnTo>
                      <a:pt x="748" y="162"/>
                    </a:lnTo>
                    <a:lnTo>
                      <a:pt x="750" y="159"/>
                    </a:lnTo>
                    <a:lnTo>
                      <a:pt x="750" y="157"/>
                    </a:lnTo>
                    <a:lnTo>
                      <a:pt x="746" y="149"/>
                    </a:lnTo>
                    <a:lnTo>
                      <a:pt x="746" y="147"/>
                    </a:lnTo>
                    <a:lnTo>
                      <a:pt x="748" y="140"/>
                    </a:lnTo>
                    <a:lnTo>
                      <a:pt x="748" y="135"/>
                    </a:lnTo>
                    <a:lnTo>
                      <a:pt x="748" y="132"/>
                    </a:lnTo>
                    <a:lnTo>
                      <a:pt x="748" y="130"/>
                    </a:lnTo>
                    <a:lnTo>
                      <a:pt x="748" y="128"/>
                    </a:lnTo>
                    <a:lnTo>
                      <a:pt x="750" y="127"/>
                    </a:lnTo>
                    <a:lnTo>
                      <a:pt x="750" y="123"/>
                    </a:lnTo>
                    <a:lnTo>
                      <a:pt x="750" y="123"/>
                    </a:lnTo>
                    <a:lnTo>
                      <a:pt x="748" y="121"/>
                    </a:lnTo>
                    <a:lnTo>
                      <a:pt x="746" y="120"/>
                    </a:lnTo>
                    <a:lnTo>
                      <a:pt x="746" y="118"/>
                    </a:lnTo>
                    <a:lnTo>
                      <a:pt x="746" y="116"/>
                    </a:lnTo>
                    <a:lnTo>
                      <a:pt x="746" y="113"/>
                    </a:lnTo>
                    <a:lnTo>
                      <a:pt x="750" y="113"/>
                    </a:lnTo>
                    <a:lnTo>
                      <a:pt x="750" y="111"/>
                    </a:lnTo>
                    <a:lnTo>
                      <a:pt x="751" y="110"/>
                    </a:lnTo>
                    <a:lnTo>
                      <a:pt x="753" y="103"/>
                    </a:lnTo>
                    <a:lnTo>
                      <a:pt x="753" y="96"/>
                    </a:lnTo>
                    <a:lnTo>
                      <a:pt x="755" y="91"/>
                    </a:lnTo>
                    <a:lnTo>
                      <a:pt x="755" y="89"/>
                    </a:lnTo>
                    <a:lnTo>
                      <a:pt x="755" y="84"/>
                    </a:lnTo>
                    <a:lnTo>
                      <a:pt x="757" y="81"/>
                    </a:lnTo>
                    <a:lnTo>
                      <a:pt x="757" y="79"/>
                    </a:lnTo>
                    <a:lnTo>
                      <a:pt x="757" y="77"/>
                    </a:lnTo>
                    <a:lnTo>
                      <a:pt x="755" y="65"/>
                    </a:lnTo>
                    <a:lnTo>
                      <a:pt x="755" y="62"/>
                    </a:lnTo>
                    <a:lnTo>
                      <a:pt x="755" y="55"/>
                    </a:lnTo>
                    <a:lnTo>
                      <a:pt x="755" y="46"/>
                    </a:lnTo>
                    <a:lnTo>
                      <a:pt x="755" y="45"/>
                    </a:lnTo>
                    <a:lnTo>
                      <a:pt x="755" y="43"/>
                    </a:lnTo>
                    <a:lnTo>
                      <a:pt x="753" y="40"/>
                    </a:lnTo>
                    <a:lnTo>
                      <a:pt x="753" y="36"/>
                    </a:lnTo>
                    <a:lnTo>
                      <a:pt x="751" y="28"/>
                    </a:lnTo>
                    <a:lnTo>
                      <a:pt x="751" y="23"/>
                    </a:lnTo>
                    <a:lnTo>
                      <a:pt x="751" y="19"/>
                    </a:lnTo>
                    <a:lnTo>
                      <a:pt x="750" y="18"/>
                    </a:lnTo>
                    <a:lnTo>
                      <a:pt x="751" y="18"/>
                    </a:lnTo>
                    <a:lnTo>
                      <a:pt x="753" y="18"/>
                    </a:lnTo>
                    <a:lnTo>
                      <a:pt x="755" y="18"/>
                    </a:lnTo>
                    <a:lnTo>
                      <a:pt x="757" y="16"/>
                    </a:lnTo>
                    <a:lnTo>
                      <a:pt x="760" y="14"/>
                    </a:lnTo>
                    <a:lnTo>
                      <a:pt x="762" y="12"/>
                    </a:lnTo>
                    <a:lnTo>
                      <a:pt x="762" y="11"/>
                    </a:lnTo>
                    <a:lnTo>
                      <a:pt x="762" y="9"/>
                    </a:lnTo>
                    <a:lnTo>
                      <a:pt x="762" y="6"/>
                    </a:lnTo>
                    <a:lnTo>
                      <a:pt x="760" y="4"/>
                    </a:lnTo>
                    <a:lnTo>
                      <a:pt x="762" y="4"/>
                    </a:lnTo>
                    <a:lnTo>
                      <a:pt x="763" y="4"/>
                    </a:lnTo>
                    <a:lnTo>
                      <a:pt x="765" y="2"/>
                    </a:lnTo>
                    <a:lnTo>
                      <a:pt x="767" y="0"/>
                    </a:lnTo>
                    <a:lnTo>
                      <a:pt x="767" y="2"/>
                    </a:lnTo>
                    <a:lnTo>
                      <a:pt x="770" y="6"/>
                    </a:lnTo>
                    <a:lnTo>
                      <a:pt x="770" y="9"/>
                    </a:lnTo>
                    <a:lnTo>
                      <a:pt x="772" y="11"/>
                    </a:lnTo>
                    <a:lnTo>
                      <a:pt x="775" y="12"/>
                    </a:lnTo>
                    <a:lnTo>
                      <a:pt x="775" y="12"/>
                    </a:lnTo>
                    <a:lnTo>
                      <a:pt x="775" y="12"/>
                    </a:lnTo>
                    <a:lnTo>
                      <a:pt x="774" y="14"/>
                    </a:lnTo>
                    <a:lnTo>
                      <a:pt x="775" y="14"/>
                    </a:lnTo>
                    <a:lnTo>
                      <a:pt x="775" y="16"/>
                    </a:lnTo>
                    <a:lnTo>
                      <a:pt x="775" y="18"/>
                    </a:lnTo>
                    <a:lnTo>
                      <a:pt x="775" y="19"/>
                    </a:lnTo>
                    <a:lnTo>
                      <a:pt x="777" y="21"/>
                    </a:lnTo>
                    <a:lnTo>
                      <a:pt x="777" y="24"/>
                    </a:lnTo>
                    <a:lnTo>
                      <a:pt x="777" y="28"/>
                    </a:lnTo>
                    <a:lnTo>
                      <a:pt x="777" y="29"/>
                    </a:lnTo>
                    <a:lnTo>
                      <a:pt x="777" y="29"/>
                    </a:lnTo>
                    <a:lnTo>
                      <a:pt x="779" y="31"/>
                    </a:lnTo>
                    <a:lnTo>
                      <a:pt x="781" y="33"/>
                    </a:lnTo>
                    <a:lnTo>
                      <a:pt x="782" y="35"/>
                    </a:lnTo>
                    <a:lnTo>
                      <a:pt x="784" y="36"/>
                    </a:lnTo>
                    <a:lnTo>
                      <a:pt x="784" y="36"/>
                    </a:lnTo>
                    <a:lnTo>
                      <a:pt x="786" y="38"/>
                    </a:lnTo>
                    <a:lnTo>
                      <a:pt x="787" y="38"/>
                    </a:lnTo>
                    <a:lnTo>
                      <a:pt x="787" y="40"/>
                    </a:lnTo>
                    <a:lnTo>
                      <a:pt x="787" y="40"/>
                    </a:lnTo>
                    <a:lnTo>
                      <a:pt x="787" y="40"/>
                    </a:lnTo>
                    <a:lnTo>
                      <a:pt x="786" y="41"/>
                    </a:lnTo>
                    <a:lnTo>
                      <a:pt x="782" y="45"/>
                    </a:lnTo>
                    <a:lnTo>
                      <a:pt x="782" y="45"/>
                    </a:lnTo>
                    <a:lnTo>
                      <a:pt x="786" y="48"/>
                    </a:lnTo>
                    <a:lnTo>
                      <a:pt x="786" y="48"/>
                    </a:lnTo>
                    <a:lnTo>
                      <a:pt x="786" y="50"/>
                    </a:lnTo>
                    <a:lnTo>
                      <a:pt x="784" y="52"/>
                    </a:lnTo>
                    <a:lnTo>
                      <a:pt x="782" y="52"/>
                    </a:lnTo>
                    <a:lnTo>
                      <a:pt x="782" y="53"/>
                    </a:lnTo>
                    <a:lnTo>
                      <a:pt x="782" y="53"/>
                    </a:lnTo>
                    <a:lnTo>
                      <a:pt x="782" y="53"/>
                    </a:lnTo>
                    <a:lnTo>
                      <a:pt x="782" y="55"/>
                    </a:lnTo>
                    <a:lnTo>
                      <a:pt x="782" y="57"/>
                    </a:lnTo>
                    <a:lnTo>
                      <a:pt x="782" y="58"/>
                    </a:lnTo>
                    <a:lnTo>
                      <a:pt x="782" y="58"/>
                    </a:lnTo>
                    <a:lnTo>
                      <a:pt x="782" y="60"/>
                    </a:lnTo>
                    <a:lnTo>
                      <a:pt x="782" y="60"/>
                    </a:lnTo>
                    <a:lnTo>
                      <a:pt x="782" y="60"/>
                    </a:lnTo>
                    <a:lnTo>
                      <a:pt x="787" y="64"/>
                    </a:lnTo>
                    <a:lnTo>
                      <a:pt x="787" y="64"/>
                    </a:lnTo>
                    <a:lnTo>
                      <a:pt x="787" y="64"/>
                    </a:lnTo>
                    <a:lnTo>
                      <a:pt x="786" y="65"/>
                    </a:lnTo>
                    <a:lnTo>
                      <a:pt x="786" y="67"/>
                    </a:lnTo>
                    <a:lnTo>
                      <a:pt x="786" y="69"/>
                    </a:lnTo>
                    <a:lnTo>
                      <a:pt x="786" y="69"/>
                    </a:lnTo>
                    <a:lnTo>
                      <a:pt x="786" y="70"/>
                    </a:lnTo>
                    <a:lnTo>
                      <a:pt x="787" y="70"/>
                    </a:lnTo>
                    <a:lnTo>
                      <a:pt x="791" y="74"/>
                    </a:lnTo>
                    <a:lnTo>
                      <a:pt x="793" y="77"/>
                    </a:lnTo>
                    <a:lnTo>
                      <a:pt x="793" y="81"/>
                    </a:lnTo>
                    <a:lnTo>
                      <a:pt x="793" y="84"/>
                    </a:lnTo>
                    <a:lnTo>
                      <a:pt x="794" y="87"/>
                    </a:lnTo>
                    <a:lnTo>
                      <a:pt x="794" y="89"/>
                    </a:lnTo>
                    <a:lnTo>
                      <a:pt x="794" y="91"/>
                    </a:lnTo>
                    <a:lnTo>
                      <a:pt x="796" y="93"/>
                    </a:lnTo>
                    <a:lnTo>
                      <a:pt x="798" y="96"/>
                    </a:lnTo>
                    <a:lnTo>
                      <a:pt x="798" y="98"/>
                    </a:lnTo>
                    <a:lnTo>
                      <a:pt x="798" y="98"/>
                    </a:lnTo>
                    <a:lnTo>
                      <a:pt x="799" y="101"/>
                    </a:lnTo>
                    <a:lnTo>
                      <a:pt x="799" y="104"/>
                    </a:lnTo>
                    <a:lnTo>
                      <a:pt x="798" y="106"/>
                    </a:lnTo>
                    <a:lnTo>
                      <a:pt x="798" y="108"/>
                    </a:lnTo>
                    <a:lnTo>
                      <a:pt x="799" y="108"/>
                    </a:lnTo>
                    <a:lnTo>
                      <a:pt x="799" y="110"/>
                    </a:lnTo>
                    <a:lnTo>
                      <a:pt x="801" y="110"/>
                    </a:lnTo>
                    <a:lnTo>
                      <a:pt x="801" y="110"/>
                    </a:lnTo>
                    <a:lnTo>
                      <a:pt x="805" y="110"/>
                    </a:lnTo>
                    <a:lnTo>
                      <a:pt x="808" y="110"/>
                    </a:lnTo>
                    <a:lnTo>
                      <a:pt x="811" y="108"/>
                    </a:lnTo>
                    <a:lnTo>
                      <a:pt x="811" y="108"/>
                    </a:lnTo>
                    <a:close/>
                    <a:moveTo>
                      <a:pt x="4" y="200"/>
                    </a:moveTo>
                    <a:lnTo>
                      <a:pt x="0" y="200"/>
                    </a:lnTo>
                    <a:lnTo>
                      <a:pt x="0" y="198"/>
                    </a:lnTo>
                    <a:lnTo>
                      <a:pt x="2" y="198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4" y="200"/>
                    </a:lnTo>
                    <a:close/>
                    <a:moveTo>
                      <a:pt x="589" y="343"/>
                    </a:move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7" y="341"/>
                    </a:lnTo>
                    <a:lnTo>
                      <a:pt x="587" y="341"/>
                    </a:lnTo>
                    <a:lnTo>
                      <a:pt x="587" y="341"/>
                    </a:lnTo>
                    <a:lnTo>
                      <a:pt x="589" y="341"/>
                    </a:lnTo>
                    <a:lnTo>
                      <a:pt x="589" y="341"/>
                    </a:lnTo>
                    <a:lnTo>
                      <a:pt x="589" y="343"/>
                    </a:lnTo>
                    <a:lnTo>
                      <a:pt x="589" y="343"/>
                    </a:lnTo>
                    <a:lnTo>
                      <a:pt x="589" y="343"/>
                    </a:lnTo>
                    <a:lnTo>
                      <a:pt x="589" y="343"/>
                    </a:lnTo>
                    <a:close/>
                    <a:moveTo>
                      <a:pt x="685" y="580"/>
                    </a:moveTo>
                    <a:lnTo>
                      <a:pt x="685" y="580"/>
                    </a:lnTo>
                    <a:lnTo>
                      <a:pt x="683" y="580"/>
                    </a:lnTo>
                    <a:lnTo>
                      <a:pt x="681" y="580"/>
                    </a:lnTo>
                    <a:lnTo>
                      <a:pt x="680" y="580"/>
                    </a:lnTo>
                    <a:lnTo>
                      <a:pt x="676" y="578"/>
                    </a:lnTo>
                    <a:lnTo>
                      <a:pt x="674" y="578"/>
                    </a:lnTo>
                    <a:lnTo>
                      <a:pt x="674" y="577"/>
                    </a:lnTo>
                    <a:lnTo>
                      <a:pt x="674" y="575"/>
                    </a:lnTo>
                    <a:lnTo>
                      <a:pt x="676" y="573"/>
                    </a:lnTo>
                    <a:lnTo>
                      <a:pt x="678" y="568"/>
                    </a:lnTo>
                    <a:lnTo>
                      <a:pt x="678" y="560"/>
                    </a:lnTo>
                    <a:lnTo>
                      <a:pt x="678" y="558"/>
                    </a:lnTo>
                    <a:lnTo>
                      <a:pt x="678" y="556"/>
                    </a:lnTo>
                    <a:lnTo>
                      <a:pt x="678" y="554"/>
                    </a:lnTo>
                    <a:lnTo>
                      <a:pt x="678" y="553"/>
                    </a:lnTo>
                    <a:lnTo>
                      <a:pt x="678" y="551"/>
                    </a:lnTo>
                    <a:lnTo>
                      <a:pt x="678" y="551"/>
                    </a:lnTo>
                    <a:lnTo>
                      <a:pt x="680" y="548"/>
                    </a:lnTo>
                    <a:lnTo>
                      <a:pt x="680" y="546"/>
                    </a:lnTo>
                    <a:lnTo>
                      <a:pt x="680" y="544"/>
                    </a:lnTo>
                    <a:lnTo>
                      <a:pt x="681" y="543"/>
                    </a:lnTo>
                    <a:lnTo>
                      <a:pt x="681" y="541"/>
                    </a:lnTo>
                    <a:lnTo>
                      <a:pt x="680" y="541"/>
                    </a:lnTo>
                    <a:lnTo>
                      <a:pt x="680" y="539"/>
                    </a:lnTo>
                    <a:lnTo>
                      <a:pt x="686" y="543"/>
                    </a:lnTo>
                    <a:lnTo>
                      <a:pt x="690" y="543"/>
                    </a:lnTo>
                    <a:lnTo>
                      <a:pt x="690" y="544"/>
                    </a:lnTo>
                    <a:lnTo>
                      <a:pt x="692" y="546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692" y="553"/>
                    </a:lnTo>
                    <a:lnTo>
                      <a:pt x="690" y="553"/>
                    </a:lnTo>
                    <a:lnTo>
                      <a:pt x="690" y="554"/>
                    </a:lnTo>
                    <a:lnTo>
                      <a:pt x="692" y="556"/>
                    </a:lnTo>
                    <a:lnTo>
                      <a:pt x="690" y="558"/>
                    </a:lnTo>
                    <a:lnTo>
                      <a:pt x="688" y="558"/>
                    </a:lnTo>
                    <a:lnTo>
                      <a:pt x="688" y="558"/>
                    </a:lnTo>
                    <a:lnTo>
                      <a:pt x="686" y="560"/>
                    </a:lnTo>
                    <a:lnTo>
                      <a:pt x="685" y="560"/>
                    </a:lnTo>
                    <a:lnTo>
                      <a:pt x="685" y="561"/>
                    </a:lnTo>
                    <a:lnTo>
                      <a:pt x="688" y="563"/>
                    </a:lnTo>
                    <a:lnTo>
                      <a:pt x="690" y="565"/>
                    </a:lnTo>
                    <a:lnTo>
                      <a:pt x="690" y="566"/>
                    </a:lnTo>
                    <a:lnTo>
                      <a:pt x="692" y="570"/>
                    </a:lnTo>
                    <a:lnTo>
                      <a:pt x="692" y="570"/>
                    </a:lnTo>
                    <a:lnTo>
                      <a:pt x="690" y="573"/>
                    </a:lnTo>
                    <a:lnTo>
                      <a:pt x="688" y="575"/>
                    </a:lnTo>
                    <a:lnTo>
                      <a:pt x="686" y="575"/>
                    </a:lnTo>
                    <a:lnTo>
                      <a:pt x="686" y="578"/>
                    </a:lnTo>
                    <a:lnTo>
                      <a:pt x="685" y="580"/>
                    </a:lnTo>
                    <a:lnTo>
                      <a:pt x="685" y="580"/>
                    </a:lnTo>
                    <a:close/>
                    <a:moveTo>
                      <a:pt x="668" y="587"/>
                    </a:moveTo>
                    <a:lnTo>
                      <a:pt x="666" y="587"/>
                    </a:lnTo>
                    <a:lnTo>
                      <a:pt x="664" y="587"/>
                    </a:lnTo>
                    <a:lnTo>
                      <a:pt x="664" y="585"/>
                    </a:lnTo>
                    <a:lnTo>
                      <a:pt x="666" y="585"/>
                    </a:lnTo>
                    <a:lnTo>
                      <a:pt x="666" y="585"/>
                    </a:lnTo>
                    <a:lnTo>
                      <a:pt x="668" y="585"/>
                    </a:lnTo>
                    <a:lnTo>
                      <a:pt x="668" y="585"/>
                    </a:lnTo>
                    <a:lnTo>
                      <a:pt x="668" y="587"/>
                    </a:lnTo>
                    <a:lnTo>
                      <a:pt x="668" y="587"/>
                    </a:lnTo>
                    <a:lnTo>
                      <a:pt x="668" y="587"/>
                    </a:lnTo>
                    <a:close/>
                    <a:moveTo>
                      <a:pt x="685" y="592"/>
                    </a:moveTo>
                    <a:lnTo>
                      <a:pt x="685" y="594"/>
                    </a:lnTo>
                    <a:lnTo>
                      <a:pt x="685" y="594"/>
                    </a:lnTo>
                    <a:lnTo>
                      <a:pt x="683" y="594"/>
                    </a:lnTo>
                    <a:lnTo>
                      <a:pt x="683" y="595"/>
                    </a:lnTo>
                    <a:lnTo>
                      <a:pt x="681" y="595"/>
                    </a:lnTo>
                    <a:lnTo>
                      <a:pt x="680" y="594"/>
                    </a:lnTo>
                    <a:lnTo>
                      <a:pt x="678" y="594"/>
                    </a:lnTo>
                    <a:lnTo>
                      <a:pt x="678" y="592"/>
                    </a:lnTo>
                    <a:lnTo>
                      <a:pt x="681" y="592"/>
                    </a:lnTo>
                    <a:lnTo>
                      <a:pt x="683" y="592"/>
                    </a:lnTo>
                    <a:lnTo>
                      <a:pt x="685" y="592"/>
                    </a:lnTo>
                    <a:lnTo>
                      <a:pt x="685" y="592"/>
                    </a:lnTo>
                    <a:lnTo>
                      <a:pt x="685" y="592"/>
                    </a:lnTo>
                    <a:close/>
                    <a:moveTo>
                      <a:pt x="686" y="607"/>
                    </a:moveTo>
                    <a:lnTo>
                      <a:pt x="685" y="609"/>
                    </a:lnTo>
                    <a:lnTo>
                      <a:pt x="683" y="609"/>
                    </a:lnTo>
                    <a:lnTo>
                      <a:pt x="681" y="611"/>
                    </a:lnTo>
                    <a:lnTo>
                      <a:pt x="681" y="611"/>
                    </a:lnTo>
                    <a:lnTo>
                      <a:pt x="681" y="612"/>
                    </a:lnTo>
                    <a:lnTo>
                      <a:pt x="683" y="614"/>
                    </a:lnTo>
                    <a:lnTo>
                      <a:pt x="683" y="616"/>
                    </a:lnTo>
                    <a:lnTo>
                      <a:pt x="685" y="619"/>
                    </a:lnTo>
                    <a:lnTo>
                      <a:pt x="685" y="623"/>
                    </a:lnTo>
                    <a:lnTo>
                      <a:pt x="685" y="623"/>
                    </a:lnTo>
                    <a:lnTo>
                      <a:pt x="685" y="624"/>
                    </a:lnTo>
                    <a:lnTo>
                      <a:pt x="686" y="628"/>
                    </a:lnTo>
                    <a:lnTo>
                      <a:pt x="686" y="628"/>
                    </a:lnTo>
                    <a:lnTo>
                      <a:pt x="686" y="629"/>
                    </a:lnTo>
                    <a:lnTo>
                      <a:pt x="686" y="631"/>
                    </a:lnTo>
                    <a:lnTo>
                      <a:pt x="685" y="631"/>
                    </a:lnTo>
                    <a:lnTo>
                      <a:pt x="685" y="631"/>
                    </a:lnTo>
                    <a:lnTo>
                      <a:pt x="685" y="633"/>
                    </a:lnTo>
                    <a:lnTo>
                      <a:pt x="685" y="633"/>
                    </a:lnTo>
                    <a:lnTo>
                      <a:pt x="681" y="633"/>
                    </a:lnTo>
                    <a:lnTo>
                      <a:pt x="680" y="633"/>
                    </a:lnTo>
                    <a:lnTo>
                      <a:pt x="680" y="629"/>
                    </a:lnTo>
                    <a:lnTo>
                      <a:pt x="678" y="628"/>
                    </a:lnTo>
                    <a:lnTo>
                      <a:pt x="676" y="626"/>
                    </a:lnTo>
                    <a:lnTo>
                      <a:pt x="674" y="621"/>
                    </a:lnTo>
                    <a:lnTo>
                      <a:pt x="673" y="621"/>
                    </a:lnTo>
                    <a:lnTo>
                      <a:pt x="671" y="618"/>
                    </a:lnTo>
                    <a:lnTo>
                      <a:pt x="669" y="614"/>
                    </a:lnTo>
                    <a:lnTo>
                      <a:pt x="671" y="612"/>
                    </a:lnTo>
                    <a:lnTo>
                      <a:pt x="671" y="609"/>
                    </a:lnTo>
                    <a:lnTo>
                      <a:pt x="673" y="609"/>
                    </a:lnTo>
                    <a:lnTo>
                      <a:pt x="674" y="607"/>
                    </a:lnTo>
                    <a:lnTo>
                      <a:pt x="676" y="609"/>
                    </a:lnTo>
                    <a:lnTo>
                      <a:pt x="678" y="607"/>
                    </a:lnTo>
                    <a:lnTo>
                      <a:pt x="680" y="607"/>
                    </a:lnTo>
                    <a:lnTo>
                      <a:pt x="680" y="604"/>
                    </a:lnTo>
                    <a:lnTo>
                      <a:pt x="680" y="602"/>
                    </a:lnTo>
                    <a:lnTo>
                      <a:pt x="681" y="600"/>
                    </a:lnTo>
                    <a:lnTo>
                      <a:pt x="683" y="600"/>
                    </a:lnTo>
                    <a:lnTo>
                      <a:pt x="683" y="602"/>
                    </a:lnTo>
                    <a:lnTo>
                      <a:pt x="685" y="604"/>
                    </a:lnTo>
                    <a:lnTo>
                      <a:pt x="686" y="604"/>
                    </a:lnTo>
                    <a:lnTo>
                      <a:pt x="686" y="606"/>
                    </a:lnTo>
                    <a:lnTo>
                      <a:pt x="686" y="607"/>
                    </a:lnTo>
                    <a:lnTo>
                      <a:pt x="686" y="607"/>
                    </a:lnTo>
                    <a:close/>
                    <a:moveTo>
                      <a:pt x="700" y="618"/>
                    </a:moveTo>
                    <a:lnTo>
                      <a:pt x="697" y="619"/>
                    </a:lnTo>
                    <a:lnTo>
                      <a:pt x="693" y="619"/>
                    </a:lnTo>
                    <a:lnTo>
                      <a:pt x="693" y="618"/>
                    </a:lnTo>
                    <a:lnTo>
                      <a:pt x="692" y="616"/>
                    </a:lnTo>
                    <a:lnTo>
                      <a:pt x="692" y="614"/>
                    </a:lnTo>
                    <a:lnTo>
                      <a:pt x="693" y="612"/>
                    </a:lnTo>
                    <a:lnTo>
                      <a:pt x="695" y="611"/>
                    </a:lnTo>
                    <a:lnTo>
                      <a:pt x="695" y="611"/>
                    </a:lnTo>
                    <a:lnTo>
                      <a:pt x="695" y="609"/>
                    </a:lnTo>
                    <a:lnTo>
                      <a:pt x="695" y="607"/>
                    </a:lnTo>
                    <a:lnTo>
                      <a:pt x="695" y="606"/>
                    </a:lnTo>
                    <a:lnTo>
                      <a:pt x="697" y="606"/>
                    </a:lnTo>
                    <a:lnTo>
                      <a:pt x="700" y="607"/>
                    </a:lnTo>
                    <a:lnTo>
                      <a:pt x="704" y="609"/>
                    </a:lnTo>
                    <a:lnTo>
                      <a:pt x="705" y="611"/>
                    </a:lnTo>
                    <a:lnTo>
                      <a:pt x="705" y="612"/>
                    </a:lnTo>
                    <a:lnTo>
                      <a:pt x="704" y="614"/>
                    </a:lnTo>
                    <a:lnTo>
                      <a:pt x="702" y="616"/>
                    </a:lnTo>
                    <a:lnTo>
                      <a:pt x="700" y="618"/>
                    </a:lnTo>
                    <a:lnTo>
                      <a:pt x="700" y="618"/>
                    </a:lnTo>
                    <a:close/>
                    <a:moveTo>
                      <a:pt x="688" y="619"/>
                    </a:moveTo>
                    <a:lnTo>
                      <a:pt x="688" y="619"/>
                    </a:lnTo>
                    <a:lnTo>
                      <a:pt x="686" y="619"/>
                    </a:lnTo>
                    <a:lnTo>
                      <a:pt x="686" y="618"/>
                    </a:lnTo>
                    <a:lnTo>
                      <a:pt x="686" y="618"/>
                    </a:lnTo>
                    <a:lnTo>
                      <a:pt x="685" y="616"/>
                    </a:lnTo>
                    <a:lnTo>
                      <a:pt x="685" y="614"/>
                    </a:lnTo>
                    <a:lnTo>
                      <a:pt x="685" y="614"/>
                    </a:lnTo>
                    <a:lnTo>
                      <a:pt x="685" y="612"/>
                    </a:lnTo>
                    <a:lnTo>
                      <a:pt x="686" y="612"/>
                    </a:lnTo>
                    <a:lnTo>
                      <a:pt x="686" y="612"/>
                    </a:lnTo>
                    <a:lnTo>
                      <a:pt x="688" y="614"/>
                    </a:lnTo>
                    <a:lnTo>
                      <a:pt x="688" y="616"/>
                    </a:lnTo>
                    <a:lnTo>
                      <a:pt x="688" y="618"/>
                    </a:lnTo>
                    <a:lnTo>
                      <a:pt x="688" y="619"/>
                    </a:lnTo>
                    <a:lnTo>
                      <a:pt x="688" y="619"/>
                    </a:lnTo>
                    <a:close/>
                    <a:moveTo>
                      <a:pt x="661" y="621"/>
                    </a:moveTo>
                    <a:lnTo>
                      <a:pt x="661" y="621"/>
                    </a:lnTo>
                    <a:lnTo>
                      <a:pt x="661" y="621"/>
                    </a:lnTo>
                    <a:lnTo>
                      <a:pt x="659" y="621"/>
                    </a:lnTo>
                    <a:lnTo>
                      <a:pt x="659" y="619"/>
                    </a:lnTo>
                    <a:lnTo>
                      <a:pt x="659" y="618"/>
                    </a:lnTo>
                    <a:lnTo>
                      <a:pt x="661" y="618"/>
                    </a:lnTo>
                    <a:lnTo>
                      <a:pt x="661" y="619"/>
                    </a:lnTo>
                    <a:lnTo>
                      <a:pt x="661" y="621"/>
                    </a:lnTo>
                    <a:lnTo>
                      <a:pt x="661" y="621"/>
                    </a:lnTo>
                    <a:lnTo>
                      <a:pt x="661" y="621"/>
                    </a:lnTo>
                    <a:close/>
                    <a:moveTo>
                      <a:pt x="674" y="643"/>
                    </a:moveTo>
                    <a:lnTo>
                      <a:pt x="674" y="643"/>
                    </a:lnTo>
                    <a:lnTo>
                      <a:pt x="673" y="645"/>
                    </a:lnTo>
                    <a:lnTo>
                      <a:pt x="671" y="643"/>
                    </a:lnTo>
                    <a:lnTo>
                      <a:pt x="668" y="643"/>
                    </a:lnTo>
                    <a:lnTo>
                      <a:pt x="668" y="641"/>
                    </a:lnTo>
                    <a:lnTo>
                      <a:pt x="669" y="640"/>
                    </a:lnTo>
                    <a:lnTo>
                      <a:pt x="671" y="638"/>
                    </a:lnTo>
                    <a:lnTo>
                      <a:pt x="671" y="635"/>
                    </a:lnTo>
                    <a:lnTo>
                      <a:pt x="671" y="631"/>
                    </a:lnTo>
                    <a:lnTo>
                      <a:pt x="673" y="631"/>
                    </a:lnTo>
                    <a:lnTo>
                      <a:pt x="673" y="629"/>
                    </a:lnTo>
                    <a:lnTo>
                      <a:pt x="674" y="628"/>
                    </a:lnTo>
                    <a:lnTo>
                      <a:pt x="676" y="631"/>
                    </a:lnTo>
                    <a:lnTo>
                      <a:pt x="674" y="636"/>
                    </a:lnTo>
                    <a:lnTo>
                      <a:pt x="676" y="640"/>
                    </a:lnTo>
                    <a:lnTo>
                      <a:pt x="676" y="640"/>
                    </a:lnTo>
                    <a:lnTo>
                      <a:pt x="676" y="641"/>
                    </a:lnTo>
                    <a:lnTo>
                      <a:pt x="674" y="643"/>
                    </a:lnTo>
                    <a:lnTo>
                      <a:pt x="674" y="643"/>
                    </a:lnTo>
                    <a:close/>
                    <a:moveTo>
                      <a:pt x="659" y="703"/>
                    </a:moveTo>
                    <a:lnTo>
                      <a:pt x="659" y="703"/>
                    </a:lnTo>
                    <a:lnTo>
                      <a:pt x="657" y="701"/>
                    </a:lnTo>
                    <a:lnTo>
                      <a:pt x="657" y="701"/>
                    </a:lnTo>
                    <a:lnTo>
                      <a:pt x="657" y="699"/>
                    </a:lnTo>
                    <a:lnTo>
                      <a:pt x="661" y="698"/>
                    </a:lnTo>
                    <a:lnTo>
                      <a:pt x="663" y="698"/>
                    </a:lnTo>
                    <a:lnTo>
                      <a:pt x="663" y="699"/>
                    </a:lnTo>
                    <a:lnTo>
                      <a:pt x="664" y="699"/>
                    </a:lnTo>
                    <a:lnTo>
                      <a:pt x="661" y="701"/>
                    </a:lnTo>
                    <a:lnTo>
                      <a:pt x="661" y="703"/>
                    </a:lnTo>
                    <a:lnTo>
                      <a:pt x="659" y="703"/>
                    </a:lnTo>
                    <a:lnTo>
                      <a:pt x="659" y="703"/>
                    </a:lnTo>
                    <a:close/>
                    <a:moveTo>
                      <a:pt x="669" y="723"/>
                    </a:moveTo>
                    <a:lnTo>
                      <a:pt x="669" y="725"/>
                    </a:lnTo>
                    <a:lnTo>
                      <a:pt x="668" y="725"/>
                    </a:lnTo>
                    <a:lnTo>
                      <a:pt x="663" y="725"/>
                    </a:lnTo>
                    <a:lnTo>
                      <a:pt x="661" y="722"/>
                    </a:lnTo>
                    <a:lnTo>
                      <a:pt x="661" y="718"/>
                    </a:lnTo>
                    <a:lnTo>
                      <a:pt x="661" y="718"/>
                    </a:lnTo>
                    <a:lnTo>
                      <a:pt x="659" y="715"/>
                    </a:lnTo>
                    <a:lnTo>
                      <a:pt x="659" y="713"/>
                    </a:lnTo>
                    <a:lnTo>
                      <a:pt x="657" y="711"/>
                    </a:lnTo>
                    <a:lnTo>
                      <a:pt x="657" y="708"/>
                    </a:lnTo>
                    <a:lnTo>
                      <a:pt x="657" y="708"/>
                    </a:lnTo>
                    <a:lnTo>
                      <a:pt x="657" y="706"/>
                    </a:lnTo>
                    <a:lnTo>
                      <a:pt x="663" y="704"/>
                    </a:lnTo>
                    <a:lnTo>
                      <a:pt x="664" y="703"/>
                    </a:lnTo>
                    <a:lnTo>
                      <a:pt x="666" y="703"/>
                    </a:lnTo>
                    <a:lnTo>
                      <a:pt x="664" y="708"/>
                    </a:lnTo>
                    <a:lnTo>
                      <a:pt x="666" y="710"/>
                    </a:lnTo>
                    <a:lnTo>
                      <a:pt x="668" y="711"/>
                    </a:lnTo>
                    <a:lnTo>
                      <a:pt x="668" y="711"/>
                    </a:lnTo>
                    <a:lnTo>
                      <a:pt x="668" y="713"/>
                    </a:lnTo>
                    <a:lnTo>
                      <a:pt x="668" y="715"/>
                    </a:lnTo>
                    <a:lnTo>
                      <a:pt x="669" y="716"/>
                    </a:lnTo>
                    <a:lnTo>
                      <a:pt x="669" y="718"/>
                    </a:lnTo>
                    <a:lnTo>
                      <a:pt x="669" y="718"/>
                    </a:lnTo>
                    <a:lnTo>
                      <a:pt x="669" y="720"/>
                    </a:lnTo>
                    <a:lnTo>
                      <a:pt x="669" y="723"/>
                    </a:lnTo>
                    <a:lnTo>
                      <a:pt x="669" y="723"/>
                    </a:lnTo>
                    <a:close/>
                    <a:moveTo>
                      <a:pt x="652" y="728"/>
                    </a:moveTo>
                    <a:lnTo>
                      <a:pt x="651" y="728"/>
                    </a:lnTo>
                    <a:lnTo>
                      <a:pt x="649" y="723"/>
                    </a:lnTo>
                    <a:lnTo>
                      <a:pt x="652" y="716"/>
                    </a:lnTo>
                    <a:lnTo>
                      <a:pt x="652" y="713"/>
                    </a:lnTo>
                    <a:lnTo>
                      <a:pt x="651" y="711"/>
                    </a:lnTo>
                    <a:lnTo>
                      <a:pt x="651" y="710"/>
                    </a:lnTo>
                    <a:lnTo>
                      <a:pt x="651" y="710"/>
                    </a:lnTo>
                    <a:lnTo>
                      <a:pt x="654" y="708"/>
                    </a:lnTo>
                    <a:lnTo>
                      <a:pt x="656" y="710"/>
                    </a:lnTo>
                    <a:lnTo>
                      <a:pt x="657" y="713"/>
                    </a:lnTo>
                    <a:lnTo>
                      <a:pt x="659" y="720"/>
                    </a:lnTo>
                    <a:lnTo>
                      <a:pt x="659" y="725"/>
                    </a:lnTo>
                    <a:lnTo>
                      <a:pt x="657" y="727"/>
                    </a:lnTo>
                    <a:lnTo>
                      <a:pt x="654" y="728"/>
                    </a:lnTo>
                    <a:lnTo>
                      <a:pt x="652" y="728"/>
                    </a:lnTo>
                    <a:close/>
                    <a:moveTo>
                      <a:pt x="673" y="740"/>
                    </a:moveTo>
                    <a:lnTo>
                      <a:pt x="673" y="744"/>
                    </a:lnTo>
                    <a:lnTo>
                      <a:pt x="671" y="749"/>
                    </a:lnTo>
                    <a:lnTo>
                      <a:pt x="671" y="754"/>
                    </a:lnTo>
                    <a:lnTo>
                      <a:pt x="671" y="756"/>
                    </a:lnTo>
                    <a:lnTo>
                      <a:pt x="673" y="756"/>
                    </a:lnTo>
                    <a:lnTo>
                      <a:pt x="673" y="756"/>
                    </a:lnTo>
                    <a:lnTo>
                      <a:pt x="673" y="759"/>
                    </a:lnTo>
                    <a:lnTo>
                      <a:pt x="671" y="761"/>
                    </a:lnTo>
                    <a:lnTo>
                      <a:pt x="671" y="762"/>
                    </a:lnTo>
                    <a:lnTo>
                      <a:pt x="669" y="764"/>
                    </a:lnTo>
                    <a:lnTo>
                      <a:pt x="669" y="766"/>
                    </a:lnTo>
                    <a:lnTo>
                      <a:pt x="668" y="766"/>
                    </a:lnTo>
                    <a:lnTo>
                      <a:pt x="666" y="766"/>
                    </a:lnTo>
                    <a:lnTo>
                      <a:pt x="666" y="762"/>
                    </a:lnTo>
                    <a:lnTo>
                      <a:pt x="666" y="762"/>
                    </a:lnTo>
                    <a:lnTo>
                      <a:pt x="666" y="759"/>
                    </a:lnTo>
                    <a:lnTo>
                      <a:pt x="664" y="757"/>
                    </a:lnTo>
                    <a:lnTo>
                      <a:pt x="664" y="756"/>
                    </a:lnTo>
                    <a:lnTo>
                      <a:pt x="664" y="754"/>
                    </a:lnTo>
                    <a:lnTo>
                      <a:pt x="666" y="754"/>
                    </a:lnTo>
                    <a:lnTo>
                      <a:pt x="666" y="750"/>
                    </a:lnTo>
                    <a:lnTo>
                      <a:pt x="666" y="750"/>
                    </a:lnTo>
                    <a:lnTo>
                      <a:pt x="668" y="749"/>
                    </a:lnTo>
                    <a:lnTo>
                      <a:pt x="668" y="749"/>
                    </a:lnTo>
                    <a:lnTo>
                      <a:pt x="668" y="749"/>
                    </a:lnTo>
                    <a:lnTo>
                      <a:pt x="668" y="749"/>
                    </a:lnTo>
                    <a:lnTo>
                      <a:pt x="663" y="752"/>
                    </a:lnTo>
                    <a:lnTo>
                      <a:pt x="663" y="752"/>
                    </a:lnTo>
                    <a:lnTo>
                      <a:pt x="663" y="754"/>
                    </a:lnTo>
                    <a:lnTo>
                      <a:pt x="663" y="757"/>
                    </a:lnTo>
                    <a:lnTo>
                      <a:pt x="661" y="761"/>
                    </a:lnTo>
                    <a:lnTo>
                      <a:pt x="661" y="761"/>
                    </a:lnTo>
                    <a:lnTo>
                      <a:pt x="659" y="761"/>
                    </a:lnTo>
                    <a:lnTo>
                      <a:pt x="656" y="761"/>
                    </a:lnTo>
                    <a:lnTo>
                      <a:pt x="654" y="759"/>
                    </a:lnTo>
                    <a:lnTo>
                      <a:pt x="651" y="759"/>
                    </a:lnTo>
                    <a:lnTo>
                      <a:pt x="651" y="756"/>
                    </a:lnTo>
                    <a:lnTo>
                      <a:pt x="652" y="754"/>
                    </a:lnTo>
                    <a:lnTo>
                      <a:pt x="656" y="754"/>
                    </a:lnTo>
                    <a:lnTo>
                      <a:pt x="656" y="750"/>
                    </a:lnTo>
                    <a:lnTo>
                      <a:pt x="656" y="749"/>
                    </a:lnTo>
                    <a:lnTo>
                      <a:pt x="654" y="747"/>
                    </a:lnTo>
                    <a:lnTo>
                      <a:pt x="652" y="747"/>
                    </a:lnTo>
                    <a:lnTo>
                      <a:pt x="654" y="745"/>
                    </a:lnTo>
                    <a:lnTo>
                      <a:pt x="656" y="744"/>
                    </a:lnTo>
                    <a:lnTo>
                      <a:pt x="657" y="744"/>
                    </a:lnTo>
                    <a:lnTo>
                      <a:pt x="657" y="744"/>
                    </a:lnTo>
                    <a:lnTo>
                      <a:pt x="661" y="744"/>
                    </a:lnTo>
                    <a:lnTo>
                      <a:pt x="661" y="742"/>
                    </a:lnTo>
                    <a:lnTo>
                      <a:pt x="657" y="740"/>
                    </a:lnTo>
                    <a:lnTo>
                      <a:pt x="659" y="739"/>
                    </a:lnTo>
                    <a:lnTo>
                      <a:pt x="661" y="737"/>
                    </a:lnTo>
                    <a:lnTo>
                      <a:pt x="663" y="735"/>
                    </a:lnTo>
                    <a:lnTo>
                      <a:pt x="663" y="732"/>
                    </a:lnTo>
                    <a:lnTo>
                      <a:pt x="663" y="730"/>
                    </a:lnTo>
                    <a:lnTo>
                      <a:pt x="663" y="730"/>
                    </a:lnTo>
                    <a:lnTo>
                      <a:pt x="664" y="728"/>
                    </a:lnTo>
                    <a:lnTo>
                      <a:pt x="666" y="727"/>
                    </a:lnTo>
                    <a:lnTo>
                      <a:pt x="666" y="727"/>
                    </a:lnTo>
                    <a:lnTo>
                      <a:pt x="669" y="728"/>
                    </a:lnTo>
                    <a:lnTo>
                      <a:pt x="669" y="728"/>
                    </a:lnTo>
                    <a:lnTo>
                      <a:pt x="671" y="728"/>
                    </a:lnTo>
                    <a:lnTo>
                      <a:pt x="671" y="730"/>
                    </a:lnTo>
                    <a:lnTo>
                      <a:pt x="673" y="740"/>
                    </a:lnTo>
                    <a:lnTo>
                      <a:pt x="673" y="740"/>
                    </a:lnTo>
                    <a:close/>
                    <a:moveTo>
                      <a:pt x="659" y="732"/>
                    </a:moveTo>
                    <a:lnTo>
                      <a:pt x="659" y="733"/>
                    </a:lnTo>
                    <a:lnTo>
                      <a:pt x="657" y="739"/>
                    </a:lnTo>
                    <a:lnTo>
                      <a:pt x="654" y="740"/>
                    </a:lnTo>
                    <a:lnTo>
                      <a:pt x="652" y="742"/>
                    </a:lnTo>
                    <a:lnTo>
                      <a:pt x="651" y="742"/>
                    </a:lnTo>
                    <a:lnTo>
                      <a:pt x="649" y="742"/>
                    </a:lnTo>
                    <a:lnTo>
                      <a:pt x="651" y="740"/>
                    </a:lnTo>
                    <a:lnTo>
                      <a:pt x="652" y="739"/>
                    </a:lnTo>
                    <a:lnTo>
                      <a:pt x="652" y="737"/>
                    </a:lnTo>
                    <a:lnTo>
                      <a:pt x="652" y="735"/>
                    </a:lnTo>
                    <a:lnTo>
                      <a:pt x="651" y="735"/>
                    </a:lnTo>
                    <a:lnTo>
                      <a:pt x="649" y="733"/>
                    </a:lnTo>
                    <a:lnTo>
                      <a:pt x="651" y="732"/>
                    </a:lnTo>
                    <a:lnTo>
                      <a:pt x="651" y="732"/>
                    </a:lnTo>
                    <a:lnTo>
                      <a:pt x="652" y="732"/>
                    </a:lnTo>
                    <a:lnTo>
                      <a:pt x="652" y="732"/>
                    </a:lnTo>
                    <a:lnTo>
                      <a:pt x="656" y="730"/>
                    </a:lnTo>
                    <a:lnTo>
                      <a:pt x="657" y="730"/>
                    </a:lnTo>
                    <a:lnTo>
                      <a:pt x="659" y="730"/>
                    </a:lnTo>
                    <a:lnTo>
                      <a:pt x="659" y="732"/>
                    </a:lnTo>
                    <a:lnTo>
                      <a:pt x="659" y="732"/>
                    </a:lnTo>
                    <a:close/>
                    <a:moveTo>
                      <a:pt x="661" y="774"/>
                    </a:moveTo>
                    <a:lnTo>
                      <a:pt x="657" y="776"/>
                    </a:lnTo>
                    <a:lnTo>
                      <a:pt x="656" y="776"/>
                    </a:lnTo>
                    <a:lnTo>
                      <a:pt x="654" y="776"/>
                    </a:lnTo>
                    <a:lnTo>
                      <a:pt x="654" y="773"/>
                    </a:lnTo>
                    <a:lnTo>
                      <a:pt x="654" y="771"/>
                    </a:lnTo>
                    <a:lnTo>
                      <a:pt x="654" y="771"/>
                    </a:lnTo>
                    <a:lnTo>
                      <a:pt x="654" y="769"/>
                    </a:lnTo>
                    <a:lnTo>
                      <a:pt x="656" y="766"/>
                    </a:lnTo>
                    <a:lnTo>
                      <a:pt x="657" y="766"/>
                    </a:lnTo>
                    <a:lnTo>
                      <a:pt x="659" y="768"/>
                    </a:lnTo>
                    <a:lnTo>
                      <a:pt x="663" y="768"/>
                    </a:lnTo>
                    <a:lnTo>
                      <a:pt x="664" y="769"/>
                    </a:lnTo>
                    <a:lnTo>
                      <a:pt x="664" y="771"/>
                    </a:lnTo>
                    <a:lnTo>
                      <a:pt x="663" y="773"/>
                    </a:lnTo>
                    <a:lnTo>
                      <a:pt x="661" y="774"/>
                    </a:lnTo>
                    <a:lnTo>
                      <a:pt x="661" y="774"/>
                    </a:lnTo>
                    <a:close/>
                    <a:moveTo>
                      <a:pt x="656" y="786"/>
                    </a:moveTo>
                    <a:lnTo>
                      <a:pt x="656" y="788"/>
                    </a:lnTo>
                    <a:lnTo>
                      <a:pt x="654" y="788"/>
                    </a:lnTo>
                    <a:lnTo>
                      <a:pt x="654" y="788"/>
                    </a:lnTo>
                    <a:lnTo>
                      <a:pt x="654" y="786"/>
                    </a:lnTo>
                    <a:lnTo>
                      <a:pt x="652" y="785"/>
                    </a:lnTo>
                    <a:lnTo>
                      <a:pt x="654" y="783"/>
                    </a:lnTo>
                    <a:lnTo>
                      <a:pt x="654" y="781"/>
                    </a:lnTo>
                    <a:lnTo>
                      <a:pt x="654" y="779"/>
                    </a:lnTo>
                    <a:lnTo>
                      <a:pt x="656" y="779"/>
                    </a:lnTo>
                    <a:lnTo>
                      <a:pt x="659" y="779"/>
                    </a:lnTo>
                    <a:lnTo>
                      <a:pt x="659" y="781"/>
                    </a:lnTo>
                    <a:lnTo>
                      <a:pt x="659" y="781"/>
                    </a:lnTo>
                    <a:lnTo>
                      <a:pt x="657" y="783"/>
                    </a:lnTo>
                    <a:lnTo>
                      <a:pt x="656" y="783"/>
                    </a:lnTo>
                    <a:lnTo>
                      <a:pt x="656" y="786"/>
                    </a:lnTo>
                    <a:lnTo>
                      <a:pt x="656" y="786"/>
                    </a:lnTo>
                    <a:close/>
                    <a:moveTo>
                      <a:pt x="671" y="803"/>
                    </a:moveTo>
                    <a:lnTo>
                      <a:pt x="671" y="807"/>
                    </a:lnTo>
                    <a:lnTo>
                      <a:pt x="669" y="807"/>
                    </a:lnTo>
                    <a:lnTo>
                      <a:pt x="669" y="807"/>
                    </a:lnTo>
                    <a:lnTo>
                      <a:pt x="668" y="807"/>
                    </a:lnTo>
                    <a:lnTo>
                      <a:pt x="668" y="807"/>
                    </a:lnTo>
                    <a:lnTo>
                      <a:pt x="666" y="808"/>
                    </a:lnTo>
                    <a:lnTo>
                      <a:pt x="664" y="808"/>
                    </a:lnTo>
                    <a:lnTo>
                      <a:pt x="663" y="808"/>
                    </a:lnTo>
                    <a:lnTo>
                      <a:pt x="661" y="807"/>
                    </a:lnTo>
                    <a:lnTo>
                      <a:pt x="659" y="812"/>
                    </a:lnTo>
                    <a:lnTo>
                      <a:pt x="657" y="812"/>
                    </a:lnTo>
                    <a:lnTo>
                      <a:pt x="656" y="814"/>
                    </a:lnTo>
                    <a:lnTo>
                      <a:pt x="656" y="812"/>
                    </a:lnTo>
                    <a:lnTo>
                      <a:pt x="657" y="808"/>
                    </a:lnTo>
                    <a:lnTo>
                      <a:pt x="657" y="807"/>
                    </a:lnTo>
                    <a:lnTo>
                      <a:pt x="659" y="803"/>
                    </a:lnTo>
                    <a:lnTo>
                      <a:pt x="661" y="805"/>
                    </a:lnTo>
                    <a:lnTo>
                      <a:pt x="664" y="803"/>
                    </a:lnTo>
                    <a:lnTo>
                      <a:pt x="668" y="802"/>
                    </a:lnTo>
                    <a:lnTo>
                      <a:pt x="669" y="802"/>
                    </a:lnTo>
                    <a:lnTo>
                      <a:pt x="669" y="803"/>
                    </a:lnTo>
                    <a:lnTo>
                      <a:pt x="671" y="803"/>
                    </a:lnTo>
                    <a:lnTo>
                      <a:pt x="671" y="803"/>
                    </a:lnTo>
                    <a:close/>
                    <a:moveTo>
                      <a:pt x="666" y="814"/>
                    </a:moveTo>
                    <a:lnTo>
                      <a:pt x="666" y="820"/>
                    </a:lnTo>
                    <a:lnTo>
                      <a:pt x="666" y="822"/>
                    </a:lnTo>
                    <a:lnTo>
                      <a:pt x="669" y="822"/>
                    </a:lnTo>
                    <a:lnTo>
                      <a:pt x="671" y="825"/>
                    </a:lnTo>
                    <a:lnTo>
                      <a:pt x="671" y="825"/>
                    </a:lnTo>
                    <a:lnTo>
                      <a:pt x="668" y="831"/>
                    </a:lnTo>
                    <a:lnTo>
                      <a:pt x="668" y="834"/>
                    </a:lnTo>
                    <a:lnTo>
                      <a:pt x="664" y="834"/>
                    </a:lnTo>
                    <a:lnTo>
                      <a:pt x="664" y="831"/>
                    </a:lnTo>
                    <a:lnTo>
                      <a:pt x="661" y="827"/>
                    </a:lnTo>
                    <a:lnTo>
                      <a:pt x="661" y="822"/>
                    </a:lnTo>
                    <a:lnTo>
                      <a:pt x="659" y="819"/>
                    </a:lnTo>
                    <a:lnTo>
                      <a:pt x="663" y="817"/>
                    </a:lnTo>
                    <a:lnTo>
                      <a:pt x="664" y="817"/>
                    </a:lnTo>
                    <a:lnTo>
                      <a:pt x="664" y="815"/>
                    </a:lnTo>
                    <a:lnTo>
                      <a:pt x="666" y="814"/>
                    </a:lnTo>
                    <a:lnTo>
                      <a:pt x="666" y="814"/>
                    </a:lnTo>
                    <a:close/>
                    <a:moveTo>
                      <a:pt x="678" y="824"/>
                    </a:moveTo>
                    <a:lnTo>
                      <a:pt x="678" y="824"/>
                    </a:lnTo>
                    <a:lnTo>
                      <a:pt x="676" y="824"/>
                    </a:lnTo>
                    <a:lnTo>
                      <a:pt x="674" y="822"/>
                    </a:lnTo>
                    <a:lnTo>
                      <a:pt x="673" y="820"/>
                    </a:lnTo>
                    <a:lnTo>
                      <a:pt x="673" y="819"/>
                    </a:lnTo>
                    <a:lnTo>
                      <a:pt x="673" y="817"/>
                    </a:lnTo>
                    <a:lnTo>
                      <a:pt x="673" y="817"/>
                    </a:lnTo>
                    <a:lnTo>
                      <a:pt x="674" y="819"/>
                    </a:lnTo>
                    <a:lnTo>
                      <a:pt x="674" y="819"/>
                    </a:lnTo>
                    <a:lnTo>
                      <a:pt x="676" y="820"/>
                    </a:lnTo>
                    <a:lnTo>
                      <a:pt x="678" y="822"/>
                    </a:lnTo>
                    <a:lnTo>
                      <a:pt x="680" y="822"/>
                    </a:lnTo>
                    <a:lnTo>
                      <a:pt x="680" y="824"/>
                    </a:lnTo>
                    <a:lnTo>
                      <a:pt x="678" y="824"/>
                    </a:lnTo>
                    <a:lnTo>
                      <a:pt x="678" y="824"/>
                    </a:lnTo>
                    <a:close/>
                    <a:moveTo>
                      <a:pt x="784" y="846"/>
                    </a:moveTo>
                    <a:lnTo>
                      <a:pt x="784" y="856"/>
                    </a:lnTo>
                    <a:lnTo>
                      <a:pt x="784" y="865"/>
                    </a:lnTo>
                    <a:lnTo>
                      <a:pt x="784" y="873"/>
                    </a:lnTo>
                    <a:lnTo>
                      <a:pt x="784" y="882"/>
                    </a:lnTo>
                    <a:lnTo>
                      <a:pt x="784" y="890"/>
                    </a:lnTo>
                    <a:lnTo>
                      <a:pt x="784" y="900"/>
                    </a:lnTo>
                    <a:lnTo>
                      <a:pt x="784" y="909"/>
                    </a:lnTo>
                    <a:lnTo>
                      <a:pt x="784" y="918"/>
                    </a:lnTo>
                    <a:lnTo>
                      <a:pt x="781" y="918"/>
                    </a:lnTo>
                    <a:lnTo>
                      <a:pt x="781" y="918"/>
                    </a:lnTo>
                    <a:lnTo>
                      <a:pt x="775" y="919"/>
                    </a:lnTo>
                    <a:lnTo>
                      <a:pt x="769" y="918"/>
                    </a:lnTo>
                    <a:lnTo>
                      <a:pt x="765" y="916"/>
                    </a:lnTo>
                    <a:lnTo>
                      <a:pt x="763" y="912"/>
                    </a:lnTo>
                    <a:lnTo>
                      <a:pt x="762" y="914"/>
                    </a:lnTo>
                    <a:lnTo>
                      <a:pt x="760" y="914"/>
                    </a:lnTo>
                    <a:lnTo>
                      <a:pt x="757" y="916"/>
                    </a:lnTo>
                    <a:lnTo>
                      <a:pt x="755" y="916"/>
                    </a:lnTo>
                    <a:lnTo>
                      <a:pt x="753" y="914"/>
                    </a:lnTo>
                    <a:lnTo>
                      <a:pt x="753" y="914"/>
                    </a:lnTo>
                    <a:lnTo>
                      <a:pt x="753" y="914"/>
                    </a:lnTo>
                    <a:lnTo>
                      <a:pt x="748" y="916"/>
                    </a:lnTo>
                    <a:lnTo>
                      <a:pt x="745" y="914"/>
                    </a:lnTo>
                    <a:lnTo>
                      <a:pt x="740" y="912"/>
                    </a:lnTo>
                    <a:lnTo>
                      <a:pt x="734" y="912"/>
                    </a:lnTo>
                    <a:lnTo>
                      <a:pt x="731" y="909"/>
                    </a:lnTo>
                    <a:lnTo>
                      <a:pt x="722" y="909"/>
                    </a:lnTo>
                    <a:lnTo>
                      <a:pt x="721" y="909"/>
                    </a:lnTo>
                    <a:lnTo>
                      <a:pt x="721" y="907"/>
                    </a:lnTo>
                    <a:lnTo>
                      <a:pt x="721" y="906"/>
                    </a:lnTo>
                    <a:lnTo>
                      <a:pt x="722" y="906"/>
                    </a:lnTo>
                    <a:lnTo>
                      <a:pt x="724" y="904"/>
                    </a:lnTo>
                    <a:lnTo>
                      <a:pt x="726" y="904"/>
                    </a:lnTo>
                    <a:lnTo>
                      <a:pt x="728" y="906"/>
                    </a:lnTo>
                    <a:lnTo>
                      <a:pt x="728" y="906"/>
                    </a:lnTo>
                    <a:lnTo>
                      <a:pt x="729" y="904"/>
                    </a:lnTo>
                    <a:lnTo>
                      <a:pt x="731" y="902"/>
                    </a:lnTo>
                    <a:lnTo>
                      <a:pt x="733" y="902"/>
                    </a:lnTo>
                    <a:lnTo>
                      <a:pt x="736" y="904"/>
                    </a:lnTo>
                    <a:lnTo>
                      <a:pt x="738" y="904"/>
                    </a:lnTo>
                    <a:lnTo>
                      <a:pt x="740" y="902"/>
                    </a:lnTo>
                    <a:lnTo>
                      <a:pt x="740" y="902"/>
                    </a:lnTo>
                    <a:lnTo>
                      <a:pt x="740" y="900"/>
                    </a:lnTo>
                    <a:lnTo>
                      <a:pt x="741" y="900"/>
                    </a:lnTo>
                    <a:lnTo>
                      <a:pt x="743" y="900"/>
                    </a:lnTo>
                    <a:lnTo>
                      <a:pt x="745" y="900"/>
                    </a:lnTo>
                    <a:lnTo>
                      <a:pt x="745" y="902"/>
                    </a:lnTo>
                    <a:lnTo>
                      <a:pt x="745" y="906"/>
                    </a:lnTo>
                    <a:lnTo>
                      <a:pt x="746" y="906"/>
                    </a:lnTo>
                    <a:lnTo>
                      <a:pt x="750" y="906"/>
                    </a:lnTo>
                    <a:lnTo>
                      <a:pt x="751" y="907"/>
                    </a:lnTo>
                    <a:lnTo>
                      <a:pt x="751" y="906"/>
                    </a:lnTo>
                    <a:lnTo>
                      <a:pt x="750" y="902"/>
                    </a:lnTo>
                    <a:lnTo>
                      <a:pt x="748" y="899"/>
                    </a:lnTo>
                    <a:lnTo>
                      <a:pt x="746" y="897"/>
                    </a:lnTo>
                    <a:lnTo>
                      <a:pt x="743" y="897"/>
                    </a:lnTo>
                    <a:lnTo>
                      <a:pt x="741" y="894"/>
                    </a:lnTo>
                    <a:lnTo>
                      <a:pt x="741" y="889"/>
                    </a:lnTo>
                    <a:lnTo>
                      <a:pt x="741" y="885"/>
                    </a:lnTo>
                    <a:lnTo>
                      <a:pt x="746" y="883"/>
                    </a:lnTo>
                    <a:lnTo>
                      <a:pt x="745" y="880"/>
                    </a:lnTo>
                    <a:lnTo>
                      <a:pt x="746" y="878"/>
                    </a:lnTo>
                    <a:lnTo>
                      <a:pt x="748" y="877"/>
                    </a:lnTo>
                    <a:lnTo>
                      <a:pt x="750" y="885"/>
                    </a:lnTo>
                    <a:lnTo>
                      <a:pt x="751" y="889"/>
                    </a:lnTo>
                    <a:lnTo>
                      <a:pt x="750" y="890"/>
                    </a:lnTo>
                    <a:lnTo>
                      <a:pt x="746" y="890"/>
                    </a:lnTo>
                    <a:lnTo>
                      <a:pt x="748" y="894"/>
                    </a:lnTo>
                    <a:lnTo>
                      <a:pt x="751" y="895"/>
                    </a:lnTo>
                    <a:lnTo>
                      <a:pt x="753" y="899"/>
                    </a:lnTo>
                    <a:lnTo>
                      <a:pt x="753" y="900"/>
                    </a:lnTo>
                    <a:lnTo>
                      <a:pt x="755" y="902"/>
                    </a:lnTo>
                    <a:lnTo>
                      <a:pt x="758" y="902"/>
                    </a:lnTo>
                    <a:lnTo>
                      <a:pt x="760" y="900"/>
                    </a:lnTo>
                    <a:lnTo>
                      <a:pt x="762" y="900"/>
                    </a:lnTo>
                    <a:lnTo>
                      <a:pt x="763" y="899"/>
                    </a:lnTo>
                    <a:lnTo>
                      <a:pt x="765" y="900"/>
                    </a:lnTo>
                    <a:lnTo>
                      <a:pt x="769" y="902"/>
                    </a:lnTo>
                    <a:lnTo>
                      <a:pt x="770" y="904"/>
                    </a:lnTo>
                    <a:lnTo>
                      <a:pt x="770" y="906"/>
                    </a:lnTo>
                    <a:lnTo>
                      <a:pt x="770" y="907"/>
                    </a:lnTo>
                    <a:lnTo>
                      <a:pt x="770" y="907"/>
                    </a:lnTo>
                    <a:lnTo>
                      <a:pt x="772" y="907"/>
                    </a:lnTo>
                    <a:lnTo>
                      <a:pt x="774" y="906"/>
                    </a:lnTo>
                    <a:lnTo>
                      <a:pt x="775" y="904"/>
                    </a:lnTo>
                    <a:lnTo>
                      <a:pt x="775" y="904"/>
                    </a:lnTo>
                    <a:lnTo>
                      <a:pt x="775" y="904"/>
                    </a:lnTo>
                    <a:lnTo>
                      <a:pt x="775" y="902"/>
                    </a:lnTo>
                    <a:lnTo>
                      <a:pt x="774" y="900"/>
                    </a:lnTo>
                    <a:lnTo>
                      <a:pt x="758" y="894"/>
                    </a:lnTo>
                    <a:lnTo>
                      <a:pt x="757" y="890"/>
                    </a:lnTo>
                    <a:lnTo>
                      <a:pt x="755" y="885"/>
                    </a:lnTo>
                    <a:lnTo>
                      <a:pt x="755" y="882"/>
                    </a:lnTo>
                    <a:lnTo>
                      <a:pt x="757" y="880"/>
                    </a:lnTo>
                    <a:lnTo>
                      <a:pt x="758" y="878"/>
                    </a:lnTo>
                    <a:lnTo>
                      <a:pt x="763" y="877"/>
                    </a:lnTo>
                    <a:lnTo>
                      <a:pt x="770" y="873"/>
                    </a:lnTo>
                    <a:lnTo>
                      <a:pt x="770" y="873"/>
                    </a:lnTo>
                    <a:lnTo>
                      <a:pt x="770" y="870"/>
                    </a:lnTo>
                    <a:lnTo>
                      <a:pt x="770" y="870"/>
                    </a:lnTo>
                    <a:lnTo>
                      <a:pt x="767" y="868"/>
                    </a:lnTo>
                    <a:lnTo>
                      <a:pt x="765" y="868"/>
                    </a:lnTo>
                    <a:lnTo>
                      <a:pt x="763" y="868"/>
                    </a:lnTo>
                    <a:lnTo>
                      <a:pt x="760" y="868"/>
                    </a:lnTo>
                    <a:lnTo>
                      <a:pt x="757" y="870"/>
                    </a:lnTo>
                    <a:lnTo>
                      <a:pt x="753" y="870"/>
                    </a:lnTo>
                    <a:lnTo>
                      <a:pt x="751" y="870"/>
                    </a:lnTo>
                    <a:lnTo>
                      <a:pt x="750" y="866"/>
                    </a:lnTo>
                    <a:lnTo>
                      <a:pt x="750" y="863"/>
                    </a:lnTo>
                    <a:lnTo>
                      <a:pt x="750" y="861"/>
                    </a:lnTo>
                    <a:lnTo>
                      <a:pt x="750" y="860"/>
                    </a:lnTo>
                    <a:lnTo>
                      <a:pt x="750" y="858"/>
                    </a:lnTo>
                    <a:lnTo>
                      <a:pt x="751" y="858"/>
                    </a:lnTo>
                    <a:lnTo>
                      <a:pt x="753" y="858"/>
                    </a:lnTo>
                    <a:lnTo>
                      <a:pt x="755" y="856"/>
                    </a:lnTo>
                    <a:lnTo>
                      <a:pt x="755" y="856"/>
                    </a:lnTo>
                    <a:lnTo>
                      <a:pt x="755" y="856"/>
                    </a:lnTo>
                    <a:lnTo>
                      <a:pt x="755" y="854"/>
                    </a:lnTo>
                    <a:lnTo>
                      <a:pt x="755" y="854"/>
                    </a:lnTo>
                    <a:lnTo>
                      <a:pt x="753" y="853"/>
                    </a:lnTo>
                    <a:lnTo>
                      <a:pt x="751" y="851"/>
                    </a:lnTo>
                    <a:lnTo>
                      <a:pt x="750" y="849"/>
                    </a:lnTo>
                    <a:lnTo>
                      <a:pt x="751" y="849"/>
                    </a:lnTo>
                    <a:lnTo>
                      <a:pt x="755" y="848"/>
                    </a:lnTo>
                    <a:lnTo>
                      <a:pt x="757" y="849"/>
                    </a:lnTo>
                    <a:lnTo>
                      <a:pt x="758" y="851"/>
                    </a:lnTo>
                    <a:lnTo>
                      <a:pt x="758" y="851"/>
                    </a:lnTo>
                    <a:lnTo>
                      <a:pt x="760" y="851"/>
                    </a:lnTo>
                    <a:lnTo>
                      <a:pt x="762" y="849"/>
                    </a:lnTo>
                    <a:lnTo>
                      <a:pt x="765" y="846"/>
                    </a:lnTo>
                    <a:lnTo>
                      <a:pt x="767" y="843"/>
                    </a:lnTo>
                    <a:lnTo>
                      <a:pt x="767" y="841"/>
                    </a:lnTo>
                    <a:lnTo>
                      <a:pt x="769" y="841"/>
                    </a:lnTo>
                    <a:lnTo>
                      <a:pt x="774" y="846"/>
                    </a:lnTo>
                    <a:lnTo>
                      <a:pt x="775" y="848"/>
                    </a:lnTo>
                    <a:lnTo>
                      <a:pt x="781" y="844"/>
                    </a:lnTo>
                    <a:lnTo>
                      <a:pt x="782" y="844"/>
                    </a:lnTo>
                    <a:lnTo>
                      <a:pt x="784" y="846"/>
                    </a:lnTo>
                    <a:lnTo>
                      <a:pt x="784" y="846"/>
                    </a:lnTo>
                    <a:lnTo>
                      <a:pt x="784" y="846"/>
                    </a:lnTo>
                    <a:close/>
                    <a:moveTo>
                      <a:pt x="674" y="854"/>
                    </a:moveTo>
                    <a:lnTo>
                      <a:pt x="674" y="854"/>
                    </a:lnTo>
                    <a:lnTo>
                      <a:pt x="674" y="854"/>
                    </a:lnTo>
                    <a:lnTo>
                      <a:pt x="676" y="856"/>
                    </a:lnTo>
                    <a:lnTo>
                      <a:pt x="680" y="856"/>
                    </a:lnTo>
                    <a:lnTo>
                      <a:pt x="683" y="858"/>
                    </a:lnTo>
                    <a:lnTo>
                      <a:pt x="685" y="860"/>
                    </a:lnTo>
                    <a:lnTo>
                      <a:pt x="688" y="860"/>
                    </a:lnTo>
                    <a:lnTo>
                      <a:pt x="690" y="861"/>
                    </a:lnTo>
                    <a:lnTo>
                      <a:pt x="690" y="861"/>
                    </a:lnTo>
                    <a:lnTo>
                      <a:pt x="692" y="861"/>
                    </a:lnTo>
                    <a:lnTo>
                      <a:pt x="695" y="865"/>
                    </a:lnTo>
                    <a:lnTo>
                      <a:pt x="695" y="865"/>
                    </a:lnTo>
                    <a:lnTo>
                      <a:pt x="697" y="868"/>
                    </a:lnTo>
                    <a:lnTo>
                      <a:pt x="698" y="868"/>
                    </a:lnTo>
                    <a:lnTo>
                      <a:pt x="697" y="868"/>
                    </a:lnTo>
                    <a:lnTo>
                      <a:pt x="692" y="868"/>
                    </a:lnTo>
                    <a:lnTo>
                      <a:pt x="690" y="868"/>
                    </a:lnTo>
                    <a:lnTo>
                      <a:pt x="690" y="866"/>
                    </a:lnTo>
                    <a:lnTo>
                      <a:pt x="690" y="866"/>
                    </a:lnTo>
                    <a:lnTo>
                      <a:pt x="688" y="865"/>
                    </a:lnTo>
                    <a:lnTo>
                      <a:pt x="688" y="865"/>
                    </a:lnTo>
                    <a:lnTo>
                      <a:pt x="685" y="861"/>
                    </a:lnTo>
                    <a:lnTo>
                      <a:pt x="683" y="860"/>
                    </a:lnTo>
                    <a:lnTo>
                      <a:pt x="681" y="860"/>
                    </a:lnTo>
                    <a:lnTo>
                      <a:pt x="678" y="860"/>
                    </a:lnTo>
                    <a:lnTo>
                      <a:pt x="676" y="860"/>
                    </a:lnTo>
                    <a:lnTo>
                      <a:pt x="676" y="860"/>
                    </a:lnTo>
                    <a:lnTo>
                      <a:pt x="673" y="856"/>
                    </a:lnTo>
                    <a:lnTo>
                      <a:pt x="671" y="854"/>
                    </a:lnTo>
                    <a:lnTo>
                      <a:pt x="669" y="853"/>
                    </a:lnTo>
                    <a:lnTo>
                      <a:pt x="668" y="849"/>
                    </a:lnTo>
                    <a:lnTo>
                      <a:pt x="668" y="849"/>
                    </a:lnTo>
                    <a:lnTo>
                      <a:pt x="668" y="849"/>
                    </a:lnTo>
                    <a:lnTo>
                      <a:pt x="669" y="849"/>
                    </a:lnTo>
                    <a:lnTo>
                      <a:pt x="673" y="853"/>
                    </a:lnTo>
                    <a:lnTo>
                      <a:pt x="673" y="853"/>
                    </a:lnTo>
                    <a:lnTo>
                      <a:pt x="674" y="854"/>
                    </a:lnTo>
                    <a:lnTo>
                      <a:pt x="674" y="854"/>
                    </a:lnTo>
                    <a:close/>
                    <a:moveTo>
                      <a:pt x="702" y="873"/>
                    </a:moveTo>
                    <a:lnTo>
                      <a:pt x="702" y="875"/>
                    </a:lnTo>
                    <a:lnTo>
                      <a:pt x="702" y="875"/>
                    </a:lnTo>
                    <a:lnTo>
                      <a:pt x="704" y="875"/>
                    </a:lnTo>
                    <a:lnTo>
                      <a:pt x="707" y="875"/>
                    </a:lnTo>
                    <a:lnTo>
                      <a:pt x="710" y="877"/>
                    </a:lnTo>
                    <a:lnTo>
                      <a:pt x="710" y="877"/>
                    </a:lnTo>
                    <a:lnTo>
                      <a:pt x="712" y="878"/>
                    </a:lnTo>
                    <a:lnTo>
                      <a:pt x="714" y="880"/>
                    </a:lnTo>
                    <a:lnTo>
                      <a:pt x="716" y="883"/>
                    </a:lnTo>
                    <a:lnTo>
                      <a:pt x="714" y="885"/>
                    </a:lnTo>
                    <a:lnTo>
                      <a:pt x="712" y="887"/>
                    </a:lnTo>
                    <a:lnTo>
                      <a:pt x="712" y="889"/>
                    </a:lnTo>
                    <a:lnTo>
                      <a:pt x="712" y="889"/>
                    </a:lnTo>
                    <a:lnTo>
                      <a:pt x="710" y="890"/>
                    </a:lnTo>
                    <a:lnTo>
                      <a:pt x="709" y="892"/>
                    </a:lnTo>
                    <a:lnTo>
                      <a:pt x="707" y="892"/>
                    </a:lnTo>
                    <a:lnTo>
                      <a:pt x="704" y="892"/>
                    </a:lnTo>
                    <a:lnTo>
                      <a:pt x="704" y="894"/>
                    </a:lnTo>
                    <a:lnTo>
                      <a:pt x="704" y="894"/>
                    </a:lnTo>
                    <a:lnTo>
                      <a:pt x="702" y="894"/>
                    </a:lnTo>
                    <a:lnTo>
                      <a:pt x="702" y="892"/>
                    </a:lnTo>
                    <a:lnTo>
                      <a:pt x="702" y="892"/>
                    </a:lnTo>
                    <a:lnTo>
                      <a:pt x="702" y="890"/>
                    </a:lnTo>
                    <a:lnTo>
                      <a:pt x="705" y="889"/>
                    </a:lnTo>
                    <a:lnTo>
                      <a:pt x="705" y="885"/>
                    </a:lnTo>
                    <a:lnTo>
                      <a:pt x="704" y="885"/>
                    </a:lnTo>
                    <a:lnTo>
                      <a:pt x="702" y="885"/>
                    </a:lnTo>
                    <a:lnTo>
                      <a:pt x="700" y="885"/>
                    </a:lnTo>
                    <a:lnTo>
                      <a:pt x="700" y="883"/>
                    </a:lnTo>
                    <a:lnTo>
                      <a:pt x="698" y="885"/>
                    </a:lnTo>
                    <a:lnTo>
                      <a:pt x="698" y="887"/>
                    </a:lnTo>
                    <a:lnTo>
                      <a:pt x="698" y="889"/>
                    </a:lnTo>
                    <a:lnTo>
                      <a:pt x="698" y="889"/>
                    </a:lnTo>
                    <a:lnTo>
                      <a:pt x="698" y="890"/>
                    </a:lnTo>
                    <a:lnTo>
                      <a:pt x="697" y="889"/>
                    </a:lnTo>
                    <a:lnTo>
                      <a:pt x="695" y="887"/>
                    </a:lnTo>
                    <a:lnTo>
                      <a:pt x="695" y="887"/>
                    </a:lnTo>
                    <a:lnTo>
                      <a:pt x="695" y="883"/>
                    </a:lnTo>
                    <a:lnTo>
                      <a:pt x="695" y="882"/>
                    </a:lnTo>
                    <a:lnTo>
                      <a:pt x="695" y="880"/>
                    </a:lnTo>
                    <a:lnTo>
                      <a:pt x="693" y="880"/>
                    </a:lnTo>
                    <a:lnTo>
                      <a:pt x="693" y="880"/>
                    </a:lnTo>
                    <a:lnTo>
                      <a:pt x="692" y="880"/>
                    </a:lnTo>
                    <a:lnTo>
                      <a:pt x="690" y="878"/>
                    </a:lnTo>
                    <a:lnTo>
                      <a:pt x="688" y="875"/>
                    </a:lnTo>
                    <a:lnTo>
                      <a:pt x="685" y="875"/>
                    </a:lnTo>
                    <a:lnTo>
                      <a:pt x="686" y="872"/>
                    </a:lnTo>
                    <a:lnTo>
                      <a:pt x="692" y="870"/>
                    </a:lnTo>
                    <a:lnTo>
                      <a:pt x="693" y="872"/>
                    </a:lnTo>
                    <a:lnTo>
                      <a:pt x="698" y="873"/>
                    </a:lnTo>
                    <a:lnTo>
                      <a:pt x="698" y="872"/>
                    </a:lnTo>
                    <a:lnTo>
                      <a:pt x="698" y="872"/>
                    </a:lnTo>
                    <a:lnTo>
                      <a:pt x="698" y="870"/>
                    </a:lnTo>
                    <a:lnTo>
                      <a:pt x="698" y="870"/>
                    </a:lnTo>
                    <a:lnTo>
                      <a:pt x="700" y="870"/>
                    </a:lnTo>
                    <a:lnTo>
                      <a:pt x="700" y="872"/>
                    </a:lnTo>
                    <a:lnTo>
                      <a:pt x="702" y="872"/>
                    </a:lnTo>
                    <a:lnTo>
                      <a:pt x="702" y="873"/>
                    </a:lnTo>
                    <a:lnTo>
                      <a:pt x="702" y="873"/>
                    </a:lnTo>
                    <a:close/>
                    <a:moveTo>
                      <a:pt x="731" y="890"/>
                    </a:moveTo>
                    <a:lnTo>
                      <a:pt x="736" y="894"/>
                    </a:lnTo>
                    <a:lnTo>
                      <a:pt x="738" y="894"/>
                    </a:lnTo>
                    <a:lnTo>
                      <a:pt x="738" y="895"/>
                    </a:lnTo>
                    <a:lnTo>
                      <a:pt x="738" y="897"/>
                    </a:lnTo>
                    <a:lnTo>
                      <a:pt x="738" y="899"/>
                    </a:lnTo>
                    <a:lnTo>
                      <a:pt x="738" y="899"/>
                    </a:lnTo>
                    <a:lnTo>
                      <a:pt x="736" y="900"/>
                    </a:lnTo>
                    <a:lnTo>
                      <a:pt x="736" y="902"/>
                    </a:lnTo>
                    <a:lnTo>
                      <a:pt x="733" y="899"/>
                    </a:lnTo>
                    <a:lnTo>
                      <a:pt x="729" y="897"/>
                    </a:lnTo>
                    <a:lnTo>
                      <a:pt x="728" y="897"/>
                    </a:lnTo>
                    <a:lnTo>
                      <a:pt x="726" y="897"/>
                    </a:lnTo>
                    <a:lnTo>
                      <a:pt x="724" y="897"/>
                    </a:lnTo>
                    <a:lnTo>
                      <a:pt x="722" y="899"/>
                    </a:lnTo>
                    <a:lnTo>
                      <a:pt x="721" y="899"/>
                    </a:lnTo>
                    <a:lnTo>
                      <a:pt x="721" y="895"/>
                    </a:lnTo>
                    <a:lnTo>
                      <a:pt x="717" y="894"/>
                    </a:lnTo>
                    <a:lnTo>
                      <a:pt x="716" y="890"/>
                    </a:lnTo>
                    <a:lnTo>
                      <a:pt x="717" y="887"/>
                    </a:lnTo>
                    <a:lnTo>
                      <a:pt x="719" y="887"/>
                    </a:lnTo>
                    <a:lnTo>
                      <a:pt x="719" y="885"/>
                    </a:lnTo>
                    <a:lnTo>
                      <a:pt x="726" y="887"/>
                    </a:lnTo>
                    <a:lnTo>
                      <a:pt x="728" y="889"/>
                    </a:lnTo>
                    <a:lnTo>
                      <a:pt x="731" y="890"/>
                    </a:lnTo>
                    <a:close/>
                    <a:moveTo>
                      <a:pt x="740" y="918"/>
                    </a:moveTo>
                    <a:lnTo>
                      <a:pt x="740" y="919"/>
                    </a:lnTo>
                    <a:lnTo>
                      <a:pt x="740" y="921"/>
                    </a:lnTo>
                    <a:lnTo>
                      <a:pt x="743" y="921"/>
                    </a:lnTo>
                    <a:lnTo>
                      <a:pt x="743" y="921"/>
                    </a:lnTo>
                    <a:lnTo>
                      <a:pt x="746" y="921"/>
                    </a:lnTo>
                    <a:lnTo>
                      <a:pt x="748" y="919"/>
                    </a:lnTo>
                    <a:lnTo>
                      <a:pt x="750" y="919"/>
                    </a:lnTo>
                    <a:lnTo>
                      <a:pt x="753" y="924"/>
                    </a:lnTo>
                    <a:lnTo>
                      <a:pt x="751" y="926"/>
                    </a:lnTo>
                    <a:lnTo>
                      <a:pt x="750" y="928"/>
                    </a:lnTo>
                    <a:lnTo>
                      <a:pt x="748" y="928"/>
                    </a:lnTo>
                    <a:lnTo>
                      <a:pt x="748" y="928"/>
                    </a:lnTo>
                    <a:lnTo>
                      <a:pt x="748" y="926"/>
                    </a:lnTo>
                    <a:lnTo>
                      <a:pt x="748" y="926"/>
                    </a:lnTo>
                    <a:lnTo>
                      <a:pt x="746" y="924"/>
                    </a:lnTo>
                    <a:lnTo>
                      <a:pt x="746" y="924"/>
                    </a:lnTo>
                    <a:lnTo>
                      <a:pt x="745" y="926"/>
                    </a:lnTo>
                    <a:lnTo>
                      <a:pt x="743" y="926"/>
                    </a:lnTo>
                    <a:lnTo>
                      <a:pt x="743" y="924"/>
                    </a:lnTo>
                    <a:lnTo>
                      <a:pt x="740" y="924"/>
                    </a:lnTo>
                    <a:lnTo>
                      <a:pt x="740" y="923"/>
                    </a:lnTo>
                    <a:lnTo>
                      <a:pt x="740" y="923"/>
                    </a:lnTo>
                    <a:lnTo>
                      <a:pt x="740" y="923"/>
                    </a:lnTo>
                    <a:lnTo>
                      <a:pt x="736" y="921"/>
                    </a:lnTo>
                    <a:lnTo>
                      <a:pt x="734" y="919"/>
                    </a:lnTo>
                    <a:lnTo>
                      <a:pt x="733" y="919"/>
                    </a:lnTo>
                    <a:lnTo>
                      <a:pt x="733" y="919"/>
                    </a:lnTo>
                    <a:lnTo>
                      <a:pt x="733" y="919"/>
                    </a:lnTo>
                    <a:lnTo>
                      <a:pt x="731" y="919"/>
                    </a:lnTo>
                    <a:lnTo>
                      <a:pt x="731" y="919"/>
                    </a:lnTo>
                    <a:lnTo>
                      <a:pt x="731" y="919"/>
                    </a:lnTo>
                    <a:lnTo>
                      <a:pt x="731" y="919"/>
                    </a:lnTo>
                    <a:lnTo>
                      <a:pt x="731" y="918"/>
                    </a:lnTo>
                    <a:lnTo>
                      <a:pt x="731" y="916"/>
                    </a:lnTo>
                    <a:lnTo>
                      <a:pt x="734" y="918"/>
                    </a:lnTo>
                    <a:lnTo>
                      <a:pt x="738" y="918"/>
                    </a:lnTo>
                    <a:lnTo>
                      <a:pt x="740" y="918"/>
                    </a:lnTo>
                    <a:lnTo>
                      <a:pt x="740" y="918"/>
                    </a:lnTo>
                    <a:close/>
                    <a:moveTo>
                      <a:pt x="763" y="919"/>
                    </a:moveTo>
                    <a:lnTo>
                      <a:pt x="779" y="923"/>
                    </a:lnTo>
                    <a:lnTo>
                      <a:pt x="784" y="921"/>
                    </a:lnTo>
                    <a:lnTo>
                      <a:pt x="787" y="921"/>
                    </a:lnTo>
                    <a:lnTo>
                      <a:pt x="789" y="924"/>
                    </a:lnTo>
                    <a:lnTo>
                      <a:pt x="784" y="926"/>
                    </a:lnTo>
                    <a:lnTo>
                      <a:pt x="784" y="928"/>
                    </a:lnTo>
                    <a:lnTo>
                      <a:pt x="786" y="928"/>
                    </a:lnTo>
                    <a:lnTo>
                      <a:pt x="789" y="928"/>
                    </a:lnTo>
                    <a:lnTo>
                      <a:pt x="791" y="929"/>
                    </a:lnTo>
                    <a:lnTo>
                      <a:pt x="791" y="931"/>
                    </a:lnTo>
                    <a:lnTo>
                      <a:pt x="791" y="933"/>
                    </a:lnTo>
                    <a:lnTo>
                      <a:pt x="791" y="933"/>
                    </a:lnTo>
                    <a:lnTo>
                      <a:pt x="791" y="935"/>
                    </a:lnTo>
                    <a:lnTo>
                      <a:pt x="794" y="936"/>
                    </a:lnTo>
                    <a:lnTo>
                      <a:pt x="794" y="938"/>
                    </a:lnTo>
                    <a:lnTo>
                      <a:pt x="796" y="940"/>
                    </a:lnTo>
                    <a:lnTo>
                      <a:pt x="796" y="941"/>
                    </a:lnTo>
                    <a:lnTo>
                      <a:pt x="796" y="943"/>
                    </a:lnTo>
                    <a:lnTo>
                      <a:pt x="794" y="945"/>
                    </a:lnTo>
                    <a:lnTo>
                      <a:pt x="793" y="943"/>
                    </a:lnTo>
                    <a:lnTo>
                      <a:pt x="793" y="943"/>
                    </a:lnTo>
                    <a:lnTo>
                      <a:pt x="791" y="940"/>
                    </a:lnTo>
                    <a:lnTo>
                      <a:pt x="789" y="940"/>
                    </a:lnTo>
                    <a:lnTo>
                      <a:pt x="787" y="938"/>
                    </a:lnTo>
                    <a:lnTo>
                      <a:pt x="786" y="938"/>
                    </a:lnTo>
                    <a:lnTo>
                      <a:pt x="782" y="938"/>
                    </a:lnTo>
                    <a:lnTo>
                      <a:pt x="781" y="936"/>
                    </a:lnTo>
                    <a:lnTo>
                      <a:pt x="779" y="938"/>
                    </a:lnTo>
                    <a:lnTo>
                      <a:pt x="779" y="936"/>
                    </a:lnTo>
                    <a:lnTo>
                      <a:pt x="779" y="935"/>
                    </a:lnTo>
                    <a:lnTo>
                      <a:pt x="779" y="935"/>
                    </a:lnTo>
                    <a:lnTo>
                      <a:pt x="779" y="931"/>
                    </a:lnTo>
                    <a:lnTo>
                      <a:pt x="779" y="929"/>
                    </a:lnTo>
                    <a:lnTo>
                      <a:pt x="779" y="929"/>
                    </a:lnTo>
                    <a:lnTo>
                      <a:pt x="777" y="931"/>
                    </a:lnTo>
                    <a:lnTo>
                      <a:pt x="775" y="929"/>
                    </a:lnTo>
                    <a:lnTo>
                      <a:pt x="774" y="928"/>
                    </a:lnTo>
                    <a:lnTo>
                      <a:pt x="774" y="928"/>
                    </a:lnTo>
                    <a:lnTo>
                      <a:pt x="772" y="928"/>
                    </a:lnTo>
                    <a:lnTo>
                      <a:pt x="770" y="931"/>
                    </a:lnTo>
                    <a:lnTo>
                      <a:pt x="770" y="933"/>
                    </a:lnTo>
                    <a:lnTo>
                      <a:pt x="772" y="935"/>
                    </a:lnTo>
                    <a:lnTo>
                      <a:pt x="774" y="938"/>
                    </a:lnTo>
                    <a:lnTo>
                      <a:pt x="772" y="938"/>
                    </a:lnTo>
                    <a:lnTo>
                      <a:pt x="769" y="936"/>
                    </a:lnTo>
                    <a:lnTo>
                      <a:pt x="769" y="936"/>
                    </a:lnTo>
                    <a:lnTo>
                      <a:pt x="767" y="935"/>
                    </a:lnTo>
                    <a:lnTo>
                      <a:pt x="765" y="933"/>
                    </a:lnTo>
                    <a:lnTo>
                      <a:pt x="765" y="933"/>
                    </a:lnTo>
                    <a:lnTo>
                      <a:pt x="765" y="933"/>
                    </a:lnTo>
                    <a:lnTo>
                      <a:pt x="765" y="929"/>
                    </a:lnTo>
                    <a:lnTo>
                      <a:pt x="763" y="929"/>
                    </a:lnTo>
                    <a:lnTo>
                      <a:pt x="762" y="929"/>
                    </a:lnTo>
                    <a:lnTo>
                      <a:pt x="760" y="929"/>
                    </a:lnTo>
                    <a:lnTo>
                      <a:pt x="760" y="928"/>
                    </a:lnTo>
                    <a:lnTo>
                      <a:pt x="760" y="928"/>
                    </a:lnTo>
                    <a:lnTo>
                      <a:pt x="758" y="928"/>
                    </a:lnTo>
                    <a:lnTo>
                      <a:pt x="758" y="926"/>
                    </a:lnTo>
                    <a:lnTo>
                      <a:pt x="758" y="926"/>
                    </a:lnTo>
                    <a:lnTo>
                      <a:pt x="760" y="924"/>
                    </a:lnTo>
                    <a:lnTo>
                      <a:pt x="760" y="918"/>
                    </a:lnTo>
                    <a:lnTo>
                      <a:pt x="763" y="919"/>
                    </a:lnTo>
                    <a:lnTo>
                      <a:pt x="763" y="919"/>
                    </a:lnTo>
                    <a:close/>
                    <a:moveTo>
                      <a:pt x="815" y="928"/>
                    </a:moveTo>
                    <a:lnTo>
                      <a:pt x="813" y="928"/>
                    </a:lnTo>
                    <a:lnTo>
                      <a:pt x="813" y="929"/>
                    </a:lnTo>
                    <a:lnTo>
                      <a:pt x="811" y="931"/>
                    </a:lnTo>
                    <a:lnTo>
                      <a:pt x="810" y="931"/>
                    </a:lnTo>
                    <a:lnTo>
                      <a:pt x="808" y="931"/>
                    </a:lnTo>
                    <a:lnTo>
                      <a:pt x="808" y="929"/>
                    </a:lnTo>
                    <a:lnTo>
                      <a:pt x="806" y="929"/>
                    </a:lnTo>
                    <a:lnTo>
                      <a:pt x="806" y="928"/>
                    </a:lnTo>
                    <a:lnTo>
                      <a:pt x="806" y="928"/>
                    </a:lnTo>
                    <a:lnTo>
                      <a:pt x="805" y="928"/>
                    </a:lnTo>
                    <a:lnTo>
                      <a:pt x="805" y="928"/>
                    </a:lnTo>
                    <a:lnTo>
                      <a:pt x="803" y="929"/>
                    </a:lnTo>
                    <a:lnTo>
                      <a:pt x="801" y="931"/>
                    </a:lnTo>
                    <a:lnTo>
                      <a:pt x="801" y="931"/>
                    </a:lnTo>
                    <a:lnTo>
                      <a:pt x="794" y="929"/>
                    </a:lnTo>
                    <a:lnTo>
                      <a:pt x="794" y="929"/>
                    </a:lnTo>
                    <a:lnTo>
                      <a:pt x="794" y="928"/>
                    </a:lnTo>
                    <a:lnTo>
                      <a:pt x="793" y="924"/>
                    </a:lnTo>
                    <a:lnTo>
                      <a:pt x="791" y="921"/>
                    </a:lnTo>
                    <a:lnTo>
                      <a:pt x="794" y="919"/>
                    </a:lnTo>
                    <a:lnTo>
                      <a:pt x="799" y="919"/>
                    </a:lnTo>
                    <a:lnTo>
                      <a:pt x="808" y="921"/>
                    </a:lnTo>
                    <a:lnTo>
                      <a:pt x="811" y="921"/>
                    </a:lnTo>
                    <a:lnTo>
                      <a:pt x="813" y="924"/>
                    </a:lnTo>
                    <a:lnTo>
                      <a:pt x="813" y="926"/>
                    </a:lnTo>
                    <a:lnTo>
                      <a:pt x="815" y="928"/>
                    </a:lnTo>
                    <a:lnTo>
                      <a:pt x="815" y="928"/>
                    </a:lnTo>
                    <a:close/>
                    <a:moveTo>
                      <a:pt x="825" y="929"/>
                    </a:moveTo>
                    <a:lnTo>
                      <a:pt x="823" y="931"/>
                    </a:lnTo>
                    <a:lnTo>
                      <a:pt x="823" y="931"/>
                    </a:lnTo>
                    <a:lnTo>
                      <a:pt x="823" y="931"/>
                    </a:lnTo>
                    <a:lnTo>
                      <a:pt x="823" y="929"/>
                    </a:lnTo>
                    <a:lnTo>
                      <a:pt x="823" y="929"/>
                    </a:lnTo>
                    <a:lnTo>
                      <a:pt x="823" y="928"/>
                    </a:lnTo>
                    <a:lnTo>
                      <a:pt x="825" y="928"/>
                    </a:lnTo>
                    <a:lnTo>
                      <a:pt x="825" y="928"/>
                    </a:lnTo>
                    <a:lnTo>
                      <a:pt x="827" y="928"/>
                    </a:lnTo>
                    <a:lnTo>
                      <a:pt x="825" y="929"/>
                    </a:lnTo>
                    <a:close/>
                    <a:moveTo>
                      <a:pt x="810" y="948"/>
                    </a:moveTo>
                    <a:lnTo>
                      <a:pt x="810" y="948"/>
                    </a:lnTo>
                    <a:lnTo>
                      <a:pt x="808" y="948"/>
                    </a:lnTo>
                    <a:lnTo>
                      <a:pt x="808" y="948"/>
                    </a:lnTo>
                    <a:lnTo>
                      <a:pt x="805" y="947"/>
                    </a:lnTo>
                    <a:lnTo>
                      <a:pt x="805" y="947"/>
                    </a:lnTo>
                    <a:lnTo>
                      <a:pt x="805" y="945"/>
                    </a:lnTo>
                    <a:lnTo>
                      <a:pt x="806" y="945"/>
                    </a:lnTo>
                    <a:lnTo>
                      <a:pt x="806" y="943"/>
                    </a:lnTo>
                    <a:lnTo>
                      <a:pt x="808" y="941"/>
                    </a:lnTo>
                    <a:lnTo>
                      <a:pt x="808" y="941"/>
                    </a:lnTo>
                    <a:lnTo>
                      <a:pt x="810" y="943"/>
                    </a:lnTo>
                    <a:lnTo>
                      <a:pt x="810" y="945"/>
                    </a:lnTo>
                    <a:lnTo>
                      <a:pt x="810" y="947"/>
                    </a:lnTo>
                    <a:lnTo>
                      <a:pt x="810" y="948"/>
                    </a:lnTo>
                    <a:lnTo>
                      <a:pt x="810" y="948"/>
                    </a:lnTo>
                    <a:lnTo>
                      <a:pt x="810" y="948"/>
                    </a:lnTo>
                    <a:close/>
                    <a:moveTo>
                      <a:pt x="805" y="952"/>
                    </a:moveTo>
                    <a:lnTo>
                      <a:pt x="805" y="952"/>
                    </a:lnTo>
                    <a:lnTo>
                      <a:pt x="803" y="952"/>
                    </a:lnTo>
                    <a:lnTo>
                      <a:pt x="799" y="952"/>
                    </a:lnTo>
                    <a:lnTo>
                      <a:pt x="799" y="952"/>
                    </a:lnTo>
                    <a:lnTo>
                      <a:pt x="799" y="950"/>
                    </a:lnTo>
                    <a:lnTo>
                      <a:pt x="799" y="950"/>
                    </a:lnTo>
                    <a:lnTo>
                      <a:pt x="801" y="950"/>
                    </a:lnTo>
                    <a:lnTo>
                      <a:pt x="805" y="950"/>
                    </a:lnTo>
                    <a:lnTo>
                      <a:pt x="806" y="950"/>
                    </a:lnTo>
                    <a:lnTo>
                      <a:pt x="806" y="950"/>
                    </a:lnTo>
                    <a:lnTo>
                      <a:pt x="805" y="952"/>
                    </a:lnTo>
                    <a:lnTo>
                      <a:pt x="805" y="952"/>
                    </a:lnTo>
                    <a:lnTo>
                      <a:pt x="805" y="9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50"/>
              <p:cNvSpPr>
                <a:spLocks/>
              </p:cNvSpPr>
              <p:nvPr/>
            </p:nvSpPr>
            <p:spPr bwMode="auto">
              <a:xfrm>
                <a:off x="3799" y="2798"/>
                <a:ext cx="147" cy="219"/>
              </a:xfrm>
              <a:custGeom>
                <a:avLst/>
                <a:gdLst>
                  <a:gd name="T0" fmla="*/ 128 w 147"/>
                  <a:gd name="T1" fmla="*/ 116 h 219"/>
                  <a:gd name="T2" fmla="*/ 120 w 147"/>
                  <a:gd name="T3" fmla="*/ 130 h 219"/>
                  <a:gd name="T4" fmla="*/ 115 w 147"/>
                  <a:gd name="T5" fmla="*/ 135 h 219"/>
                  <a:gd name="T6" fmla="*/ 116 w 147"/>
                  <a:gd name="T7" fmla="*/ 138 h 219"/>
                  <a:gd name="T8" fmla="*/ 116 w 147"/>
                  <a:gd name="T9" fmla="*/ 150 h 219"/>
                  <a:gd name="T10" fmla="*/ 120 w 147"/>
                  <a:gd name="T11" fmla="*/ 162 h 219"/>
                  <a:gd name="T12" fmla="*/ 128 w 147"/>
                  <a:gd name="T13" fmla="*/ 173 h 219"/>
                  <a:gd name="T14" fmla="*/ 127 w 147"/>
                  <a:gd name="T15" fmla="*/ 178 h 219"/>
                  <a:gd name="T16" fmla="*/ 140 w 147"/>
                  <a:gd name="T17" fmla="*/ 191 h 219"/>
                  <a:gd name="T18" fmla="*/ 145 w 147"/>
                  <a:gd name="T19" fmla="*/ 195 h 219"/>
                  <a:gd name="T20" fmla="*/ 145 w 147"/>
                  <a:gd name="T21" fmla="*/ 202 h 219"/>
                  <a:gd name="T22" fmla="*/ 145 w 147"/>
                  <a:gd name="T23" fmla="*/ 210 h 219"/>
                  <a:gd name="T24" fmla="*/ 147 w 147"/>
                  <a:gd name="T25" fmla="*/ 219 h 219"/>
                  <a:gd name="T26" fmla="*/ 137 w 147"/>
                  <a:gd name="T27" fmla="*/ 213 h 219"/>
                  <a:gd name="T28" fmla="*/ 127 w 147"/>
                  <a:gd name="T29" fmla="*/ 213 h 219"/>
                  <a:gd name="T30" fmla="*/ 120 w 147"/>
                  <a:gd name="T31" fmla="*/ 212 h 219"/>
                  <a:gd name="T32" fmla="*/ 111 w 147"/>
                  <a:gd name="T33" fmla="*/ 210 h 219"/>
                  <a:gd name="T34" fmla="*/ 91 w 147"/>
                  <a:gd name="T35" fmla="*/ 208 h 219"/>
                  <a:gd name="T36" fmla="*/ 74 w 147"/>
                  <a:gd name="T37" fmla="*/ 207 h 219"/>
                  <a:gd name="T38" fmla="*/ 55 w 147"/>
                  <a:gd name="T39" fmla="*/ 208 h 219"/>
                  <a:gd name="T40" fmla="*/ 34 w 147"/>
                  <a:gd name="T41" fmla="*/ 210 h 219"/>
                  <a:gd name="T42" fmla="*/ 26 w 147"/>
                  <a:gd name="T43" fmla="*/ 207 h 219"/>
                  <a:gd name="T44" fmla="*/ 26 w 147"/>
                  <a:gd name="T45" fmla="*/ 188 h 219"/>
                  <a:gd name="T46" fmla="*/ 20 w 147"/>
                  <a:gd name="T47" fmla="*/ 178 h 219"/>
                  <a:gd name="T48" fmla="*/ 22 w 147"/>
                  <a:gd name="T49" fmla="*/ 174 h 219"/>
                  <a:gd name="T50" fmla="*/ 19 w 147"/>
                  <a:gd name="T51" fmla="*/ 174 h 219"/>
                  <a:gd name="T52" fmla="*/ 14 w 147"/>
                  <a:gd name="T53" fmla="*/ 174 h 219"/>
                  <a:gd name="T54" fmla="*/ 8 w 147"/>
                  <a:gd name="T55" fmla="*/ 166 h 219"/>
                  <a:gd name="T56" fmla="*/ 3 w 147"/>
                  <a:gd name="T57" fmla="*/ 162 h 219"/>
                  <a:gd name="T58" fmla="*/ 0 w 147"/>
                  <a:gd name="T59" fmla="*/ 162 h 219"/>
                  <a:gd name="T60" fmla="*/ 5 w 147"/>
                  <a:gd name="T61" fmla="*/ 152 h 219"/>
                  <a:gd name="T62" fmla="*/ 14 w 147"/>
                  <a:gd name="T63" fmla="*/ 133 h 219"/>
                  <a:gd name="T64" fmla="*/ 24 w 147"/>
                  <a:gd name="T65" fmla="*/ 125 h 219"/>
                  <a:gd name="T66" fmla="*/ 32 w 147"/>
                  <a:gd name="T67" fmla="*/ 118 h 219"/>
                  <a:gd name="T68" fmla="*/ 39 w 147"/>
                  <a:gd name="T69" fmla="*/ 118 h 219"/>
                  <a:gd name="T70" fmla="*/ 48 w 147"/>
                  <a:gd name="T71" fmla="*/ 121 h 219"/>
                  <a:gd name="T72" fmla="*/ 53 w 147"/>
                  <a:gd name="T73" fmla="*/ 128 h 219"/>
                  <a:gd name="T74" fmla="*/ 58 w 147"/>
                  <a:gd name="T75" fmla="*/ 120 h 219"/>
                  <a:gd name="T76" fmla="*/ 63 w 147"/>
                  <a:gd name="T77" fmla="*/ 113 h 219"/>
                  <a:gd name="T78" fmla="*/ 68 w 147"/>
                  <a:gd name="T79" fmla="*/ 103 h 219"/>
                  <a:gd name="T80" fmla="*/ 79 w 147"/>
                  <a:gd name="T81" fmla="*/ 86 h 219"/>
                  <a:gd name="T82" fmla="*/ 84 w 147"/>
                  <a:gd name="T83" fmla="*/ 75 h 219"/>
                  <a:gd name="T84" fmla="*/ 91 w 147"/>
                  <a:gd name="T85" fmla="*/ 67 h 219"/>
                  <a:gd name="T86" fmla="*/ 96 w 147"/>
                  <a:gd name="T87" fmla="*/ 52 h 219"/>
                  <a:gd name="T88" fmla="*/ 108 w 147"/>
                  <a:gd name="T89" fmla="*/ 36 h 219"/>
                  <a:gd name="T90" fmla="*/ 116 w 147"/>
                  <a:gd name="T91" fmla="*/ 29 h 219"/>
                  <a:gd name="T92" fmla="*/ 116 w 147"/>
                  <a:gd name="T93" fmla="*/ 17 h 219"/>
                  <a:gd name="T94" fmla="*/ 109 w 147"/>
                  <a:gd name="T95" fmla="*/ 12 h 219"/>
                  <a:gd name="T96" fmla="*/ 115 w 147"/>
                  <a:gd name="T97" fmla="*/ 0 h 219"/>
                  <a:gd name="T98" fmla="*/ 123 w 147"/>
                  <a:gd name="T99" fmla="*/ 16 h 219"/>
                  <a:gd name="T100" fmla="*/ 127 w 147"/>
                  <a:gd name="T101" fmla="*/ 28 h 219"/>
                  <a:gd name="T102" fmla="*/ 127 w 147"/>
                  <a:gd name="T103" fmla="*/ 46 h 219"/>
                  <a:gd name="T104" fmla="*/ 135 w 147"/>
                  <a:gd name="T105" fmla="*/ 60 h 219"/>
                  <a:gd name="T106" fmla="*/ 116 w 147"/>
                  <a:gd name="T107" fmla="*/ 60 h 219"/>
                  <a:gd name="T108" fmla="*/ 106 w 147"/>
                  <a:gd name="T109" fmla="*/ 67 h 219"/>
                  <a:gd name="T110" fmla="*/ 120 w 147"/>
                  <a:gd name="T111" fmla="*/ 82 h 219"/>
                  <a:gd name="T112" fmla="*/ 130 w 147"/>
                  <a:gd name="T113" fmla="*/ 92 h 219"/>
                  <a:gd name="T114" fmla="*/ 135 w 147"/>
                  <a:gd name="T115" fmla="*/ 10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7" h="219">
                    <a:moveTo>
                      <a:pt x="133" y="108"/>
                    </a:moveTo>
                    <a:lnTo>
                      <a:pt x="132" y="111"/>
                    </a:lnTo>
                    <a:lnTo>
                      <a:pt x="130" y="113"/>
                    </a:lnTo>
                    <a:lnTo>
                      <a:pt x="128" y="113"/>
                    </a:lnTo>
                    <a:lnTo>
                      <a:pt x="128" y="115"/>
                    </a:lnTo>
                    <a:lnTo>
                      <a:pt x="128" y="116"/>
                    </a:lnTo>
                    <a:lnTo>
                      <a:pt x="127" y="120"/>
                    </a:lnTo>
                    <a:lnTo>
                      <a:pt x="125" y="121"/>
                    </a:lnTo>
                    <a:lnTo>
                      <a:pt x="125" y="121"/>
                    </a:lnTo>
                    <a:lnTo>
                      <a:pt x="121" y="127"/>
                    </a:lnTo>
                    <a:lnTo>
                      <a:pt x="121" y="130"/>
                    </a:lnTo>
                    <a:lnTo>
                      <a:pt x="120" y="130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6" y="133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15" y="135"/>
                    </a:lnTo>
                    <a:lnTo>
                      <a:pt x="115" y="135"/>
                    </a:lnTo>
                    <a:lnTo>
                      <a:pt x="115" y="137"/>
                    </a:lnTo>
                    <a:lnTo>
                      <a:pt x="115" y="138"/>
                    </a:lnTo>
                    <a:lnTo>
                      <a:pt x="116" y="138"/>
                    </a:lnTo>
                    <a:lnTo>
                      <a:pt x="116" y="138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5"/>
                    </a:lnTo>
                    <a:lnTo>
                      <a:pt x="116" y="147"/>
                    </a:lnTo>
                    <a:lnTo>
                      <a:pt x="116" y="147"/>
                    </a:lnTo>
                    <a:lnTo>
                      <a:pt x="116" y="149"/>
                    </a:lnTo>
                    <a:lnTo>
                      <a:pt x="116" y="150"/>
                    </a:lnTo>
                    <a:lnTo>
                      <a:pt x="116" y="150"/>
                    </a:lnTo>
                    <a:lnTo>
                      <a:pt x="116" y="150"/>
                    </a:lnTo>
                    <a:lnTo>
                      <a:pt x="118" y="152"/>
                    </a:lnTo>
                    <a:lnTo>
                      <a:pt x="118" y="154"/>
                    </a:lnTo>
                    <a:lnTo>
                      <a:pt x="120" y="162"/>
                    </a:lnTo>
                    <a:lnTo>
                      <a:pt x="120" y="162"/>
                    </a:lnTo>
                    <a:lnTo>
                      <a:pt x="120" y="164"/>
                    </a:lnTo>
                    <a:lnTo>
                      <a:pt x="123" y="166"/>
                    </a:lnTo>
                    <a:lnTo>
                      <a:pt x="125" y="167"/>
                    </a:lnTo>
                    <a:lnTo>
                      <a:pt x="127" y="169"/>
                    </a:lnTo>
                    <a:lnTo>
                      <a:pt x="127" y="171"/>
                    </a:lnTo>
                    <a:lnTo>
                      <a:pt x="128" y="173"/>
                    </a:lnTo>
                    <a:lnTo>
                      <a:pt x="127" y="174"/>
                    </a:lnTo>
                    <a:lnTo>
                      <a:pt x="127" y="174"/>
                    </a:lnTo>
                    <a:lnTo>
                      <a:pt x="127" y="174"/>
                    </a:lnTo>
                    <a:lnTo>
                      <a:pt x="125" y="174"/>
                    </a:lnTo>
                    <a:lnTo>
                      <a:pt x="127" y="176"/>
                    </a:lnTo>
                    <a:lnTo>
                      <a:pt x="127" y="178"/>
                    </a:lnTo>
                    <a:lnTo>
                      <a:pt x="130" y="181"/>
                    </a:lnTo>
                    <a:lnTo>
                      <a:pt x="132" y="183"/>
                    </a:lnTo>
                    <a:lnTo>
                      <a:pt x="133" y="184"/>
                    </a:lnTo>
                    <a:lnTo>
                      <a:pt x="135" y="188"/>
                    </a:lnTo>
                    <a:lnTo>
                      <a:pt x="139" y="190"/>
                    </a:lnTo>
                    <a:lnTo>
                      <a:pt x="140" y="191"/>
                    </a:lnTo>
                    <a:lnTo>
                      <a:pt x="142" y="191"/>
                    </a:lnTo>
                    <a:lnTo>
                      <a:pt x="142" y="191"/>
                    </a:lnTo>
                    <a:lnTo>
                      <a:pt x="142" y="193"/>
                    </a:lnTo>
                    <a:lnTo>
                      <a:pt x="144" y="193"/>
                    </a:lnTo>
                    <a:lnTo>
                      <a:pt x="144" y="195"/>
                    </a:lnTo>
                    <a:lnTo>
                      <a:pt x="145" y="195"/>
                    </a:lnTo>
                    <a:lnTo>
                      <a:pt x="145" y="196"/>
                    </a:lnTo>
                    <a:lnTo>
                      <a:pt x="145" y="198"/>
                    </a:lnTo>
                    <a:lnTo>
                      <a:pt x="145" y="200"/>
                    </a:lnTo>
                    <a:lnTo>
                      <a:pt x="145" y="200"/>
                    </a:lnTo>
                    <a:lnTo>
                      <a:pt x="145" y="200"/>
                    </a:lnTo>
                    <a:lnTo>
                      <a:pt x="145" y="202"/>
                    </a:lnTo>
                    <a:lnTo>
                      <a:pt x="145" y="203"/>
                    </a:lnTo>
                    <a:lnTo>
                      <a:pt x="147" y="205"/>
                    </a:lnTo>
                    <a:lnTo>
                      <a:pt x="147" y="208"/>
                    </a:lnTo>
                    <a:lnTo>
                      <a:pt x="147" y="208"/>
                    </a:lnTo>
                    <a:lnTo>
                      <a:pt x="147" y="208"/>
                    </a:lnTo>
                    <a:lnTo>
                      <a:pt x="145" y="210"/>
                    </a:lnTo>
                    <a:lnTo>
                      <a:pt x="145" y="210"/>
                    </a:lnTo>
                    <a:lnTo>
                      <a:pt x="145" y="212"/>
                    </a:lnTo>
                    <a:lnTo>
                      <a:pt x="145" y="213"/>
                    </a:lnTo>
                    <a:lnTo>
                      <a:pt x="147" y="217"/>
                    </a:lnTo>
                    <a:lnTo>
                      <a:pt x="147" y="219"/>
                    </a:lnTo>
                    <a:lnTo>
                      <a:pt x="147" y="219"/>
                    </a:lnTo>
                    <a:lnTo>
                      <a:pt x="145" y="219"/>
                    </a:lnTo>
                    <a:lnTo>
                      <a:pt x="145" y="219"/>
                    </a:lnTo>
                    <a:lnTo>
                      <a:pt x="144" y="217"/>
                    </a:lnTo>
                    <a:lnTo>
                      <a:pt x="142" y="217"/>
                    </a:lnTo>
                    <a:lnTo>
                      <a:pt x="139" y="213"/>
                    </a:lnTo>
                    <a:lnTo>
                      <a:pt x="137" y="213"/>
                    </a:lnTo>
                    <a:lnTo>
                      <a:pt x="133" y="213"/>
                    </a:lnTo>
                    <a:lnTo>
                      <a:pt x="132" y="213"/>
                    </a:lnTo>
                    <a:lnTo>
                      <a:pt x="130" y="213"/>
                    </a:lnTo>
                    <a:lnTo>
                      <a:pt x="128" y="212"/>
                    </a:lnTo>
                    <a:lnTo>
                      <a:pt x="128" y="212"/>
                    </a:lnTo>
                    <a:lnTo>
                      <a:pt x="127" y="213"/>
                    </a:lnTo>
                    <a:lnTo>
                      <a:pt x="127" y="213"/>
                    </a:lnTo>
                    <a:lnTo>
                      <a:pt x="125" y="212"/>
                    </a:lnTo>
                    <a:lnTo>
                      <a:pt x="123" y="212"/>
                    </a:lnTo>
                    <a:lnTo>
                      <a:pt x="123" y="212"/>
                    </a:lnTo>
                    <a:lnTo>
                      <a:pt x="123" y="212"/>
                    </a:lnTo>
                    <a:lnTo>
                      <a:pt x="120" y="212"/>
                    </a:lnTo>
                    <a:lnTo>
                      <a:pt x="120" y="210"/>
                    </a:lnTo>
                    <a:lnTo>
                      <a:pt x="120" y="210"/>
                    </a:lnTo>
                    <a:lnTo>
                      <a:pt x="118" y="210"/>
                    </a:lnTo>
                    <a:lnTo>
                      <a:pt x="116" y="208"/>
                    </a:lnTo>
                    <a:lnTo>
                      <a:pt x="115" y="210"/>
                    </a:lnTo>
                    <a:lnTo>
                      <a:pt x="111" y="210"/>
                    </a:lnTo>
                    <a:lnTo>
                      <a:pt x="106" y="210"/>
                    </a:lnTo>
                    <a:lnTo>
                      <a:pt x="101" y="210"/>
                    </a:lnTo>
                    <a:lnTo>
                      <a:pt x="97" y="210"/>
                    </a:lnTo>
                    <a:lnTo>
                      <a:pt x="92" y="210"/>
                    </a:lnTo>
                    <a:lnTo>
                      <a:pt x="92" y="208"/>
                    </a:lnTo>
                    <a:lnTo>
                      <a:pt x="91" y="208"/>
                    </a:lnTo>
                    <a:lnTo>
                      <a:pt x="89" y="208"/>
                    </a:lnTo>
                    <a:lnTo>
                      <a:pt x="84" y="208"/>
                    </a:lnTo>
                    <a:lnTo>
                      <a:pt x="80" y="208"/>
                    </a:lnTo>
                    <a:lnTo>
                      <a:pt x="79" y="208"/>
                    </a:lnTo>
                    <a:lnTo>
                      <a:pt x="77" y="207"/>
                    </a:lnTo>
                    <a:lnTo>
                      <a:pt x="74" y="207"/>
                    </a:lnTo>
                    <a:lnTo>
                      <a:pt x="70" y="207"/>
                    </a:lnTo>
                    <a:lnTo>
                      <a:pt x="68" y="207"/>
                    </a:lnTo>
                    <a:lnTo>
                      <a:pt x="67" y="207"/>
                    </a:lnTo>
                    <a:lnTo>
                      <a:pt x="58" y="207"/>
                    </a:lnTo>
                    <a:lnTo>
                      <a:pt x="55" y="207"/>
                    </a:lnTo>
                    <a:lnTo>
                      <a:pt x="55" y="208"/>
                    </a:lnTo>
                    <a:lnTo>
                      <a:pt x="55" y="208"/>
                    </a:lnTo>
                    <a:lnTo>
                      <a:pt x="55" y="210"/>
                    </a:lnTo>
                    <a:lnTo>
                      <a:pt x="50" y="210"/>
                    </a:lnTo>
                    <a:lnTo>
                      <a:pt x="44" y="210"/>
                    </a:lnTo>
                    <a:lnTo>
                      <a:pt x="38" y="210"/>
                    </a:lnTo>
                    <a:lnTo>
                      <a:pt x="34" y="210"/>
                    </a:lnTo>
                    <a:lnTo>
                      <a:pt x="29" y="210"/>
                    </a:lnTo>
                    <a:lnTo>
                      <a:pt x="26" y="208"/>
                    </a:lnTo>
                    <a:lnTo>
                      <a:pt x="26" y="208"/>
                    </a:lnTo>
                    <a:lnTo>
                      <a:pt x="26" y="207"/>
                    </a:lnTo>
                    <a:lnTo>
                      <a:pt x="26" y="207"/>
                    </a:lnTo>
                    <a:lnTo>
                      <a:pt x="26" y="207"/>
                    </a:lnTo>
                    <a:lnTo>
                      <a:pt x="26" y="203"/>
                    </a:lnTo>
                    <a:lnTo>
                      <a:pt x="26" y="198"/>
                    </a:lnTo>
                    <a:lnTo>
                      <a:pt x="27" y="195"/>
                    </a:lnTo>
                    <a:lnTo>
                      <a:pt x="27" y="191"/>
                    </a:lnTo>
                    <a:lnTo>
                      <a:pt x="27" y="190"/>
                    </a:lnTo>
                    <a:lnTo>
                      <a:pt x="26" y="188"/>
                    </a:lnTo>
                    <a:lnTo>
                      <a:pt x="22" y="183"/>
                    </a:lnTo>
                    <a:lnTo>
                      <a:pt x="24" y="181"/>
                    </a:lnTo>
                    <a:lnTo>
                      <a:pt x="22" y="183"/>
                    </a:lnTo>
                    <a:lnTo>
                      <a:pt x="22" y="181"/>
                    </a:lnTo>
                    <a:lnTo>
                      <a:pt x="20" y="178"/>
                    </a:lnTo>
                    <a:lnTo>
                      <a:pt x="20" y="178"/>
                    </a:lnTo>
                    <a:lnTo>
                      <a:pt x="22" y="178"/>
                    </a:lnTo>
                    <a:lnTo>
                      <a:pt x="24" y="178"/>
                    </a:lnTo>
                    <a:lnTo>
                      <a:pt x="24" y="178"/>
                    </a:lnTo>
                    <a:lnTo>
                      <a:pt x="22" y="176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73"/>
                    </a:lnTo>
                    <a:lnTo>
                      <a:pt x="20" y="174"/>
                    </a:lnTo>
                    <a:lnTo>
                      <a:pt x="20" y="174"/>
                    </a:lnTo>
                    <a:lnTo>
                      <a:pt x="19" y="174"/>
                    </a:lnTo>
                    <a:lnTo>
                      <a:pt x="19" y="173"/>
                    </a:lnTo>
                    <a:lnTo>
                      <a:pt x="19" y="174"/>
                    </a:lnTo>
                    <a:lnTo>
                      <a:pt x="19" y="176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5" y="176"/>
                    </a:lnTo>
                    <a:lnTo>
                      <a:pt x="15" y="174"/>
                    </a:lnTo>
                    <a:lnTo>
                      <a:pt x="14" y="174"/>
                    </a:lnTo>
                    <a:lnTo>
                      <a:pt x="12" y="174"/>
                    </a:lnTo>
                    <a:lnTo>
                      <a:pt x="10" y="173"/>
                    </a:lnTo>
                    <a:lnTo>
                      <a:pt x="8" y="171"/>
                    </a:lnTo>
                    <a:lnTo>
                      <a:pt x="8" y="169"/>
                    </a:lnTo>
                    <a:lnTo>
                      <a:pt x="8" y="167"/>
                    </a:lnTo>
                    <a:lnTo>
                      <a:pt x="8" y="166"/>
                    </a:lnTo>
                    <a:lnTo>
                      <a:pt x="8" y="164"/>
                    </a:lnTo>
                    <a:lnTo>
                      <a:pt x="7" y="164"/>
                    </a:lnTo>
                    <a:lnTo>
                      <a:pt x="7" y="164"/>
                    </a:lnTo>
                    <a:lnTo>
                      <a:pt x="5" y="164"/>
                    </a:lnTo>
                    <a:lnTo>
                      <a:pt x="5" y="164"/>
                    </a:lnTo>
                    <a:lnTo>
                      <a:pt x="3" y="162"/>
                    </a:lnTo>
                    <a:lnTo>
                      <a:pt x="3" y="162"/>
                    </a:lnTo>
                    <a:lnTo>
                      <a:pt x="3" y="164"/>
                    </a:lnTo>
                    <a:lnTo>
                      <a:pt x="3" y="164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0" y="162"/>
                    </a:lnTo>
                    <a:lnTo>
                      <a:pt x="2" y="161"/>
                    </a:lnTo>
                    <a:lnTo>
                      <a:pt x="2" y="161"/>
                    </a:lnTo>
                    <a:lnTo>
                      <a:pt x="2" y="159"/>
                    </a:lnTo>
                    <a:lnTo>
                      <a:pt x="3" y="157"/>
                    </a:lnTo>
                    <a:lnTo>
                      <a:pt x="3" y="154"/>
                    </a:lnTo>
                    <a:lnTo>
                      <a:pt x="5" y="152"/>
                    </a:lnTo>
                    <a:lnTo>
                      <a:pt x="7" y="147"/>
                    </a:lnTo>
                    <a:lnTo>
                      <a:pt x="7" y="144"/>
                    </a:lnTo>
                    <a:lnTo>
                      <a:pt x="8" y="140"/>
                    </a:lnTo>
                    <a:lnTo>
                      <a:pt x="10" y="138"/>
                    </a:lnTo>
                    <a:lnTo>
                      <a:pt x="10" y="137"/>
                    </a:lnTo>
                    <a:lnTo>
                      <a:pt x="14" y="133"/>
                    </a:lnTo>
                    <a:lnTo>
                      <a:pt x="17" y="130"/>
                    </a:lnTo>
                    <a:lnTo>
                      <a:pt x="19" y="130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2" y="127"/>
                    </a:lnTo>
                    <a:lnTo>
                      <a:pt x="24" y="125"/>
                    </a:lnTo>
                    <a:lnTo>
                      <a:pt x="24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2" y="118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4" y="120"/>
                    </a:lnTo>
                    <a:lnTo>
                      <a:pt x="36" y="120"/>
                    </a:lnTo>
                    <a:lnTo>
                      <a:pt x="38" y="120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6"/>
                    </a:lnTo>
                    <a:lnTo>
                      <a:pt x="41" y="116"/>
                    </a:lnTo>
                    <a:lnTo>
                      <a:pt x="43" y="118"/>
                    </a:lnTo>
                    <a:lnTo>
                      <a:pt x="44" y="120"/>
                    </a:lnTo>
                    <a:lnTo>
                      <a:pt x="48" y="121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51" y="128"/>
                    </a:lnTo>
                    <a:lnTo>
                      <a:pt x="53" y="128"/>
                    </a:lnTo>
                    <a:lnTo>
                      <a:pt x="55" y="127"/>
                    </a:lnTo>
                    <a:lnTo>
                      <a:pt x="56" y="127"/>
                    </a:lnTo>
                    <a:lnTo>
                      <a:pt x="56" y="125"/>
                    </a:lnTo>
                    <a:lnTo>
                      <a:pt x="58" y="123"/>
                    </a:lnTo>
                    <a:lnTo>
                      <a:pt x="58" y="123"/>
                    </a:lnTo>
                    <a:lnTo>
                      <a:pt x="58" y="120"/>
                    </a:lnTo>
                    <a:lnTo>
                      <a:pt x="60" y="120"/>
                    </a:lnTo>
                    <a:lnTo>
                      <a:pt x="60" y="118"/>
                    </a:lnTo>
                    <a:lnTo>
                      <a:pt x="63" y="116"/>
                    </a:lnTo>
                    <a:lnTo>
                      <a:pt x="65" y="115"/>
                    </a:lnTo>
                    <a:lnTo>
                      <a:pt x="65" y="115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5" y="109"/>
                    </a:lnTo>
                    <a:lnTo>
                      <a:pt x="67" y="106"/>
                    </a:lnTo>
                    <a:lnTo>
                      <a:pt x="67" y="104"/>
                    </a:lnTo>
                    <a:lnTo>
                      <a:pt x="68" y="103"/>
                    </a:lnTo>
                    <a:lnTo>
                      <a:pt x="70" y="99"/>
                    </a:lnTo>
                    <a:lnTo>
                      <a:pt x="72" y="94"/>
                    </a:lnTo>
                    <a:lnTo>
                      <a:pt x="72" y="92"/>
                    </a:lnTo>
                    <a:lnTo>
                      <a:pt x="74" y="91"/>
                    </a:lnTo>
                    <a:lnTo>
                      <a:pt x="75" y="87"/>
                    </a:lnTo>
                    <a:lnTo>
                      <a:pt x="79" y="86"/>
                    </a:lnTo>
                    <a:lnTo>
                      <a:pt x="80" y="86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80"/>
                    </a:lnTo>
                    <a:lnTo>
                      <a:pt x="84" y="79"/>
                    </a:lnTo>
                    <a:lnTo>
                      <a:pt x="84" y="75"/>
                    </a:lnTo>
                    <a:lnTo>
                      <a:pt x="84" y="74"/>
                    </a:lnTo>
                    <a:lnTo>
                      <a:pt x="85" y="70"/>
                    </a:lnTo>
                    <a:lnTo>
                      <a:pt x="87" y="70"/>
                    </a:lnTo>
                    <a:lnTo>
                      <a:pt x="89" y="69"/>
                    </a:lnTo>
                    <a:lnTo>
                      <a:pt x="91" y="69"/>
                    </a:lnTo>
                    <a:lnTo>
                      <a:pt x="91" y="67"/>
                    </a:lnTo>
                    <a:lnTo>
                      <a:pt x="91" y="63"/>
                    </a:lnTo>
                    <a:lnTo>
                      <a:pt x="91" y="62"/>
                    </a:lnTo>
                    <a:lnTo>
                      <a:pt x="91" y="60"/>
                    </a:lnTo>
                    <a:lnTo>
                      <a:pt x="92" y="58"/>
                    </a:lnTo>
                    <a:lnTo>
                      <a:pt x="94" y="57"/>
                    </a:lnTo>
                    <a:lnTo>
                      <a:pt x="96" y="52"/>
                    </a:lnTo>
                    <a:lnTo>
                      <a:pt x="97" y="48"/>
                    </a:lnTo>
                    <a:lnTo>
                      <a:pt x="99" y="43"/>
                    </a:lnTo>
                    <a:lnTo>
                      <a:pt x="104" y="38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09" y="34"/>
                    </a:lnTo>
                    <a:lnTo>
                      <a:pt x="113" y="33"/>
                    </a:lnTo>
                    <a:lnTo>
                      <a:pt x="115" y="31"/>
                    </a:lnTo>
                    <a:lnTo>
                      <a:pt x="116" y="31"/>
                    </a:lnTo>
                    <a:lnTo>
                      <a:pt x="116" y="29"/>
                    </a:lnTo>
                    <a:lnTo>
                      <a:pt x="116" y="29"/>
                    </a:lnTo>
                    <a:lnTo>
                      <a:pt x="116" y="26"/>
                    </a:lnTo>
                    <a:lnTo>
                      <a:pt x="116" y="24"/>
                    </a:lnTo>
                    <a:lnTo>
                      <a:pt x="118" y="21"/>
                    </a:lnTo>
                    <a:lnTo>
                      <a:pt x="118" y="19"/>
                    </a:lnTo>
                    <a:lnTo>
                      <a:pt x="118" y="17"/>
                    </a:lnTo>
                    <a:lnTo>
                      <a:pt x="116" y="17"/>
                    </a:lnTo>
                    <a:lnTo>
                      <a:pt x="116" y="16"/>
                    </a:lnTo>
                    <a:lnTo>
                      <a:pt x="116" y="16"/>
                    </a:lnTo>
                    <a:lnTo>
                      <a:pt x="113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2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09" y="9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5" y="0"/>
                    </a:lnTo>
                    <a:lnTo>
                      <a:pt x="116" y="2"/>
                    </a:lnTo>
                    <a:lnTo>
                      <a:pt x="116" y="5"/>
                    </a:lnTo>
                    <a:lnTo>
                      <a:pt x="118" y="7"/>
                    </a:lnTo>
                    <a:lnTo>
                      <a:pt x="120" y="9"/>
                    </a:lnTo>
                    <a:lnTo>
                      <a:pt x="121" y="11"/>
                    </a:lnTo>
                    <a:lnTo>
                      <a:pt x="123" y="16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7" y="23"/>
                    </a:lnTo>
                    <a:lnTo>
                      <a:pt x="127" y="24"/>
                    </a:lnTo>
                    <a:lnTo>
                      <a:pt x="127" y="26"/>
                    </a:lnTo>
                    <a:lnTo>
                      <a:pt x="127" y="28"/>
                    </a:lnTo>
                    <a:lnTo>
                      <a:pt x="127" y="29"/>
                    </a:lnTo>
                    <a:lnTo>
                      <a:pt x="127" y="33"/>
                    </a:lnTo>
                    <a:lnTo>
                      <a:pt x="125" y="34"/>
                    </a:lnTo>
                    <a:lnTo>
                      <a:pt x="125" y="38"/>
                    </a:lnTo>
                    <a:lnTo>
                      <a:pt x="127" y="43"/>
                    </a:lnTo>
                    <a:lnTo>
                      <a:pt x="127" y="46"/>
                    </a:lnTo>
                    <a:lnTo>
                      <a:pt x="128" y="50"/>
                    </a:lnTo>
                    <a:lnTo>
                      <a:pt x="130" y="53"/>
                    </a:lnTo>
                    <a:lnTo>
                      <a:pt x="132" y="55"/>
                    </a:lnTo>
                    <a:lnTo>
                      <a:pt x="135" y="58"/>
                    </a:lnTo>
                    <a:lnTo>
                      <a:pt x="137" y="60"/>
                    </a:lnTo>
                    <a:lnTo>
                      <a:pt x="135" y="60"/>
                    </a:lnTo>
                    <a:lnTo>
                      <a:pt x="132" y="60"/>
                    </a:lnTo>
                    <a:lnTo>
                      <a:pt x="128" y="60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21" y="60"/>
                    </a:lnTo>
                    <a:lnTo>
                      <a:pt x="116" y="60"/>
                    </a:lnTo>
                    <a:lnTo>
                      <a:pt x="113" y="60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6" y="63"/>
                    </a:lnTo>
                    <a:lnTo>
                      <a:pt x="104" y="65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9" y="70"/>
                    </a:lnTo>
                    <a:lnTo>
                      <a:pt x="111" y="74"/>
                    </a:lnTo>
                    <a:lnTo>
                      <a:pt x="111" y="75"/>
                    </a:lnTo>
                    <a:lnTo>
                      <a:pt x="116" y="79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1" y="82"/>
                    </a:lnTo>
                    <a:lnTo>
                      <a:pt x="121" y="82"/>
                    </a:lnTo>
                    <a:lnTo>
                      <a:pt x="125" y="84"/>
                    </a:lnTo>
                    <a:lnTo>
                      <a:pt x="127" y="87"/>
                    </a:lnTo>
                    <a:lnTo>
                      <a:pt x="130" y="92"/>
                    </a:lnTo>
                    <a:lnTo>
                      <a:pt x="132" y="96"/>
                    </a:lnTo>
                    <a:lnTo>
                      <a:pt x="133" y="101"/>
                    </a:lnTo>
                    <a:lnTo>
                      <a:pt x="133" y="101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5" y="104"/>
                    </a:lnTo>
                    <a:lnTo>
                      <a:pt x="135" y="106"/>
                    </a:lnTo>
                    <a:lnTo>
                      <a:pt x="133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51"/>
              <p:cNvSpPr>
                <a:spLocks noEditPoints="1"/>
              </p:cNvSpPr>
              <p:nvPr/>
            </p:nvSpPr>
            <p:spPr bwMode="auto">
              <a:xfrm>
                <a:off x="5050" y="1837"/>
                <a:ext cx="1174" cy="859"/>
              </a:xfrm>
              <a:custGeom>
                <a:avLst/>
                <a:gdLst>
                  <a:gd name="T0" fmla="*/ 672 w 1174"/>
                  <a:gd name="T1" fmla="*/ 837 h 859"/>
                  <a:gd name="T2" fmla="*/ 705 w 1174"/>
                  <a:gd name="T3" fmla="*/ 803 h 859"/>
                  <a:gd name="T4" fmla="*/ 855 w 1174"/>
                  <a:gd name="T5" fmla="*/ 731 h 859"/>
                  <a:gd name="T6" fmla="*/ 938 w 1174"/>
                  <a:gd name="T7" fmla="*/ 615 h 859"/>
                  <a:gd name="T8" fmla="*/ 985 w 1174"/>
                  <a:gd name="T9" fmla="*/ 10 h 859"/>
                  <a:gd name="T10" fmla="*/ 1021 w 1174"/>
                  <a:gd name="T11" fmla="*/ 65 h 859"/>
                  <a:gd name="T12" fmla="*/ 1069 w 1174"/>
                  <a:gd name="T13" fmla="*/ 128 h 859"/>
                  <a:gd name="T14" fmla="*/ 1141 w 1174"/>
                  <a:gd name="T15" fmla="*/ 165 h 859"/>
                  <a:gd name="T16" fmla="*/ 1158 w 1174"/>
                  <a:gd name="T17" fmla="*/ 206 h 859"/>
                  <a:gd name="T18" fmla="*/ 1117 w 1174"/>
                  <a:gd name="T19" fmla="*/ 244 h 859"/>
                  <a:gd name="T20" fmla="*/ 1092 w 1174"/>
                  <a:gd name="T21" fmla="*/ 310 h 859"/>
                  <a:gd name="T22" fmla="*/ 1062 w 1174"/>
                  <a:gd name="T23" fmla="*/ 327 h 859"/>
                  <a:gd name="T24" fmla="*/ 1020 w 1174"/>
                  <a:gd name="T25" fmla="*/ 337 h 859"/>
                  <a:gd name="T26" fmla="*/ 960 w 1174"/>
                  <a:gd name="T27" fmla="*/ 385 h 859"/>
                  <a:gd name="T28" fmla="*/ 919 w 1174"/>
                  <a:gd name="T29" fmla="*/ 389 h 859"/>
                  <a:gd name="T30" fmla="*/ 862 w 1174"/>
                  <a:gd name="T31" fmla="*/ 402 h 859"/>
                  <a:gd name="T32" fmla="*/ 917 w 1174"/>
                  <a:gd name="T33" fmla="*/ 440 h 859"/>
                  <a:gd name="T34" fmla="*/ 905 w 1174"/>
                  <a:gd name="T35" fmla="*/ 467 h 859"/>
                  <a:gd name="T36" fmla="*/ 900 w 1174"/>
                  <a:gd name="T37" fmla="*/ 532 h 859"/>
                  <a:gd name="T38" fmla="*/ 922 w 1174"/>
                  <a:gd name="T39" fmla="*/ 585 h 859"/>
                  <a:gd name="T40" fmla="*/ 927 w 1174"/>
                  <a:gd name="T41" fmla="*/ 632 h 859"/>
                  <a:gd name="T42" fmla="*/ 898 w 1174"/>
                  <a:gd name="T43" fmla="*/ 675 h 859"/>
                  <a:gd name="T44" fmla="*/ 883 w 1174"/>
                  <a:gd name="T45" fmla="*/ 706 h 859"/>
                  <a:gd name="T46" fmla="*/ 850 w 1174"/>
                  <a:gd name="T47" fmla="*/ 740 h 859"/>
                  <a:gd name="T48" fmla="*/ 804 w 1174"/>
                  <a:gd name="T49" fmla="*/ 767 h 859"/>
                  <a:gd name="T50" fmla="*/ 763 w 1174"/>
                  <a:gd name="T51" fmla="*/ 765 h 859"/>
                  <a:gd name="T52" fmla="*/ 737 w 1174"/>
                  <a:gd name="T53" fmla="*/ 786 h 859"/>
                  <a:gd name="T54" fmla="*/ 698 w 1174"/>
                  <a:gd name="T55" fmla="*/ 818 h 859"/>
                  <a:gd name="T56" fmla="*/ 672 w 1174"/>
                  <a:gd name="T57" fmla="*/ 788 h 859"/>
                  <a:gd name="T58" fmla="*/ 633 w 1174"/>
                  <a:gd name="T59" fmla="*/ 776 h 859"/>
                  <a:gd name="T60" fmla="*/ 590 w 1174"/>
                  <a:gd name="T61" fmla="*/ 769 h 859"/>
                  <a:gd name="T62" fmla="*/ 546 w 1174"/>
                  <a:gd name="T63" fmla="*/ 774 h 859"/>
                  <a:gd name="T64" fmla="*/ 529 w 1174"/>
                  <a:gd name="T65" fmla="*/ 791 h 859"/>
                  <a:gd name="T66" fmla="*/ 498 w 1174"/>
                  <a:gd name="T67" fmla="*/ 762 h 859"/>
                  <a:gd name="T68" fmla="*/ 460 w 1174"/>
                  <a:gd name="T69" fmla="*/ 724 h 859"/>
                  <a:gd name="T70" fmla="*/ 476 w 1174"/>
                  <a:gd name="T71" fmla="*/ 665 h 859"/>
                  <a:gd name="T72" fmla="*/ 436 w 1174"/>
                  <a:gd name="T73" fmla="*/ 646 h 859"/>
                  <a:gd name="T74" fmla="*/ 395 w 1174"/>
                  <a:gd name="T75" fmla="*/ 634 h 859"/>
                  <a:gd name="T76" fmla="*/ 339 w 1174"/>
                  <a:gd name="T77" fmla="*/ 655 h 859"/>
                  <a:gd name="T78" fmla="*/ 286 w 1174"/>
                  <a:gd name="T79" fmla="*/ 655 h 859"/>
                  <a:gd name="T80" fmla="*/ 222 w 1174"/>
                  <a:gd name="T81" fmla="*/ 651 h 859"/>
                  <a:gd name="T82" fmla="*/ 147 w 1174"/>
                  <a:gd name="T83" fmla="*/ 610 h 859"/>
                  <a:gd name="T84" fmla="*/ 99 w 1174"/>
                  <a:gd name="T85" fmla="*/ 580 h 859"/>
                  <a:gd name="T86" fmla="*/ 106 w 1174"/>
                  <a:gd name="T87" fmla="*/ 540 h 859"/>
                  <a:gd name="T88" fmla="*/ 73 w 1174"/>
                  <a:gd name="T89" fmla="*/ 489 h 859"/>
                  <a:gd name="T90" fmla="*/ 17 w 1174"/>
                  <a:gd name="T91" fmla="*/ 452 h 859"/>
                  <a:gd name="T92" fmla="*/ 2 w 1174"/>
                  <a:gd name="T93" fmla="*/ 409 h 859"/>
                  <a:gd name="T94" fmla="*/ 37 w 1174"/>
                  <a:gd name="T95" fmla="*/ 365 h 859"/>
                  <a:gd name="T96" fmla="*/ 121 w 1174"/>
                  <a:gd name="T97" fmla="*/ 329 h 859"/>
                  <a:gd name="T98" fmla="*/ 128 w 1174"/>
                  <a:gd name="T99" fmla="*/ 266 h 859"/>
                  <a:gd name="T100" fmla="*/ 173 w 1174"/>
                  <a:gd name="T101" fmla="*/ 239 h 859"/>
                  <a:gd name="T102" fmla="*/ 231 w 1174"/>
                  <a:gd name="T103" fmla="*/ 184 h 859"/>
                  <a:gd name="T104" fmla="*/ 272 w 1174"/>
                  <a:gd name="T105" fmla="*/ 143 h 859"/>
                  <a:gd name="T106" fmla="*/ 322 w 1174"/>
                  <a:gd name="T107" fmla="*/ 181 h 859"/>
                  <a:gd name="T108" fmla="*/ 345 w 1174"/>
                  <a:gd name="T109" fmla="*/ 249 h 859"/>
                  <a:gd name="T110" fmla="*/ 446 w 1174"/>
                  <a:gd name="T111" fmla="*/ 310 h 859"/>
                  <a:gd name="T112" fmla="*/ 631 w 1174"/>
                  <a:gd name="T113" fmla="*/ 324 h 859"/>
                  <a:gd name="T114" fmla="*/ 736 w 1174"/>
                  <a:gd name="T115" fmla="*/ 286 h 859"/>
                  <a:gd name="T116" fmla="*/ 785 w 1174"/>
                  <a:gd name="T117" fmla="*/ 244 h 859"/>
                  <a:gd name="T118" fmla="*/ 849 w 1174"/>
                  <a:gd name="T119" fmla="*/ 208 h 859"/>
                  <a:gd name="T120" fmla="*/ 867 w 1174"/>
                  <a:gd name="T121" fmla="*/ 174 h 859"/>
                  <a:gd name="T122" fmla="*/ 816 w 1174"/>
                  <a:gd name="T123" fmla="*/ 140 h 859"/>
                  <a:gd name="T124" fmla="*/ 905 w 1174"/>
                  <a:gd name="T125" fmla="*/ 43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4" h="859">
                    <a:moveTo>
                      <a:pt x="715" y="823"/>
                    </a:moveTo>
                    <a:lnTo>
                      <a:pt x="717" y="825"/>
                    </a:lnTo>
                    <a:lnTo>
                      <a:pt x="717" y="825"/>
                    </a:lnTo>
                    <a:lnTo>
                      <a:pt x="719" y="828"/>
                    </a:lnTo>
                    <a:lnTo>
                      <a:pt x="719" y="830"/>
                    </a:lnTo>
                    <a:lnTo>
                      <a:pt x="717" y="832"/>
                    </a:lnTo>
                    <a:lnTo>
                      <a:pt x="715" y="832"/>
                    </a:lnTo>
                    <a:lnTo>
                      <a:pt x="712" y="837"/>
                    </a:lnTo>
                    <a:lnTo>
                      <a:pt x="710" y="839"/>
                    </a:lnTo>
                    <a:lnTo>
                      <a:pt x="710" y="840"/>
                    </a:lnTo>
                    <a:lnTo>
                      <a:pt x="710" y="840"/>
                    </a:lnTo>
                    <a:lnTo>
                      <a:pt x="710" y="842"/>
                    </a:lnTo>
                    <a:lnTo>
                      <a:pt x="708" y="844"/>
                    </a:lnTo>
                    <a:lnTo>
                      <a:pt x="708" y="847"/>
                    </a:lnTo>
                    <a:lnTo>
                      <a:pt x="708" y="849"/>
                    </a:lnTo>
                    <a:lnTo>
                      <a:pt x="707" y="849"/>
                    </a:lnTo>
                    <a:lnTo>
                      <a:pt x="705" y="851"/>
                    </a:lnTo>
                    <a:lnTo>
                      <a:pt x="705" y="851"/>
                    </a:lnTo>
                    <a:lnTo>
                      <a:pt x="703" y="851"/>
                    </a:lnTo>
                    <a:lnTo>
                      <a:pt x="701" y="852"/>
                    </a:lnTo>
                    <a:lnTo>
                      <a:pt x="700" y="854"/>
                    </a:lnTo>
                    <a:lnTo>
                      <a:pt x="700" y="854"/>
                    </a:lnTo>
                    <a:lnTo>
                      <a:pt x="700" y="854"/>
                    </a:lnTo>
                    <a:lnTo>
                      <a:pt x="700" y="856"/>
                    </a:lnTo>
                    <a:lnTo>
                      <a:pt x="698" y="856"/>
                    </a:lnTo>
                    <a:lnTo>
                      <a:pt x="695" y="856"/>
                    </a:lnTo>
                    <a:lnTo>
                      <a:pt x="695" y="857"/>
                    </a:lnTo>
                    <a:lnTo>
                      <a:pt x="693" y="859"/>
                    </a:lnTo>
                    <a:lnTo>
                      <a:pt x="693" y="859"/>
                    </a:lnTo>
                    <a:lnTo>
                      <a:pt x="691" y="859"/>
                    </a:lnTo>
                    <a:lnTo>
                      <a:pt x="689" y="859"/>
                    </a:lnTo>
                    <a:lnTo>
                      <a:pt x="688" y="857"/>
                    </a:lnTo>
                    <a:lnTo>
                      <a:pt x="686" y="857"/>
                    </a:lnTo>
                    <a:lnTo>
                      <a:pt x="683" y="857"/>
                    </a:lnTo>
                    <a:lnTo>
                      <a:pt x="681" y="856"/>
                    </a:lnTo>
                    <a:lnTo>
                      <a:pt x="677" y="856"/>
                    </a:lnTo>
                    <a:lnTo>
                      <a:pt x="674" y="852"/>
                    </a:lnTo>
                    <a:lnTo>
                      <a:pt x="674" y="849"/>
                    </a:lnTo>
                    <a:lnTo>
                      <a:pt x="672" y="845"/>
                    </a:lnTo>
                    <a:lnTo>
                      <a:pt x="672" y="845"/>
                    </a:lnTo>
                    <a:lnTo>
                      <a:pt x="672" y="839"/>
                    </a:lnTo>
                    <a:lnTo>
                      <a:pt x="672" y="837"/>
                    </a:lnTo>
                    <a:lnTo>
                      <a:pt x="674" y="837"/>
                    </a:lnTo>
                    <a:lnTo>
                      <a:pt x="676" y="835"/>
                    </a:lnTo>
                    <a:lnTo>
                      <a:pt x="677" y="834"/>
                    </a:lnTo>
                    <a:lnTo>
                      <a:pt x="681" y="832"/>
                    </a:lnTo>
                    <a:lnTo>
                      <a:pt x="683" y="830"/>
                    </a:lnTo>
                    <a:lnTo>
                      <a:pt x="684" y="828"/>
                    </a:lnTo>
                    <a:lnTo>
                      <a:pt x="684" y="828"/>
                    </a:lnTo>
                    <a:lnTo>
                      <a:pt x="683" y="828"/>
                    </a:lnTo>
                    <a:lnTo>
                      <a:pt x="684" y="827"/>
                    </a:lnTo>
                    <a:lnTo>
                      <a:pt x="684" y="825"/>
                    </a:lnTo>
                    <a:lnTo>
                      <a:pt x="686" y="825"/>
                    </a:lnTo>
                    <a:lnTo>
                      <a:pt x="688" y="825"/>
                    </a:lnTo>
                    <a:lnTo>
                      <a:pt x="689" y="825"/>
                    </a:lnTo>
                    <a:lnTo>
                      <a:pt x="691" y="823"/>
                    </a:lnTo>
                    <a:lnTo>
                      <a:pt x="693" y="823"/>
                    </a:lnTo>
                    <a:lnTo>
                      <a:pt x="696" y="825"/>
                    </a:lnTo>
                    <a:lnTo>
                      <a:pt x="700" y="823"/>
                    </a:lnTo>
                    <a:lnTo>
                      <a:pt x="701" y="822"/>
                    </a:lnTo>
                    <a:lnTo>
                      <a:pt x="703" y="822"/>
                    </a:lnTo>
                    <a:lnTo>
                      <a:pt x="705" y="823"/>
                    </a:lnTo>
                    <a:lnTo>
                      <a:pt x="707" y="823"/>
                    </a:lnTo>
                    <a:lnTo>
                      <a:pt x="707" y="823"/>
                    </a:lnTo>
                    <a:lnTo>
                      <a:pt x="707" y="822"/>
                    </a:lnTo>
                    <a:lnTo>
                      <a:pt x="707" y="822"/>
                    </a:lnTo>
                    <a:lnTo>
                      <a:pt x="710" y="823"/>
                    </a:lnTo>
                    <a:lnTo>
                      <a:pt x="710" y="822"/>
                    </a:lnTo>
                    <a:lnTo>
                      <a:pt x="710" y="822"/>
                    </a:lnTo>
                    <a:lnTo>
                      <a:pt x="712" y="820"/>
                    </a:lnTo>
                    <a:lnTo>
                      <a:pt x="712" y="820"/>
                    </a:lnTo>
                    <a:lnTo>
                      <a:pt x="713" y="822"/>
                    </a:lnTo>
                    <a:lnTo>
                      <a:pt x="715" y="823"/>
                    </a:lnTo>
                    <a:lnTo>
                      <a:pt x="715" y="823"/>
                    </a:lnTo>
                    <a:lnTo>
                      <a:pt x="715" y="823"/>
                    </a:lnTo>
                    <a:close/>
                    <a:moveTo>
                      <a:pt x="707" y="801"/>
                    </a:moveTo>
                    <a:lnTo>
                      <a:pt x="707" y="801"/>
                    </a:lnTo>
                    <a:lnTo>
                      <a:pt x="708" y="801"/>
                    </a:lnTo>
                    <a:lnTo>
                      <a:pt x="708" y="803"/>
                    </a:lnTo>
                    <a:lnTo>
                      <a:pt x="708" y="803"/>
                    </a:lnTo>
                    <a:lnTo>
                      <a:pt x="708" y="805"/>
                    </a:lnTo>
                    <a:lnTo>
                      <a:pt x="707" y="803"/>
                    </a:lnTo>
                    <a:lnTo>
                      <a:pt x="705" y="803"/>
                    </a:lnTo>
                    <a:lnTo>
                      <a:pt x="705" y="803"/>
                    </a:lnTo>
                    <a:lnTo>
                      <a:pt x="703" y="803"/>
                    </a:lnTo>
                    <a:lnTo>
                      <a:pt x="705" y="801"/>
                    </a:lnTo>
                    <a:lnTo>
                      <a:pt x="707" y="801"/>
                    </a:lnTo>
                    <a:lnTo>
                      <a:pt x="707" y="801"/>
                    </a:lnTo>
                    <a:close/>
                    <a:moveTo>
                      <a:pt x="749" y="791"/>
                    </a:moveTo>
                    <a:lnTo>
                      <a:pt x="748" y="791"/>
                    </a:lnTo>
                    <a:lnTo>
                      <a:pt x="748" y="791"/>
                    </a:lnTo>
                    <a:lnTo>
                      <a:pt x="748" y="789"/>
                    </a:lnTo>
                    <a:lnTo>
                      <a:pt x="749" y="789"/>
                    </a:lnTo>
                    <a:lnTo>
                      <a:pt x="749" y="791"/>
                    </a:lnTo>
                    <a:close/>
                    <a:moveTo>
                      <a:pt x="753" y="791"/>
                    </a:moveTo>
                    <a:lnTo>
                      <a:pt x="753" y="791"/>
                    </a:lnTo>
                    <a:lnTo>
                      <a:pt x="751" y="791"/>
                    </a:lnTo>
                    <a:lnTo>
                      <a:pt x="751" y="789"/>
                    </a:lnTo>
                    <a:lnTo>
                      <a:pt x="751" y="789"/>
                    </a:lnTo>
                    <a:lnTo>
                      <a:pt x="751" y="788"/>
                    </a:lnTo>
                    <a:lnTo>
                      <a:pt x="753" y="788"/>
                    </a:lnTo>
                    <a:lnTo>
                      <a:pt x="753" y="788"/>
                    </a:lnTo>
                    <a:lnTo>
                      <a:pt x="754" y="788"/>
                    </a:lnTo>
                    <a:lnTo>
                      <a:pt x="753" y="789"/>
                    </a:lnTo>
                    <a:lnTo>
                      <a:pt x="753" y="789"/>
                    </a:lnTo>
                    <a:lnTo>
                      <a:pt x="753" y="791"/>
                    </a:lnTo>
                    <a:lnTo>
                      <a:pt x="753" y="791"/>
                    </a:lnTo>
                    <a:close/>
                    <a:moveTo>
                      <a:pt x="766" y="765"/>
                    </a:moveTo>
                    <a:lnTo>
                      <a:pt x="766" y="767"/>
                    </a:lnTo>
                    <a:lnTo>
                      <a:pt x="766" y="765"/>
                    </a:lnTo>
                    <a:lnTo>
                      <a:pt x="765" y="765"/>
                    </a:lnTo>
                    <a:lnTo>
                      <a:pt x="765" y="765"/>
                    </a:lnTo>
                    <a:lnTo>
                      <a:pt x="765" y="764"/>
                    </a:lnTo>
                    <a:lnTo>
                      <a:pt x="765" y="764"/>
                    </a:lnTo>
                    <a:lnTo>
                      <a:pt x="766" y="765"/>
                    </a:lnTo>
                    <a:lnTo>
                      <a:pt x="766" y="765"/>
                    </a:lnTo>
                    <a:lnTo>
                      <a:pt x="766" y="765"/>
                    </a:lnTo>
                    <a:close/>
                    <a:moveTo>
                      <a:pt x="855" y="731"/>
                    </a:moveTo>
                    <a:lnTo>
                      <a:pt x="855" y="733"/>
                    </a:lnTo>
                    <a:lnTo>
                      <a:pt x="854" y="731"/>
                    </a:lnTo>
                    <a:lnTo>
                      <a:pt x="854" y="731"/>
                    </a:lnTo>
                    <a:lnTo>
                      <a:pt x="854" y="731"/>
                    </a:lnTo>
                    <a:lnTo>
                      <a:pt x="854" y="730"/>
                    </a:lnTo>
                    <a:lnTo>
                      <a:pt x="854" y="730"/>
                    </a:lnTo>
                    <a:lnTo>
                      <a:pt x="855" y="731"/>
                    </a:lnTo>
                    <a:lnTo>
                      <a:pt x="855" y="731"/>
                    </a:lnTo>
                    <a:lnTo>
                      <a:pt x="855" y="731"/>
                    </a:lnTo>
                    <a:close/>
                    <a:moveTo>
                      <a:pt x="888" y="711"/>
                    </a:moveTo>
                    <a:lnTo>
                      <a:pt x="886" y="713"/>
                    </a:lnTo>
                    <a:lnTo>
                      <a:pt x="885" y="711"/>
                    </a:lnTo>
                    <a:lnTo>
                      <a:pt x="885" y="711"/>
                    </a:lnTo>
                    <a:lnTo>
                      <a:pt x="886" y="709"/>
                    </a:lnTo>
                    <a:lnTo>
                      <a:pt x="885" y="707"/>
                    </a:lnTo>
                    <a:lnTo>
                      <a:pt x="886" y="707"/>
                    </a:lnTo>
                    <a:lnTo>
                      <a:pt x="886" y="707"/>
                    </a:lnTo>
                    <a:lnTo>
                      <a:pt x="886" y="707"/>
                    </a:lnTo>
                    <a:lnTo>
                      <a:pt x="888" y="707"/>
                    </a:lnTo>
                    <a:lnTo>
                      <a:pt x="888" y="707"/>
                    </a:lnTo>
                    <a:lnTo>
                      <a:pt x="888" y="709"/>
                    </a:lnTo>
                    <a:lnTo>
                      <a:pt x="888" y="709"/>
                    </a:lnTo>
                    <a:lnTo>
                      <a:pt x="888" y="711"/>
                    </a:lnTo>
                    <a:lnTo>
                      <a:pt x="888" y="711"/>
                    </a:lnTo>
                    <a:lnTo>
                      <a:pt x="888" y="711"/>
                    </a:lnTo>
                    <a:close/>
                    <a:moveTo>
                      <a:pt x="915" y="655"/>
                    </a:moveTo>
                    <a:lnTo>
                      <a:pt x="914" y="655"/>
                    </a:lnTo>
                    <a:lnTo>
                      <a:pt x="912" y="655"/>
                    </a:lnTo>
                    <a:lnTo>
                      <a:pt x="912" y="655"/>
                    </a:lnTo>
                    <a:lnTo>
                      <a:pt x="914" y="653"/>
                    </a:lnTo>
                    <a:lnTo>
                      <a:pt x="915" y="653"/>
                    </a:lnTo>
                    <a:lnTo>
                      <a:pt x="915" y="653"/>
                    </a:lnTo>
                    <a:lnTo>
                      <a:pt x="915" y="655"/>
                    </a:lnTo>
                    <a:lnTo>
                      <a:pt x="915" y="655"/>
                    </a:lnTo>
                    <a:close/>
                    <a:moveTo>
                      <a:pt x="932" y="620"/>
                    </a:moveTo>
                    <a:lnTo>
                      <a:pt x="932" y="620"/>
                    </a:lnTo>
                    <a:lnTo>
                      <a:pt x="931" y="619"/>
                    </a:lnTo>
                    <a:lnTo>
                      <a:pt x="931" y="619"/>
                    </a:lnTo>
                    <a:lnTo>
                      <a:pt x="931" y="619"/>
                    </a:lnTo>
                    <a:lnTo>
                      <a:pt x="931" y="617"/>
                    </a:lnTo>
                    <a:lnTo>
                      <a:pt x="932" y="620"/>
                    </a:lnTo>
                    <a:lnTo>
                      <a:pt x="932" y="620"/>
                    </a:lnTo>
                    <a:close/>
                    <a:moveTo>
                      <a:pt x="938" y="615"/>
                    </a:moveTo>
                    <a:lnTo>
                      <a:pt x="938" y="617"/>
                    </a:lnTo>
                    <a:lnTo>
                      <a:pt x="936" y="617"/>
                    </a:lnTo>
                    <a:lnTo>
                      <a:pt x="936" y="615"/>
                    </a:lnTo>
                    <a:lnTo>
                      <a:pt x="936" y="614"/>
                    </a:lnTo>
                    <a:lnTo>
                      <a:pt x="938" y="614"/>
                    </a:lnTo>
                    <a:lnTo>
                      <a:pt x="938" y="615"/>
                    </a:lnTo>
                    <a:lnTo>
                      <a:pt x="938" y="615"/>
                    </a:lnTo>
                    <a:close/>
                    <a:moveTo>
                      <a:pt x="934" y="614"/>
                    </a:moveTo>
                    <a:lnTo>
                      <a:pt x="934" y="614"/>
                    </a:lnTo>
                    <a:lnTo>
                      <a:pt x="932" y="614"/>
                    </a:lnTo>
                    <a:lnTo>
                      <a:pt x="929" y="614"/>
                    </a:lnTo>
                    <a:lnTo>
                      <a:pt x="929" y="612"/>
                    </a:lnTo>
                    <a:lnTo>
                      <a:pt x="929" y="610"/>
                    </a:lnTo>
                    <a:lnTo>
                      <a:pt x="931" y="610"/>
                    </a:lnTo>
                    <a:lnTo>
                      <a:pt x="934" y="612"/>
                    </a:lnTo>
                    <a:lnTo>
                      <a:pt x="936" y="612"/>
                    </a:lnTo>
                    <a:lnTo>
                      <a:pt x="934" y="614"/>
                    </a:lnTo>
                    <a:lnTo>
                      <a:pt x="934" y="614"/>
                    </a:lnTo>
                    <a:close/>
                    <a:moveTo>
                      <a:pt x="927" y="580"/>
                    </a:moveTo>
                    <a:lnTo>
                      <a:pt x="926" y="581"/>
                    </a:lnTo>
                    <a:lnTo>
                      <a:pt x="920" y="580"/>
                    </a:lnTo>
                    <a:lnTo>
                      <a:pt x="917" y="576"/>
                    </a:lnTo>
                    <a:lnTo>
                      <a:pt x="914" y="574"/>
                    </a:lnTo>
                    <a:lnTo>
                      <a:pt x="914" y="573"/>
                    </a:lnTo>
                    <a:lnTo>
                      <a:pt x="917" y="573"/>
                    </a:lnTo>
                    <a:lnTo>
                      <a:pt x="919" y="574"/>
                    </a:lnTo>
                    <a:lnTo>
                      <a:pt x="919" y="576"/>
                    </a:lnTo>
                    <a:lnTo>
                      <a:pt x="920" y="576"/>
                    </a:lnTo>
                    <a:lnTo>
                      <a:pt x="920" y="576"/>
                    </a:lnTo>
                    <a:lnTo>
                      <a:pt x="926" y="578"/>
                    </a:lnTo>
                    <a:lnTo>
                      <a:pt x="926" y="580"/>
                    </a:lnTo>
                    <a:lnTo>
                      <a:pt x="927" y="580"/>
                    </a:lnTo>
                    <a:lnTo>
                      <a:pt x="927" y="580"/>
                    </a:lnTo>
                    <a:close/>
                    <a:moveTo>
                      <a:pt x="958" y="0"/>
                    </a:moveTo>
                    <a:lnTo>
                      <a:pt x="958" y="0"/>
                    </a:lnTo>
                    <a:lnTo>
                      <a:pt x="960" y="0"/>
                    </a:lnTo>
                    <a:lnTo>
                      <a:pt x="960" y="0"/>
                    </a:lnTo>
                    <a:lnTo>
                      <a:pt x="963" y="2"/>
                    </a:lnTo>
                    <a:lnTo>
                      <a:pt x="968" y="3"/>
                    </a:lnTo>
                    <a:lnTo>
                      <a:pt x="970" y="5"/>
                    </a:lnTo>
                    <a:lnTo>
                      <a:pt x="972" y="5"/>
                    </a:lnTo>
                    <a:lnTo>
                      <a:pt x="974" y="7"/>
                    </a:lnTo>
                    <a:lnTo>
                      <a:pt x="975" y="9"/>
                    </a:lnTo>
                    <a:lnTo>
                      <a:pt x="977" y="10"/>
                    </a:lnTo>
                    <a:lnTo>
                      <a:pt x="980" y="10"/>
                    </a:lnTo>
                    <a:lnTo>
                      <a:pt x="984" y="14"/>
                    </a:lnTo>
                    <a:lnTo>
                      <a:pt x="984" y="14"/>
                    </a:lnTo>
                    <a:lnTo>
                      <a:pt x="985" y="12"/>
                    </a:lnTo>
                    <a:lnTo>
                      <a:pt x="985" y="10"/>
                    </a:lnTo>
                    <a:lnTo>
                      <a:pt x="989" y="10"/>
                    </a:lnTo>
                    <a:lnTo>
                      <a:pt x="991" y="12"/>
                    </a:lnTo>
                    <a:lnTo>
                      <a:pt x="996" y="15"/>
                    </a:lnTo>
                    <a:lnTo>
                      <a:pt x="997" y="15"/>
                    </a:lnTo>
                    <a:lnTo>
                      <a:pt x="999" y="15"/>
                    </a:lnTo>
                    <a:lnTo>
                      <a:pt x="999" y="15"/>
                    </a:lnTo>
                    <a:lnTo>
                      <a:pt x="1001" y="17"/>
                    </a:lnTo>
                    <a:lnTo>
                      <a:pt x="1001" y="19"/>
                    </a:lnTo>
                    <a:lnTo>
                      <a:pt x="999" y="19"/>
                    </a:lnTo>
                    <a:lnTo>
                      <a:pt x="1001" y="20"/>
                    </a:lnTo>
                    <a:lnTo>
                      <a:pt x="1003" y="20"/>
                    </a:lnTo>
                    <a:lnTo>
                      <a:pt x="1004" y="20"/>
                    </a:lnTo>
                    <a:lnTo>
                      <a:pt x="1004" y="24"/>
                    </a:lnTo>
                    <a:lnTo>
                      <a:pt x="1006" y="24"/>
                    </a:lnTo>
                    <a:lnTo>
                      <a:pt x="1008" y="26"/>
                    </a:lnTo>
                    <a:lnTo>
                      <a:pt x="1008" y="26"/>
                    </a:lnTo>
                    <a:lnTo>
                      <a:pt x="1008" y="27"/>
                    </a:lnTo>
                    <a:lnTo>
                      <a:pt x="1008" y="27"/>
                    </a:lnTo>
                    <a:lnTo>
                      <a:pt x="1006" y="29"/>
                    </a:lnTo>
                    <a:lnTo>
                      <a:pt x="1006" y="29"/>
                    </a:lnTo>
                    <a:lnTo>
                      <a:pt x="1008" y="31"/>
                    </a:lnTo>
                    <a:lnTo>
                      <a:pt x="1009" y="31"/>
                    </a:lnTo>
                    <a:lnTo>
                      <a:pt x="1009" y="32"/>
                    </a:lnTo>
                    <a:lnTo>
                      <a:pt x="1009" y="34"/>
                    </a:lnTo>
                    <a:lnTo>
                      <a:pt x="1011" y="34"/>
                    </a:lnTo>
                    <a:lnTo>
                      <a:pt x="1013" y="36"/>
                    </a:lnTo>
                    <a:lnTo>
                      <a:pt x="1013" y="37"/>
                    </a:lnTo>
                    <a:lnTo>
                      <a:pt x="1013" y="37"/>
                    </a:lnTo>
                    <a:lnTo>
                      <a:pt x="1013" y="39"/>
                    </a:lnTo>
                    <a:lnTo>
                      <a:pt x="1013" y="39"/>
                    </a:lnTo>
                    <a:lnTo>
                      <a:pt x="1013" y="43"/>
                    </a:lnTo>
                    <a:lnTo>
                      <a:pt x="1013" y="43"/>
                    </a:lnTo>
                    <a:lnTo>
                      <a:pt x="1015" y="44"/>
                    </a:lnTo>
                    <a:lnTo>
                      <a:pt x="1015" y="48"/>
                    </a:lnTo>
                    <a:lnTo>
                      <a:pt x="1016" y="51"/>
                    </a:lnTo>
                    <a:lnTo>
                      <a:pt x="1018" y="55"/>
                    </a:lnTo>
                    <a:lnTo>
                      <a:pt x="1020" y="58"/>
                    </a:lnTo>
                    <a:lnTo>
                      <a:pt x="1020" y="61"/>
                    </a:lnTo>
                    <a:lnTo>
                      <a:pt x="1020" y="61"/>
                    </a:lnTo>
                    <a:lnTo>
                      <a:pt x="1021" y="63"/>
                    </a:lnTo>
                    <a:lnTo>
                      <a:pt x="1021" y="63"/>
                    </a:lnTo>
                    <a:lnTo>
                      <a:pt x="1021" y="65"/>
                    </a:lnTo>
                    <a:lnTo>
                      <a:pt x="1021" y="66"/>
                    </a:lnTo>
                    <a:lnTo>
                      <a:pt x="1023" y="68"/>
                    </a:lnTo>
                    <a:lnTo>
                      <a:pt x="1021" y="70"/>
                    </a:lnTo>
                    <a:lnTo>
                      <a:pt x="1023" y="72"/>
                    </a:lnTo>
                    <a:lnTo>
                      <a:pt x="1023" y="72"/>
                    </a:lnTo>
                    <a:lnTo>
                      <a:pt x="1023" y="73"/>
                    </a:lnTo>
                    <a:lnTo>
                      <a:pt x="1023" y="77"/>
                    </a:lnTo>
                    <a:lnTo>
                      <a:pt x="1027" y="80"/>
                    </a:lnTo>
                    <a:lnTo>
                      <a:pt x="1028" y="84"/>
                    </a:lnTo>
                    <a:lnTo>
                      <a:pt x="1032" y="89"/>
                    </a:lnTo>
                    <a:lnTo>
                      <a:pt x="1032" y="90"/>
                    </a:lnTo>
                    <a:lnTo>
                      <a:pt x="1032" y="92"/>
                    </a:lnTo>
                    <a:lnTo>
                      <a:pt x="1032" y="94"/>
                    </a:lnTo>
                    <a:lnTo>
                      <a:pt x="1032" y="95"/>
                    </a:lnTo>
                    <a:lnTo>
                      <a:pt x="1032" y="97"/>
                    </a:lnTo>
                    <a:lnTo>
                      <a:pt x="1032" y="97"/>
                    </a:lnTo>
                    <a:lnTo>
                      <a:pt x="1032" y="99"/>
                    </a:lnTo>
                    <a:lnTo>
                      <a:pt x="1033" y="101"/>
                    </a:lnTo>
                    <a:lnTo>
                      <a:pt x="1037" y="102"/>
                    </a:lnTo>
                    <a:lnTo>
                      <a:pt x="1035" y="107"/>
                    </a:lnTo>
                    <a:lnTo>
                      <a:pt x="1035" y="109"/>
                    </a:lnTo>
                    <a:lnTo>
                      <a:pt x="1035" y="112"/>
                    </a:lnTo>
                    <a:lnTo>
                      <a:pt x="1035" y="114"/>
                    </a:lnTo>
                    <a:lnTo>
                      <a:pt x="1037" y="116"/>
                    </a:lnTo>
                    <a:lnTo>
                      <a:pt x="1039" y="118"/>
                    </a:lnTo>
                    <a:lnTo>
                      <a:pt x="1039" y="119"/>
                    </a:lnTo>
                    <a:lnTo>
                      <a:pt x="1040" y="121"/>
                    </a:lnTo>
                    <a:lnTo>
                      <a:pt x="1044" y="123"/>
                    </a:lnTo>
                    <a:lnTo>
                      <a:pt x="1049" y="123"/>
                    </a:lnTo>
                    <a:lnTo>
                      <a:pt x="1054" y="121"/>
                    </a:lnTo>
                    <a:lnTo>
                      <a:pt x="1057" y="121"/>
                    </a:lnTo>
                    <a:lnTo>
                      <a:pt x="1059" y="121"/>
                    </a:lnTo>
                    <a:lnTo>
                      <a:pt x="1059" y="123"/>
                    </a:lnTo>
                    <a:lnTo>
                      <a:pt x="1059" y="124"/>
                    </a:lnTo>
                    <a:lnTo>
                      <a:pt x="1061" y="124"/>
                    </a:lnTo>
                    <a:lnTo>
                      <a:pt x="1062" y="126"/>
                    </a:lnTo>
                    <a:lnTo>
                      <a:pt x="1064" y="126"/>
                    </a:lnTo>
                    <a:lnTo>
                      <a:pt x="1064" y="128"/>
                    </a:lnTo>
                    <a:lnTo>
                      <a:pt x="1066" y="128"/>
                    </a:lnTo>
                    <a:lnTo>
                      <a:pt x="1068" y="128"/>
                    </a:lnTo>
                    <a:lnTo>
                      <a:pt x="1069" y="128"/>
                    </a:lnTo>
                    <a:lnTo>
                      <a:pt x="1069" y="128"/>
                    </a:lnTo>
                    <a:lnTo>
                      <a:pt x="1071" y="128"/>
                    </a:lnTo>
                    <a:lnTo>
                      <a:pt x="1071" y="128"/>
                    </a:lnTo>
                    <a:lnTo>
                      <a:pt x="1073" y="128"/>
                    </a:lnTo>
                    <a:lnTo>
                      <a:pt x="1073" y="128"/>
                    </a:lnTo>
                    <a:lnTo>
                      <a:pt x="1074" y="130"/>
                    </a:lnTo>
                    <a:lnTo>
                      <a:pt x="1074" y="130"/>
                    </a:lnTo>
                    <a:lnTo>
                      <a:pt x="1076" y="131"/>
                    </a:lnTo>
                    <a:lnTo>
                      <a:pt x="1080" y="133"/>
                    </a:lnTo>
                    <a:lnTo>
                      <a:pt x="1083" y="140"/>
                    </a:lnTo>
                    <a:lnTo>
                      <a:pt x="1086" y="141"/>
                    </a:lnTo>
                    <a:lnTo>
                      <a:pt x="1090" y="143"/>
                    </a:lnTo>
                    <a:lnTo>
                      <a:pt x="1093" y="143"/>
                    </a:lnTo>
                    <a:lnTo>
                      <a:pt x="1095" y="145"/>
                    </a:lnTo>
                    <a:lnTo>
                      <a:pt x="1093" y="148"/>
                    </a:lnTo>
                    <a:lnTo>
                      <a:pt x="1093" y="150"/>
                    </a:lnTo>
                    <a:lnTo>
                      <a:pt x="1095" y="152"/>
                    </a:lnTo>
                    <a:lnTo>
                      <a:pt x="1095" y="153"/>
                    </a:lnTo>
                    <a:lnTo>
                      <a:pt x="1097" y="155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98" y="160"/>
                    </a:lnTo>
                    <a:lnTo>
                      <a:pt x="1097" y="164"/>
                    </a:lnTo>
                    <a:lnTo>
                      <a:pt x="1097" y="167"/>
                    </a:lnTo>
                    <a:lnTo>
                      <a:pt x="1098" y="169"/>
                    </a:lnTo>
                    <a:lnTo>
                      <a:pt x="1100" y="172"/>
                    </a:lnTo>
                    <a:lnTo>
                      <a:pt x="1100" y="174"/>
                    </a:lnTo>
                    <a:lnTo>
                      <a:pt x="1102" y="176"/>
                    </a:lnTo>
                    <a:lnTo>
                      <a:pt x="1102" y="176"/>
                    </a:lnTo>
                    <a:lnTo>
                      <a:pt x="1105" y="176"/>
                    </a:lnTo>
                    <a:lnTo>
                      <a:pt x="1109" y="176"/>
                    </a:lnTo>
                    <a:lnTo>
                      <a:pt x="1110" y="176"/>
                    </a:lnTo>
                    <a:lnTo>
                      <a:pt x="1112" y="176"/>
                    </a:lnTo>
                    <a:lnTo>
                      <a:pt x="1117" y="177"/>
                    </a:lnTo>
                    <a:lnTo>
                      <a:pt x="1124" y="176"/>
                    </a:lnTo>
                    <a:lnTo>
                      <a:pt x="1129" y="176"/>
                    </a:lnTo>
                    <a:lnTo>
                      <a:pt x="1131" y="176"/>
                    </a:lnTo>
                    <a:lnTo>
                      <a:pt x="1133" y="174"/>
                    </a:lnTo>
                    <a:lnTo>
                      <a:pt x="1134" y="170"/>
                    </a:lnTo>
                    <a:lnTo>
                      <a:pt x="1134" y="169"/>
                    </a:lnTo>
                    <a:lnTo>
                      <a:pt x="1136" y="169"/>
                    </a:lnTo>
                    <a:lnTo>
                      <a:pt x="1138" y="169"/>
                    </a:lnTo>
                    <a:lnTo>
                      <a:pt x="1141" y="165"/>
                    </a:lnTo>
                    <a:lnTo>
                      <a:pt x="1143" y="164"/>
                    </a:lnTo>
                    <a:lnTo>
                      <a:pt x="1146" y="164"/>
                    </a:lnTo>
                    <a:lnTo>
                      <a:pt x="1150" y="165"/>
                    </a:lnTo>
                    <a:lnTo>
                      <a:pt x="1151" y="164"/>
                    </a:lnTo>
                    <a:lnTo>
                      <a:pt x="1153" y="162"/>
                    </a:lnTo>
                    <a:lnTo>
                      <a:pt x="1157" y="160"/>
                    </a:lnTo>
                    <a:lnTo>
                      <a:pt x="1163" y="157"/>
                    </a:lnTo>
                    <a:lnTo>
                      <a:pt x="1165" y="157"/>
                    </a:lnTo>
                    <a:lnTo>
                      <a:pt x="1167" y="157"/>
                    </a:lnTo>
                    <a:lnTo>
                      <a:pt x="1169" y="157"/>
                    </a:lnTo>
                    <a:lnTo>
                      <a:pt x="1170" y="159"/>
                    </a:lnTo>
                    <a:lnTo>
                      <a:pt x="1172" y="160"/>
                    </a:lnTo>
                    <a:lnTo>
                      <a:pt x="1174" y="162"/>
                    </a:lnTo>
                    <a:lnTo>
                      <a:pt x="1172" y="164"/>
                    </a:lnTo>
                    <a:lnTo>
                      <a:pt x="1172" y="164"/>
                    </a:lnTo>
                    <a:lnTo>
                      <a:pt x="1172" y="165"/>
                    </a:lnTo>
                    <a:lnTo>
                      <a:pt x="1170" y="167"/>
                    </a:lnTo>
                    <a:lnTo>
                      <a:pt x="1172" y="169"/>
                    </a:lnTo>
                    <a:lnTo>
                      <a:pt x="1172" y="170"/>
                    </a:lnTo>
                    <a:lnTo>
                      <a:pt x="1174" y="172"/>
                    </a:lnTo>
                    <a:lnTo>
                      <a:pt x="1174" y="176"/>
                    </a:lnTo>
                    <a:lnTo>
                      <a:pt x="1174" y="176"/>
                    </a:lnTo>
                    <a:lnTo>
                      <a:pt x="1174" y="177"/>
                    </a:lnTo>
                    <a:lnTo>
                      <a:pt x="1172" y="181"/>
                    </a:lnTo>
                    <a:lnTo>
                      <a:pt x="1170" y="182"/>
                    </a:lnTo>
                    <a:lnTo>
                      <a:pt x="1169" y="182"/>
                    </a:lnTo>
                    <a:lnTo>
                      <a:pt x="1167" y="184"/>
                    </a:lnTo>
                    <a:lnTo>
                      <a:pt x="1167" y="184"/>
                    </a:lnTo>
                    <a:lnTo>
                      <a:pt x="1165" y="184"/>
                    </a:lnTo>
                    <a:lnTo>
                      <a:pt x="1165" y="186"/>
                    </a:lnTo>
                    <a:lnTo>
                      <a:pt x="1163" y="186"/>
                    </a:lnTo>
                    <a:lnTo>
                      <a:pt x="1163" y="187"/>
                    </a:lnTo>
                    <a:lnTo>
                      <a:pt x="1163" y="187"/>
                    </a:lnTo>
                    <a:lnTo>
                      <a:pt x="1163" y="191"/>
                    </a:lnTo>
                    <a:lnTo>
                      <a:pt x="1163" y="193"/>
                    </a:lnTo>
                    <a:lnTo>
                      <a:pt x="1162" y="194"/>
                    </a:lnTo>
                    <a:lnTo>
                      <a:pt x="1162" y="196"/>
                    </a:lnTo>
                    <a:lnTo>
                      <a:pt x="1162" y="198"/>
                    </a:lnTo>
                    <a:lnTo>
                      <a:pt x="1160" y="199"/>
                    </a:lnTo>
                    <a:lnTo>
                      <a:pt x="1160" y="199"/>
                    </a:lnTo>
                    <a:lnTo>
                      <a:pt x="1160" y="203"/>
                    </a:lnTo>
                    <a:lnTo>
                      <a:pt x="1158" y="206"/>
                    </a:lnTo>
                    <a:lnTo>
                      <a:pt x="1157" y="210"/>
                    </a:lnTo>
                    <a:lnTo>
                      <a:pt x="1158" y="211"/>
                    </a:lnTo>
                    <a:lnTo>
                      <a:pt x="1158" y="213"/>
                    </a:lnTo>
                    <a:lnTo>
                      <a:pt x="1158" y="215"/>
                    </a:lnTo>
                    <a:lnTo>
                      <a:pt x="1157" y="215"/>
                    </a:lnTo>
                    <a:lnTo>
                      <a:pt x="1157" y="216"/>
                    </a:lnTo>
                    <a:lnTo>
                      <a:pt x="1157" y="216"/>
                    </a:lnTo>
                    <a:lnTo>
                      <a:pt x="1155" y="218"/>
                    </a:lnTo>
                    <a:lnTo>
                      <a:pt x="1155" y="220"/>
                    </a:lnTo>
                    <a:lnTo>
                      <a:pt x="1155" y="222"/>
                    </a:lnTo>
                    <a:lnTo>
                      <a:pt x="1153" y="223"/>
                    </a:lnTo>
                    <a:lnTo>
                      <a:pt x="1153" y="225"/>
                    </a:lnTo>
                    <a:lnTo>
                      <a:pt x="1151" y="225"/>
                    </a:lnTo>
                    <a:lnTo>
                      <a:pt x="1151" y="227"/>
                    </a:lnTo>
                    <a:lnTo>
                      <a:pt x="1150" y="227"/>
                    </a:lnTo>
                    <a:lnTo>
                      <a:pt x="1150" y="228"/>
                    </a:lnTo>
                    <a:lnTo>
                      <a:pt x="1150" y="230"/>
                    </a:lnTo>
                    <a:lnTo>
                      <a:pt x="1150" y="232"/>
                    </a:lnTo>
                    <a:lnTo>
                      <a:pt x="1150" y="234"/>
                    </a:lnTo>
                    <a:lnTo>
                      <a:pt x="1150" y="234"/>
                    </a:lnTo>
                    <a:lnTo>
                      <a:pt x="1148" y="235"/>
                    </a:lnTo>
                    <a:lnTo>
                      <a:pt x="1146" y="235"/>
                    </a:lnTo>
                    <a:lnTo>
                      <a:pt x="1146" y="235"/>
                    </a:lnTo>
                    <a:lnTo>
                      <a:pt x="1145" y="237"/>
                    </a:lnTo>
                    <a:lnTo>
                      <a:pt x="1143" y="242"/>
                    </a:lnTo>
                    <a:lnTo>
                      <a:pt x="1143" y="244"/>
                    </a:lnTo>
                    <a:lnTo>
                      <a:pt x="1143" y="247"/>
                    </a:lnTo>
                    <a:lnTo>
                      <a:pt x="1141" y="249"/>
                    </a:lnTo>
                    <a:lnTo>
                      <a:pt x="1139" y="249"/>
                    </a:lnTo>
                    <a:lnTo>
                      <a:pt x="1138" y="249"/>
                    </a:lnTo>
                    <a:lnTo>
                      <a:pt x="1138" y="249"/>
                    </a:lnTo>
                    <a:lnTo>
                      <a:pt x="1136" y="249"/>
                    </a:lnTo>
                    <a:lnTo>
                      <a:pt x="1134" y="247"/>
                    </a:lnTo>
                    <a:lnTo>
                      <a:pt x="1133" y="247"/>
                    </a:lnTo>
                    <a:lnTo>
                      <a:pt x="1128" y="245"/>
                    </a:lnTo>
                    <a:lnTo>
                      <a:pt x="1124" y="245"/>
                    </a:lnTo>
                    <a:lnTo>
                      <a:pt x="1122" y="244"/>
                    </a:lnTo>
                    <a:lnTo>
                      <a:pt x="1121" y="244"/>
                    </a:lnTo>
                    <a:lnTo>
                      <a:pt x="1119" y="244"/>
                    </a:lnTo>
                    <a:lnTo>
                      <a:pt x="1119" y="242"/>
                    </a:lnTo>
                    <a:lnTo>
                      <a:pt x="1117" y="242"/>
                    </a:lnTo>
                    <a:lnTo>
                      <a:pt x="1117" y="244"/>
                    </a:lnTo>
                    <a:lnTo>
                      <a:pt x="1116" y="245"/>
                    </a:lnTo>
                    <a:lnTo>
                      <a:pt x="1114" y="247"/>
                    </a:lnTo>
                    <a:lnTo>
                      <a:pt x="1114" y="249"/>
                    </a:lnTo>
                    <a:lnTo>
                      <a:pt x="1112" y="251"/>
                    </a:lnTo>
                    <a:lnTo>
                      <a:pt x="1110" y="251"/>
                    </a:lnTo>
                    <a:lnTo>
                      <a:pt x="1107" y="252"/>
                    </a:lnTo>
                    <a:lnTo>
                      <a:pt x="1107" y="252"/>
                    </a:lnTo>
                    <a:lnTo>
                      <a:pt x="1104" y="252"/>
                    </a:lnTo>
                    <a:lnTo>
                      <a:pt x="1104" y="254"/>
                    </a:lnTo>
                    <a:lnTo>
                      <a:pt x="1102" y="254"/>
                    </a:lnTo>
                    <a:lnTo>
                      <a:pt x="1102" y="256"/>
                    </a:lnTo>
                    <a:lnTo>
                      <a:pt x="1102" y="257"/>
                    </a:lnTo>
                    <a:lnTo>
                      <a:pt x="1104" y="259"/>
                    </a:lnTo>
                    <a:lnTo>
                      <a:pt x="1104" y="261"/>
                    </a:lnTo>
                    <a:lnTo>
                      <a:pt x="1105" y="264"/>
                    </a:lnTo>
                    <a:lnTo>
                      <a:pt x="1107" y="276"/>
                    </a:lnTo>
                    <a:lnTo>
                      <a:pt x="1107" y="278"/>
                    </a:lnTo>
                    <a:lnTo>
                      <a:pt x="1105" y="285"/>
                    </a:lnTo>
                    <a:lnTo>
                      <a:pt x="1105" y="286"/>
                    </a:lnTo>
                    <a:lnTo>
                      <a:pt x="1105" y="288"/>
                    </a:lnTo>
                    <a:lnTo>
                      <a:pt x="1105" y="290"/>
                    </a:lnTo>
                    <a:lnTo>
                      <a:pt x="1107" y="291"/>
                    </a:lnTo>
                    <a:lnTo>
                      <a:pt x="1107" y="291"/>
                    </a:lnTo>
                    <a:lnTo>
                      <a:pt x="1107" y="291"/>
                    </a:lnTo>
                    <a:lnTo>
                      <a:pt x="1107" y="293"/>
                    </a:lnTo>
                    <a:lnTo>
                      <a:pt x="1107" y="295"/>
                    </a:lnTo>
                    <a:lnTo>
                      <a:pt x="1107" y="297"/>
                    </a:lnTo>
                    <a:lnTo>
                      <a:pt x="1105" y="300"/>
                    </a:lnTo>
                    <a:lnTo>
                      <a:pt x="1105" y="302"/>
                    </a:lnTo>
                    <a:lnTo>
                      <a:pt x="1104" y="302"/>
                    </a:lnTo>
                    <a:lnTo>
                      <a:pt x="1104" y="302"/>
                    </a:lnTo>
                    <a:lnTo>
                      <a:pt x="1104" y="305"/>
                    </a:lnTo>
                    <a:lnTo>
                      <a:pt x="1104" y="307"/>
                    </a:lnTo>
                    <a:lnTo>
                      <a:pt x="1102" y="307"/>
                    </a:lnTo>
                    <a:lnTo>
                      <a:pt x="1102" y="307"/>
                    </a:lnTo>
                    <a:lnTo>
                      <a:pt x="1100" y="307"/>
                    </a:lnTo>
                    <a:lnTo>
                      <a:pt x="1098" y="307"/>
                    </a:lnTo>
                    <a:lnTo>
                      <a:pt x="1097" y="309"/>
                    </a:lnTo>
                    <a:lnTo>
                      <a:pt x="1093" y="309"/>
                    </a:lnTo>
                    <a:lnTo>
                      <a:pt x="1093" y="309"/>
                    </a:lnTo>
                    <a:lnTo>
                      <a:pt x="1092" y="310"/>
                    </a:lnTo>
                    <a:lnTo>
                      <a:pt x="1092" y="310"/>
                    </a:lnTo>
                    <a:lnTo>
                      <a:pt x="1092" y="312"/>
                    </a:lnTo>
                    <a:lnTo>
                      <a:pt x="1092" y="312"/>
                    </a:lnTo>
                    <a:lnTo>
                      <a:pt x="1093" y="312"/>
                    </a:lnTo>
                    <a:lnTo>
                      <a:pt x="1093" y="314"/>
                    </a:lnTo>
                    <a:lnTo>
                      <a:pt x="1095" y="315"/>
                    </a:lnTo>
                    <a:lnTo>
                      <a:pt x="1093" y="315"/>
                    </a:lnTo>
                    <a:lnTo>
                      <a:pt x="1093" y="315"/>
                    </a:lnTo>
                    <a:lnTo>
                      <a:pt x="1092" y="314"/>
                    </a:lnTo>
                    <a:lnTo>
                      <a:pt x="1090" y="314"/>
                    </a:lnTo>
                    <a:lnTo>
                      <a:pt x="1088" y="312"/>
                    </a:lnTo>
                    <a:lnTo>
                      <a:pt x="1088" y="310"/>
                    </a:lnTo>
                    <a:lnTo>
                      <a:pt x="1088" y="307"/>
                    </a:lnTo>
                    <a:lnTo>
                      <a:pt x="1088" y="307"/>
                    </a:lnTo>
                    <a:lnTo>
                      <a:pt x="1086" y="305"/>
                    </a:lnTo>
                    <a:lnTo>
                      <a:pt x="1085" y="305"/>
                    </a:lnTo>
                    <a:lnTo>
                      <a:pt x="1085" y="303"/>
                    </a:lnTo>
                    <a:lnTo>
                      <a:pt x="1083" y="305"/>
                    </a:lnTo>
                    <a:lnTo>
                      <a:pt x="1083" y="303"/>
                    </a:lnTo>
                    <a:lnTo>
                      <a:pt x="1081" y="303"/>
                    </a:lnTo>
                    <a:lnTo>
                      <a:pt x="1081" y="303"/>
                    </a:lnTo>
                    <a:lnTo>
                      <a:pt x="1080" y="305"/>
                    </a:lnTo>
                    <a:lnTo>
                      <a:pt x="1080" y="307"/>
                    </a:lnTo>
                    <a:lnTo>
                      <a:pt x="1078" y="309"/>
                    </a:lnTo>
                    <a:lnTo>
                      <a:pt x="1078" y="312"/>
                    </a:lnTo>
                    <a:lnTo>
                      <a:pt x="1078" y="314"/>
                    </a:lnTo>
                    <a:lnTo>
                      <a:pt x="1078" y="317"/>
                    </a:lnTo>
                    <a:lnTo>
                      <a:pt x="1078" y="317"/>
                    </a:lnTo>
                    <a:lnTo>
                      <a:pt x="1076" y="319"/>
                    </a:lnTo>
                    <a:lnTo>
                      <a:pt x="1076" y="319"/>
                    </a:lnTo>
                    <a:lnTo>
                      <a:pt x="1074" y="319"/>
                    </a:lnTo>
                    <a:lnTo>
                      <a:pt x="1074" y="319"/>
                    </a:lnTo>
                    <a:lnTo>
                      <a:pt x="1073" y="319"/>
                    </a:lnTo>
                    <a:lnTo>
                      <a:pt x="1073" y="319"/>
                    </a:lnTo>
                    <a:lnTo>
                      <a:pt x="1071" y="319"/>
                    </a:lnTo>
                    <a:lnTo>
                      <a:pt x="1069" y="319"/>
                    </a:lnTo>
                    <a:lnTo>
                      <a:pt x="1069" y="320"/>
                    </a:lnTo>
                    <a:lnTo>
                      <a:pt x="1068" y="322"/>
                    </a:lnTo>
                    <a:lnTo>
                      <a:pt x="1068" y="322"/>
                    </a:lnTo>
                    <a:lnTo>
                      <a:pt x="1068" y="324"/>
                    </a:lnTo>
                    <a:lnTo>
                      <a:pt x="1066" y="326"/>
                    </a:lnTo>
                    <a:lnTo>
                      <a:pt x="1066" y="326"/>
                    </a:lnTo>
                    <a:lnTo>
                      <a:pt x="1062" y="327"/>
                    </a:lnTo>
                    <a:lnTo>
                      <a:pt x="1062" y="329"/>
                    </a:lnTo>
                    <a:lnTo>
                      <a:pt x="1061" y="329"/>
                    </a:lnTo>
                    <a:lnTo>
                      <a:pt x="1059" y="329"/>
                    </a:lnTo>
                    <a:lnTo>
                      <a:pt x="1057" y="329"/>
                    </a:lnTo>
                    <a:lnTo>
                      <a:pt x="1052" y="329"/>
                    </a:lnTo>
                    <a:lnTo>
                      <a:pt x="1051" y="329"/>
                    </a:lnTo>
                    <a:lnTo>
                      <a:pt x="1047" y="329"/>
                    </a:lnTo>
                    <a:lnTo>
                      <a:pt x="1045" y="329"/>
                    </a:lnTo>
                    <a:lnTo>
                      <a:pt x="1045" y="331"/>
                    </a:lnTo>
                    <a:lnTo>
                      <a:pt x="1045" y="332"/>
                    </a:lnTo>
                    <a:lnTo>
                      <a:pt x="1045" y="332"/>
                    </a:lnTo>
                    <a:lnTo>
                      <a:pt x="1045" y="334"/>
                    </a:lnTo>
                    <a:lnTo>
                      <a:pt x="1047" y="336"/>
                    </a:lnTo>
                    <a:lnTo>
                      <a:pt x="1049" y="337"/>
                    </a:lnTo>
                    <a:lnTo>
                      <a:pt x="1049" y="337"/>
                    </a:lnTo>
                    <a:lnTo>
                      <a:pt x="1051" y="339"/>
                    </a:lnTo>
                    <a:lnTo>
                      <a:pt x="1051" y="341"/>
                    </a:lnTo>
                    <a:lnTo>
                      <a:pt x="1049" y="343"/>
                    </a:lnTo>
                    <a:lnTo>
                      <a:pt x="1049" y="344"/>
                    </a:lnTo>
                    <a:lnTo>
                      <a:pt x="1047" y="344"/>
                    </a:lnTo>
                    <a:lnTo>
                      <a:pt x="1047" y="344"/>
                    </a:lnTo>
                    <a:lnTo>
                      <a:pt x="1045" y="344"/>
                    </a:lnTo>
                    <a:lnTo>
                      <a:pt x="1045" y="343"/>
                    </a:lnTo>
                    <a:lnTo>
                      <a:pt x="1044" y="343"/>
                    </a:lnTo>
                    <a:lnTo>
                      <a:pt x="1039" y="344"/>
                    </a:lnTo>
                    <a:lnTo>
                      <a:pt x="1037" y="343"/>
                    </a:lnTo>
                    <a:lnTo>
                      <a:pt x="1035" y="343"/>
                    </a:lnTo>
                    <a:lnTo>
                      <a:pt x="1033" y="343"/>
                    </a:lnTo>
                    <a:lnTo>
                      <a:pt x="1030" y="341"/>
                    </a:lnTo>
                    <a:lnTo>
                      <a:pt x="1028" y="341"/>
                    </a:lnTo>
                    <a:lnTo>
                      <a:pt x="1028" y="341"/>
                    </a:lnTo>
                    <a:lnTo>
                      <a:pt x="1028" y="339"/>
                    </a:lnTo>
                    <a:lnTo>
                      <a:pt x="1027" y="339"/>
                    </a:lnTo>
                    <a:lnTo>
                      <a:pt x="1027" y="337"/>
                    </a:lnTo>
                    <a:lnTo>
                      <a:pt x="1025" y="336"/>
                    </a:lnTo>
                    <a:lnTo>
                      <a:pt x="1025" y="33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21" y="336"/>
                    </a:lnTo>
                    <a:lnTo>
                      <a:pt x="1020" y="336"/>
                    </a:lnTo>
                    <a:lnTo>
                      <a:pt x="1020" y="336"/>
                    </a:lnTo>
                    <a:lnTo>
                      <a:pt x="1020" y="337"/>
                    </a:lnTo>
                    <a:lnTo>
                      <a:pt x="1018" y="339"/>
                    </a:lnTo>
                    <a:lnTo>
                      <a:pt x="1018" y="339"/>
                    </a:lnTo>
                    <a:lnTo>
                      <a:pt x="1016" y="343"/>
                    </a:lnTo>
                    <a:lnTo>
                      <a:pt x="1016" y="344"/>
                    </a:lnTo>
                    <a:lnTo>
                      <a:pt x="1016" y="346"/>
                    </a:lnTo>
                    <a:lnTo>
                      <a:pt x="1015" y="346"/>
                    </a:lnTo>
                    <a:lnTo>
                      <a:pt x="1015" y="346"/>
                    </a:lnTo>
                    <a:lnTo>
                      <a:pt x="1013" y="349"/>
                    </a:lnTo>
                    <a:lnTo>
                      <a:pt x="1011" y="351"/>
                    </a:lnTo>
                    <a:lnTo>
                      <a:pt x="1009" y="353"/>
                    </a:lnTo>
                    <a:lnTo>
                      <a:pt x="1008" y="355"/>
                    </a:lnTo>
                    <a:lnTo>
                      <a:pt x="1008" y="356"/>
                    </a:lnTo>
                    <a:lnTo>
                      <a:pt x="1006" y="358"/>
                    </a:lnTo>
                    <a:lnTo>
                      <a:pt x="1004" y="358"/>
                    </a:lnTo>
                    <a:lnTo>
                      <a:pt x="1003" y="358"/>
                    </a:lnTo>
                    <a:lnTo>
                      <a:pt x="1001" y="358"/>
                    </a:lnTo>
                    <a:lnTo>
                      <a:pt x="1001" y="360"/>
                    </a:lnTo>
                    <a:lnTo>
                      <a:pt x="999" y="360"/>
                    </a:lnTo>
                    <a:lnTo>
                      <a:pt x="999" y="360"/>
                    </a:lnTo>
                    <a:lnTo>
                      <a:pt x="999" y="360"/>
                    </a:lnTo>
                    <a:lnTo>
                      <a:pt x="997" y="361"/>
                    </a:lnTo>
                    <a:lnTo>
                      <a:pt x="996" y="363"/>
                    </a:lnTo>
                    <a:lnTo>
                      <a:pt x="992" y="363"/>
                    </a:lnTo>
                    <a:lnTo>
                      <a:pt x="991" y="365"/>
                    </a:lnTo>
                    <a:lnTo>
                      <a:pt x="989" y="366"/>
                    </a:lnTo>
                    <a:lnTo>
                      <a:pt x="987" y="366"/>
                    </a:lnTo>
                    <a:lnTo>
                      <a:pt x="987" y="368"/>
                    </a:lnTo>
                    <a:lnTo>
                      <a:pt x="987" y="368"/>
                    </a:lnTo>
                    <a:lnTo>
                      <a:pt x="985" y="368"/>
                    </a:lnTo>
                    <a:lnTo>
                      <a:pt x="985" y="368"/>
                    </a:lnTo>
                    <a:lnTo>
                      <a:pt x="982" y="370"/>
                    </a:lnTo>
                    <a:lnTo>
                      <a:pt x="982" y="372"/>
                    </a:lnTo>
                    <a:lnTo>
                      <a:pt x="977" y="375"/>
                    </a:lnTo>
                    <a:lnTo>
                      <a:pt x="975" y="377"/>
                    </a:lnTo>
                    <a:lnTo>
                      <a:pt x="975" y="380"/>
                    </a:lnTo>
                    <a:lnTo>
                      <a:pt x="975" y="380"/>
                    </a:lnTo>
                    <a:lnTo>
                      <a:pt x="974" y="382"/>
                    </a:lnTo>
                    <a:lnTo>
                      <a:pt x="970" y="384"/>
                    </a:lnTo>
                    <a:lnTo>
                      <a:pt x="963" y="384"/>
                    </a:lnTo>
                    <a:lnTo>
                      <a:pt x="962" y="384"/>
                    </a:lnTo>
                    <a:lnTo>
                      <a:pt x="960" y="384"/>
                    </a:lnTo>
                    <a:lnTo>
                      <a:pt x="960" y="385"/>
                    </a:lnTo>
                    <a:lnTo>
                      <a:pt x="958" y="385"/>
                    </a:lnTo>
                    <a:lnTo>
                      <a:pt x="955" y="385"/>
                    </a:lnTo>
                    <a:lnTo>
                      <a:pt x="953" y="387"/>
                    </a:lnTo>
                    <a:lnTo>
                      <a:pt x="953" y="387"/>
                    </a:lnTo>
                    <a:lnTo>
                      <a:pt x="950" y="389"/>
                    </a:lnTo>
                    <a:lnTo>
                      <a:pt x="948" y="389"/>
                    </a:lnTo>
                    <a:lnTo>
                      <a:pt x="946" y="390"/>
                    </a:lnTo>
                    <a:lnTo>
                      <a:pt x="936" y="395"/>
                    </a:lnTo>
                    <a:lnTo>
                      <a:pt x="934" y="399"/>
                    </a:lnTo>
                    <a:lnTo>
                      <a:pt x="932" y="401"/>
                    </a:lnTo>
                    <a:lnTo>
                      <a:pt x="931" y="402"/>
                    </a:lnTo>
                    <a:lnTo>
                      <a:pt x="929" y="404"/>
                    </a:lnTo>
                    <a:lnTo>
                      <a:pt x="927" y="404"/>
                    </a:lnTo>
                    <a:lnTo>
                      <a:pt x="927" y="404"/>
                    </a:lnTo>
                    <a:lnTo>
                      <a:pt x="926" y="404"/>
                    </a:lnTo>
                    <a:lnTo>
                      <a:pt x="924" y="404"/>
                    </a:lnTo>
                    <a:lnTo>
                      <a:pt x="924" y="404"/>
                    </a:lnTo>
                    <a:lnTo>
                      <a:pt x="922" y="406"/>
                    </a:lnTo>
                    <a:lnTo>
                      <a:pt x="922" y="407"/>
                    </a:lnTo>
                    <a:lnTo>
                      <a:pt x="922" y="407"/>
                    </a:lnTo>
                    <a:lnTo>
                      <a:pt x="920" y="409"/>
                    </a:lnTo>
                    <a:lnTo>
                      <a:pt x="917" y="409"/>
                    </a:lnTo>
                    <a:lnTo>
                      <a:pt x="915" y="411"/>
                    </a:lnTo>
                    <a:lnTo>
                      <a:pt x="914" y="411"/>
                    </a:lnTo>
                    <a:lnTo>
                      <a:pt x="914" y="411"/>
                    </a:lnTo>
                    <a:lnTo>
                      <a:pt x="912" y="409"/>
                    </a:lnTo>
                    <a:lnTo>
                      <a:pt x="912" y="407"/>
                    </a:lnTo>
                    <a:lnTo>
                      <a:pt x="914" y="406"/>
                    </a:lnTo>
                    <a:lnTo>
                      <a:pt x="915" y="406"/>
                    </a:lnTo>
                    <a:lnTo>
                      <a:pt x="924" y="402"/>
                    </a:lnTo>
                    <a:lnTo>
                      <a:pt x="922" y="399"/>
                    </a:lnTo>
                    <a:lnTo>
                      <a:pt x="922" y="399"/>
                    </a:lnTo>
                    <a:lnTo>
                      <a:pt x="924" y="395"/>
                    </a:lnTo>
                    <a:lnTo>
                      <a:pt x="926" y="395"/>
                    </a:lnTo>
                    <a:lnTo>
                      <a:pt x="926" y="395"/>
                    </a:lnTo>
                    <a:lnTo>
                      <a:pt x="920" y="395"/>
                    </a:lnTo>
                    <a:lnTo>
                      <a:pt x="917" y="395"/>
                    </a:lnTo>
                    <a:lnTo>
                      <a:pt x="915" y="395"/>
                    </a:lnTo>
                    <a:lnTo>
                      <a:pt x="915" y="394"/>
                    </a:lnTo>
                    <a:lnTo>
                      <a:pt x="915" y="392"/>
                    </a:lnTo>
                    <a:lnTo>
                      <a:pt x="915" y="392"/>
                    </a:lnTo>
                    <a:lnTo>
                      <a:pt x="919" y="389"/>
                    </a:lnTo>
                    <a:lnTo>
                      <a:pt x="919" y="389"/>
                    </a:lnTo>
                    <a:lnTo>
                      <a:pt x="920" y="389"/>
                    </a:lnTo>
                    <a:lnTo>
                      <a:pt x="920" y="387"/>
                    </a:lnTo>
                    <a:lnTo>
                      <a:pt x="919" y="385"/>
                    </a:lnTo>
                    <a:lnTo>
                      <a:pt x="920" y="384"/>
                    </a:lnTo>
                    <a:lnTo>
                      <a:pt x="926" y="382"/>
                    </a:lnTo>
                    <a:lnTo>
                      <a:pt x="927" y="378"/>
                    </a:lnTo>
                    <a:lnTo>
                      <a:pt x="929" y="377"/>
                    </a:lnTo>
                    <a:lnTo>
                      <a:pt x="932" y="372"/>
                    </a:lnTo>
                    <a:lnTo>
                      <a:pt x="932" y="370"/>
                    </a:lnTo>
                    <a:lnTo>
                      <a:pt x="934" y="368"/>
                    </a:lnTo>
                    <a:lnTo>
                      <a:pt x="934" y="366"/>
                    </a:lnTo>
                    <a:lnTo>
                      <a:pt x="932" y="365"/>
                    </a:lnTo>
                    <a:lnTo>
                      <a:pt x="932" y="363"/>
                    </a:lnTo>
                    <a:lnTo>
                      <a:pt x="927" y="360"/>
                    </a:lnTo>
                    <a:lnTo>
                      <a:pt x="926" y="356"/>
                    </a:lnTo>
                    <a:lnTo>
                      <a:pt x="926" y="356"/>
                    </a:lnTo>
                    <a:lnTo>
                      <a:pt x="926" y="358"/>
                    </a:lnTo>
                    <a:lnTo>
                      <a:pt x="924" y="358"/>
                    </a:lnTo>
                    <a:lnTo>
                      <a:pt x="922" y="358"/>
                    </a:lnTo>
                    <a:lnTo>
                      <a:pt x="920" y="358"/>
                    </a:lnTo>
                    <a:lnTo>
                      <a:pt x="914" y="358"/>
                    </a:lnTo>
                    <a:lnTo>
                      <a:pt x="912" y="360"/>
                    </a:lnTo>
                    <a:lnTo>
                      <a:pt x="910" y="361"/>
                    </a:lnTo>
                    <a:lnTo>
                      <a:pt x="908" y="363"/>
                    </a:lnTo>
                    <a:lnTo>
                      <a:pt x="907" y="363"/>
                    </a:lnTo>
                    <a:lnTo>
                      <a:pt x="905" y="365"/>
                    </a:lnTo>
                    <a:lnTo>
                      <a:pt x="900" y="375"/>
                    </a:lnTo>
                    <a:lnTo>
                      <a:pt x="898" y="375"/>
                    </a:lnTo>
                    <a:lnTo>
                      <a:pt x="888" y="380"/>
                    </a:lnTo>
                    <a:lnTo>
                      <a:pt x="883" y="382"/>
                    </a:lnTo>
                    <a:lnTo>
                      <a:pt x="879" y="385"/>
                    </a:lnTo>
                    <a:lnTo>
                      <a:pt x="878" y="389"/>
                    </a:lnTo>
                    <a:lnTo>
                      <a:pt x="876" y="390"/>
                    </a:lnTo>
                    <a:lnTo>
                      <a:pt x="876" y="394"/>
                    </a:lnTo>
                    <a:lnTo>
                      <a:pt x="873" y="399"/>
                    </a:lnTo>
                    <a:lnTo>
                      <a:pt x="871" y="401"/>
                    </a:lnTo>
                    <a:lnTo>
                      <a:pt x="871" y="401"/>
                    </a:lnTo>
                    <a:lnTo>
                      <a:pt x="869" y="401"/>
                    </a:lnTo>
                    <a:lnTo>
                      <a:pt x="867" y="401"/>
                    </a:lnTo>
                    <a:lnTo>
                      <a:pt x="864" y="401"/>
                    </a:lnTo>
                    <a:lnTo>
                      <a:pt x="862" y="402"/>
                    </a:lnTo>
                    <a:lnTo>
                      <a:pt x="859" y="402"/>
                    </a:lnTo>
                    <a:lnTo>
                      <a:pt x="855" y="401"/>
                    </a:lnTo>
                    <a:lnTo>
                      <a:pt x="854" y="399"/>
                    </a:lnTo>
                    <a:lnTo>
                      <a:pt x="850" y="401"/>
                    </a:lnTo>
                    <a:lnTo>
                      <a:pt x="849" y="401"/>
                    </a:lnTo>
                    <a:lnTo>
                      <a:pt x="845" y="407"/>
                    </a:lnTo>
                    <a:lnTo>
                      <a:pt x="843" y="412"/>
                    </a:lnTo>
                    <a:lnTo>
                      <a:pt x="843" y="414"/>
                    </a:lnTo>
                    <a:lnTo>
                      <a:pt x="845" y="419"/>
                    </a:lnTo>
                    <a:lnTo>
                      <a:pt x="849" y="421"/>
                    </a:lnTo>
                    <a:lnTo>
                      <a:pt x="852" y="424"/>
                    </a:lnTo>
                    <a:lnTo>
                      <a:pt x="862" y="426"/>
                    </a:lnTo>
                    <a:lnTo>
                      <a:pt x="866" y="426"/>
                    </a:lnTo>
                    <a:lnTo>
                      <a:pt x="867" y="426"/>
                    </a:lnTo>
                    <a:lnTo>
                      <a:pt x="871" y="428"/>
                    </a:lnTo>
                    <a:lnTo>
                      <a:pt x="873" y="431"/>
                    </a:lnTo>
                    <a:lnTo>
                      <a:pt x="873" y="433"/>
                    </a:lnTo>
                    <a:lnTo>
                      <a:pt x="873" y="435"/>
                    </a:lnTo>
                    <a:lnTo>
                      <a:pt x="873" y="435"/>
                    </a:lnTo>
                    <a:lnTo>
                      <a:pt x="873" y="436"/>
                    </a:lnTo>
                    <a:lnTo>
                      <a:pt x="873" y="436"/>
                    </a:lnTo>
                    <a:lnTo>
                      <a:pt x="871" y="438"/>
                    </a:lnTo>
                    <a:lnTo>
                      <a:pt x="871" y="441"/>
                    </a:lnTo>
                    <a:lnTo>
                      <a:pt x="871" y="445"/>
                    </a:lnTo>
                    <a:lnTo>
                      <a:pt x="871" y="447"/>
                    </a:lnTo>
                    <a:lnTo>
                      <a:pt x="874" y="448"/>
                    </a:lnTo>
                    <a:lnTo>
                      <a:pt x="878" y="450"/>
                    </a:lnTo>
                    <a:lnTo>
                      <a:pt x="881" y="450"/>
                    </a:lnTo>
                    <a:lnTo>
                      <a:pt x="886" y="450"/>
                    </a:lnTo>
                    <a:lnTo>
                      <a:pt x="888" y="447"/>
                    </a:lnTo>
                    <a:lnTo>
                      <a:pt x="888" y="447"/>
                    </a:lnTo>
                    <a:lnTo>
                      <a:pt x="888" y="445"/>
                    </a:lnTo>
                    <a:lnTo>
                      <a:pt x="893" y="441"/>
                    </a:lnTo>
                    <a:lnTo>
                      <a:pt x="897" y="438"/>
                    </a:lnTo>
                    <a:lnTo>
                      <a:pt x="897" y="438"/>
                    </a:lnTo>
                    <a:lnTo>
                      <a:pt x="897" y="436"/>
                    </a:lnTo>
                    <a:lnTo>
                      <a:pt x="897" y="436"/>
                    </a:lnTo>
                    <a:lnTo>
                      <a:pt x="898" y="436"/>
                    </a:lnTo>
                    <a:lnTo>
                      <a:pt x="905" y="433"/>
                    </a:lnTo>
                    <a:lnTo>
                      <a:pt x="910" y="436"/>
                    </a:lnTo>
                    <a:lnTo>
                      <a:pt x="914" y="438"/>
                    </a:lnTo>
                    <a:lnTo>
                      <a:pt x="917" y="440"/>
                    </a:lnTo>
                    <a:lnTo>
                      <a:pt x="920" y="441"/>
                    </a:lnTo>
                    <a:lnTo>
                      <a:pt x="922" y="441"/>
                    </a:lnTo>
                    <a:lnTo>
                      <a:pt x="926" y="441"/>
                    </a:lnTo>
                    <a:lnTo>
                      <a:pt x="929" y="443"/>
                    </a:lnTo>
                    <a:lnTo>
                      <a:pt x="929" y="441"/>
                    </a:lnTo>
                    <a:lnTo>
                      <a:pt x="931" y="440"/>
                    </a:lnTo>
                    <a:lnTo>
                      <a:pt x="931" y="440"/>
                    </a:lnTo>
                    <a:lnTo>
                      <a:pt x="932" y="441"/>
                    </a:lnTo>
                    <a:lnTo>
                      <a:pt x="936" y="443"/>
                    </a:lnTo>
                    <a:lnTo>
                      <a:pt x="939" y="443"/>
                    </a:lnTo>
                    <a:lnTo>
                      <a:pt x="941" y="443"/>
                    </a:lnTo>
                    <a:lnTo>
                      <a:pt x="943" y="443"/>
                    </a:lnTo>
                    <a:lnTo>
                      <a:pt x="941" y="445"/>
                    </a:lnTo>
                    <a:lnTo>
                      <a:pt x="941" y="448"/>
                    </a:lnTo>
                    <a:lnTo>
                      <a:pt x="939" y="450"/>
                    </a:lnTo>
                    <a:lnTo>
                      <a:pt x="938" y="452"/>
                    </a:lnTo>
                    <a:lnTo>
                      <a:pt x="939" y="452"/>
                    </a:lnTo>
                    <a:lnTo>
                      <a:pt x="939" y="453"/>
                    </a:lnTo>
                    <a:lnTo>
                      <a:pt x="939" y="453"/>
                    </a:lnTo>
                    <a:lnTo>
                      <a:pt x="938" y="455"/>
                    </a:lnTo>
                    <a:lnTo>
                      <a:pt x="936" y="457"/>
                    </a:lnTo>
                    <a:lnTo>
                      <a:pt x="934" y="457"/>
                    </a:lnTo>
                    <a:lnTo>
                      <a:pt x="934" y="457"/>
                    </a:lnTo>
                    <a:lnTo>
                      <a:pt x="934" y="455"/>
                    </a:lnTo>
                    <a:lnTo>
                      <a:pt x="932" y="455"/>
                    </a:lnTo>
                    <a:lnTo>
                      <a:pt x="932" y="453"/>
                    </a:lnTo>
                    <a:lnTo>
                      <a:pt x="931" y="453"/>
                    </a:lnTo>
                    <a:lnTo>
                      <a:pt x="927" y="453"/>
                    </a:lnTo>
                    <a:lnTo>
                      <a:pt x="922" y="457"/>
                    </a:lnTo>
                    <a:lnTo>
                      <a:pt x="919" y="459"/>
                    </a:lnTo>
                    <a:lnTo>
                      <a:pt x="914" y="460"/>
                    </a:lnTo>
                    <a:lnTo>
                      <a:pt x="912" y="462"/>
                    </a:lnTo>
                    <a:lnTo>
                      <a:pt x="910" y="462"/>
                    </a:lnTo>
                    <a:lnTo>
                      <a:pt x="908" y="462"/>
                    </a:lnTo>
                    <a:lnTo>
                      <a:pt x="907" y="462"/>
                    </a:lnTo>
                    <a:lnTo>
                      <a:pt x="907" y="462"/>
                    </a:lnTo>
                    <a:lnTo>
                      <a:pt x="908" y="464"/>
                    </a:lnTo>
                    <a:lnTo>
                      <a:pt x="908" y="465"/>
                    </a:lnTo>
                    <a:lnTo>
                      <a:pt x="908" y="467"/>
                    </a:lnTo>
                    <a:lnTo>
                      <a:pt x="907" y="467"/>
                    </a:lnTo>
                    <a:lnTo>
                      <a:pt x="905" y="465"/>
                    </a:lnTo>
                    <a:lnTo>
                      <a:pt x="905" y="467"/>
                    </a:lnTo>
                    <a:lnTo>
                      <a:pt x="903" y="469"/>
                    </a:lnTo>
                    <a:lnTo>
                      <a:pt x="903" y="472"/>
                    </a:lnTo>
                    <a:lnTo>
                      <a:pt x="903" y="474"/>
                    </a:lnTo>
                    <a:lnTo>
                      <a:pt x="902" y="474"/>
                    </a:lnTo>
                    <a:lnTo>
                      <a:pt x="898" y="476"/>
                    </a:lnTo>
                    <a:lnTo>
                      <a:pt x="898" y="476"/>
                    </a:lnTo>
                    <a:lnTo>
                      <a:pt x="897" y="474"/>
                    </a:lnTo>
                    <a:lnTo>
                      <a:pt x="898" y="472"/>
                    </a:lnTo>
                    <a:lnTo>
                      <a:pt x="897" y="472"/>
                    </a:lnTo>
                    <a:lnTo>
                      <a:pt x="897" y="472"/>
                    </a:lnTo>
                    <a:lnTo>
                      <a:pt x="895" y="472"/>
                    </a:lnTo>
                    <a:lnTo>
                      <a:pt x="893" y="474"/>
                    </a:lnTo>
                    <a:lnTo>
                      <a:pt x="893" y="474"/>
                    </a:lnTo>
                    <a:lnTo>
                      <a:pt x="895" y="476"/>
                    </a:lnTo>
                    <a:lnTo>
                      <a:pt x="897" y="477"/>
                    </a:lnTo>
                    <a:lnTo>
                      <a:pt x="897" y="477"/>
                    </a:lnTo>
                    <a:lnTo>
                      <a:pt x="895" y="479"/>
                    </a:lnTo>
                    <a:lnTo>
                      <a:pt x="891" y="481"/>
                    </a:lnTo>
                    <a:lnTo>
                      <a:pt x="891" y="481"/>
                    </a:lnTo>
                    <a:lnTo>
                      <a:pt x="890" y="482"/>
                    </a:lnTo>
                    <a:lnTo>
                      <a:pt x="890" y="484"/>
                    </a:lnTo>
                    <a:lnTo>
                      <a:pt x="888" y="486"/>
                    </a:lnTo>
                    <a:lnTo>
                      <a:pt x="888" y="486"/>
                    </a:lnTo>
                    <a:lnTo>
                      <a:pt x="886" y="486"/>
                    </a:lnTo>
                    <a:lnTo>
                      <a:pt x="883" y="489"/>
                    </a:lnTo>
                    <a:lnTo>
                      <a:pt x="881" y="491"/>
                    </a:lnTo>
                    <a:lnTo>
                      <a:pt x="879" y="493"/>
                    </a:lnTo>
                    <a:lnTo>
                      <a:pt x="878" y="498"/>
                    </a:lnTo>
                    <a:lnTo>
                      <a:pt x="876" y="499"/>
                    </a:lnTo>
                    <a:lnTo>
                      <a:pt x="874" y="503"/>
                    </a:lnTo>
                    <a:lnTo>
                      <a:pt x="876" y="506"/>
                    </a:lnTo>
                    <a:lnTo>
                      <a:pt x="878" y="506"/>
                    </a:lnTo>
                    <a:lnTo>
                      <a:pt x="879" y="506"/>
                    </a:lnTo>
                    <a:lnTo>
                      <a:pt x="883" y="510"/>
                    </a:lnTo>
                    <a:lnTo>
                      <a:pt x="886" y="511"/>
                    </a:lnTo>
                    <a:lnTo>
                      <a:pt x="890" y="513"/>
                    </a:lnTo>
                    <a:lnTo>
                      <a:pt x="895" y="516"/>
                    </a:lnTo>
                    <a:lnTo>
                      <a:pt x="897" y="516"/>
                    </a:lnTo>
                    <a:lnTo>
                      <a:pt x="897" y="520"/>
                    </a:lnTo>
                    <a:lnTo>
                      <a:pt x="900" y="527"/>
                    </a:lnTo>
                    <a:lnTo>
                      <a:pt x="900" y="530"/>
                    </a:lnTo>
                    <a:lnTo>
                      <a:pt x="900" y="532"/>
                    </a:lnTo>
                    <a:lnTo>
                      <a:pt x="903" y="535"/>
                    </a:lnTo>
                    <a:lnTo>
                      <a:pt x="905" y="540"/>
                    </a:lnTo>
                    <a:lnTo>
                      <a:pt x="908" y="545"/>
                    </a:lnTo>
                    <a:lnTo>
                      <a:pt x="908" y="549"/>
                    </a:lnTo>
                    <a:lnTo>
                      <a:pt x="907" y="552"/>
                    </a:lnTo>
                    <a:lnTo>
                      <a:pt x="907" y="554"/>
                    </a:lnTo>
                    <a:lnTo>
                      <a:pt x="910" y="556"/>
                    </a:lnTo>
                    <a:lnTo>
                      <a:pt x="915" y="559"/>
                    </a:lnTo>
                    <a:lnTo>
                      <a:pt x="917" y="559"/>
                    </a:lnTo>
                    <a:lnTo>
                      <a:pt x="917" y="561"/>
                    </a:lnTo>
                    <a:lnTo>
                      <a:pt x="917" y="564"/>
                    </a:lnTo>
                    <a:lnTo>
                      <a:pt x="919" y="566"/>
                    </a:lnTo>
                    <a:lnTo>
                      <a:pt x="919" y="566"/>
                    </a:lnTo>
                    <a:lnTo>
                      <a:pt x="924" y="568"/>
                    </a:lnTo>
                    <a:lnTo>
                      <a:pt x="924" y="569"/>
                    </a:lnTo>
                    <a:lnTo>
                      <a:pt x="926" y="571"/>
                    </a:lnTo>
                    <a:lnTo>
                      <a:pt x="927" y="573"/>
                    </a:lnTo>
                    <a:lnTo>
                      <a:pt x="927" y="576"/>
                    </a:lnTo>
                    <a:lnTo>
                      <a:pt x="926" y="576"/>
                    </a:lnTo>
                    <a:lnTo>
                      <a:pt x="924" y="574"/>
                    </a:lnTo>
                    <a:lnTo>
                      <a:pt x="917" y="571"/>
                    </a:lnTo>
                    <a:lnTo>
                      <a:pt x="915" y="571"/>
                    </a:lnTo>
                    <a:lnTo>
                      <a:pt x="914" y="573"/>
                    </a:lnTo>
                    <a:lnTo>
                      <a:pt x="910" y="571"/>
                    </a:lnTo>
                    <a:lnTo>
                      <a:pt x="907" y="568"/>
                    </a:lnTo>
                    <a:lnTo>
                      <a:pt x="903" y="568"/>
                    </a:lnTo>
                    <a:lnTo>
                      <a:pt x="902" y="566"/>
                    </a:lnTo>
                    <a:lnTo>
                      <a:pt x="895" y="569"/>
                    </a:lnTo>
                    <a:lnTo>
                      <a:pt x="893" y="569"/>
                    </a:lnTo>
                    <a:lnTo>
                      <a:pt x="893" y="569"/>
                    </a:lnTo>
                    <a:lnTo>
                      <a:pt x="891" y="569"/>
                    </a:lnTo>
                    <a:lnTo>
                      <a:pt x="895" y="571"/>
                    </a:lnTo>
                    <a:lnTo>
                      <a:pt x="898" y="569"/>
                    </a:lnTo>
                    <a:lnTo>
                      <a:pt x="900" y="568"/>
                    </a:lnTo>
                    <a:lnTo>
                      <a:pt x="905" y="569"/>
                    </a:lnTo>
                    <a:lnTo>
                      <a:pt x="905" y="571"/>
                    </a:lnTo>
                    <a:lnTo>
                      <a:pt x="907" y="573"/>
                    </a:lnTo>
                    <a:lnTo>
                      <a:pt x="908" y="574"/>
                    </a:lnTo>
                    <a:lnTo>
                      <a:pt x="912" y="574"/>
                    </a:lnTo>
                    <a:lnTo>
                      <a:pt x="914" y="576"/>
                    </a:lnTo>
                    <a:lnTo>
                      <a:pt x="917" y="580"/>
                    </a:lnTo>
                    <a:lnTo>
                      <a:pt x="922" y="585"/>
                    </a:lnTo>
                    <a:lnTo>
                      <a:pt x="926" y="588"/>
                    </a:lnTo>
                    <a:lnTo>
                      <a:pt x="926" y="590"/>
                    </a:lnTo>
                    <a:lnTo>
                      <a:pt x="927" y="593"/>
                    </a:lnTo>
                    <a:lnTo>
                      <a:pt x="926" y="593"/>
                    </a:lnTo>
                    <a:lnTo>
                      <a:pt x="924" y="593"/>
                    </a:lnTo>
                    <a:lnTo>
                      <a:pt x="920" y="595"/>
                    </a:lnTo>
                    <a:lnTo>
                      <a:pt x="919" y="595"/>
                    </a:lnTo>
                    <a:lnTo>
                      <a:pt x="915" y="598"/>
                    </a:lnTo>
                    <a:lnTo>
                      <a:pt x="910" y="600"/>
                    </a:lnTo>
                    <a:lnTo>
                      <a:pt x="908" y="603"/>
                    </a:lnTo>
                    <a:lnTo>
                      <a:pt x="908" y="605"/>
                    </a:lnTo>
                    <a:lnTo>
                      <a:pt x="907" y="605"/>
                    </a:lnTo>
                    <a:lnTo>
                      <a:pt x="903" y="605"/>
                    </a:lnTo>
                    <a:lnTo>
                      <a:pt x="900" y="605"/>
                    </a:lnTo>
                    <a:lnTo>
                      <a:pt x="895" y="607"/>
                    </a:lnTo>
                    <a:lnTo>
                      <a:pt x="895" y="609"/>
                    </a:lnTo>
                    <a:lnTo>
                      <a:pt x="895" y="607"/>
                    </a:lnTo>
                    <a:lnTo>
                      <a:pt x="897" y="607"/>
                    </a:lnTo>
                    <a:lnTo>
                      <a:pt x="898" y="607"/>
                    </a:lnTo>
                    <a:lnTo>
                      <a:pt x="900" y="607"/>
                    </a:lnTo>
                    <a:lnTo>
                      <a:pt x="903" y="610"/>
                    </a:lnTo>
                    <a:lnTo>
                      <a:pt x="908" y="610"/>
                    </a:lnTo>
                    <a:lnTo>
                      <a:pt x="914" y="607"/>
                    </a:lnTo>
                    <a:lnTo>
                      <a:pt x="915" y="607"/>
                    </a:lnTo>
                    <a:lnTo>
                      <a:pt x="917" y="607"/>
                    </a:lnTo>
                    <a:lnTo>
                      <a:pt x="919" y="609"/>
                    </a:lnTo>
                    <a:lnTo>
                      <a:pt x="924" y="614"/>
                    </a:lnTo>
                    <a:lnTo>
                      <a:pt x="926" y="614"/>
                    </a:lnTo>
                    <a:lnTo>
                      <a:pt x="929" y="615"/>
                    </a:lnTo>
                    <a:lnTo>
                      <a:pt x="929" y="615"/>
                    </a:lnTo>
                    <a:lnTo>
                      <a:pt x="931" y="615"/>
                    </a:lnTo>
                    <a:lnTo>
                      <a:pt x="927" y="619"/>
                    </a:lnTo>
                    <a:lnTo>
                      <a:pt x="924" y="622"/>
                    </a:lnTo>
                    <a:lnTo>
                      <a:pt x="920" y="624"/>
                    </a:lnTo>
                    <a:lnTo>
                      <a:pt x="920" y="624"/>
                    </a:lnTo>
                    <a:lnTo>
                      <a:pt x="924" y="624"/>
                    </a:lnTo>
                    <a:lnTo>
                      <a:pt x="926" y="622"/>
                    </a:lnTo>
                    <a:lnTo>
                      <a:pt x="927" y="620"/>
                    </a:lnTo>
                    <a:lnTo>
                      <a:pt x="929" y="622"/>
                    </a:lnTo>
                    <a:lnTo>
                      <a:pt x="929" y="624"/>
                    </a:lnTo>
                    <a:lnTo>
                      <a:pt x="927" y="632"/>
                    </a:lnTo>
                    <a:lnTo>
                      <a:pt x="927" y="632"/>
                    </a:lnTo>
                    <a:lnTo>
                      <a:pt x="926" y="631"/>
                    </a:lnTo>
                    <a:lnTo>
                      <a:pt x="924" y="629"/>
                    </a:lnTo>
                    <a:lnTo>
                      <a:pt x="922" y="629"/>
                    </a:lnTo>
                    <a:lnTo>
                      <a:pt x="920" y="629"/>
                    </a:lnTo>
                    <a:lnTo>
                      <a:pt x="919" y="631"/>
                    </a:lnTo>
                    <a:lnTo>
                      <a:pt x="919" y="632"/>
                    </a:lnTo>
                    <a:lnTo>
                      <a:pt x="920" y="632"/>
                    </a:lnTo>
                    <a:lnTo>
                      <a:pt x="922" y="634"/>
                    </a:lnTo>
                    <a:lnTo>
                      <a:pt x="924" y="636"/>
                    </a:lnTo>
                    <a:lnTo>
                      <a:pt x="922" y="638"/>
                    </a:lnTo>
                    <a:lnTo>
                      <a:pt x="920" y="636"/>
                    </a:lnTo>
                    <a:lnTo>
                      <a:pt x="922" y="638"/>
                    </a:lnTo>
                    <a:lnTo>
                      <a:pt x="922" y="639"/>
                    </a:lnTo>
                    <a:lnTo>
                      <a:pt x="922" y="641"/>
                    </a:lnTo>
                    <a:lnTo>
                      <a:pt x="920" y="641"/>
                    </a:lnTo>
                    <a:lnTo>
                      <a:pt x="919" y="643"/>
                    </a:lnTo>
                    <a:lnTo>
                      <a:pt x="920" y="646"/>
                    </a:lnTo>
                    <a:lnTo>
                      <a:pt x="922" y="649"/>
                    </a:lnTo>
                    <a:lnTo>
                      <a:pt x="922" y="651"/>
                    </a:lnTo>
                    <a:lnTo>
                      <a:pt x="920" y="649"/>
                    </a:lnTo>
                    <a:lnTo>
                      <a:pt x="917" y="651"/>
                    </a:lnTo>
                    <a:lnTo>
                      <a:pt x="915" y="651"/>
                    </a:lnTo>
                    <a:lnTo>
                      <a:pt x="914" y="649"/>
                    </a:lnTo>
                    <a:lnTo>
                      <a:pt x="914" y="649"/>
                    </a:lnTo>
                    <a:lnTo>
                      <a:pt x="912" y="651"/>
                    </a:lnTo>
                    <a:lnTo>
                      <a:pt x="910" y="653"/>
                    </a:lnTo>
                    <a:lnTo>
                      <a:pt x="910" y="656"/>
                    </a:lnTo>
                    <a:lnTo>
                      <a:pt x="908" y="656"/>
                    </a:lnTo>
                    <a:lnTo>
                      <a:pt x="907" y="656"/>
                    </a:lnTo>
                    <a:lnTo>
                      <a:pt x="905" y="656"/>
                    </a:lnTo>
                    <a:lnTo>
                      <a:pt x="905" y="658"/>
                    </a:lnTo>
                    <a:lnTo>
                      <a:pt x="907" y="658"/>
                    </a:lnTo>
                    <a:lnTo>
                      <a:pt x="907" y="660"/>
                    </a:lnTo>
                    <a:lnTo>
                      <a:pt x="903" y="661"/>
                    </a:lnTo>
                    <a:lnTo>
                      <a:pt x="903" y="663"/>
                    </a:lnTo>
                    <a:lnTo>
                      <a:pt x="903" y="665"/>
                    </a:lnTo>
                    <a:lnTo>
                      <a:pt x="902" y="666"/>
                    </a:lnTo>
                    <a:lnTo>
                      <a:pt x="903" y="668"/>
                    </a:lnTo>
                    <a:lnTo>
                      <a:pt x="903" y="670"/>
                    </a:lnTo>
                    <a:lnTo>
                      <a:pt x="902" y="672"/>
                    </a:lnTo>
                    <a:lnTo>
                      <a:pt x="900" y="673"/>
                    </a:lnTo>
                    <a:lnTo>
                      <a:pt x="898" y="675"/>
                    </a:lnTo>
                    <a:lnTo>
                      <a:pt x="897" y="677"/>
                    </a:lnTo>
                    <a:lnTo>
                      <a:pt x="893" y="680"/>
                    </a:lnTo>
                    <a:lnTo>
                      <a:pt x="893" y="684"/>
                    </a:lnTo>
                    <a:lnTo>
                      <a:pt x="893" y="685"/>
                    </a:lnTo>
                    <a:lnTo>
                      <a:pt x="891" y="685"/>
                    </a:lnTo>
                    <a:lnTo>
                      <a:pt x="890" y="687"/>
                    </a:lnTo>
                    <a:lnTo>
                      <a:pt x="888" y="687"/>
                    </a:lnTo>
                    <a:lnTo>
                      <a:pt x="888" y="685"/>
                    </a:lnTo>
                    <a:lnTo>
                      <a:pt x="888" y="685"/>
                    </a:lnTo>
                    <a:lnTo>
                      <a:pt x="888" y="684"/>
                    </a:lnTo>
                    <a:lnTo>
                      <a:pt x="888" y="682"/>
                    </a:lnTo>
                    <a:lnTo>
                      <a:pt x="888" y="682"/>
                    </a:lnTo>
                    <a:lnTo>
                      <a:pt x="886" y="682"/>
                    </a:lnTo>
                    <a:lnTo>
                      <a:pt x="886" y="684"/>
                    </a:lnTo>
                    <a:lnTo>
                      <a:pt x="885" y="684"/>
                    </a:lnTo>
                    <a:lnTo>
                      <a:pt x="885" y="684"/>
                    </a:lnTo>
                    <a:lnTo>
                      <a:pt x="883" y="682"/>
                    </a:lnTo>
                    <a:lnTo>
                      <a:pt x="883" y="684"/>
                    </a:lnTo>
                    <a:lnTo>
                      <a:pt x="885" y="685"/>
                    </a:lnTo>
                    <a:lnTo>
                      <a:pt x="885" y="687"/>
                    </a:lnTo>
                    <a:lnTo>
                      <a:pt x="886" y="687"/>
                    </a:lnTo>
                    <a:lnTo>
                      <a:pt x="886" y="687"/>
                    </a:lnTo>
                    <a:lnTo>
                      <a:pt x="888" y="690"/>
                    </a:lnTo>
                    <a:lnTo>
                      <a:pt x="888" y="690"/>
                    </a:lnTo>
                    <a:lnTo>
                      <a:pt x="888" y="692"/>
                    </a:lnTo>
                    <a:lnTo>
                      <a:pt x="888" y="692"/>
                    </a:lnTo>
                    <a:lnTo>
                      <a:pt x="886" y="694"/>
                    </a:lnTo>
                    <a:lnTo>
                      <a:pt x="885" y="694"/>
                    </a:lnTo>
                    <a:lnTo>
                      <a:pt x="883" y="697"/>
                    </a:lnTo>
                    <a:lnTo>
                      <a:pt x="881" y="699"/>
                    </a:lnTo>
                    <a:lnTo>
                      <a:pt x="879" y="699"/>
                    </a:lnTo>
                    <a:lnTo>
                      <a:pt x="878" y="699"/>
                    </a:lnTo>
                    <a:lnTo>
                      <a:pt x="876" y="697"/>
                    </a:lnTo>
                    <a:lnTo>
                      <a:pt x="874" y="697"/>
                    </a:lnTo>
                    <a:lnTo>
                      <a:pt x="876" y="701"/>
                    </a:lnTo>
                    <a:lnTo>
                      <a:pt x="878" y="701"/>
                    </a:lnTo>
                    <a:lnTo>
                      <a:pt x="879" y="701"/>
                    </a:lnTo>
                    <a:lnTo>
                      <a:pt x="881" y="699"/>
                    </a:lnTo>
                    <a:lnTo>
                      <a:pt x="883" y="699"/>
                    </a:lnTo>
                    <a:lnTo>
                      <a:pt x="885" y="701"/>
                    </a:lnTo>
                    <a:lnTo>
                      <a:pt x="883" y="702"/>
                    </a:lnTo>
                    <a:lnTo>
                      <a:pt x="883" y="706"/>
                    </a:lnTo>
                    <a:lnTo>
                      <a:pt x="883" y="707"/>
                    </a:lnTo>
                    <a:lnTo>
                      <a:pt x="883" y="711"/>
                    </a:lnTo>
                    <a:lnTo>
                      <a:pt x="883" y="713"/>
                    </a:lnTo>
                    <a:lnTo>
                      <a:pt x="883" y="713"/>
                    </a:lnTo>
                    <a:lnTo>
                      <a:pt x="881" y="713"/>
                    </a:lnTo>
                    <a:lnTo>
                      <a:pt x="879" y="711"/>
                    </a:lnTo>
                    <a:lnTo>
                      <a:pt x="878" y="711"/>
                    </a:lnTo>
                    <a:lnTo>
                      <a:pt x="876" y="711"/>
                    </a:lnTo>
                    <a:lnTo>
                      <a:pt x="876" y="711"/>
                    </a:lnTo>
                    <a:lnTo>
                      <a:pt x="874" y="713"/>
                    </a:lnTo>
                    <a:lnTo>
                      <a:pt x="874" y="713"/>
                    </a:lnTo>
                    <a:lnTo>
                      <a:pt x="876" y="714"/>
                    </a:lnTo>
                    <a:lnTo>
                      <a:pt x="878" y="716"/>
                    </a:lnTo>
                    <a:lnTo>
                      <a:pt x="876" y="716"/>
                    </a:lnTo>
                    <a:lnTo>
                      <a:pt x="873" y="716"/>
                    </a:lnTo>
                    <a:lnTo>
                      <a:pt x="871" y="716"/>
                    </a:lnTo>
                    <a:lnTo>
                      <a:pt x="871" y="718"/>
                    </a:lnTo>
                    <a:lnTo>
                      <a:pt x="871" y="721"/>
                    </a:lnTo>
                    <a:lnTo>
                      <a:pt x="869" y="723"/>
                    </a:lnTo>
                    <a:lnTo>
                      <a:pt x="867" y="723"/>
                    </a:lnTo>
                    <a:lnTo>
                      <a:pt x="866" y="724"/>
                    </a:lnTo>
                    <a:lnTo>
                      <a:pt x="864" y="724"/>
                    </a:lnTo>
                    <a:lnTo>
                      <a:pt x="864" y="724"/>
                    </a:lnTo>
                    <a:lnTo>
                      <a:pt x="866" y="724"/>
                    </a:lnTo>
                    <a:lnTo>
                      <a:pt x="866" y="726"/>
                    </a:lnTo>
                    <a:lnTo>
                      <a:pt x="866" y="728"/>
                    </a:lnTo>
                    <a:lnTo>
                      <a:pt x="864" y="730"/>
                    </a:lnTo>
                    <a:lnTo>
                      <a:pt x="861" y="730"/>
                    </a:lnTo>
                    <a:lnTo>
                      <a:pt x="859" y="730"/>
                    </a:lnTo>
                    <a:lnTo>
                      <a:pt x="855" y="728"/>
                    </a:lnTo>
                    <a:lnTo>
                      <a:pt x="854" y="728"/>
                    </a:lnTo>
                    <a:lnTo>
                      <a:pt x="852" y="730"/>
                    </a:lnTo>
                    <a:lnTo>
                      <a:pt x="852" y="731"/>
                    </a:lnTo>
                    <a:lnTo>
                      <a:pt x="852" y="731"/>
                    </a:lnTo>
                    <a:lnTo>
                      <a:pt x="850" y="731"/>
                    </a:lnTo>
                    <a:lnTo>
                      <a:pt x="850" y="731"/>
                    </a:lnTo>
                    <a:lnTo>
                      <a:pt x="850" y="733"/>
                    </a:lnTo>
                    <a:lnTo>
                      <a:pt x="850" y="733"/>
                    </a:lnTo>
                    <a:lnTo>
                      <a:pt x="854" y="733"/>
                    </a:lnTo>
                    <a:lnTo>
                      <a:pt x="854" y="735"/>
                    </a:lnTo>
                    <a:lnTo>
                      <a:pt x="854" y="736"/>
                    </a:lnTo>
                    <a:lnTo>
                      <a:pt x="850" y="740"/>
                    </a:lnTo>
                    <a:lnTo>
                      <a:pt x="849" y="741"/>
                    </a:lnTo>
                    <a:lnTo>
                      <a:pt x="847" y="741"/>
                    </a:lnTo>
                    <a:lnTo>
                      <a:pt x="847" y="743"/>
                    </a:lnTo>
                    <a:lnTo>
                      <a:pt x="845" y="745"/>
                    </a:lnTo>
                    <a:lnTo>
                      <a:pt x="845" y="745"/>
                    </a:lnTo>
                    <a:lnTo>
                      <a:pt x="842" y="745"/>
                    </a:lnTo>
                    <a:lnTo>
                      <a:pt x="842" y="745"/>
                    </a:lnTo>
                    <a:lnTo>
                      <a:pt x="842" y="747"/>
                    </a:lnTo>
                    <a:lnTo>
                      <a:pt x="842" y="747"/>
                    </a:lnTo>
                    <a:lnTo>
                      <a:pt x="842" y="750"/>
                    </a:lnTo>
                    <a:lnTo>
                      <a:pt x="840" y="750"/>
                    </a:lnTo>
                    <a:lnTo>
                      <a:pt x="840" y="748"/>
                    </a:lnTo>
                    <a:lnTo>
                      <a:pt x="840" y="747"/>
                    </a:lnTo>
                    <a:lnTo>
                      <a:pt x="838" y="747"/>
                    </a:lnTo>
                    <a:lnTo>
                      <a:pt x="838" y="748"/>
                    </a:lnTo>
                    <a:lnTo>
                      <a:pt x="837" y="750"/>
                    </a:lnTo>
                    <a:lnTo>
                      <a:pt x="835" y="750"/>
                    </a:lnTo>
                    <a:lnTo>
                      <a:pt x="833" y="750"/>
                    </a:lnTo>
                    <a:lnTo>
                      <a:pt x="831" y="748"/>
                    </a:lnTo>
                    <a:lnTo>
                      <a:pt x="830" y="753"/>
                    </a:lnTo>
                    <a:lnTo>
                      <a:pt x="828" y="753"/>
                    </a:lnTo>
                    <a:lnTo>
                      <a:pt x="828" y="755"/>
                    </a:lnTo>
                    <a:lnTo>
                      <a:pt x="826" y="755"/>
                    </a:lnTo>
                    <a:lnTo>
                      <a:pt x="826" y="755"/>
                    </a:lnTo>
                    <a:lnTo>
                      <a:pt x="828" y="757"/>
                    </a:lnTo>
                    <a:lnTo>
                      <a:pt x="826" y="757"/>
                    </a:lnTo>
                    <a:lnTo>
                      <a:pt x="825" y="757"/>
                    </a:lnTo>
                    <a:lnTo>
                      <a:pt x="825" y="759"/>
                    </a:lnTo>
                    <a:lnTo>
                      <a:pt x="825" y="762"/>
                    </a:lnTo>
                    <a:lnTo>
                      <a:pt x="823" y="764"/>
                    </a:lnTo>
                    <a:lnTo>
                      <a:pt x="821" y="764"/>
                    </a:lnTo>
                    <a:lnTo>
                      <a:pt x="820" y="762"/>
                    </a:lnTo>
                    <a:lnTo>
                      <a:pt x="818" y="764"/>
                    </a:lnTo>
                    <a:lnTo>
                      <a:pt x="818" y="764"/>
                    </a:lnTo>
                    <a:lnTo>
                      <a:pt x="818" y="764"/>
                    </a:lnTo>
                    <a:lnTo>
                      <a:pt x="816" y="765"/>
                    </a:lnTo>
                    <a:lnTo>
                      <a:pt x="811" y="765"/>
                    </a:lnTo>
                    <a:lnTo>
                      <a:pt x="809" y="765"/>
                    </a:lnTo>
                    <a:lnTo>
                      <a:pt x="808" y="765"/>
                    </a:lnTo>
                    <a:lnTo>
                      <a:pt x="806" y="765"/>
                    </a:lnTo>
                    <a:lnTo>
                      <a:pt x="806" y="767"/>
                    </a:lnTo>
                    <a:lnTo>
                      <a:pt x="804" y="767"/>
                    </a:lnTo>
                    <a:lnTo>
                      <a:pt x="802" y="767"/>
                    </a:lnTo>
                    <a:lnTo>
                      <a:pt x="801" y="767"/>
                    </a:lnTo>
                    <a:lnTo>
                      <a:pt x="799" y="765"/>
                    </a:lnTo>
                    <a:lnTo>
                      <a:pt x="797" y="767"/>
                    </a:lnTo>
                    <a:lnTo>
                      <a:pt x="796" y="769"/>
                    </a:lnTo>
                    <a:lnTo>
                      <a:pt x="794" y="769"/>
                    </a:lnTo>
                    <a:lnTo>
                      <a:pt x="792" y="769"/>
                    </a:lnTo>
                    <a:lnTo>
                      <a:pt x="792" y="770"/>
                    </a:lnTo>
                    <a:lnTo>
                      <a:pt x="790" y="770"/>
                    </a:lnTo>
                    <a:lnTo>
                      <a:pt x="789" y="767"/>
                    </a:lnTo>
                    <a:lnTo>
                      <a:pt x="789" y="767"/>
                    </a:lnTo>
                    <a:lnTo>
                      <a:pt x="787" y="769"/>
                    </a:lnTo>
                    <a:lnTo>
                      <a:pt x="787" y="769"/>
                    </a:lnTo>
                    <a:lnTo>
                      <a:pt x="785" y="770"/>
                    </a:lnTo>
                    <a:lnTo>
                      <a:pt x="787" y="772"/>
                    </a:lnTo>
                    <a:lnTo>
                      <a:pt x="785" y="772"/>
                    </a:lnTo>
                    <a:lnTo>
                      <a:pt x="784" y="770"/>
                    </a:lnTo>
                    <a:lnTo>
                      <a:pt x="782" y="770"/>
                    </a:lnTo>
                    <a:lnTo>
                      <a:pt x="780" y="772"/>
                    </a:lnTo>
                    <a:lnTo>
                      <a:pt x="780" y="770"/>
                    </a:lnTo>
                    <a:lnTo>
                      <a:pt x="778" y="770"/>
                    </a:lnTo>
                    <a:lnTo>
                      <a:pt x="778" y="770"/>
                    </a:lnTo>
                    <a:lnTo>
                      <a:pt x="777" y="772"/>
                    </a:lnTo>
                    <a:lnTo>
                      <a:pt x="777" y="772"/>
                    </a:lnTo>
                    <a:lnTo>
                      <a:pt x="777" y="772"/>
                    </a:lnTo>
                    <a:lnTo>
                      <a:pt x="777" y="772"/>
                    </a:lnTo>
                    <a:lnTo>
                      <a:pt x="775" y="772"/>
                    </a:lnTo>
                    <a:lnTo>
                      <a:pt x="772" y="770"/>
                    </a:lnTo>
                    <a:lnTo>
                      <a:pt x="772" y="767"/>
                    </a:lnTo>
                    <a:lnTo>
                      <a:pt x="770" y="765"/>
                    </a:lnTo>
                    <a:lnTo>
                      <a:pt x="768" y="765"/>
                    </a:lnTo>
                    <a:lnTo>
                      <a:pt x="768" y="762"/>
                    </a:lnTo>
                    <a:lnTo>
                      <a:pt x="768" y="762"/>
                    </a:lnTo>
                    <a:lnTo>
                      <a:pt x="768" y="760"/>
                    </a:lnTo>
                    <a:lnTo>
                      <a:pt x="768" y="760"/>
                    </a:lnTo>
                    <a:lnTo>
                      <a:pt x="766" y="760"/>
                    </a:lnTo>
                    <a:lnTo>
                      <a:pt x="765" y="760"/>
                    </a:lnTo>
                    <a:lnTo>
                      <a:pt x="765" y="762"/>
                    </a:lnTo>
                    <a:lnTo>
                      <a:pt x="765" y="764"/>
                    </a:lnTo>
                    <a:lnTo>
                      <a:pt x="763" y="764"/>
                    </a:lnTo>
                    <a:lnTo>
                      <a:pt x="763" y="764"/>
                    </a:lnTo>
                    <a:lnTo>
                      <a:pt x="763" y="765"/>
                    </a:lnTo>
                    <a:lnTo>
                      <a:pt x="765" y="767"/>
                    </a:lnTo>
                    <a:lnTo>
                      <a:pt x="765" y="767"/>
                    </a:lnTo>
                    <a:lnTo>
                      <a:pt x="766" y="769"/>
                    </a:lnTo>
                    <a:lnTo>
                      <a:pt x="766" y="770"/>
                    </a:lnTo>
                    <a:lnTo>
                      <a:pt x="766" y="774"/>
                    </a:lnTo>
                    <a:lnTo>
                      <a:pt x="768" y="776"/>
                    </a:lnTo>
                    <a:lnTo>
                      <a:pt x="768" y="777"/>
                    </a:lnTo>
                    <a:lnTo>
                      <a:pt x="766" y="777"/>
                    </a:lnTo>
                    <a:lnTo>
                      <a:pt x="766" y="777"/>
                    </a:lnTo>
                    <a:lnTo>
                      <a:pt x="766" y="777"/>
                    </a:lnTo>
                    <a:lnTo>
                      <a:pt x="766" y="777"/>
                    </a:lnTo>
                    <a:lnTo>
                      <a:pt x="766" y="779"/>
                    </a:lnTo>
                    <a:lnTo>
                      <a:pt x="766" y="779"/>
                    </a:lnTo>
                    <a:lnTo>
                      <a:pt x="765" y="779"/>
                    </a:lnTo>
                    <a:lnTo>
                      <a:pt x="765" y="779"/>
                    </a:lnTo>
                    <a:lnTo>
                      <a:pt x="763" y="779"/>
                    </a:lnTo>
                    <a:lnTo>
                      <a:pt x="763" y="779"/>
                    </a:lnTo>
                    <a:lnTo>
                      <a:pt x="761" y="781"/>
                    </a:lnTo>
                    <a:lnTo>
                      <a:pt x="760" y="781"/>
                    </a:lnTo>
                    <a:lnTo>
                      <a:pt x="758" y="779"/>
                    </a:lnTo>
                    <a:lnTo>
                      <a:pt x="756" y="781"/>
                    </a:lnTo>
                    <a:lnTo>
                      <a:pt x="756" y="784"/>
                    </a:lnTo>
                    <a:lnTo>
                      <a:pt x="756" y="784"/>
                    </a:lnTo>
                    <a:lnTo>
                      <a:pt x="754" y="786"/>
                    </a:lnTo>
                    <a:lnTo>
                      <a:pt x="753" y="784"/>
                    </a:lnTo>
                    <a:lnTo>
                      <a:pt x="751" y="784"/>
                    </a:lnTo>
                    <a:lnTo>
                      <a:pt x="749" y="786"/>
                    </a:lnTo>
                    <a:lnTo>
                      <a:pt x="749" y="786"/>
                    </a:lnTo>
                    <a:lnTo>
                      <a:pt x="748" y="788"/>
                    </a:lnTo>
                    <a:lnTo>
                      <a:pt x="746" y="786"/>
                    </a:lnTo>
                    <a:lnTo>
                      <a:pt x="746" y="786"/>
                    </a:lnTo>
                    <a:lnTo>
                      <a:pt x="746" y="784"/>
                    </a:lnTo>
                    <a:lnTo>
                      <a:pt x="746" y="784"/>
                    </a:lnTo>
                    <a:lnTo>
                      <a:pt x="744" y="782"/>
                    </a:lnTo>
                    <a:lnTo>
                      <a:pt x="744" y="782"/>
                    </a:lnTo>
                    <a:lnTo>
                      <a:pt x="744" y="784"/>
                    </a:lnTo>
                    <a:lnTo>
                      <a:pt x="744" y="788"/>
                    </a:lnTo>
                    <a:lnTo>
                      <a:pt x="744" y="788"/>
                    </a:lnTo>
                    <a:lnTo>
                      <a:pt x="742" y="788"/>
                    </a:lnTo>
                    <a:lnTo>
                      <a:pt x="741" y="788"/>
                    </a:lnTo>
                    <a:lnTo>
                      <a:pt x="739" y="788"/>
                    </a:lnTo>
                    <a:lnTo>
                      <a:pt x="737" y="786"/>
                    </a:lnTo>
                    <a:lnTo>
                      <a:pt x="736" y="786"/>
                    </a:lnTo>
                    <a:lnTo>
                      <a:pt x="736" y="788"/>
                    </a:lnTo>
                    <a:lnTo>
                      <a:pt x="734" y="789"/>
                    </a:lnTo>
                    <a:lnTo>
                      <a:pt x="734" y="789"/>
                    </a:lnTo>
                    <a:lnTo>
                      <a:pt x="732" y="789"/>
                    </a:lnTo>
                    <a:lnTo>
                      <a:pt x="732" y="789"/>
                    </a:lnTo>
                    <a:lnTo>
                      <a:pt x="731" y="791"/>
                    </a:lnTo>
                    <a:lnTo>
                      <a:pt x="729" y="791"/>
                    </a:lnTo>
                    <a:lnTo>
                      <a:pt x="725" y="793"/>
                    </a:lnTo>
                    <a:lnTo>
                      <a:pt x="724" y="793"/>
                    </a:lnTo>
                    <a:lnTo>
                      <a:pt x="722" y="793"/>
                    </a:lnTo>
                    <a:lnTo>
                      <a:pt x="720" y="793"/>
                    </a:lnTo>
                    <a:lnTo>
                      <a:pt x="720" y="793"/>
                    </a:lnTo>
                    <a:lnTo>
                      <a:pt x="719" y="793"/>
                    </a:lnTo>
                    <a:lnTo>
                      <a:pt x="719" y="793"/>
                    </a:lnTo>
                    <a:lnTo>
                      <a:pt x="719" y="794"/>
                    </a:lnTo>
                    <a:lnTo>
                      <a:pt x="715" y="794"/>
                    </a:lnTo>
                    <a:lnTo>
                      <a:pt x="713" y="796"/>
                    </a:lnTo>
                    <a:lnTo>
                      <a:pt x="712" y="798"/>
                    </a:lnTo>
                    <a:lnTo>
                      <a:pt x="710" y="799"/>
                    </a:lnTo>
                    <a:lnTo>
                      <a:pt x="708" y="799"/>
                    </a:lnTo>
                    <a:lnTo>
                      <a:pt x="708" y="798"/>
                    </a:lnTo>
                    <a:lnTo>
                      <a:pt x="707" y="796"/>
                    </a:lnTo>
                    <a:lnTo>
                      <a:pt x="707" y="796"/>
                    </a:lnTo>
                    <a:lnTo>
                      <a:pt x="707" y="798"/>
                    </a:lnTo>
                    <a:lnTo>
                      <a:pt x="707" y="799"/>
                    </a:lnTo>
                    <a:lnTo>
                      <a:pt x="705" y="801"/>
                    </a:lnTo>
                    <a:lnTo>
                      <a:pt x="703" y="803"/>
                    </a:lnTo>
                    <a:lnTo>
                      <a:pt x="701" y="805"/>
                    </a:lnTo>
                    <a:lnTo>
                      <a:pt x="701" y="806"/>
                    </a:lnTo>
                    <a:lnTo>
                      <a:pt x="707" y="806"/>
                    </a:lnTo>
                    <a:lnTo>
                      <a:pt x="707" y="808"/>
                    </a:lnTo>
                    <a:lnTo>
                      <a:pt x="707" y="808"/>
                    </a:lnTo>
                    <a:lnTo>
                      <a:pt x="705" y="810"/>
                    </a:lnTo>
                    <a:lnTo>
                      <a:pt x="705" y="810"/>
                    </a:lnTo>
                    <a:lnTo>
                      <a:pt x="708" y="813"/>
                    </a:lnTo>
                    <a:lnTo>
                      <a:pt x="708" y="815"/>
                    </a:lnTo>
                    <a:lnTo>
                      <a:pt x="708" y="815"/>
                    </a:lnTo>
                    <a:lnTo>
                      <a:pt x="707" y="816"/>
                    </a:lnTo>
                    <a:lnTo>
                      <a:pt x="705" y="818"/>
                    </a:lnTo>
                    <a:lnTo>
                      <a:pt x="701" y="818"/>
                    </a:lnTo>
                    <a:lnTo>
                      <a:pt x="698" y="818"/>
                    </a:lnTo>
                    <a:lnTo>
                      <a:pt x="696" y="816"/>
                    </a:lnTo>
                    <a:lnTo>
                      <a:pt x="696" y="815"/>
                    </a:lnTo>
                    <a:lnTo>
                      <a:pt x="698" y="815"/>
                    </a:lnTo>
                    <a:lnTo>
                      <a:pt x="698" y="815"/>
                    </a:lnTo>
                    <a:lnTo>
                      <a:pt x="698" y="815"/>
                    </a:lnTo>
                    <a:lnTo>
                      <a:pt x="698" y="813"/>
                    </a:lnTo>
                    <a:lnTo>
                      <a:pt x="696" y="813"/>
                    </a:lnTo>
                    <a:lnTo>
                      <a:pt x="695" y="811"/>
                    </a:lnTo>
                    <a:lnTo>
                      <a:pt x="695" y="810"/>
                    </a:lnTo>
                    <a:lnTo>
                      <a:pt x="695" y="808"/>
                    </a:lnTo>
                    <a:lnTo>
                      <a:pt x="693" y="806"/>
                    </a:lnTo>
                    <a:lnTo>
                      <a:pt x="693" y="806"/>
                    </a:lnTo>
                    <a:lnTo>
                      <a:pt x="693" y="805"/>
                    </a:lnTo>
                    <a:lnTo>
                      <a:pt x="693" y="803"/>
                    </a:lnTo>
                    <a:lnTo>
                      <a:pt x="693" y="801"/>
                    </a:lnTo>
                    <a:lnTo>
                      <a:pt x="695" y="798"/>
                    </a:lnTo>
                    <a:lnTo>
                      <a:pt x="695" y="796"/>
                    </a:lnTo>
                    <a:lnTo>
                      <a:pt x="698" y="796"/>
                    </a:lnTo>
                    <a:lnTo>
                      <a:pt x="698" y="793"/>
                    </a:lnTo>
                    <a:lnTo>
                      <a:pt x="696" y="793"/>
                    </a:lnTo>
                    <a:lnTo>
                      <a:pt x="695" y="791"/>
                    </a:lnTo>
                    <a:lnTo>
                      <a:pt x="695" y="793"/>
                    </a:lnTo>
                    <a:lnTo>
                      <a:pt x="693" y="793"/>
                    </a:lnTo>
                    <a:lnTo>
                      <a:pt x="691" y="789"/>
                    </a:lnTo>
                    <a:lnTo>
                      <a:pt x="691" y="789"/>
                    </a:lnTo>
                    <a:lnTo>
                      <a:pt x="689" y="789"/>
                    </a:lnTo>
                    <a:lnTo>
                      <a:pt x="689" y="793"/>
                    </a:lnTo>
                    <a:lnTo>
                      <a:pt x="688" y="793"/>
                    </a:lnTo>
                    <a:lnTo>
                      <a:pt x="686" y="794"/>
                    </a:lnTo>
                    <a:lnTo>
                      <a:pt x="684" y="794"/>
                    </a:lnTo>
                    <a:lnTo>
                      <a:pt x="683" y="794"/>
                    </a:lnTo>
                    <a:lnTo>
                      <a:pt x="681" y="794"/>
                    </a:lnTo>
                    <a:lnTo>
                      <a:pt x="681" y="793"/>
                    </a:lnTo>
                    <a:lnTo>
                      <a:pt x="683" y="793"/>
                    </a:lnTo>
                    <a:lnTo>
                      <a:pt x="681" y="791"/>
                    </a:lnTo>
                    <a:lnTo>
                      <a:pt x="681" y="791"/>
                    </a:lnTo>
                    <a:lnTo>
                      <a:pt x="677" y="791"/>
                    </a:lnTo>
                    <a:lnTo>
                      <a:pt x="676" y="791"/>
                    </a:lnTo>
                    <a:lnTo>
                      <a:pt x="676" y="791"/>
                    </a:lnTo>
                    <a:lnTo>
                      <a:pt x="674" y="789"/>
                    </a:lnTo>
                    <a:lnTo>
                      <a:pt x="674" y="789"/>
                    </a:lnTo>
                    <a:lnTo>
                      <a:pt x="672" y="788"/>
                    </a:lnTo>
                    <a:lnTo>
                      <a:pt x="672" y="786"/>
                    </a:lnTo>
                    <a:lnTo>
                      <a:pt x="672" y="786"/>
                    </a:lnTo>
                    <a:lnTo>
                      <a:pt x="672" y="784"/>
                    </a:lnTo>
                    <a:lnTo>
                      <a:pt x="669" y="784"/>
                    </a:lnTo>
                    <a:lnTo>
                      <a:pt x="669" y="786"/>
                    </a:lnTo>
                    <a:lnTo>
                      <a:pt x="671" y="788"/>
                    </a:lnTo>
                    <a:lnTo>
                      <a:pt x="671" y="789"/>
                    </a:lnTo>
                    <a:lnTo>
                      <a:pt x="671" y="791"/>
                    </a:lnTo>
                    <a:lnTo>
                      <a:pt x="669" y="791"/>
                    </a:lnTo>
                    <a:lnTo>
                      <a:pt x="667" y="789"/>
                    </a:lnTo>
                    <a:lnTo>
                      <a:pt x="667" y="789"/>
                    </a:lnTo>
                    <a:lnTo>
                      <a:pt x="667" y="789"/>
                    </a:lnTo>
                    <a:lnTo>
                      <a:pt x="665" y="791"/>
                    </a:lnTo>
                    <a:lnTo>
                      <a:pt x="665" y="793"/>
                    </a:lnTo>
                    <a:lnTo>
                      <a:pt x="664" y="791"/>
                    </a:lnTo>
                    <a:lnTo>
                      <a:pt x="662" y="793"/>
                    </a:lnTo>
                    <a:lnTo>
                      <a:pt x="660" y="793"/>
                    </a:lnTo>
                    <a:lnTo>
                      <a:pt x="659" y="791"/>
                    </a:lnTo>
                    <a:lnTo>
                      <a:pt x="657" y="789"/>
                    </a:lnTo>
                    <a:lnTo>
                      <a:pt x="655" y="789"/>
                    </a:lnTo>
                    <a:lnTo>
                      <a:pt x="654" y="791"/>
                    </a:lnTo>
                    <a:lnTo>
                      <a:pt x="650" y="791"/>
                    </a:lnTo>
                    <a:lnTo>
                      <a:pt x="650" y="789"/>
                    </a:lnTo>
                    <a:lnTo>
                      <a:pt x="648" y="791"/>
                    </a:lnTo>
                    <a:lnTo>
                      <a:pt x="647" y="789"/>
                    </a:lnTo>
                    <a:lnTo>
                      <a:pt x="645" y="789"/>
                    </a:lnTo>
                    <a:lnTo>
                      <a:pt x="642" y="788"/>
                    </a:lnTo>
                    <a:lnTo>
                      <a:pt x="642" y="786"/>
                    </a:lnTo>
                    <a:lnTo>
                      <a:pt x="642" y="784"/>
                    </a:lnTo>
                    <a:lnTo>
                      <a:pt x="640" y="784"/>
                    </a:lnTo>
                    <a:lnTo>
                      <a:pt x="640" y="784"/>
                    </a:lnTo>
                    <a:lnTo>
                      <a:pt x="638" y="784"/>
                    </a:lnTo>
                    <a:lnTo>
                      <a:pt x="636" y="782"/>
                    </a:lnTo>
                    <a:lnTo>
                      <a:pt x="636" y="782"/>
                    </a:lnTo>
                    <a:lnTo>
                      <a:pt x="635" y="782"/>
                    </a:lnTo>
                    <a:lnTo>
                      <a:pt x="635" y="782"/>
                    </a:lnTo>
                    <a:lnTo>
                      <a:pt x="635" y="782"/>
                    </a:lnTo>
                    <a:lnTo>
                      <a:pt x="635" y="781"/>
                    </a:lnTo>
                    <a:lnTo>
                      <a:pt x="635" y="777"/>
                    </a:lnTo>
                    <a:lnTo>
                      <a:pt x="635" y="777"/>
                    </a:lnTo>
                    <a:lnTo>
                      <a:pt x="633" y="776"/>
                    </a:lnTo>
                    <a:lnTo>
                      <a:pt x="633" y="776"/>
                    </a:lnTo>
                    <a:lnTo>
                      <a:pt x="633" y="774"/>
                    </a:lnTo>
                    <a:lnTo>
                      <a:pt x="633" y="772"/>
                    </a:lnTo>
                    <a:lnTo>
                      <a:pt x="633" y="770"/>
                    </a:lnTo>
                    <a:lnTo>
                      <a:pt x="635" y="770"/>
                    </a:lnTo>
                    <a:lnTo>
                      <a:pt x="635" y="769"/>
                    </a:lnTo>
                    <a:lnTo>
                      <a:pt x="636" y="769"/>
                    </a:lnTo>
                    <a:lnTo>
                      <a:pt x="636" y="767"/>
                    </a:lnTo>
                    <a:lnTo>
                      <a:pt x="635" y="765"/>
                    </a:lnTo>
                    <a:lnTo>
                      <a:pt x="633" y="764"/>
                    </a:lnTo>
                    <a:lnTo>
                      <a:pt x="631" y="764"/>
                    </a:lnTo>
                    <a:lnTo>
                      <a:pt x="628" y="765"/>
                    </a:lnTo>
                    <a:lnTo>
                      <a:pt x="628" y="765"/>
                    </a:lnTo>
                    <a:lnTo>
                      <a:pt x="626" y="765"/>
                    </a:lnTo>
                    <a:lnTo>
                      <a:pt x="626" y="764"/>
                    </a:lnTo>
                    <a:lnTo>
                      <a:pt x="624" y="762"/>
                    </a:lnTo>
                    <a:lnTo>
                      <a:pt x="623" y="762"/>
                    </a:lnTo>
                    <a:lnTo>
                      <a:pt x="623" y="762"/>
                    </a:lnTo>
                    <a:lnTo>
                      <a:pt x="621" y="764"/>
                    </a:lnTo>
                    <a:lnTo>
                      <a:pt x="619" y="764"/>
                    </a:lnTo>
                    <a:lnTo>
                      <a:pt x="619" y="764"/>
                    </a:lnTo>
                    <a:lnTo>
                      <a:pt x="618" y="762"/>
                    </a:lnTo>
                    <a:lnTo>
                      <a:pt x="616" y="762"/>
                    </a:lnTo>
                    <a:lnTo>
                      <a:pt x="612" y="760"/>
                    </a:lnTo>
                    <a:lnTo>
                      <a:pt x="612" y="760"/>
                    </a:lnTo>
                    <a:lnTo>
                      <a:pt x="612" y="759"/>
                    </a:lnTo>
                    <a:lnTo>
                      <a:pt x="611" y="757"/>
                    </a:lnTo>
                    <a:lnTo>
                      <a:pt x="609" y="755"/>
                    </a:lnTo>
                    <a:lnTo>
                      <a:pt x="607" y="755"/>
                    </a:lnTo>
                    <a:lnTo>
                      <a:pt x="607" y="755"/>
                    </a:lnTo>
                    <a:lnTo>
                      <a:pt x="606" y="757"/>
                    </a:lnTo>
                    <a:lnTo>
                      <a:pt x="602" y="759"/>
                    </a:lnTo>
                    <a:lnTo>
                      <a:pt x="600" y="759"/>
                    </a:lnTo>
                    <a:lnTo>
                      <a:pt x="600" y="759"/>
                    </a:lnTo>
                    <a:lnTo>
                      <a:pt x="599" y="760"/>
                    </a:lnTo>
                    <a:lnTo>
                      <a:pt x="599" y="762"/>
                    </a:lnTo>
                    <a:lnTo>
                      <a:pt x="599" y="764"/>
                    </a:lnTo>
                    <a:lnTo>
                      <a:pt x="597" y="765"/>
                    </a:lnTo>
                    <a:lnTo>
                      <a:pt x="597" y="765"/>
                    </a:lnTo>
                    <a:lnTo>
                      <a:pt x="595" y="765"/>
                    </a:lnTo>
                    <a:lnTo>
                      <a:pt x="595" y="765"/>
                    </a:lnTo>
                    <a:lnTo>
                      <a:pt x="594" y="765"/>
                    </a:lnTo>
                    <a:lnTo>
                      <a:pt x="590" y="769"/>
                    </a:lnTo>
                    <a:lnTo>
                      <a:pt x="588" y="769"/>
                    </a:lnTo>
                    <a:lnTo>
                      <a:pt x="588" y="767"/>
                    </a:lnTo>
                    <a:lnTo>
                      <a:pt x="587" y="765"/>
                    </a:lnTo>
                    <a:lnTo>
                      <a:pt x="587" y="767"/>
                    </a:lnTo>
                    <a:lnTo>
                      <a:pt x="585" y="767"/>
                    </a:lnTo>
                    <a:lnTo>
                      <a:pt x="583" y="769"/>
                    </a:lnTo>
                    <a:lnTo>
                      <a:pt x="583" y="770"/>
                    </a:lnTo>
                    <a:lnTo>
                      <a:pt x="583" y="772"/>
                    </a:lnTo>
                    <a:lnTo>
                      <a:pt x="582" y="772"/>
                    </a:lnTo>
                    <a:lnTo>
                      <a:pt x="582" y="772"/>
                    </a:lnTo>
                    <a:lnTo>
                      <a:pt x="577" y="767"/>
                    </a:lnTo>
                    <a:lnTo>
                      <a:pt x="577" y="767"/>
                    </a:lnTo>
                    <a:lnTo>
                      <a:pt x="575" y="767"/>
                    </a:lnTo>
                    <a:lnTo>
                      <a:pt x="575" y="770"/>
                    </a:lnTo>
                    <a:lnTo>
                      <a:pt x="573" y="770"/>
                    </a:lnTo>
                    <a:lnTo>
                      <a:pt x="573" y="770"/>
                    </a:lnTo>
                    <a:lnTo>
                      <a:pt x="571" y="767"/>
                    </a:lnTo>
                    <a:lnTo>
                      <a:pt x="571" y="767"/>
                    </a:lnTo>
                    <a:lnTo>
                      <a:pt x="570" y="767"/>
                    </a:lnTo>
                    <a:lnTo>
                      <a:pt x="570" y="769"/>
                    </a:lnTo>
                    <a:lnTo>
                      <a:pt x="568" y="769"/>
                    </a:lnTo>
                    <a:lnTo>
                      <a:pt x="566" y="770"/>
                    </a:lnTo>
                    <a:lnTo>
                      <a:pt x="566" y="772"/>
                    </a:lnTo>
                    <a:lnTo>
                      <a:pt x="566" y="772"/>
                    </a:lnTo>
                    <a:lnTo>
                      <a:pt x="565" y="774"/>
                    </a:lnTo>
                    <a:lnTo>
                      <a:pt x="565" y="774"/>
                    </a:lnTo>
                    <a:lnTo>
                      <a:pt x="563" y="774"/>
                    </a:lnTo>
                    <a:lnTo>
                      <a:pt x="561" y="772"/>
                    </a:lnTo>
                    <a:lnTo>
                      <a:pt x="561" y="770"/>
                    </a:lnTo>
                    <a:lnTo>
                      <a:pt x="559" y="769"/>
                    </a:lnTo>
                    <a:lnTo>
                      <a:pt x="556" y="769"/>
                    </a:lnTo>
                    <a:lnTo>
                      <a:pt x="554" y="767"/>
                    </a:lnTo>
                    <a:lnTo>
                      <a:pt x="554" y="767"/>
                    </a:lnTo>
                    <a:lnTo>
                      <a:pt x="553" y="767"/>
                    </a:lnTo>
                    <a:lnTo>
                      <a:pt x="553" y="769"/>
                    </a:lnTo>
                    <a:lnTo>
                      <a:pt x="553" y="769"/>
                    </a:lnTo>
                    <a:lnTo>
                      <a:pt x="551" y="772"/>
                    </a:lnTo>
                    <a:lnTo>
                      <a:pt x="549" y="774"/>
                    </a:lnTo>
                    <a:lnTo>
                      <a:pt x="549" y="774"/>
                    </a:lnTo>
                    <a:lnTo>
                      <a:pt x="547" y="776"/>
                    </a:lnTo>
                    <a:lnTo>
                      <a:pt x="547" y="774"/>
                    </a:lnTo>
                    <a:lnTo>
                      <a:pt x="546" y="774"/>
                    </a:lnTo>
                    <a:lnTo>
                      <a:pt x="544" y="774"/>
                    </a:lnTo>
                    <a:lnTo>
                      <a:pt x="542" y="774"/>
                    </a:lnTo>
                    <a:lnTo>
                      <a:pt x="541" y="772"/>
                    </a:lnTo>
                    <a:lnTo>
                      <a:pt x="541" y="772"/>
                    </a:lnTo>
                    <a:lnTo>
                      <a:pt x="539" y="772"/>
                    </a:lnTo>
                    <a:lnTo>
                      <a:pt x="539" y="774"/>
                    </a:lnTo>
                    <a:lnTo>
                      <a:pt x="539" y="774"/>
                    </a:lnTo>
                    <a:lnTo>
                      <a:pt x="537" y="776"/>
                    </a:lnTo>
                    <a:lnTo>
                      <a:pt x="537" y="777"/>
                    </a:lnTo>
                    <a:lnTo>
                      <a:pt x="535" y="777"/>
                    </a:lnTo>
                    <a:lnTo>
                      <a:pt x="535" y="779"/>
                    </a:lnTo>
                    <a:lnTo>
                      <a:pt x="537" y="779"/>
                    </a:lnTo>
                    <a:lnTo>
                      <a:pt x="537" y="781"/>
                    </a:lnTo>
                    <a:lnTo>
                      <a:pt x="537" y="781"/>
                    </a:lnTo>
                    <a:lnTo>
                      <a:pt x="537" y="782"/>
                    </a:lnTo>
                    <a:lnTo>
                      <a:pt x="539" y="786"/>
                    </a:lnTo>
                    <a:lnTo>
                      <a:pt x="541" y="786"/>
                    </a:lnTo>
                    <a:lnTo>
                      <a:pt x="541" y="788"/>
                    </a:lnTo>
                    <a:lnTo>
                      <a:pt x="541" y="791"/>
                    </a:lnTo>
                    <a:lnTo>
                      <a:pt x="541" y="793"/>
                    </a:lnTo>
                    <a:lnTo>
                      <a:pt x="541" y="794"/>
                    </a:lnTo>
                    <a:lnTo>
                      <a:pt x="541" y="796"/>
                    </a:lnTo>
                    <a:lnTo>
                      <a:pt x="541" y="798"/>
                    </a:lnTo>
                    <a:lnTo>
                      <a:pt x="541" y="798"/>
                    </a:lnTo>
                    <a:lnTo>
                      <a:pt x="541" y="799"/>
                    </a:lnTo>
                    <a:lnTo>
                      <a:pt x="541" y="799"/>
                    </a:lnTo>
                    <a:lnTo>
                      <a:pt x="541" y="799"/>
                    </a:lnTo>
                    <a:lnTo>
                      <a:pt x="539" y="799"/>
                    </a:lnTo>
                    <a:lnTo>
                      <a:pt x="539" y="799"/>
                    </a:lnTo>
                    <a:lnTo>
                      <a:pt x="537" y="799"/>
                    </a:lnTo>
                    <a:lnTo>
                      <a:pt x="537" y="799"/>
                    </a:lnTo>
                    <a:lnTo>
                      <a:pt x="535" y="798"/>
                    </a:lnTo>
                    <a:lnTo>
                      <a:pt x="534" y="798"/>
                    </a:lnTo>
                    <a:lnTo>
                      <a:pt x="532" y="799"/>
                    </a:lnTo>
                    <a:lnTo>
                      <a:pt x="530" y="799"/>
                    </a:lnTo>
                    <a:lnTo>
                      <a:pt x="530" y="798"/>
                    </a:lnTo>
                    <a:lnTo>
                      <a:pt x="530" y="798"/>
                    </a:lnTo>
                    <a:lnTo>
                      <a:pt x="530" y="796"/>
                    </a:lnTo>
                    <a:lnTo>
                      <a:pt x="530" y="796"/>
                    </a:lnTo>
                    <a:lnTo>
                      <a:pt x="529" y="794"/>
                    </a:lnTo>
                    <a:lnTo>
                      <a:pt x="530" y="793"/>
                    </a:lnTo>
                    <a:lnTo>
                      <a:pt x="529" y="791"/>
                    </a:lnTo>
                    <a:lnTo>
                      <a:pt x="529" y="791"/>
                    </a:lnTo>
                    <a:lnTo>
                      <a:pt x="529" y="789"/>
                    </a:lnTo>
                    <a:lnTo>
                      <a:pt x="529" y="788"/>
                    </a:lnTo>
                    <a:lnTo>
                      <a:pt x="529" y="788"/>
                    </a:lnTo>
                    <a:lnTo>
                      <a:pt x="527" y="788"/>
                    </a:lnTo>
                    <a:lnTo>
                      <a:pt x="527" y="788"/>
                    </a:lnTo>
                    <a:lnTo>
                      <a:pt x="523" y="789"/>
                    </a:lnTo>
                    <a:lnTo>
                      <a:pt x="520" y="793"/>
                    </a:lnTo>
                    <a:lnTo>
                      <a:pt x="518" y="794"/>
                    </a:lnTo>
                    <a:lnTo>
                      <a:pt x="517" y="794"/>
                    </a:lnTo>
                    <a:lnTo>
                      <a:pt x="515" y="793"/>
                    </a:lnTo>
                    <a:lnTo>
                      <a:pt x="513" y="793"/>
                    </a:lnTo>
                    <a:lnTo>
                      <a:pt x="511" y="794"/>
                    </a:lnTo>
                    <a:lnTo>
                      <a:pt x="510" y="793"/>
                    </a:lnTo>
                    <a:lnTo>
                      <a:pt x="508" y="793"/>
                    </a:lnTo>
                    <a:lnTo>
                      <a:pt x="508" y="791"/>
                    </a:lnTo>
                    <a:lnTo>
                      <a:pt x="508" y="791"/>
                    </a:lnTo>
                    <a:lnTo>
                      <a:pt x="508" y="789"/>
                    </a:lnTo>
                    <a:lnTo>
                      <a:pt x="508" y="789"/>
                    </a:lnTo>
                    <a:lnTo>
                      <a:pt x="506" y="789"/>
                    </a:lnTo>
                    <a:lnTo>
                      <a:pt x="506" y="788"/>
                    </a:lnTo>
                    <a:lnTo>
                      <a:pt x="505" y="786"/>
                    </a:lnTo>
                    <a:lnTo>
                      <a:pt x="506" y="784"/>
                    </a:lnTo>
                    <a:lnTo>
                      <a:pt x="506" y="782"/>
                    </a:lnTo>
                    <a:lnTo>
                      <a:pt x="505" y="782"/>
                    </a:lnTo>
                    <a:lnTo>
                      <a:pt x="503" y="782"/>
                    </a:lnTo>
                    <a:lnTo>
                      <a:pt x="500" y="781"/>
                    </a:lnTo>
                    <a:lnTo>
                      <a:pt x="494" y="781"/>
                    </a:lnTo>
                    <a:lnTo>
                      <a:pt x="493" y="781"/>
                    </a:lnTo>
                    <a:lnTo>
                      <a:pt x="493" y="781"/>
                    </a:lnTo>
                    <a:lnTo>
                      <a:pt x="491" y="781"/>
                    </a:lnTo>
                    <a:lnTo>
                      <a:pt x="491" y="779"/>
                    </a:lnTo>
                    <a:lnTo>
                      <a:pt x="491" y="779"/>
                    </a:lnTo>
                    <a:lnTo>
                      <a:pt x="491" y="777"/>
                    </a:lnTo>
                    <a:lnTo>
                      <a:pt x="493" y="776"/>
                    </a:lnTo>
                    <a:lnTo>
                      <a:pt x="494" y="772"/>
                    </a:lnTo>
                    <a:lnTo>
                      <a:pt x="494" y="770"/>
                    </a:lnTo>
                    <a:lnTo>
                      <a:pt x="494" y="769"/>
                    </a:lnTo>
                    <a:lnTo>
                      <a:pt x="494" y="765"/>
                    </a:lnTo>
                    <a:lnTo>
                      <a:pt x="496" y="764"/>
                    </a:lnTo>
                    <a:lnTo>
                      <a:pt x="498" y="764"/>
                    </a:lnTo>
                    <a:lnTo>
                      <a:pt x="498" y="762"/>
                    </a:lnTo>
                    <a:lnTo>
                      <a:pt x="496" y="762"/>
                    </a:lnTo>
                    <a:lnTo>
                      <a:pt x="496" y="760"/>
                    </a:lnTo>
                    <a:lnTo>
                      <a:pt x="494" y="760"/>
                    </a:lnTo>
                    <a:lnTo>
                      <a:pt x="491" y="760"/>
                    </a:lnTo>
                    <a:lnTo>
                      <a:pt x="489" y="759"/>
                    </a:lnTo>
                    <a:lnTo>
                      <a:pt x="484" y="759"/>
                    </a:lnTo>
                    <a:lnTo>
                      <a:pt x="486" y="755"/>
                    </a:lnTo>
                    <a:lnTo>
                      <a:pt x="486" y="753"/>
                    </a:lnTo>
                    <a:lnTo>
                      <a:pt x="484" y="753"/>
                    </a:lnTo>
                    <a:lnTo>
                      <a:pt x="484" y="752"/>
                    </a:lnTo>
                    <a:lnTo>
                      <a:pt x="484" y="752"/>
                    </a:lnTo>
                    <a:lnTo>
                      <a:pt x="484" y="748"/>
                    </a:lnTo>
                    <a:lnTo>
                      <a:pt x="484" y="747"/>
                    </a:lnTo>
                    <a:lnTo>
                      <a:pt x="482" y="747"/>
                    </a:lnTo>
                    <a:lnTo>
                      <a:pt x="481" y="745"/>
                    </a:lnTo>
                    <a:lnTo>
                      <a:pt x="481" y="743"/>
                    </a:lnTo>
                    <a:lnTo>
                      <a:pt x="482" y="741"/>
                    </a:lnTo>
                    <a:lnTo>
                      <a:pt x="484" y="740"/>
                    </a:lnTo>
                    <a:lnTo>
                      <a:pt x="484" y="738"/>
                    </a:lnTo>
                    <a:lnTo>
                      <a:pt x="484" y="738"/>
                    </a:lnTo>
                    <a:lnTo>
                      <a:pt x="482" y="738"/>
                    </a:lnTo>
                    <a:lnTo>
                      <a:pt x="479" y="740"/>
                    </a:lnTo>
                    <a:lnTo>
                      <a:pt x="479" y="740"/>
                    </a:lnTo>
                    <a:lnTo>
                      <a:pt x="477" y="738"/>
                    </a:lnTo>
                    <a:lnTo>
                      <a:pt x="476" y="738"/>
                    </a:lnTo>
                    <a:lnTo>
                      <a:pt x="472" y="740"/>
                    </a:lnTo>
                    <a:lnTo>
                      <a:pt x="469" y="740"/>
                    </a:lnTo>
                    <a:lnTo>
                      <a:pt x="465" y="741"/>
                    </a:lnTo>
                    <a:lnTo>
                      <a:pt x="464" y="743"/>
                    </a:lnTo>
                    <a:lnTo>
                      <a:pt x="462" y="743"/>
                    </a:lnTo>
                    <a:lnTo>
                      <a:pt x="462" y="743"/>
                    </a:lnTo>
                    <a:lnTo>
                      <a:pt x="460" y="743"/>
                    </a:lnTo>
                    <a:lnTo>
                      <a:pt x="460" y="741"/>
                    </a:lnTo>
                    <a:lnTo>
                      <a:pt x="462" y="738"/>
                    </a:lnTo>
                    <a:lnTo>
                      <a:pt x="462" y="736"/>
                    </a:lnTo>
                    <a:lnTo>
                      <a:pt x="462" y="735"/>
                    </a:lnTo>
                    <a:lnTo>
                      <a:pt x="462" y="733"/>
                    </a:lnTo>
                    <a:lnTo>
                      <a:pt x="462" y="733"/>
                    </a:lnTo>
                    <a:lnTo>
                      <a:pt x="460" y="731"/>
                    </a:lnTo>
                    <a:lnTo>
                      <a:pt x="458" y="731"/>
                    </a:lnTo>
                    <a:lnTo>
                      <a:pt x="458" y="728"/>
                    </a:lnTo>
                    <a:lnTo>
                      <a:pt x="460" y="724"/>
                    </a:lnTo>
                    <a:lnTo>
                      <a:pt x="462" y="724"/>
                    </a:lnTo>
                    <a:lnTo>
                      <a:pt x="464" y="724"/>
                    </a:lnTo>
                    <a:lnTo>
                      <a:pt x="464" y="723"/>
                    </a:lnTo>
                    <a:lnTo>
                      <a:pt x="462" y="721"/>
                    </a:lnTo>
                    <a:lnTo>
                      <a:pt x="464" y="719"/>
                    </a:lnTo>
                    <a:lnTo>
                      <a:pt x="464" y="718"/>
                    </a:lnTo>
                    <a:lnTo>
                      <a:pt x="465" y="716"/>
                    </a:lnTo>
                    <a:lnTo>
                      <a:pt x="467" y="716"/>
                    </a:lnTo>
                    <a:lnTo>
                      <a:pt x="467" y="714"/>
                    </a:lnTo>
                    <a:lnTo>
                      <a:pt x="469" y="714"/>
                    </a:lnTo>
                    <a:lnTo>
                      <a:pt x="469" y="713"/>
                    </a:lnTo>
                    <a:lnTo>
                      <a:pt x="470" y="713"/>
                    </a:lnTo>
                    <a:lnTo>
                      <a:pt x="470" y="709"/>
                    </a:lnTo>
                    <a:lnTo>
                      <a:pt x="472" y="707"/>
                    </a:lnTo>
                    <a:lnTo>
                      <a:pt x="474" y="709"/>
                    </a:lnTo>
                    <a:lnTo>
                      <a:pt x="474" y="707"/>
                    </a:lnTo>
                    <a:lnTo>
                      <a:pt x="476" y="706"/>
                    </a:lnTo>
                    <a:lnTo>
                      <a:pt x="477" y="704"/>
                    </a:lnTo>
                    <a:lnTo>
                      <a:pt x="479" y="702"/>
                    </a:lnTo>
                    <a:lnTo>
                      <a:pt x="481" y="702"/>
                    </a:lnTo>
                    <a:lnTo>
                      <a:pt x="481" y="702"/>
                    </a:lnTo>
                    <a:lnTo>
                      <a:pt x="481" y="701"/>
                    </a:lnTo>
                    <a:lnTo>
                      <a:pt x="479" y="699"/>
                    </a:lnTo>
                    <a:lnTo>
                      <a:pt x="479" y="697"/>
                    </a:lnTo>
                    <a:lnTo>
                      <a:pt x="479" y="697"/>
                    </a:lnTo>
                    <a:lnTo>
                      <a:pt x="481" y="697"/>
                    </a:lnTo>
                    <a:lnTo>
                      <a:pt x="481" y="695"/>
                    </a:lnTo>
                    <a:lnTo>
                      <a:pt x="481" y="694"/>
                    </a:lnTo>
                    <a:lnTo>
                      <a:pt x="482" y="690"/>
                    </a:lnTo>
                    <a:lnTo>
                      <a:pt x="482" y="687"/>
                    </a:lnTo>
                    <a:lnTo>
                      <a:pt x="482" y="685"/>
                    </a:lnTo>
                    <a:lnTo>
                      <a:pt x="482" y="682"/>
                    </a:lnTo>
                    <a:lnTo>
                      <a:pt x="482" y="680"/>
                    </a:lnTo>
                    <a:lnTo>
                      <a:pt x="482" y="677"/>
                    </a:lnTo>
                    <a:lnTo>
                      <a:pt x="481" y="673"/>
                    </a:lnTo>
                    <a:lnTo>
                      <a:pt x="481" y="673"/>
                    </a:lnTo>
                    <a:lnTo>
                      <a:pt x="481" y="668"/>
                    </a:lnTo>
                    <a:lnTo>
                      <a:pt x="481" y="666"/>
                    </a:lnTo>
                    <a:lnTo>
                      <a:pt x="479" y="665"/>
                    </a:lnTo>
                    <a:lnTo>
                      <a:pt x="477" y="665"/>
                    </a:lnTo>
                    <a:lnTo>
                      <a:pt x="477" y="665"/>
                    </a:lnTo>
                    <a:lnTo>
                      <a:pt x="476" y="665"/>
                    </a:lnTo>
                    <a:lnTo>
                      <a:pt x="476" y="665"/>
                    </a:lnTo>
                    <a:lnTo>
                      <a:pt x="476" y="666"/>
                    </a:lnTo>
                    <a:lnTo>
                      <a:pt x="474" y="666"/>
                    </a:lnTo>
                    <a:lnTo>
                      <a:pt x="474" y="665"/>
                    </a:lnTo>
                    <a:lnTo>
                      <a:pt x="472" y="663"/>
                    </a:lnTo>
                    <a:lnTo>
                      <a:pt x="470" y="658"/>
                    </a:lnTo>
                    <a:lnTo>
                      <a:pt x="470" y="656"/>
                    </a:lnTo>
                    <a:lnTo>
                      <a:pt x="470" y="653"/>
                    </a:lnTo>
                    <a:lnTo>
                      <a:pt x="469" y="653"/>
                    </a:lnTo>
                    <a:lnTo>
                      <a:pt x="469" y="653"/>
                    </a:lnTo>
                    <a:lnTo>
                      <a:pt x="467" y="649"/>
                    </a:lnTo>
                    <a:lnTo>
                      <a:pt x="465" y="649"/>
                    </a:lnTo>
                    <a:lnTo>
                      <a:pt x="465" y="649"/>
                    </a:lnTo>
                    <a:lnTo>
                      <a:pt x="465" y="649"/>
                    </a:lnTo>
                    <a:lnTo>
                      <a:pt x="464" y="649"/>
                    </a:lnTo>
                    <a:lnTo>
                      <a:pt x="464" y="648"/>
                    </a:lnTo>
                    <a:lnTo>
                      <a:pt x="462" y="646"/>
                    </a:lnTo>
                    <a:lnTo>
                      <a:pt x="462" y="646"/>
                    </a:lnTo>
                    <a:lnTo>
                      <a:pt x="460" y="646"/>
                    </a:lnTo>
                    <a:lnTo>
                      <a:pt x="460" y="646"/>
                    </a:lnTo>
                    <a:lnTo>
                      <a:pt x="458" y="646"/>
                    </a:lnTo>
                    <a:lnTo>
                      <a:pt x="458" y="648"/>
                    </a:lnTo>
                    <a:lnTo>
                      <a:pt x="457" y="649"/>
                    </a:lnTo>
                    <a:lnTo>
                      <a:pt x="457" y="651"/>
                    </a:lnTo>
                    <a:lnTo>
                      <a:pt x="455" y="651"/>
                    </a:lnTo>
                    <a:lnTo>
                      <a:pt x="455" y="651"/>
                    </a:lnTo>
                    <a:lnTo>
                      <a:pt x="452" y="649"/>
                    </a:lnTo>
                    <a:lnTo>
                      <a:pt x="450" y="649"/>
                    </a:lnTo>
                    <a:lnTo>
                      <a:pt x="448" y="649"/>
                    </a:lnTo>
                    <a:lnTo>
                      <a:pt x="446" y="649"/>
                    </a:lnTo>
                    <a:lnTo>
                      <a:pt x="445" y="649"/>
                    </a:lnTo>
                    <a:lnTo>
                      <a:pt x="443" y="646"/>
                    </a:lnTo>
                    <a:lnTo>
                      <a:pt x="441" y="646"/>
                    </a:lnTo>
                    <a:lnTo>
                      <a:pt x="438" y="648"/>
                    </a:lnTo>
                    <a:lnTo>
                      <a:pt x="438" y="649"/>
                    </a:lnTo>
                    <a:lnTo>
                      <a:pt x="436" y="649"/>
                    </a:lnTo>
                    <a:lnTo>
                      <a:pt x="436" y="648"/>
                    </a:lnTo>
                    <a:lnTo>
                      <a:pt x="434" y="648"/>
                    </a:lnTo>
                    <a:lnTo>
                      <a:pt x="434" y="648"/>
                    </a:lnTo>
                    <a:lnTo>
                      <a:pt x="436" y="646"/>
                    </a:lnTo>
                    <a:lnTo>
                      <a:pt x="436" y="646"/>
                    </a:lnTo>
                    <a:lnTo>
                      <a:pt x="436" y="646"/>
                    </a:lnTo>
                    <a:lnTo>
                      <a:pt x="438" y="644"/>
                    </a:lnTo>
                    <a:lnTo>
                      <a:pt x="441" y="641"/>
                    </a:lnTo>
                    <a:lnTo>
                      <a:pt x="440" y="639"/>
                    </a:lnTo>
                    <a:lnTo>
                      <a:pt x="440" y="636"/>
                    </a:lnTo>
                    <a:lnTo>
                      <a:pt x="440" y="634"/>
                    </a:lnTo>
                    <a:lnTo>
                      <a:pt x="438" y="634"/>
                    </a:lnTo>
                    <a:lnTo>
                      <a:pt x="436" y="634"/>
                    </a:lnTo>
                    <a:lnTo>
                      <a:pt x="433" y="638"/>
                    </a:lnTo>
                    <a:lnTo>
                      <a:pt x="433" y="636"/>
                    </a:lnTo>
                    <a:lnTo>
                      <a:pt x="433" y="636"/>
                    </a:lnTo>
                    <a:lnTo>
                      <a:pt x="433" y="632"/>
                    </a:lnTo>
                    <a:lnTo>
                      <a:pt x="433" y="632"/>
                    </a:lnTo>
                    <a:lnTo>
                      <a:pt x="434" y="631"/>
                    </a:lnTo>
                    <a:lnTo>
                      <a:pt x="436" y="631"/>
                    </a:lnTo>
                    <a:lnTo>
                      <a:pt x="436" y="629"/>
                    </a:lnTo>
                    <a:lnTo>
                      <a:pt x="436" y="629"/>
                    </a:lnTo>
                    <a:lnTo>
                      <a:pt x="434" y="629"/>
                    </a:lnTo>
                    <a:lnTo>
                      <a:pt x="433" y="629"/>
                    </a:lnTo>
                    <a:lnTo>
                      <a:pt x="433" y="627"/>
                    </a:lnTo>
                    <a:lnTo>
                      <a:pt x="431" y="626"/>
                    </a:lnTo>
                    <a:lnTo>
                      <a:pt x="431" y="626"/>
                    </a:lnTo>
                    <a:lnTo>
                      <a:pt x="428" y="626"/>
                    </a:lnTo>
                    <a:lnTo>
                      <a:pt x="424" y="627"/>
                    </a:lnTo>
                    <a:lnTo>
                      <a:pt x="421" y="631"/>
                    </a:lnTo>
                    <a:lnTo>
                      <a:pt x="421" y="632"/>
                    </a:lnTo>
                    <a:lnTo>
                      <a:pt x="421" y="632"/>
                    </a:lnTo>
                    <a:lnTo>
                      <a:pt x="419" y="632"/>
                    </a:lnTo>
                    <a:lnTo>
                      <a:pt x="419" y="634"/>
                    </a:lnTo>
                    <a:lnTo>
                      <a:pt x="417" y="634"/>
                    </a:lnTo>
                    <a:lnTo>
                      <a:pt x="417" y="634"/>
                    </a:lnTo>
                    <a:lnTo>
                      <a:pt x="416" y="634"/>
                    </a:lnTo>
                    <a:lnTo>
                      <a:pt x="414" y="632"/>
                    </a:lnTo>
                    <a:lnTo>
                      <a:pt x="411" y="632"/>
                    </a:lnTo>
                    <a:lnTo>
                      <a:pt x="411" y="632"/>
                    </a:lnTo>
                    <a:lnTo>
                      <a:pt x="405" y="631"/>
                    </a:lnTo>
                    <a:lnTo>
                      <a:pt x="405" y="631"/>
                    </a:lnTo>
                    <a:lnTo>
                      <a:pt x="405" y="629"/>
                    </a:lnTo>
                    <a:lnTo>
                      <a:pt x="404" y="629"/>
                    </a:lnTo>
                    <a:lnTo>
                      <a:pt x="404" y="627"/>
                    </a:lnTo>
                    <a:lnTo>
                      <a:pt x="400" y="631"/>
                    </a:lnTo>
                    <a:lnTo>
                      <a:pt x="397" y="632"/>
                    </a:lnTo>
                    <a:lnTo>
                      <a:pt x="395" y="634"/>
                    </a:lnTo>
                    <a:lnTo>
                      <a:pt x="393" y="636"/>
                    </a:lnTo>
                    <a:lnTo>
                      <a:pt x="392" y="636"/>
                    </a:lnTo>
                    <a:lnTo>
                      <a:pt x="392" y="638"/>
                    </a:lnTo>
                    <a:lnTo>
                      <a:pt x="392" y="638"/>
                    </a:lnTo>
                    <a:lnTo>
                      <a:pt x="390" y="639"/>
                    </a:lnTo>
                    <a:lnTo>
                      <a:pt x="387" y="641"/>
                    </a:lnTo>
                    <a:lnTo>
                      <a:pt x="385" y="641"/>
                    </a:lnTo>
                    <a:lnTo>
                      <a:pt x="380" y="643"/>
                    </a:lnTo>
                    <a:lnTo>
                      <a:pt x="376" y="643"/>
                    </a:lnTo>
                    <a:lnTo>
                      <a:pt x="376" y="644"/>
                    </a:lnTo>
                    <a:lnTo>
                      <a:pt x="375" y="646"/>
                    </a:lnTo>
                    <a:lnTo>
                      <a:pt x="375" y="648"/>
                    </a:lnTo>
                    <a:lnTo>
                      <a:pt x="373" y="649"/>
                    </a:lnTo>
                    <a:lnTo>
                      <a:pt x="369" y="651"/>
                    </a:lnTo>
                    <a:lnTo>
                      <a:pt x="366" y="653"/>
                    </a:lnTo>
                    <a:lnTo>
                      <a:pt x="366" y="655"/>
                    </a:lnTo>
                    <a:lnTo>
                      <a:pt x="366" y="655"/>
                    </a:lnTo>
                    <a:lnTo>
                      <a:pt x="366" y="656"/>
                    </a:lnTo>
                    <a:lnTo>
                      <a:pt x="366" y="656"/>
                    </a:lnTo>
                    <a:lnTo>
                      <a:pt x="366" y="656"/>
                    </a:lnTo>
                    <a:lnTo>
                      <a:pt x="366" y="658"/>
                    </a:lnTo>
                    <a:lnTo>
                      <a:pt x="364" y="660"/>
                    </a:lnTo>
                    <a:lnTo>
                      <a:pt x="363" y="660"/>
                    </a:lnTo>
                    <a:lnTo>
                      <a:pt x="361" y="660"/>
                    </a:lnTo>
                    <a:lnTo>
                      <a:pt x="359" y="660"/>
                    </a:lnTo>
                    <a:lnTo>
                      <a:pt x="357" y="660"/>
                    </a:lnTo>
                    <a:lnTo>
                      <a:pt x="357" y="660"/>
                    </a:lnTo>
                    <a:lnTo>
                      <a:pt x="357" y="660"/>
                    </a:lnTo>
                    <a:lnTo>
                      <a:pt x="356" y="661"/>
                    </a:lnTo>
                    <a:lnTo>
                      <a:pt x="356" y="661"/>
                    </a:lnTo>
                    <a:lnTo>
                      <a:pt x="352" y="663"/>
                    </a:lnTo>
                    <a:lnTo>
                      <a:pt x="351" y="663"/>
                    </a:lnTo>
                    <a:lnTo>
                      <a:pt x="349" y="661"/>
                    </a:lnTo>
                    <a:lnTo>
                      <a:pt x="347" y="661"/>
                    </a:lnTo>
                    <a:lnTo>
                      <a:pt x="345" y="661"/>
                    </a:lnTo>
                    <a:lnTo>
                      <a:pt x="345" y="661"/>
                    </a:lnTo>
                    <a:lnTo>
                      <a:pt x="345" y="658"/>
                    </a:lnTo>
                    <a:lnTo>
                      <a:pt x="345" y="658"/>
                    </a:lnTo>
                    <a:lnTo>
                      <a:pt x="344" y="656"/>
                    </a:lnTo>
                    <a:lnTo>
                      <a:pt x="340" y="656"/>
                    </a:lnTo>
                    <a:lnTo>
                      <a:pt x="340" y="655"/>
                    </a:lnTo>
                    <a:lnTo>
                      <a:pt x="339" y="655"/>
                    </a:lnTo>
                    <a:lnTo>
                      <a:pt x="339" y="655"/>
                    </a:lnTo>
                    <a:lnTo>
                      <a:pt x="337" y="656"/>
                    </a:lnTo>
                    <a:lnTo>
                      <a:pt x="335" y="658"/>
                    </a:lnTo>
                    <a:lnTo>
                      <a:pt x="334" y="658"/>
                    </a:lnTo>
                    <a:lnTo>
                      <a:pt x="334" y="656"/>
                    </a:lnTo>
                    <a:lnTo>
                      <a:pt x="332" y="656"/>
                    </a:lnTo>
                    <a:lnTo>
                      <a:pt x="328" y="655"/>
                    </a:lnTo>
                    <a:lnTo>
                      <a:pt x="327" y="655"/>
                    </a:lnTo>
                    <a:lnTo>
                      <a:pt x="323" y="655"/>
                    </a:lnTo>
                    <a:lnTo>
                      <a:pt x="322" y="655"/>
                    </a:lnTo>
                    <a:lnTo>
                      <a:pt x="322" y="655"/>
                    </a:lnTo>
                    <a:lnTo>
                      <a:pt x="322" y="655"/>
                    </a:lnTo>
                    <a:lnTo>
                      <a:pt x="322" y="653"/>
                    </a:lnTo>
                    <a:lnTo>
                      <a:pt x="322" y="651"/>
                    </a:lnTo>
                    <a:lnTo>
                      <a:pt x="322" y="651"/>
                    </a:lnTo>
                    <a:lnTo>
                      <a:pt x="318" y="651"/>
                    </a:lnTo>
                    <a:lnTo>
                      <a:pt x="316" y="649"/>
                    </a:lnTo>
                    <a:lnTo>
                      <a:pt x="315" y="649"/>
                    </a:lnTo>
                    <a:lnTo>
                      <a:pt x="313" y="649"/>
                    </a:lnTo>
                    <a:lnTo>
                      <a:pt x="311" y="651"/>
                    </a:lnTo>
                    <a:lnTo>
                      <a:pt x="310" y="653"/>
                    </a:lnTo>
                    <a:lnTo>
                      <a:pt x="308" y="653"/>
                    </a:lnTo>
                    <a:lnTo>
                      <a:pt x="306" y="655"/>
                    </a:lnTo>
                    <a:lnTo>
                      <a:pt x="304" y="655"/>
                    </a:lnTo>
                    <a:lnTo>
                      <a:pt x="303" y="658"/>
                    </a:lnTo>
                    <a:lnTo>
                      <a:pt x="301" y="660"/>
                    </a:lnTo>
                    <a:lnTo>
                      <a:pt x="299" y="663"/>
                    </a:lnTo>
                    <a:lnTo>
                      <a:pt x="298" y="665"/>
                    </a:lnTo>
                    <a:lnTo>
                      <a:pt x="296" y="666"/>
                    </a:lnTo>
                    <a:lnTo>
                      <a:pt x="294" y="668"/>
                    </a:lnTo>
                    <a:lnTo>
                      <a:pt x="292" y="672"/>
                    </a:lnTo>
                    <a:lnTo>
                      <a:pt x="292" y="670"/>
                    </a:lnTo>
                    <a:lnTo>
                      <a:pt x="291" y="668"/>
                    </a:lnTo>
                    <a:lnTo>
                      <a:pt x="291" y="666"/>
                    </a:lnTo>
                    <a:lnTo>
                      <a:pt x="292" y="661"/>
                    </a:lnTo>
                    <a:lnTo>
                      <a:pt x="292" y="660"/>
                    </a:lnTo>
                    <a:lnTo>
                      <a:pt x="292" y="658"/>
                    </a:lnTo>
                    <a:lnTo>
                      <a:pt x="291" y="656"/>
                    </a:lnTo>
                    <a:lnTo>
                      <a:pt x="291" y="656"/>
                    </a:lnTo>
                    <a:lnTo>
                      <a:pt x="287" y="655"/>
                    </a:lnTo>
                    <a:lnTo>
                      <a:pt x="287" y="655"/>
                    </a:lnTo>
                    <a:lnTo>
                      <a:pt x="286" y="655"/>
                    </a:lnTo>
                    <a:lnTo>
                      <a:pt x="286" y="656"/>
                    </a:lnTo>
                    <a:lnTo>
                      <a:pt x="284" y="656"/>
                    </a:lnTo>
                    <a:lnTo>
                      <a:pt x="282" y="658"/>
                    </a:lnTo>
                    <a:lnTo>
                      <a:pt x="279" y="658"/>
                    </a:lnTo>
                    <a:lnTo>
                      <a:pt x="279" y="658"/>
                    </a:lnTo>
                    <a:lnTo>
                      <a:pt x="279" y="658"/>
                    </a:lnTo>
                    <a:lnTo>
                      <a:pt x="279" y="660"/>
                    </a:lnTo>
                    <a:lnTo>
                      <a:pt x="277" y="660"/>
                    </a:lnTo>
                    <a:lnTo>
                      <a:pt x="275" y="660"/>
                    </a:lnTo>
                    <a:lnTo>
                      <a:pt x="274" y="660"/>
                    </a:lnTo>
                    <a:lnTo>
                      <a:pt x="270" y="660"/>
                    </a:lnTo>
                    <a:lnTo>
                      <a:pt x="268" y="661"/>
                    </a:lnTo>
                    <a:lnTo>
                      <a:pt x="267" y="660"/>
                    </a:lnTo>
                    <a:lnTo>
                      <a:pt x="265" y="660"/>
                    </a:lnTo>
                    <a:lnTo>
                      <a:pt x="262" y="660"/>
                    </a:lnTo>
                    <a:lnTo>
                      <a:pt x="260" y="660"/>
                    </a:lnTo>
                    <a:lnTo>
                      <a:pt x="257" y="658"/>
                    </a:lnTo>
                    <a:lnTo>
                      <a:pt x="255" y="658"/>
                    </a:lnTo>
                    <a:lnTo>
                      <a:pt x="253" y="656"/>
                    </a:lnTo>
                    <a:lnTo>
                      <a:pt x="251" y="656"/>
                    </a:lnTo>
                    <a:lnTo>
                      <a:pt x="251" y="655"/>
                    </a:lnTo>
                    <a:lnTo>
                      <a:pt x="251" y="655"/>
                    </a:lnTo>
                    <a:lnTo>
                      <a:pt x="250" y="655"/>
                    </a:lnTo>
                    <a:lnTo>
                      <a:pt x="248" y="655"/>
                    </a:lnTo>
                    <a:lnTo>
                      <a:pt x="248" y="658"/>
                    </a:lnTo>
                    <a:lnTo>
                      <a:pt x="246" y="658"/>
                    </a:lnTo>
                    <a:lnTo>
                      <a:pt x="246" y="658"/>
                    </a:lnTo>
                    <a:lnTo>
                      <a:pt x="245" y="658"/>
                    </a:lnTo>
                    <a:lnTo>
                      <a:pt x="241" y="656"/>
                    </a:lnTo>
                    <a:lnTo>
                      <a:pt x="241" y="655"/>
                    </a:lnTo>
                    <a:lnTo>
                      <a:pt x="241" y="655"/>
                    </a:lnTo>
                    <a:lnTo>
                      <a:pt x="239" y="655"/>
                    </a:lnTo>
                    <a:lnTo>
                      <a:pt x="239" y="656"/>
                    </a:lnTo>
                    <a:lnTo>
                      <a:pt x="239" y="658"/>
                    </a:lnTo>
                    <a:lnTo>
                      <a:pt x="238" y="658"/>
                    </a:lnTo>
                    <a:lnTo>
                      <a:pt x="236" y="658"/>
                    </a:lnTo>
                    <a:lnTo>
                      <a:pt x="236" y="656"/>
                    </a:lnTo>
                    <a:lnTo>
                      <a:pt x="234" y="653"/>
                    </a:lnTo>
                    <a:lnTo>
                      <a:pt x="233" y="651"/>
                    </a:lnTo>
                    <a:lnTo>
                      <a:pt x="231" y="651"/>
                    </a:lnTo>
                    <a:lnTo>
                      <a:pt x="226" y="651"/>
                    </a:lnTo>
                    <a:lnTo>
                      <a:pt x="222" y="651"/>
                    </a:lnTo>
                    <a:lnTo>
                      <a:pt x="221" y="649"/>
                    </a:lnTo>
                    <a:lnTo>
                      <a:pt x="221" y="648"/>
                    </a:lnTo>
                    <a:lnTo>
                      <a:pt x="221" y="646"/>
                    </a:lnTo>
                    <a:lnTo>
                      <a:pt x="222" y="644"/>
                    </a:lnTo>
                    <a:lnTo>
                      <a:pt x="222" y="644"/>
                    </a:lnTo>
                    <a:lnTo>
                      <a:pt x="221" y="644"/>
                    </a:lnTo>
                    <a:lnTo>
                      <a:pt x="221" y="643"/>
                    </a:lnTo>
                    <a:lnTo>
                      <a:pt x="215" y="644"/>
                    </a:lnTo>
                    <a:lnTo>
                      <a:pt x="214" y="644"/>
                    </a:lnTo>
                    <a:lnTo>
                      <a:pt x="214" y="644"/>
                    </a:lnTo>
                    <a:lnTo>
                      <a:pt x="214" y="644"/>
                    </a:lnTo>
                    <a:lnTo>
                      <a:pt x="212" y="643"/>
                    </a:lnTo>
                    <a:lnTo>
                      <a:pt x="212" y="643"/>
                    </a:lnTo>
                    <a:lnTo>
                      <a:pt x="209" y="641"/>
                    </a:lnTo>
                    <a:lnTo>
                      <a:pt x="207" y="639"/>
                    </a:lnTo>
                    <a:lnTo>
                      <a:pt x="205" y="638"/>
                    </a:lnTo>
                    <a:lnTo>
                      <a:pt x="203" y="638"/>
                    </a:lnTo>
                    <a:lnTo>
                      <a:pt x="203" y="634"/>
                    </a:lnTo>
                    <a:lnTo>
                      <a:pt x="202" y="632"/>
                    </a:lnTo>
                    <a:lnTo>
                      <a:pt x="202" y="631"/>
                    </a:lnTo>
                    <a:lnTo>
                      <a:pt x="200" y="629"/>
                    </a:lnTo>
                    <a:lnTo>
                      <a:pt x="198" y="629"/>
                    </a:lnTo>
                    <a:lnTo>
                      <a:pt x="195" y="631"/>
                    </a:lnTo>
                    <a:lnTo>
                      <a:pt x="193" y="631"/>
                    </a:lnTo>
                    <a:lnTo>
                      <a:pt x="191" y="631"/>
                    </a:lnTo>
                    <a:lnTo>
                      <a:pt x="188" y="629"/>
                    </a:lnTo>
                    <a:lnTo>
                      <a:pt x="186" y="626"/>
                    </a:lnTo>
                    <a:lnTo>
                      <a:pt x="185" y="622"/>
                    </a:lnTo>
                    <a:lnTo>
                      <a:pt x="183" y="622"/>
                    </a:lnTo>
                    <a:lnTo>
                      <a:pt x="180" y="622"/>
                    </a:lnTo>
                    <a:lnTo>
                      <a:pt x="178" y="620"/>
                    </a:lnTo>
                    <a:lnTo>
                      <a:pt x="173" y="617"/>
                    </a:lnTo>
                    <a:lnTo>
                      <a:pt x="171" y="614"/>
                    </a:lnTo>
                    <a:lnTo>
                      <a:pt x="166" y="612"/>
                    </a:lnTo>
                    <a:lnTo>
                      <a:pt x="164" y="610"/>
                    </a:lnTo>
                    <a:lnTo>
                      <a:pt x="164" y="610"/>
                    </a:lnTo>
                    <a:lnTo>
                      <a:pt x="162" y="609"/>
                    </a:lnTo>
                    <a:lnTo>
                      <a:pt x="162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50" y="605"/>
                    </a:lnTo>
                    <a:lnTo>
                      <a:pt x="147" y="610"/>
                    </a:lnTo>
                    <a:lnTo>
                      <a:pt x="145" y="612"/>
                    </a:lnTo>
                    <a:lnTo>
                      <a:pt x="144" y="612"/>
                    </a:lnTo>
                    <a:lnTo>
                      <a:pt x="142" y="610"/>
                    </a:lnTo>
                    <a:lnTo>
                      <a:pt x="142" y="610"/>
                    </a:lnTo>
                    <a:lnTo>
                      <a:pt x="142" y="609"/>
                    </a:lnTo>
                    <a:lnTo>
                      <a:pt x="138" y="607"/>
                    </a:lnTo>
                    <a:lnTo>
                      <a:pt x="137" y="605"/>
                    </a:lnTo>
                    <a:lnTo>
                      <a:pt x="135" y="603"/>
                    </a:lnTo>
                    <a:lnTo>
                      <a:pt x="133" y="603"/>
                    </a:lnTo>
                    <a:lnTo>
                      <a:pt x="133" y="603"/>
                    </a:lnTo>
                    <a:lnTo>
                      <a:pt x="130" y="602"/>
                    </a:lnTo>
                    <a:lnTo>
                      <a:pt x="128" y="600"/>
                    </a:lnTo>
                    <a:lnTo>
                      <a:pt x="126" y="600"/>
                    </a:lnTo>
                    <a:lnTo>
                      <a:pt x="126" y="600"/>
                    </a:lnTo>
                    <a:lnTo>
                      <a:pt x="126" y="598"/>
                    </a:lnTo>
                    <a:lnTo>
                      <a:pt x="126" y="597"/>
                    </a:lnTo>
                    <a:lnTo>
                      <a:pt x="125" y="595"/>
                    </a:lnTo>
                    <a:lnTo>
                      <a:pt x="125" y="597"/>
                    </a:lnTo>
                    <a:lnTo>
                      <a:pt x="121" y="593"/>
                    </a:lnTo>
                    <a:lnTo>
                      <a:pt x="121" y="593"/>
                    </a:lnTo>
                    <a:lnTo>
                      <a:pt x="120" y="593"/>
                    </a:lnTo>
                    <a:lnTo>
                      <a:pt x="118" y="591"/>
                    </a:lnTo>
                    <a:lnTo>
                      <a:pt x="116" y="591"/>
                    </a:lnTo>
                    <a:lnTo>
                      <a:pt x="114" y="591"/>
                    </a:lnTo>
                    <a:lnTo>
                      <a:pt x="113" y="591"/>
                    </a:lnTo>
                    <a:lnTo>
                      <a:pt x="111" y="590"/>
                    </a:lnTo>
                    <a:lnTo>
                      <a:pt x="111" y="590"/>
                    </a:lnTo>
                    <a:lnTo>
                      <a:pt x="109" y="588"/>
                    </a:lnTo>
                    <a:lnTo>
                      <a:pt x="108" y="586"/>
                    </a:lnTo>
                    <a:lnTo>
                      <a:pt x="106" y="581"/>
                    </a:lnTo>
                    <a:lnTo>
                      <a:pt x="104" y="581"/>
                    </a:lnTo>
                    <a:lnTo>
                      <a:pt x="104" y="581"/>
                    </a:lnTo>
                    <a:lnTo>
                      <a:pt x="102" y="583"/>
                    </a:lnTo>
                    <a:lnTo>
                      <a:pt x="102" y="583"/>
                    </a:lnTo>
                    <a:lnTo>
                      <a:pt x="101" y="583"/>
                    </a:lnTo>
                    <a:lnTo>
                      <a:pt x="101" y="585"/>
                    </a:lnTo>
                    <a:lnTo>
                      <a:pt x="99" y="585"/>
                    </a:lnTo>
                    <a:lnTo>
                      <a:pt x="99" y="585"/>
                    </a:lnTo>
                    <a:lnTo>
                      <a:pt x="99" y="583"/>
                    </a:lnTo>
                    <a:lnTo>
                      <a:pt x="99" y="581"/>
                    </a:lnTo>
                    <a:lnTo>
                      <a:pt x="97" y="581"/>
                    </a:lnTo>
                    <a:lnTo>
                      <a:pt x="99" y="580"/>
                    </a:lnTo>
                    <a:lnTo>
                      <a:pt x="99" y="578"/>
                    </a:lnTo>
                    <a:lnTo>
                      <a:pt x="99" y="576"/>
                    </a:lnTo>
                    <a:lnTo>
                      <a:pt x="97" y="574"/>
                    </a:lnTo>
                    <a:lnTo>
                      <a:pt x="97" y="573"/>
                    </a:lnTo>
                    <a:lnTo>
                      <a:pt x="97" y="571"/>
                    </a:lnTo>
                    <a:lnTo>
                      <a:pt x="97" y="569"/>
                    </a:lnTo>
                    <a:lnTo>
                      <a:pt x="97" y="569"/>
                    </a:lnTo>
                    <a:lnTo>
                      <a:pt x="97" y="568"/>
                    </a:lnTo>
                    <a:lnTo>
                      <a:pt x="94" y="564"/>
                    </a:lnTo>
                    <a:lnTo>
                      <a:pt x="94" y="562"/>
                    </a:lnTo>
                    <a:lnTo>
                      <a:pt x="92" y="562"/>
                    </a:lnTo>
                    <a:lnTo>
                      <a:pt x="92" y="559"/>
                    </a:lnTo>
                    <a:lnTo>
                      <a:pt x="92" y="557"/>
                    </a:lnTo>
                    <a:lnTo>
                      <a:pt x="92" y="557"/>
                    </a:lnTo>
                    <a:lnTo>
                      <a:pt x="92" y="556"/>
                    </a:lnTo>
                    <a:lnTo>
                      <a:pt x="92" y="556"/>
                    </a:lnTo>
                    <a:lnTo>
                      <a:pt x="94" y="556"/>
                    </a:lnTo>
                    <a:lnTo>
                      <a:pt x="96" y="556"/>
                    </a:lnTo>
                    <a:lnTo>
                      <a:pt x="97" y="556"/>
                    </a:lnTo>
                    <a:lnTo>
                      <a:pt x="97" y="556"/>
                    </a:lnTo>
                    <a:lnTo>
                      <a:pt x="99" y="557"/>
                    </a:lnTo>
                    <a:lnTo>
                      <a:pt x="99" y="557"/>
                    </a:lnTo>
                    <a:lnTo>
                      <a:pt x="101" y="559"/>
                    </a:lnTo>
                    <a:lnTo>
                      <a:pt x="102" y="561"/>
                    </a:lnTo>
                    <a:lnTo>
                      <a:pt x="102" y="561"/>
                    </a:lnTo>
                    <a:lnTo>
                      <a:pt x="104" y="559"/>
                    </a:lnTo>
                    <a:lnTo>
                      <a:pt x="106" y="557"/>
                    </a:lnTo>
                    <a:lnTo>
                      <a:pt x="106" y="557"/>
                    </a:lnTo>
                    <a:lnTo>
                      <a:pt x="108" y="557"/>
                    </a:lnTo>
                    <a:lnTo>
                      <a:pt x="108" y="557"/>
                    </a:lnTo>
                    <a:lnTo>
                      <a:pt x="108" y="556"/>
                    </a:lnTo>
                    <a:lnTo>
                      <a:pt x="108" y="552"/>
                    </a:lnTo>
                    <a:lnTo>
                      <a:pt x="108" y="552"/>
                    </a:lnTo>
                    <a:lnTo>
                      <a:pt x="108" y="551"/>
                    </a:lnTo>
                    <a:lnTo>
                      <a:pt x="108" y="549"/>
                    </a:lnTo>
                    <a:lnTo>
                      <a:pt x="108" y="547"/>
                    </a:lnTo>
                    <a:lnTo>
                      <a:pt x="106" y="545"/>
                    </a:lnTo>
                    <a:lnTo>
                      <a:pt x="106" y="545"/>
                    </a:lnTo>
                    <a:lnTo>
                      <a:pt x="106" y="545"/>
                    </a:lnTo>
                    <a:lnTo>
                      <a:pt x="106" y="544"/>
                    </a:lnTo>
                    <a:lnTo>
                      <a:pt x="106" y="542"/>
                    </a:lnTo>
                    <a:lnTo>
                      <a:pt x="106" y="540"/>
                    </a:lnTo>
                    <a:lnTo>
                      <a:pt x="106" y="540"/>
                    </a:lnTo>
                    <a:lnTo>
                      <a:pt x="104" y="540"/>
                    </a:lnTo>
                    <a:lnTo>
                      <a:pt x="104" y="539"/>
                    </a:lnTo>
                    <a:lnTo>
                      <a:pt x="102" y="539"/>
                    </a:lnTo>
                    <a:lnTo>
                      <a:pt x="102" y="537"/>
                    </a:lnTo>
                    <a:lnTo>
                      <a:pt x="101" y="537"/>
                    </a:lnTo>
                    <a:lnTo>
                      <a:pt x="99" y="535"/>
                    </a:lnTo>
                    <a:lnTo>
                      <a:pt x="99" y="532"/>
                    </a:lnTo>
                    <a:lnTo>
                      <a:pt x="99" y="528"/>
                    </a:lnTo>
                    <a:lnTo>
                      <a:pt x="99" y="525"/>
                    </a:lnTo>
                    <a:lnTo>
                      <a:pt x="97" y="523"/>
                    </a:lnTo>
                    <a:lnTo>
                      <a:pt x="97" y="522"/>
                    </a:lnTo>
                    <a:lnTo>
                      <a:pt x="99" y="522"/>
                    </a:lnTo>
                    <a:lnTo>
                      <a:pt x="102" y="518"/>
                    </a:lnTo>
                    <a:lnTo>
                      <a:pt x="102" y="518"/>
                    </a:lnTo>
                    <a:lnTo>
                      <a:pt x="102" y="516"/>
                    </a:lnTo>
                    <a:lnTo>
                      <a:pt x="102" y="516"/>
                    </a:lnTo>
                    <a:lnTo>
                      <a:pt x="102" y="515"/>
                    </a:lnTo>
                    <a:lnTo>
                      <a:pt x="101" y="515"/>
                    </a:lnTo>
                    <a:lnTo>
                      <a:pt x="99" y="513"/>
                    </a:lnTo>
                    <a:lnTo>
                      <a:pt x="97" y="511"/>
                    </a:lnTo>
                    <a:lnTo>
                      <a:pt x="94" y="510"/>
                    </a:lnTo>
                    <a:lnTo>
                      <a:pt x="91" y="510"/>
                    </a:lnTo>
                    <a:lnTo>
                      <a:pt x="89" y="508"/>
                    </a:lnTo>
                    <a:lnTo>
                      <a:pt x="89" y="506"/>
                    </a:lnTo>
                    <a:lnTo>
                      <a:pt x="87" y="501"/>
                    </a:lnTo>
                    <a:lnTo>
                      <a:pt x="85" y="498"/>
                    </a:lnTo>
                    <a:lnTo>
                      <a:pt x="84" y="494"/>
                    </a:lnTo>
                    <a:lnTo>
                      <a:pt x="84" y="493"/>
                    </a:lnTo>
                    <a:lnTo>
                      <a:pt x="85" y="489"/>
                    </a:lnTo>
                    <a:lnTo>
                      <a:pt x="85" y="489"/>
                    </a:lnTo>
                    <a:lnTo>
                      <a:pt x="84" y="489"/>
                    </a:lnTo>
                    <a:lnTo>
                      <a:pt x="84" y="489"/>
                    </a:lnTo>
                    <a:lnTo>
                      <a:pt x="82" y="489"/>
                    </a:lnTo>
                    <a:lnTo>
                      <a:pt x="82" y="489"/>
                    </a:lnTo>
                    <a:lnTo>
                      <a:pt x="80" y="489"/>
                    </a:lnTo>
                    <a:lnTo>
                      <a:pt x="80" y="489"/>
                    </a:lnTo>
                    <a:lnTo>
                      <a:pt x="80" y="489"/>
                    </a:lnTo>
                    <a:lnTo>
                      <a:pt x="79" y="489"/>
                    </a:lnTo>
                    <a:lnTo>
                      <a:pt x="75" y="489"/>
                    </a:lnTo>
                    <a:lnTo>
                      <a:pt x="75" y="489"/>
                    </a:lnTo>
                    <a:lnTo>
                      <a:pt x="73" y="489"/>
                    </a:lnTo>
                    <a:lnTo>
                      <a:pt x="70" y="487"/>
                    </a:lnTo>
                    <a:lnTo>
                      <a:pt x="67" y="487"/>
                    </a:lnTo>
                    <a:lnTo>
                      <a:pt x="63" y="486"/>
                    </a:lnTo>
                    <a:lnTo>
                      <a:pt x="60" y="484"/>
                    </a:lnTo>
                    <a:lnTo>
                      <a:pt x="60" y="484"/>
                    </a:lnTo>
                    <a:lnTo>
                      <a:pt x="58" y="482"/>
                    </a:lnTo>
                    <a:lnTo>
                      <a:pt x="56" y="482"/>
                    </a:lnTo>
                    <a:lnTo>
                      <a:pt x="56" y="479"/>
                    </a:lnTo>
                    <a:lnTo>
                      <a:pt x="55" y="479"/>
                    </a:lnTo>
                    <a:lnTo>
                      <a:pt x="53" y="481"/>
                    </a:lnTo>
                    <a:lnTo>
                      <a:pt x="51" y="481"/>
                    </a:lnTo>
                    <a:lnTo>
                      <a:pt x="49" y="481"/>
                    </a:lnTo>
                    <a:lnTo>
                      <a:pt x="48" y="481"/>
                    </a:lnTo>
                    <a:lnTo>
                      <a:pt x="48" y="477"/>
                    </a:lnTo>
                    <a:lnTo>
                      <a:pt x="48" y="477"/>
                    </a:lnTo>
                    <a:lnTo>
                      <a:pt x="46" y="477"/>
                    </a:lnTo>
                    <a:lnTo>
                      <a:pt x="44" y="476"/>
                    </a:lnTo>
                    <a:lnTo>
                      <a:pt x="44" y="476"/>
                    </a:lnTo>
                    <a:lnTo>
                      <a:pt x="44" y="474"/>
                    </a:lnTo>
                    <a:lnTo>
                      <a:pt x="44" y="474"/>
                    </a:lnTo>
                    <a:lnTo>
                      <a:pt x="44" y="472"/>
                    </a:lnTo>
                    <a:lnTo>
                      <a:pt x="44" y="467"/>
                    </a:lnTo>
                    <a:lnTo>
                      <a:pt x="44" y="465"/>
                    </a:lnTo>
                    <a:lnTo>
                      <a:pt x="44" y="464"/>
                    </a:lnTo>
                    <a:lnTo>
                      <a:pt x="43" y="462"/>
                    </a:lnTo>
                    <a:lnTo>
                      <a:pt x="43" y="462"/>
                    </a:lnTo>
                    <a:lnTo>
                      <a:pt x="41" y="460"/>
                    </a:lnTo>
                    <a:lnTo>
                      <a:pt x="39" y="459"/>
                    </a:lnTo>
                    <a:lnTo>
                      <a:pt x="37" y="459"/>
                    </a:lnTo>
                    <a:lnTo>
                      <a:pt x="36" y="460"/>
                    </a:lnTo>
                    <a:lnTo>
                      <a:pt x="34" y="459"/>
                    </a:lnTo>
                    <a:lnTo>
                      <a:pt x="34" y="455"/>
                    </a:lnTo>
                    <a:lnTo>
                      <a:pt x="32" y="455"/>
                    </a:lnTo>
                    <a:lnTo>
                      <a:pt x="29" y="453"/>
                    </a:lnTo>
                    <a:lnTo>
                      <a:pt x="27" y="453"/>
                    </a:lnTo>
                    <a:lnTo>
                      <a:pt x="25" y="453"/>
                    </a:lnTo>
                    <a:lnTo>
                      <a:pt x="24" y="453"/>
                    </a:lnTo>
                    <a:lnTo>
                      <a:pt x="24" y="453"/>
                    </a:lnTo>
                    <a:lnTo>
                      <a:pt x="22" y="453"/>
                    </a:lnTo>
                    <a:lnTo>
                      <a:pt x="20" y="452"/>
                    </a:lnTo>
                    <a:lnTo>
                      <a:pt x="19" y="452"/>
                    </a:lnTo>
                    <a:lnTo>
                      <a:pt x="17" y="452"/>
                    </a:lnTo>
                    <a:lnTo>
                      <a:pt x="17" y="452"/>
                    </a:lnTo>
                    <a:lnTo>
                      <a:pt x="17" y="452"/>
                    </a:lnTo>
                    <a:lnTo>
                      <a:pt x="15" y="450"/>
                    </a:lnTo>
                    <a:lnTo>
                      <a:pt x="14" y="450"/>
                    </a:lnTo>
                    <a:lnTo>
                      <a:pt x="19" y="447"/>
                    </a:lnTo>
                    <a:lnTo>
                      <a:pt x="20" y="447"/>
                    </a:lnTo>
                    <a:lnTo>
                      <a:pt x="20" y="447"/>
                    </a:lnTo>
                    <a:lnTo>
                      <a:pt x="22" y="447"/>
                    </a:lnTo>
                    <a:lnTo>
                      <a:pt x="22" y="447"/>
                    </a:lnTo>
                    <a:lnTo>
                      <a:pt x="24" y="448"/>
                    </a:lnTo>
                    <a:lnTo>
                      <a:pt x="24" y="448"/>
                    </a:lnTo>
                    <a:lnTo>
                      <a:pt x="25" y="447"/>
                    </a:lnTo>
                    <a:lnTo>
                      <a:pt x="27" y="447"/>
                    </a:lnTo>
                    <a:lnTo>
                      <a:pt x="27" y="445"/>
                    </a:lnTo>
                    <a:lnTo>
                      <a:pt x="29" y="443"/>
                    </a:lnTo>
                    <a:lnTo>
                      <a:pt x="29" y="441"/>
                    </a:lnTo>
                    <a:lnTo>
                      <a:pt x="25" y="440"/>
                    </a:lnTo>
                    <a:lnTo>
                      <a:pt x="25" y="440"/>
                    </a:lnTo>
                    <a:lnTo>
                      <a:pt x="24" y="438"/>
                    </a:lnTo>
                    <a:lnTo>
                      <a:pt x="25" y="436"/>
                    </a:lnTo>
                    <a:lnTo>
                      <a:pt x="25" y="435"/>
                    </a:lnTo>
                    <a:lnTo>
                      <a:pt x="25" y="433"/>
                    </a:lnTo>
                    <a:lnTo>
                      <a:pt x="24" y="433"/>
                    </a:lnTo>
                    <a:lnTo>
                      <a:pt x="24" y="431"/>
                    </a:lnTo>
                    <a:lnTo>
                      <a:pt x="24" y="428"/>
                    </a:lnTo>
                    <a:lnTo>
                      <a:pt x="22" y="426"/>
                    </a:lnTo>
                    <a:lnTo>
                      <a:pt x="22" y="424"/>
                    </a:lnTo>
                    <a:lnTo>
                      <a:pt x="22" y="423"/>
                    </a:lnTo>
                    <a:lnTo>
                      <a:pt x="24" y="419"/>
                    </a:lnTo>
                    <a:lnTo>
                      <a:pt x="22" y="418"/>
                    </a:lnTo>
                    <a:lnTo>
                      <a:pt x="22" y="416"/>
                    </a:lnTo>
                    <a:lnTo>
                      <a:pt x="17" y="414"/>
                    </a:lnTo>
                    <a:lnTo>
                      <a:pt x="12" y="412"/>
                    </a:lnTo>
                    <a:lnTo>
                      <a:pt x="10" y="412"/>
                    </a:lnTo>
                    <a:lnTo>
                      <a:pt x="10" y="412"/>
                    </a:lnTo>
                    <a:lnTo>
                      <a:pt x="8" y="414"/>
                    </a:lnTo>
                    <a:lnTo>
                      <a:pt x="8" y="416"/>
                    </a:lnTo>
                    <a:lnTo>
                      <a:pt x="7" y="416"/>
                    </a:lnTo>
                    <a:lnTo>
                      <a:pt x="5" y="416"/>
                    </a:lnTo>
                    <a:lnTo>
                      <a:pt x="3" y="414"/>
                    </a:lnTo>
                    <a:lnTo>
                      <a:pt x="3" y="412"/>
                    </a:lnTo>
                    <a:lnTo>
                      <a:pt x="2" y="409"/>
                    </a:lnTo>
                    <a:lnTo>
                      <a:pt x="2" y="409"/>
                    </a:lnTo>
                    <a:lnTo>
                      <a:pt x="2" y="407"/>
                    </a:lnTo>
                    <a:lnTo>
                      <a:pt x="2" y="407"/>
                    </a:lnTo>
                    <a:lnTo>
                      <a:pt x="3" y="406"/>
                    </a:lnTo>
                    <a:lnTo>
                      <a:pt x="3" y="406"/>
                    </a:lnTo>
                    <a:lnTo>
                      <a:pt x="3" y="404"/>
                    </a:lnTo>
                    <a:lnTo>
                      <a:pt x="2" y="404"/>
                    </a:lnTo>
                    <a:lnTo>
                      <a:pt x="2" y="402"/>
                    </a:lnTo>
                    <a:lnTo>
                      <a:pt x="0" y="399"/>
                    </a:lnTo>
                    <a:lnTo>
                      <a:pt x="0" y="397"/>
                    </a:lnTo>
                    <a:lnTo>
                      <a:pt x="0" y="395"/>
                    </a:lnTo>
                    <a:lnTo>
                      <a:pt x="0" y="394"/>
                    </a:lnTo>
                    <a:lnTo>
                      <a:pt x="2" y="394"/>
                    </a:lnTo>
                    <a:lnTo>
                      <a:pt x="3" y="392"/>
                    </a:lnTo>
                    <a:lnTo>
                      <a:pt x="5" y="392"/>
                    </a:lnTo>
                    <a:lnTo>
                      <a:pt x="5" y="390"/>
                    </a:lnTo>
                    <a:lnTo>
                      <a:pt x="5" y="390"/>
                    </a:lnTo>
                    <a:lnTo>
                      <a:pt x="5" y="387"/>
                    </a:lnTo>
                    <a:lnTo>
                      <a:pt x="3" y="385"/>
                    </a:lnTo>
                    <a:lnTo>
                      <a:pt x="3" y="385"/>
                    </a:lnTo>
                    <a:lnTo>
                      <a:pt x="5" y="384"/>
                    </a:lnTo>
                    <a:lnTo>
                      <a:pt x="5" y="384"/>
                    </a:lnTo>
                    <a:lnTo>
                      <a:pt x="7" y="380"/>
                    </a:lnTo>
                    <a:lnTo>
                      <a:pt x="7" y="378"/>
                    </a:lnTo>
                    <a:lnTo>
                      <a:pt x="8" y="378"/>
                    </a:lnTo>
                    <a:lnTo>
                      <a:pt x="8" y="378"/>
                    </a:lnTo>
                    <a:lnTo>
                      <a:pt x="12" y="378"/>
                    </a:lnTo>
                    <a:lnTo>
                      <a:pt x="15" y="377"/>
                    </a:lnTo>
                    <a:lnTo>
                      <a:pt x="19" y="373"/>
                    </a:lnTo>
                    <a:lnTo>
                      <a:pt x="20" y="372"/>
                    </a:lnTo>
                    <a:lnTo>
                      <a:pt x="22" y="372"/>
                    </a:lnTo>
                    <a:lnTo>
                      <a:pt x="24" y="372"/>
                    </a:lnTo>
                    <a:lnTo>
                      <a:pt x="24" y="372"/>
                    </a:lnTo>
                    <a:lnTo>
                      <a:pt x="22" y="370"/>
                    </a:lnTo>
                    <a:lnTo>
                      <a:pt x="22" y="368"/>
                    </a:lnTo>
                    <a:lnTo>
                      <a:pt x="24" y="368"/>
                    </a:lnTo>
                    <a:lnTo>
                      <a:pt x="24" y="368"/>
                    </a:lnTo>
                    <a:lnTo>
                      <a:pt x="27" y="368"/>
                    </a:lnTo>
                    <a:lnTo>
                      <a:pt x="29" y="368"/>
                    </a:lnTo>
                    <a:lnTo>
                      <a:pt x="31" y="368"/>
                    </a:lnTo>
                    <a:lnTo>
                      <a:pt x="36" y="365"/>
                    </a:lnTo>
                    <a:lnTo>
                      <a:pt x="37" y="365"/>
                    </a:lnTo>
                    <a:lnTo>
                      <a:pt x="37" y="365"/>
                    </a:lnTo>
                    <a:lnTo>
                      <a:pt x="37" y="366"/>
                    </a:lnTo>
                    <a:lnTo>
                      <a:pt x="39" y="372"/>
                    </a:lnTo>
                    <a:lnTo>
                      <a:pt x="39" y="372"/>
                    </a:lnTo>
                    <a:lnTo>
                      <a:pt x="43" y="372"/>
                    </a:lnTo>
                    <a:lnTo>
                      <a:pt x="46" y="370"/>
                    </a:lnTo>
                    <a:lnTo>
                      <a:pt x="46" y="370"/>
                    </a:lnTo>
                    <a:lnTo>
                      <a:pt x="48" y="370"/>
                    </a:lnTo>
                    <a:lnTo>
                      <a:pt x="49" y="370"/>
                    </a:lnTo>
                    <a:lnTo>
                      <a:pt x="51" y="370"/>
                    </a:lnTo>
                    <a:lnTo>
                      <a:pt x="51" y="372"/>
                    </a:lnTo>
                    <a:lnTo>
                      <a:pt x="53" y="370"/>
                    </a:lnTo>
                    <a:lnTo>
                      <a:pt x="55" y="368"/>
                    </a:lnTo>
                    <a:lnTo>
                      <a:pt x="56" y="366"/>
                    </a:lnTo>
                    <a:lnTo>
                      <a:pt x="56" y="365"/>
                    </a:lnTo>
                    <a:lnTo>
                      <a:pt x="58" y="363"/>
                    </a:lnTo>
                    <a:lnTo>
                      <a:pt x="58" y="361"/>
                    </a:lnTo>
                    <a:lnTo>
                      <a:pt x="58" y="360"/>
                    </a:lnTo>
                    <a:lnTo>
                      <a:pt x="60" y="360"/>
                    </a:lnTo>
                    <a:lnTo>
                      <a:pt x="61" y="355"/>
                    </a:lnTo>
                    <a:lnTo>
                      <a:pt x="63" y="355"/>
                    </a:lnTo>
                    <a:lnTo>
                      <a:pt x="65" y="355"/>
                    </a:lnTo>
                    <a:lnTo>
                      <a:pt x="68" y="355"/>
                    </a:lnTo>
                    <a:lnTo>
                      <a:pt x="70" y="355"/>
                    </a:lnTo>
                    <a:lnTo>
                      <a:pt x="75" y="355"/>
                    </a:lnTo>
                    <a:lnTo>
                      <a:pt x="79" y="355"/>
                    </a:lnTo>
                    <a:lnTo>
                      <a:pt x="80" y="353"/>
                    </a:lnTo>
                    <a:lnTo>
                      <a:pt x="84" y="353"/>
                    </a:lnTo>
                    <a:lnTo>
                      <a:pt x="87" y="353"/>
                    </a:lnTo>
                    <a:lnTo>
                      <a:pt x="91" y="348"/>
                    </a:lnTo>
                    <a:lnTo>
                      <a:pt x="91" y="346"/>
                    </a:lnTo>
                    <a:lnTo>
                      <a:pt x="91" y="346"/>
                    </a:lnTo>
                    <a:lnTo>
                      <a:pt x="92" y="344"/>
                    </a:lnTo>
                    <a:lnTo>
                      <a:pt x="94" y="343"/>
                    </a:lnTo>
                    <a:lnTo>
                      <a:pt x="99" y="341"/>
                    </a:lnTo>
                    <a:lnTo>
                      <a:pt x="106" y="336"/>
                    </a:lnTo>
                    <a:lnTo>
                      <a:pt x="109" y="336"/>
                    </a:lnTo>
                    <a:lnTo>
                      <a:pt x="109" y="336"/>
                    </a:lnTo>
                    <a:lnTo>
                      <a:pt x="113" y="334"/>
                    </a:lnTo>
                    <a:lnTo>
                      <a:pt x="118" y="332"/>
                    </a:lnTo>
                    <a:lnTo>
                      <a:pt x="120" y="329"/>
                    </a:lnTo>
                    <a:lnTo>
                      <a:pt x="121" y="329"/>
                    </a:lnTo>
                    <a:lnTo>
                      <a:pt x="126" y="329"/>
                    </a:lnTo>
                    <a:lnTo>
                      <a:pt x="126" y="329"/>
                    </a:lnTo>
                    <a:lnTo>
                      <a:pt x="126" y="327"/>
                    </a:lnTo>
                    <a:lnTo>
                      <a:pt x="126" y="326"/>
                    </a:lnTo>
                    <a:lnTo>
                      <a:pt x="126" y="324"/>
                    </a:lnTo>
                    <a:lnTo>
                      <a:pt x="126" y="324"/>
                    </a:lnTo>
                    <a:lnTo>
                      <a:pt x="128" y="324"/>
                    </a:lnTo>
                    <a:lnTo>
                      <a:pt x="128" y="322"/>
                    </a:lnTo>
                    <a:lnTo>
                      <a:pt x="126" y="319"/>
                    </a:lnTo>
                    <a:lnTo>
                      <a:pt x="126" y="315"/>
                    </a:lnTo>
                    <a:lnTo>
                      <a:pt x="125" y="314"/>
                    </a:lnTo>
                    <a:lnTo>
                      <a:pt x="125" y="312"/>
                    </a:lnTo>
                    <a:lnTo>
                      <a:pt x="126" y="310"/>
                    </a:lnTo>
                    <a:lnTo>
                      <a:pt x="126" y="309"/>
                    </a:lnTo>
                    <a:lnTo>
                      <a:pt x="130" y="307"/>
                    </a:lnTo>
                    <a:lnTo>
                      <a:pt x="133" y="307"/>
                    </a:lnTo>
                    <a:lnTo>
                      <a:pt x="133" y="305"/>
                    </a:lnTo>
                    <a:lnTo>
                      <a:pt x="132" y="305"/>
                    </a:lnTo>
                    <a:lnTo>
                      <a:pt x="130" y="305"/>
                    </a:lnTo>
                    <a:lnTo>
                      <a:pt x="130" y="303"/>
                    </a:lnTo>
                    <a:lnTo>
                      <a:pt x="130" y="303"/>
                    </a:lnTo>
                    <a:lnTo>
                      <a:pt x="130" y="302"/>
                    </a:lnTo>
                    <a:lnTo>
                      <a:pt x="132" y="302"/>
                    </a:lnTo>
                    <a:lnTo>
                      <a:pt x="135" y="300"/>
                    </a:lnTo>
                    <a:lnTo>
                      <a:pt x="137" y="302"/>
                    </a:lnTo>
                    <a:lnTo>
                      <a:pt x="137" y="300"/>
                    </a:lnTo>
                    <a:lnTo>
                      <a:pt x="137" y="300"/>
                    </a:lnTo>
                    <a:lnTo>
                      <a:pt x="137" y="298"/>
                    </a:lnTo>
                    <a:lnTo>
                      <a:pt x="137" y="297"/>
                    </a:lnTo>
                    <a:lnTo>
                      <a:pt x="135" y="295"/>
                    </a:lnTo>
                    <a:lnTo>
                      <a:pt x="135" y="295"/>
                    </a:lnTo>
                    <a:lnTo>
                      <a:pt x="137" y="293"/>
                    </a:lnTo>
                    <a:lnTo>
                      <a:pt x="135" y="288"/>
                    </a:lnTo>
                    <a:lnTo>
                      <a:pt x="133" y="286"/>
                    </a:lnTo>
                    <a:lnTo>
                      <a:pt x="132" y="280"/>
                    </a:lnTo>
                    <a:lnTo>
                      <a:pt x="130" y="278"/>
                    </a:lnTo>
                    <a:lnTo>
                      <a:pt x="130" y="276"/>
                    </a:lnTo>
                    <a:lnTo>
                      <a:pt x="130" y="274"/>
                    </a:lnTo>
                    <a:lnTo>
                      <a:pt x="130" y="273"/>
                    </a:lnTo>
                    <a:lnTo>
                      <a:pt x="130" y="271"/>
                    </a:lnTo>
                    <a:lnTo>
                      <a:pt x="130" y="269"/>
                    </a:lnTo>
                    <a:lnTo>
                      <a:pt x="128" y="266"/>
                    </a:lnTo>
                    <a:lnTo>
                      <a:pt x="130" y="262"/>
                    </a:lnTo>
                    <a:lnTo>
                      <a:pt x="130" y="261"/>
                    </a:lnTo>
                    <a:lnTo>
                      <a:pt x="130" y="259"/>
                    </a:lnTo>
                    <a:lnTo>
                      <a:pt x="130" y="259"/>
                    </a:lnTo>
                    <a:lnTo>
                      <a:pt x="132" y="259"/>
                    </a:lnTo>
                    <a:lnTo>
                      <a:pt x="132" y="257"/>
                    </a:lnTo>
                    <a:lnTo>
                      <a:pt x="132" y="257"/>
                    </a:lnTo>
                    <a:lnTo>
                      <a:pt x="130" y="257"/>
                    </a:lnTo>
                    <a:lnTo>
                      <a:pt x="128" y="256"/>
                    </a:lnTo>
                    <a:lnTo>
                      <a:pt x="125" y="256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20" y="254"/>
                    </a:lnTo>
                    <a:lnTo>
                      <a:pt x="120" y="254"/>
                    </a:lnTo>
                    <a:lnTo>
                      <a:pt x="121" y="252"/>
                    </a:lnTo>
                    <a:lnTo>
                      <a:pt x="123" y="251"/>
                    </a:lnTo>
                    <a:lnTo>
                      <a:pt x="126" y="249"/>
                    </a:lnTo>
                    <a:lnTo>
                      <a:pt x="130" y="249"/>
                    </a:lnTo>
                    <a:lnTo>
                      <a:pt x="132" y="247"/>
                    </a:lnTo>
                    <a:lnTo>
                      <a:pt x="135" y="247"/>
                    </a:lnTo>
                    <a:lnTo>
                      <a:pt x="137" y="247"/>
                    </a:lnTo>
                    <a:lnTo>
                      <a:pt x="138" y="247"/>
                    </a:lnTo>
                    <a:lnTo>
                      <a:pt x="142" y="245"/>
                    </a:lnTo>
                    <a:lnTo>
                      <a:pt x="149" y="244"/>
                    </a:lnTo>
                    <a:lnTo>
                      <a:pt x="154" y="242"/>
                    </a:lnTo>
                    <a:lnTo>
                      <a:pt x="156" y="240"/>
                    </a:lnTo>
                    <a:lnTo>
                      <a:pt x="156" y="242"/>
                    </a:lnTo>
                    <a:lnTo>
                      <a:pt x="157" y="244"/>
                    </a:lnTo>
                    <a:lnTo>
                      <a:pt x="159" y="245"/>
                    </a:lnTo>
                    <a:lnTo>
                      <a:pt x="159" y="245"/>
                    </a:lnTo>
                    <a:lnTo>
                      <a:pt x="161" y="245"/>
                    </a:lnTo>
                    <a:lnTo>
                      <a:pt x="162" y="245"/>
                    </a:lnTo>
                    <a:lnTo>
                      <a:pt x="166" y="245"/>
                    </a:lnTo>
                    <a:lnTo>
                      <a:pt x="168" y="245"/>
                    </a:lnTo>
                    <a:lnTo>
                      <a:pt x="169" y="245"/>
                    </a:lnTo>
                    <a:lnTo>
                      <a:pt x="169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3" y="245"/>
                    </a:lnTo>
                    <a:lnTo>
                      <a:pt x="173" y="242"/>
                    </a:lnTo>
                    <a:lnTo>
                      <a:pt x="173" y="240"/>
                    </a:lnTo>
                    <a:lnTo>
                      <a:pt x="173" y="239"/>
                    </a:lnTo>
                    <a:lnTo>
                      <a:pt x="173" y="239"/>
                    </a:lnTo>
                    <a:lnTo>
                      <a:pt x="169" y="237"/>
                    </a:lnTo>
                    <a:lnTo>
                      <a:pt x="168" y="237"/>
                    </a:lnTo>
                    <a:lnTo>
                      <a:pt x="168" y="235"/>
                    </a:lnTo>
                    <a:lnTo>
                      <a:pt x="168" y="235"/>
                    </a:lnTo>
                    <a:lnTo>
                      <a:pt x="168" y="232"/>
                    </a:lnTo>
                    <a:lnTo>
                      <a:pt x="169" y="228"/>
                    </a:lnTo>
                    <a:lnTo>
                      <a:pt x="171" y="223"/>
                    </a:lnTo>
                    <a:lnTo>
                      <a:pt x="171" y="218"/>
                    </a:lnTo>
                    <a:lnTo>
                      <a:pt x="174" y="213"/>
                    </a:lnTo>
                    <a:lnTo>
                      <a:pt x="176" y="206"/>
                    </a:lnTo>
                    <a:lnTo>
                      <a:pt x="180" y="196"/>
                    </a:lnTo>
                    <a:lnTo>
                      <a:pt x="180" y="194"/>
                    </a:lnTo>
                    <a:lnTo>
                      <a:pt x="181" y="191"/>
                    </a:lnTo>
                    <a:lnTo>
                      <a:pt x="181" y="191"/>
                    </a:lnTo>
                    <a:lnTo>
                      <a:pt x="181" y="189"/>
                    </a:lnTo>
                    <a:lnTo>
                      <a:pt x="183" y="191"/>
                    </a:lnTo>
                    <a:lnTo>
                      <a:pt x="188" y="193"/>
                    </a:lnTo>
                    <a:lnTo>
                      <a:pt x="191" y="194"/>
                    </a:lnTo>
                    <a:lnTo>
                      <a:pt x="193" y="194"/>
                    </a:lnTo>
                    <a:lnTo>
                      <a:pt x="197" y="196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3" y="196"/>
                    </a:lnTo>
                    <a:lnTo>
                      <a:pt x="205" y="196"/>
                    </a:lnTo>
                    <a:lnTo>
                      <a:pt x="210" y="196"/>
                    </a:lnTo>
                    <a:lnTo>
                      <a:pt x="210" y="196"/>
                    </a:lnTo>
                    <a:lnTo>
                      <a:pt x="212" y="196"/>
                    </a:lnTo>
                    <a:lnTo>
                      <a:pt x="214" y="198"/>
                    </a:lnTo>
                    <a:lnTo>
                      <a:pt x="214" y="199"/>
                    </a:lnTo>
                    <a:lnTo>
                      <a:pt x="214" y="201"/>
                    </a:lnTo>
                    <a:lnTo>
                      <a:pt x="215" y="199"/>
                    </a:lnTo>
                    <a:lnTo>
                      <a:pt x="219" y="198"/>
                    </a:lnTo>
                    <a:lnTo>
                      <a:pt x="221" y="196"/>
                    </a:lnTo>
                    <a:lnTo>
                      <a:pt x="222" y="194"/>
                    </a:lnTo>
                    <a:lnTo>
                      <a:pt x="226" y="194"/>
                    </a:lnTo>
                    <a:lnTo>
                      <a:pt x="227" y="194"/>
                    </a:lnTo>
                    <a:lnTo>
                      <a:pt x="229" y="193"/>
                    </a:lnTo>
                    <a:lnTo>
                      <a:pt x="229" y="191"/>
                    </a:lnTo>
                    <a:lnTo>
                      <a:pt x="231" y="189"/>
                    </a:lnTo>
                    <a:lnTo>
                      <a:pt x="231" y="186"/>
                    </a:lnTo>
                    <a:lnTo>
                      <a:pt x="231" y="184"/>
                    </a:lnTo>
                    <a:lnTo>
                      <a:pt x="229" y="182"/>
                    </a:lnTo>
                    <a:lnTo>
                      <a:pt x="229" y="181"/>
                    </a:lnTo>
                    <a:lnTo>
                      <a:pt x="229" y="174"/>
                    </a:lnTo>
                    <a:lnTo>
                      <a:pt x="229" y="170"/>
                    </a:lnTo>
                    <a:lnTo>
                      <a:pt x="229" y="165"/>
                    </a:lnTo>
                    <a:lnTo>
                      <a:pt x="231" y="162"/>
                    </a:lnTo>
                    <a:lnTo>
                      <a:pt x="231" y="160"/>
                    </a:lnTo>
                    <a:lnTo>
                      <a:pt x="233" y="159"/>
                    </a:lnTo>
                    <a:lnTo>
                      <a:pt x="233" y="157"/>
                    </a:lnTo>
                    <a:lnTo>
                      <a:pt x="234" y="155"/>
                    </a:lnTo>
                    <a:lnTo>
                      <a:pt x="239" y="155"/>
                    </a:lnTo>
                    <a:lnTo>
                      <a:pt x="243" y="155"/>
                    </a:lnTo>
                    <a:lnTo>
                      <a:pt x="245" y="153"/>
                    </a:lnTo>
                    <a:lnTo>
                      <a:pt x="246" y="153"/>
                    </a:lnTo>
                    <a:lnTo>
                      <a:pt x="248" y="152"/>
                    </a:lnTo>
                    <a:lnTo>
                      <a:pt x="250" y="150"/>
                    </a:lnTo>
                    <a:lnTo>
                      <a:pt x="251" y="147"/>
                    </a:lnTo>
                    <a:lnTo>
                      <a:pt x="253" y="143"/>
                    </a:lnTo>
                    <a:lnTo>
                      <a:pt x="251" y="140"/>
                    </a:lnTo>
                    <a:lnTo>
                      <a:pt x="251" y="138"/>
                    </a:lnTo>
                    <a:lnTo>
                      <a:pt x="253" y="136"/>
                    </a:lnTo>
                    <a:lnTo>
                      <a:pt x="255" y="136"/>
                    </a:lnTo>
                    <a:lnTo>
                      <a:pt x="257" y="136"/>
                    </a:lnTo>
                    <a:lnTo>
                      <a:pt x="258" y="135"/>
                    </a:lnTo>
                    <a:lnTo>
                      <a:pt x="262" y="136"/>
                    </a:lnTo>
                    <a:lnTo>
                      <a:pt x="263" y="136"/>
                    </a:lnTo>
                    <a:lnTo>
                      <a:pt x="265" y="136"/>
                    </a:lnTo>
                    <a:lnTo>
                      <a:pt x="267" y="136"/>
                    </a:lnTo>
                    <a:lnTo>
                      <a:pt x="267" y="135"/>
                    </a:lnTo>
                    <a:lnTo>
                      <a:pt x="268" y="135"/>
                    </a:lnTo>
                    <a:lnTo>
                      <a:pt x="270" y="135"/>
                    </a:lnTo>
                    <a:lnTo>
                      <a:pt x="272" y="133"/>
                    </a:lnTo>
                    <a:lnTo>
                      <a:pt x="272" y="135"/>
                    </a:lnTo>
                    <a:lnTo>
                      <a:pt x="274" y="135"/>
                    </a:lnTo>
                    <a:lnTo>
                      <a:pt x="272" y="136"/>
                    </a:lnTo>
                    <a:lnTo>
                      <a:pt x="274" y="138"/>
                    </a:lnTo>
                    <a:lnTo>
                      <a:pt x="274" y="138"/>
                    </a:lnTo>
                    <a:lnTo>
                      <a:pt x="274" y="140"/>
                    </a:lnTo>
                    <a:lnTo>
                      <a:pt x="272" y="140"/>
                    </a:lnTo>
                    <a:lnTo>
                      <a:pt x="272" y="141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4" y="145"/>
                    </a:lnTo>
                    <a:lnTo>
                      <a:pt x="275" y="145"/>
                    </a:lnTo>
                    <a:lnTo>
                      <a:pt x="277" y="147"/>
                    </a:lnTo>
                    <a:lnTo>
                      <a:pt x="277" y="147"/>
                    </a:lnTo>
                    <a:lnTo>
                      <a:pt x="277" y="148"/>
                    </a:lnTo>
                    <a:lnTo>
                      <a:pt x="277" y="148"/>
                    </a:lnTo>
                    <a:lnTo>
                      <a:pt x="275" y="150"/>
                    </a:lnTo>
                    <a:lnTo>
                      <a:pt x="275" y="150"/>
                    </a:lnTo>
                    <a:lnTo>
                      <a:pt x="275" y="152"/>
                    </a:lnTo>
                    <a:lnTo>
                      <a:pt x="277" y="152"/>
                    </a:lnTo>
                    <a:lnTo>
                      <a:pt x="279" y="153"/>
                    </a:lnTo>
                    <a:lnTo>
                      <a:pt x="282" y="153"/>
                    </a:lnTo>
                    <a:lnTo>
                      <a:pt x="284" y="155"/>
                    </a:lnTo>
                    <a:lnTo>
                      <a:pt x="286" y="157"/>
                    </a:lnTo>
                    <a:lnTo>
                      <a:pt x="287" y="159"/>
                    </a:lnTo>
                    <a:lnTo>
                      <a:pt x="287" y="162"/>
                    </a:lnTo>
                    <a:lnTo>
                      <a:pt x="289" y="162"/>
                    </a:lnTo>
                    <a:lnTo>
                      <a:pt x="292" y="164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6" y="167"/>
                    </a:lnTo>
                    <a:lnTo>
                      <a:pt x="298" y="167"/>
                    </a:lnTo>
                    <a:lnTo>
                      <a:pt x="299" y="169"/>
                    </a:lnTo>
                    <a:lnTo>
                      <a:pt x="301" y="167"/>
                    </a:lnTo>
                    <a:lnTo>
                      <a:pt x="304" y="167"/>
                    </a:lnTo>
                    <a:lnTo>
                      <a:pt x="306" y="167"/>
                    </a:lnTo>
                    <a:lnTo>
                      <a:pt x="308" y="170"/>
                    </a:lnTo>
                    <a:lnTo>
                      <a:pt x="308" y="170"/>
                    </a:lnTo>
                    <a:lnTo>
                      <a:pt x="310" y="172"/>
                    </a:lnTo>
                    <a:lnTo>
                      <a:pt x="310" y="172"/>
                    </a:lnTo>
                    <a:lnTo>
                      <a:pt x="311" y="172"/>
                    </a:lnTo>
                    <a:lnTo>
                      <a:pt x="313" y="172"/>
                    </a:lnTo>
                    <a:lnTo>
                      <a:pt x="313" y="170"/>
                    </a:lnTo>
                    <a:lnTo>
                      <a:pt x="315" y="170"/>
                    </a:lnTo>
                    <a:lnTo>
                      <a:pt x="316" y="172"/>
                    </a:lnTo>
                    <a:lnTo>
                      <a:pt x="316" y="172"/>
                    </a:lnTo>
                    <a:lnTo>
                      <a:pt x="316" y="174"/>
                    </a:lnTo>
                    <a:lnTo>
                      <a:pt x="318" y="176"/>
                    </a:lnTo>
                    <a:lnTo>
                      <a:pt x="320" y="177"/>
                    </a:lnTo>
                    <a:lnTo>
                      <a:pt x="322" y="177"/>
                    </a:lnTo>
                    <a:lnTo>
                      <a:pt x="322" y="179"/>
                    </a:lnTo>
                    <a:lnTo>
                      <a:pt x="322" y="181"/>
                    </a:lnTo>
                    <a:lnTo>
                      <a:pt x="323" y="181"/>
                    </a:lnTo>
                    <a:lnTo>
                      <a:pt x="323" y="184"/>
                    </a:lnTo>
                    <a:lnTo>
                      <a:pt x="323" y="186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7" y="193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32" y="198"/>
                    </a:lnTo>
                    <a:lnTo>
                      <a:pt x="332" y="199"/>
                    </a:lnTo>
                    <a:lnTo>
                      <a:pt x="334" y="203"/>
                    </a:lnTo>
                    <a:lnTo>
                      <a:pt x="334" y="205"/>
                    </a:lnTo>
                    <a:lnTo>
                      <a:pt x="334" y="206"/>
                    </a:lnTo>
                    <a:lnTo>
                      <a:pt x="334" y="208"/>
                    </a:lnTo>
                    <a:lnTo>
                      <a:pt x="335" y="208"/>
                    </a:lnTo>
                    <a:lnTo>
                      <a:pt x="334" y="213"/>
                    </a:lnTo>
                    <a:lnTo>
                      <a:pt x="332" y="215"/>
                    </a:lnTo>
                    <a:lnTo>
                      <a:pt x="332" y="216"/>
                    </a:lnTo>
                    <a:lnTo>
                      <a:pt x="334" y="218"/>
                    </a:lnTo>
                    <a:lnTo>
                      <a:pt x="334" y="220"/>
                    </a:lnTo>
                    <a:lnTo>
                      <a:pt x="334" y="222"/>
                    </a:lnTo>
                    <a:lnTo>
                      <a:pt x="334" y="223"/>
                    </a:lnTo>
                    <a:lnTo>
                      <a:pt x="332" y="225"/>
                    </a:lnTo>
                    <a:lnTo>
                      <a:pt x="332" y="227"/>
                    </a:lnTo>
                    <a:lnTo>
                      <a:pt x="330" y="227"/>
                    </a:lnTo>
                    <a:lnTo>
                      <a:pt x="328" y="230"/>
                    </a:lnTo>
                    <a:lnTo>
                      <a:pt x="327" y="235"/>
                    </a:lnTo>
                    <a:lnTo>
                      <a:pt x="327" y="237"/>
                    </a:lnTo>
                    <a:lnTo>
                      <a:pt x="328" y="237"/>
                    </a:lnTo>
                    <a:lnTo>
                      <a:pt x="328" y="239"/>
                    </a:lnTo>
                    <a:lnTo>
                      <a:pt x="330" y="240"/>
                    </a:lnTo>
                    <a:lnTo>
                      <a:pt x="332" y="244"/>
                    </a:lnTo>
                    <a:lnTo>
                      <a:pt x="332" y="245"/>
                    </a:lnTo>
                    <a:lnTo>
                      <a:pt x="332" y="245"/>
                    </a:lnTo>
                    <a:lnTo>
                      <a:pt x="334" y="245"/>
                    </a:lnTo>
                    <a:lnTo>
                      <a:pt x="335" y="245"/>
                    </a:lnTo>
                    <a:lnTo>
                      <a:pt x="337" y="245"/>
                    </a:lnTo>
                    <a:lnTo>
                      <a:pt x="339" y="247"/>
                    </a:lnTo>
                    <a:lnTo>
                      <a:pt x="340" y="247"/>
                    </a:lnTo>
                    <a:lnTo>
                      <a:pt x="342" y="247"/>
                    </a:lnTo>
                    <a:lnTo>
                      <a:pt x="344" y="247"/>
                    </a:lnTo>
                    <a:lnTo>
                      <a:pt x="345" y="249"/>
                    </a:lnTo>
                    <a:lnTo>
                      <a:pt x="347" y="249"/>
                    </a:lnTo>
                    <a:lnTo>
                      <a:pt x="351" y="249"/>
                    </a:lnTo>
                    <a:lnTo>
                      <a:pt x="354" y="249"/>
                    </a:lnTo>
                    <a:lnTo>
                      <a:pt x="356" y="249"/>
                    </a:lnTo>
                    <a:lnTo>
                      <a:pt x="361" y="251"/>
                    </a:lnTo>
                    <a:lnTo>
                      <a:pt x="364" y="251"/>
                    </a:lnTo>
                    <a:lnTo>
                      <a:pt x="368" y="249"/>
                    </a:lnTo>
                    <a:lnTo>
                      <a:pt x="371" y="251"/>
                    </a:lnTo>
                    <a:lnTo>
                      <a:pt x="378" y="251"/>
                    </a:lnTo>
                    <a:lnTo>
                      <a:pt x="381" y="252"/>
                    </a:lnTo>
                    <a:lnTo>
                      <a:pt x="385" y="254"/>
                    </a:lnTo>
                    <a:lnTo>
                      <a:pt x="387" y="256"/>
                    </a:lnTo>
                    <a:lnTo>
                      <a:pt x="388" y="257"/>
                    </a:lnTo>
                    <a:lnTo>
                      <a:pt x="390" y="259"/>
                    </a:lnTo>
                    <a:lnTo>
                      <a:pt x="395" y="261"/>
                    </a:lnTo>
                    <a:lnTo>
                      <a:pt x="399" y="264"/>
                    </a:lnTo>
                    <a:lnTo>
                      <a:pt x="400" y="264"/>
                    </a:lnTo>
                    <a:lnTo>
                      <a:pt x="405" y="268"/>
                    </a:lnTo>
                    <a:lnTo>
                      <a:pt x="409" y="269"/>
                    </a:lnTo>
                    <a:lnTo>
                      <a:pt x="412" y="271"/>
                    </a:lnTo>
                    <a:lnTo>
                      <a:pt x="417" y="269"/>
                    </a:lnTo>
                    <a:lnTo>
                      <a:pt x="417" y="271"/>
                    </a:lnTo>
                    <a:lnTo>
                      <a:pt x="417" y="273"/>
                    </a:lnTo>
                    <a:lnTo>
                      <a:pt x="417" y="274"/>
                    </a:lnTo>
                    <a:lnTo>
                      <a:pt x="417" y="276"/>
                    </a:lnTo>
                    <a:lnTo>
                      <a:pt x="417" y="278"/>
                    </a:lnTo>
                    <a:lnTo>
                      <a:pt x="419" y="278"/>
                    </a:lnTo>
                    <a:lnTo>
                      <a:pt x="421" y="278"/>
                    </a:lnTo>
                    <a:lnTo>
                      <a:pt x="421" y="280"/>
                    </a:lnTo>
                    <a:lnTo>
                      <a:pt x="422" y="281"/>
                    </a:lnTo>
                    <a:lnTo>
                      <a:pt x="424" y="286"/>
                    </a:lnTo>
                    <a:lnTo>
                      <a:pt x="428" y="293"/>
                    </a:lnTo>
                    <a:lnTo>
                      <a:pt x="428" y="297"/>
                    </a:lnTo>
                    <a:lnTo>
                      <a:pt x="428" y="298"/>
                    </a:lnTo>
                    <a:lnTo>
                      <a:pt x="431" y="302"/>
                    </a:lnTo>
                    <a:lnTo>
                      <a:pt x="433" y="303"/>
                    </a:lnTo>
                    <a:lnTo>
                      <a:pt x="436" y="305"/>
                    </a:lnTo>
                    <a:lnTo>
                      <a:pt x="436" y="307"/>
                    </a:lnTo>
                    <a:lnTo>
                      <a:pt x="436" y="310"/>
                    </a:lnTo>
                    <a:lnTo>
                      <a:pt x="438" y="310"/>
                    </a:lnTo>
                    <a:lnTo>
                      <a:pt x="441" y="310"/>
                    </a:lnTo>
                    <a:lnTo>
                      <a:pt x="446" y="310"/>
                    </a:lnTo>
                    <a:lnTo>
                      <a:pt x="453" y="309"/>
                    </a:lnTo>
                    <a:lnTo>
                      <a:pt x="464" y="310"/>
                    </a:lnTo>
                    <a:lnTo>
                      <a:pt x="474" y="312"/>
                    </a:lnTo>
                    <a:lnTo>
                      <a:pt x="482" y="314"/>
                    </a:lnTo>
                    <a:lnTo>
                      <a:pt x="486" y="314"/>
                    </a:lnTo>
                    <a:lnTo>
                      <a:pt x="496" y="315"/>
                    </a:lnTo>
                    <a:lnTo>
                      <a:pt x="501" y="314"/>
                    </a:lnTo>
                    <a:lnTo>
                      <a:pt x="506" y="312"/>
                    </a:lnTo>
                    <a:lnTo>
                      <a:pt x="508" y="312"/>
                    </a:lnTo>
                    <a:lnTo>
                      <a:pt x="517" y="314"/>
                    </a:lnTo>
                    <a:lnTo>
                      <a:pt x="522" y="314"/>
                    </a:lnTo>
                    <a:lnTo>
                      <a:pt x="527" y="315"/>
                    </a:lnTo>
                    <a:lnTo>
                      <a:pt x="532" y="315"/>
                    </a:lnTo>
                    <a:lnTo>
                      <a:pt x="535" y="315"/>
                    </a:lnTo>
                    <a:lnTo>
                      <a:pt x="537" y="315"/>
                    </a:lnTo>
                    <a:lnTo>
                      <a:pt x="539" y="317"/>
                    </a:lnTo>
                    <a:lnTo>
                      <a:pt x="539" y="317"/>
                    </a:lnTo>
                    <a:lnTo>
                      <a:pt x="542" y="322"/>
                    </a:lnTo>
                    <a:lnTo>
                      <a:pt x="544" y="324"/>
                    </a:lnTo>
                    <a:lnTo>
                      <a:pt x="547" y="326"/>
                    </a:lnTo>
                    <a:lnTo>
                      <a:pt x="556" y="327"/>
                    </a:lnTo>
                    <a:lnTo>
                      <a:pt x="561" y="327"/>
                    </a:lnTo>
                    <a:lnTo>
                      <a:pt x="566" y="329"/>
                    </a:lnTo>
                    <a:lnTo>
                      <a:pt x="570" y="331"/>
                    </a:lnTo>
                    <a:lnTo>
                      <a:pt x="573" y="332"/>
                    </a:lnTo>
                    <a:lnTo>
                      <a:pt x="578" y="336"/>
                    </a:lnTo>
                    <a:lnTo>
                      <a:pt x="583" y="334"/>
                    </a:lnTo>
                    <a:lnTo>
                      <a:pt x="590" y="334"/>
                    </a:lnTo>
                    <a:lnTo>
                      <a:pt x="594" y="332"/>
                    </a:lnTo>
                    <a:lnTo>
                      <a:pt x="594" y="337"/>
                    </a:lnTo>
                    <a:lnTo>
                      <a:pt x="599" y="339"/>
                    </a:lnTo>
                    <a:lnTo>
                      <a:pt x="600" y="339"/>
                    </a:lnTo>
                    <a:lnTo>
                      <a:pt x="602" y="339"/>
                    </a:lnTo>
                    <a:lnTo>
                      <a:pt x="604" y="339"/>
                    </a:lnTo>
                    <a:lnTo>
                      <a:pt x="606" y="337"/>
                    </a:lnTo>
                    <a:lnTo>
                      <a:pt x="607" y="336"/>
                    </a:lnTo>
                    <a:lnTo>
                      <a:pt x="609" y="336"/>
                    </a:lnTo>
                    <a:lnTo>
                      <a:pt x="612" y="332"/>
                    </a:lnTo>
                    <a:lnTo>
                      <a:pt x="614" y="332"/>
                    </a:lnTo>
                    <a:lnTo>
                      <a:pt x="619" y="329"/>
                    </a:lnTo>
                    <a:lnTo>
                      <a:pt x="628" y="326"/>
                    </a:lnTo>
                    <a:lnTo>
                      <a:pt x="631" y="324"/>
                    </a:lnTo>
                    <a:lnTo>
                      <a:pt x="633" y="324"/>
                    </a:lnTo>
                    <a:lnTo>
                      <a:pt x="635" y="322"/>
                    </a:lnTo>
                    <a:lnTo>
                      <a:pt x="636" y="322"/>
                    </a:lnTo>
                    <a:lnTo>
                      <a:pt x="640" y="322"/>
                    </a:lnTo>
                    <a:lnTo>
                      <a:pt x="643" y="320"/>
                    </a:lnTo>
                    <a:lnTo>
                      <a:pt x="647" y="320"/>
                    </a:lnTo>
                    <a:lnTo>
                      <a:pt x="655" y="319"/>
                    </a:lnTo>
                    <a:lnTo>
                      <a:pt x="657" y="319"/>
                    </a:lnTo>
                    <a:lnTo>
                      <a:pt x="662" y="319"/>
                    </a:lnTo>
                    <a:lnTo>
                      <a:pt x="664" y="319"/>
                    </a:lnTo>
                    <a:lnTo>
                      <a:pt x="667" y="319"/>
                    </a:lnTo>
                    <a:lnTo>
                      <a:pt x="671" y="319"/>
                    </a:lnTo>
                    <a:lnTo>
                      <a:pt x="674" y="319"/>
                    </a:lnTo>
                    <a:lnTo>
                      <a:pt x="677" y="319"/>
                    </a:lnTo>
                    <a:lnTo>
                      <a:pt x="683" y="319"/>
                    </a:lnTo>
                    <a:lnTo>
                      <a:pt x="686" y="319"/>
                    </a:lnTo>
                    <a:lnTo>
                      <a:pt x="688" y="317"/>
                    </a:lnTo>
                    <a:lnTo>
                      <a:pt x="691" y="317"/>
                    </a:lnTo>
                    <a:lnTo>
                      <a:pt x="693" y="315"/>
                    </a:lnTo>
                    <a:lnTo>
                      <a:pt x="696" y="314"/>
                    </a:lnTo>
                    <a:lnTo>
                      <a:pt x="700" y="312"/>
                    </a:lnTo>
                    <a:lnTo>
                      <a:pt x="703" y="312"/>
                    </a:lnTo>
                    <a:lnTo>
                      <a:pt x="705" y="310"/>
                    </a:lnTo>
                    <a:lnTo>
                      <a:pt x="707" y="310"/>
                    </a:lnTo>
                    <a:lnTo>
                      <a:pt x="707" y="309"/>
                    </a:lnTo>
                    <a:lnTo>
                      <a:pt x="708" y="307"/>
                    </a:lnTo>
                    <a:lnTo>
                      <a:pt x="708" y="307"/>
                    </a:lnTo>
                    <a:lnTo>
                      <a:pt x="710" y="303"/>
                    </a:lnTo>
                    <a:lnTo>
                      <a:pt x="712" y="302"/>
                    </a:lnTo>
                    <a:lnTo>
                      <a:pt x="713" y="300"/>
                    </a:lnTo>
                    <a:lnTo>
                      <a:pt x="715" y="298"/>
                    </a:lnTo>
                    <a:lnTo>
                      <a:pt x="717" y="297"/>
                    </a:lnTo>
                    <a:lnTo>
                      <a:pt x="719" y="295"/>
                    </a:lnTo>
                    <a:lnTo>
                      <a:pt x="720" y="293"/>
                    </a:lnTo>
                    <a:lnTo>
                      <a:pt x="722" y="293"/>
                    </a:lnTo>
                    <a:lnTo>
                      <a:pt x="727" y="291"/>
                    </a:lnTo>
                    <a:lnTo>
                      <a:pt x="727" y="291"/>
                    </a:lnTo>
                    <a:lnTo>
                      <a:pt x="729" y="290"/>
                    </a:lnTo>
                    <a:lnTo>
                      <a:pt x="731" y="288"/>
                    </a:lnTo>
                    <a:lnTo>
                      <a:pt x="732" y="288"/>
                    </a:lnTo>
                    <a:lnTo>
                      <a:pt x="732" y="286"/>
                    </a:lnTo>
                    <a:lnTo>
                      <a:pt x="736" y="286"/>
                    </a:lnTo>
                    <a:lnTo>
                      <a:pt x="736" y="285"/>
                    </a:lnTo>
                    <a:lnTo>
                      <a:pt x="736" y="285"/>
                    </a:lnTo>
                    <a:lnTo>
                      <a:pt x="736" y="283"/>
                    </a:lnTo>
                    <a:lnTo>
                      <a:pt x="736" y="281"/>
                    </a:lnTo>
                    <a:lnTo>
                      <a:pt x="734" y="280"/>
                    </a:lnTo>
                    <a:lnTo>
                      <a:pt x="731" y="276"/>
                    </a:lnTo>
                    <a:lnTo>
                      <a:pt x="729" y="274"/>
                    </a:lnTo>
                    <a:lnTo>
                      <a:pt x="729" y="273"/>
                    </a:lnTo>
                    <a:lnTo>
                      <a:pt x="727" y="269"/>
                    </a:lnTo>
                    <a:lnTo>
                      <a:pt x="725" y="269"/>
                    </a:lnTo>
                    <a:lnTo>
                      <a:pt x="725" y="268"/>
                    </a:lnTo>
                    <a:lnTo>
                      <a:pt x="725" y="266"/>
                    </a:lnTo>
                    <a:lnTo>
                      <a:pt x="727" y="264"/>
                    </a:lnTo>
                    <a:lnTo>
                      <a:pt x="727" y="262"/>
                    </a:lnTo>
                    <a:lnTo>
                      <a:pt x="729" y="259"/>
                    </a:lnTo>
                    <a:lnTo>
                      <a:pt x="731" y="256"/>
                    </a:lnTo>
                    <a:lnTo>
                      <a:pt x="731" y="254"/>
                    </a:lnTo>
                    <a:lnTo>
                      <a:pt x="732" y="251"/>
                    </a:lnTo>
                    <a:lnTo>
                      <a:pt x="736" y="249"/>
                    </a:lnTo>
                    <a:lnTo>
                      <a:pt x="737" y="249"/>
                    </a:lnTo>
                    <a:lnTo>
                      <a:pt x="739" y="249"/>
                    </a:lnTo>
                    <a:lnTo>
                      <a:pt x="742" y="249"/>
                    </a:lnTo>
                    <a:lnTo>
                      <a:pt x="746" y="249"/>
                    </a:lnTo>
                    <a:lnTo>
                      <a:pt x="748" y="251"/>
                    </a:lnTo>
                    <a:lnTo>
                      <a:pt x="749" y="252"/>
                    </a:lnTo>
                    <a:lnTo>
                      <a:pt x="751" y="254"/>
                    </a:lnTo>
                    <a:lnTo>
                      <a:pt x="758" y="256"/>
                    </a:lnTo>
                    <a:lnTo>
                      <a:pt x="760" y="256"/>
                    </a:lnTo>
                    <a:lnTo>
                      <a:pt x="763" y="256"/>
                    </a:lnTo>
                    <a:lnTo>
                      <a:pt x="765" y="257"/>
                    </a:lnTo>
                    <a:lnTo>
                      <a:pt x="766" y="257"/>
                    </a:lnTo>
                    <a:lnTo>
                      <a:pt x="768" y="257"/>
                    </a:lnTo>
                    <a:lnTo>
                      <a:pt x="768" y="257"/>
                    </a:lnTo>
                    <a:lnTo>
                      <a:pt x="772" y="256"/>
                    </a:lnTo>
                    <a:lnTo>
                      <a:pt x="773" y="254"/>
                    </a:lnTo>
                    <a:lnTo>
                      <a:pt x="775" y="252"/>
                    </a:lnTo>
                    <a:lnTo>
                      <a:pt x="777" y="252"/>
                    </a:lnTo>
                    <a:lnTo>
                      <a:pt x="777" y="251"/>
                    </a:lnTo>
                    <a:lnTo>
                      <a:pt x="778" y="249"/>
                    </a:lnTo>
                    <a:lnTo>
                      <a:pt x="782" y="247"/>
                    </a:lnTo>
                    <a:lnTo>
                      <a:pt x="784" y="245"/>
                    </a:lnTo>
                    <a:lnTo>
                      <a:pt x="785" y="244"/>
                    </a:lnTo>
                    <a:lnTo>
                      <a:pt x="785" y="242"/>
                    </a:lnTo>
                    <a:lnTo>
                      <a:pt x="785" y="240"/>
                    </a:lnTo>
                    <a:lnTo>
                      <a:pt x="787" y="240"/>
                    </a:lnTo>
                    <a:lnTo>
                      <a:pt x="789" y="239"/>
                    </a:lnTo>
                    <a:lnTo>
                      <a:pt x="790" y="239"/>
                    </a:lnTo>
                    <a:lnTo>
                      <a:pt x="794" y="240"/>
                    </a:lnTo>
                    <a:lnTo>
                      <a:pt x="797" y="240"/>
                    </a:lnTo>
                    <a:lnTo>
                      <a:pt x="799" y="240"/>
                    </a:lnTo>
                    <a:lnTo>
                      <a:pt x="804" y="239"/>
                    </a:lnTo>
                    <a:lnTo>
                      <a:pt x="806" y="239"/>
                    </a:lnTo>
                    <a:lnTo>
                      <a:pt x="808" y="239"/>
                    </a:lnTo>
                    <a:lnTo>
                      <a:pt x="809" y="235"/>
                    </a:lnTo>
                    <a:lnTo>
                      <a:pt x="813" y="234"/>
                    </a:lnTo>
                    <a:lnTo>
                      <a:pt x="814" y="232"/>
                    </a:lnTo>
                    <a:lnTo>
                      <a:pt x="816" y="232"/>
                    </a:lnTo>
                    <a:lnTo>
                      <a:pt x="818" y="230"/>
                    </a:lnTo>
                    <a:lnTo>
                      <a:pt x="820" y="228"/>
                    </a:lnTo>
                    <a:lnTo>
                      <a:pt x="818" y="227"/>
                    </a:lnTo>
                    <a:lnTo>
                      <a:pt x="818" y="227"/>
                    </a:lnTo>
                    <a:lnTo>
                      <a:pt x="820" y="225"/>
                    </a:lnTo>
                    <a:lnTo>
                      <a:pt x="821" y="220"/>
                    </a:lnTo>
                    <a:lnTo>
                      <a:pt x="823" y="218"/>
                    </a:lnTo>
                    <a:lnTo>
                      <a:pt x="825" y="218"/>
                    </a:lnTo>
                    <a:lnTo>
                      <a:pt x="825" y="215"/>
                    </a:lnTo>
                    <a:lnTo>
                      <a:pt x="826" y="215"/>
                    </a:lnTo>
                    <a:lnTo>
                      <a:pt x="828" y="215"/>
                    </a:lnTo>
                    <a:lnTo>
                      <a:pt x="830" y="213"/>
                    </a:lnTo>
                    <a:lnTo>
                      <a:pt x="830" y="213"/>
                    </a:lnTo>
                    <a:lnTo>
                      <a:pt x="833" y="213"/>
                    </a:lnTo>
                    <a:lnTo>
                      <a:pt x="837" y="213"/>
                    </a:lnTo>
                    <a:lnTo>
                      <a:pt x="838" y="213"/>
                    </a:lnTo>
                    <a:lnTo>
                      <a:pt x="840" y="213"/>
                    </a:lnTo>
                    <a:lnTo>
                      <a:pt x="840" y="213"/>
                    </a:lnTo>
                    <a:lnTo>
                      <a:pt x="840" y="211"/>
                    </a:lnTo>
                    <a:lnTo>
                      <a:pt x="840" y="208"/>
                    </a:lnTo>
                    <a:lnTo>
                      <a:pt x="842" y="208"/>
                    </a:lnTo>
                    <a:lnTo>
                      <a:pt x="842" y="208"/>
                    </a:lnTo>
                    <a:lnTo>
                      <a:pt x="843" y="206"/>
                    </a:lnTo>
                    <a:lnTo>
                      <a:pt x="845" y="208"/>
                    </a:lnTo>
                    <a:lnTo>
                      <a:pt x="847" y="210"/>
                    </a:lnTo>
                    <a:lnTo>
                      <a:pt x="847" y="210"/>
                    </a:lnTo>
                    <a:lnTo>
                      <a:pt x="849" y="208"/>
                    </a:lnTo>
                    <a:lnTo>
                      <a:pt x="850" y="206"/>
                    </a:lnTo>
                    <a:lnTo>
                      <a:pt x="854" y="205"/>
                    </a:lnTo>
                    <a:lnTo>
                      <a:pt x="855" y="205"/>
                    </a:lnTo>
                    <a:lnTo>
                      <a:pt x="859" y="203"/>
                    </a:lnTo>
                    <a:lnTo>
                      <a:pt x="861" y="205"/>
                    </a:lnTo>
                    <a:lnTo>
                      <a:pt x="864" y="205"/>
                    </a:lnTo>
                    <a:lnTo>
                      <a:pt x="866" y="205"/>
                    </a:lnTo>
                    <a:lnTo>
                      <a:pt x="866" y="205"/>
                    </a:lnTo>
                    <a:lnTo>
                      <a:pt x="867" y="203"/>
                    </a:lnTo>
                    <a:lnTo>
                      <a:pt x="869" y="203"/>
                    </a:lnTo>
                    <a:lnTo>
                      <a:pt x="871" y="203"/>
                    </a:lnTo>
                    <a:lnTo>
                      <a:pt x="873" y="205"/>
                    </a:lnTo>
                    <a:lnTo>
                      <a:pt x="874" y="206"/>
                    </a:lnTo>
                    <a:lnTo>
                      <a:pt x="878" y="206"/>
                    </a:lnTo>
                    <a:lnTo>
                      <a:pt x="881" y="206"/>
                    </a:lnTo>
                    <a:lnTo>
                      <a:pt x="883" y="206"/>
                    </a:lnTo>
                    <a:lnTo>
                      <a:pt x="885" y="206"/>
                    </a:lnTo>
                    <a:lnTo>
                      <a:pt x="886" y="206"/>
                    </a:lnTo>
                    <a:lnTo>
                      <a:pt x="888" y="205"/>
                    </a:lnTo>
                    <a:lnTo>
                      <a:pt x="890" y="203"/>
                    </a:lnTo>
                    <a:lnTo>
                      <a:pt x="888" y="201"/>
                    </a:lnTo>
                    <a:lnTo>
                      <a:pt x="890" y="199"/>
                    </a:lnTo>
                    <a:lnTo>
                      <a:pt x="888" y="198"/>
                    </a:lnTo>
                    <a:lnTo>
                      <a:pt x="886" y="196"/>
                    </a:lnTo>
                    <a:lnTo>
                      <a:pt x="886" y="194"/>
                    </a:lnTo>
                    <a:lnTo>
                      <a:pt x="886" y="193"/>
                    </a:lnTo>
                    <a:lnTo>
                      <a:pt x="885" y="191"/>
                    </a:lnTo>
                    <a:lnTo>
                      <a:pt x="883" y="189"/>
                    </a:lnTo>
                    <a:lnTo>
                      <a:pt x="881" y="189"/>
                    </a:lnTo>
                    <a:lnTo>
                      <a:pt x="879" y="184"/>
                    </a:lnTo>
                    <a:lnTo>
                      <a:pt x="878" y="184"/>
                    </a:lnTo>
                    <a:lnTo>
                      <a:pt x="878" y="184"/>
                    </a:lnTo>
                    <a:lnTo>
                      <a:pt x="878" y="182"/>
                    </a:lnTo>
                    <a:lnTo>
                      <a:pt x="876" y="182"/>
                    </a:lnTo>
                    <a:lnTo>
                      <a:pt x="874" y="181"/>
                    </a:lnTo>
                    <a:lnTo>
                      <a:pt x="874" y="181"/>
                    </a:lnTo>
                    <a:lnTo>
                      <a:pt x="874" y="179"/>
                    </a:lnTo>
                    <a:lnTo>
                      <a:pt x="873" y="177"/>
                    </a:lnTo>
                    <a:lnTo>
                      <a:pt x="873" y="176"/>
                    </a:lnTo>
                    <a:lnTo>
                      <a:pt x="871" y="176"/>
                    </a:lnTo>
                    <a:lnTo>
                      <a:pt x="869" y="176"/>
                    </a:lnTo>
                    <a:lnTo>
                      <a:pt x="867" y="174"/>
                    </a:lnTo>
                    <a:lnTo>
                      <a:pt x="866" y="172"/>
                    </a:lnTo>
                    <a:lnTo>
                      <a:pt x="864" y="169"/>
                    </a:lnTo>
                    <a:lnTo>
                      <a:pt x="862" y="167"/>
                    </a:lnTo>
                    <a:lnTo>
                      <a:pt x="857" y="167"/>
                    </a:lnTo>
                    <a:lnTo>
                      <a:pt x="855" y="167"/>
                    </a:lnTo>
                    <a:lnTo>
                      <a:pt x="854" y="167"/>
                    </a:lnTo>
                    <a:lnTo>
                      <a:pt x="852" y="167"/>
                    </a:lnTo>
                    <a:lnTo>
                      <a:pt x="849" y="167"/>
                    </a:lnTo>
                    <a:lnTo>
                      <a:pt x="849" y="167"/>
                    </a:lnTo>
                    <a:lnTo>
                      <a:pt x="847" y="170"/>
                    </a:lnTo>
                    <a:lnTo>
                      <a:pt x="843" y="172"/>
                    </a:lnTo>
                    <a:lnTo>
                      <a:pt x="842" y="176"/>
                    </a:lnTo>
                    <a:lnTo>
                      <a:pt x="840" y="177"/>
                    </a:lnTo>
                    <a:lnTo>
                      <a:pt x="840" y="177"/>
                    </a:lnTo>
                    <a:lnTo>
                      <a:pt x="838" y="177"/>
                    </a:lnTo>
                    <a:lnTo>
                      <a:pt x="837" y="176"/>
                    </a:lnTo>
                    <a:lnTo>
                      <a:pt x="835" y="172"/>
                    </a:lnTo>
                    <a:lnTo>
                      <a:pt x="831" y="172"/>
                    </a:lnTo>
                    <a:lnTo>
                      <a:pt x="831" y="172"/>
                    </a:lnTo>
                    <a:lnTo>
                      <a:pt x="828" y="170"/>
                    </a:lnTo>
                    <a:lnTo>
                      <a:pt x="826" y="170"/>
                    </a:lnTo>
                    <a:lnTo>
                      <a:pt x="825" y="172"/>
                    </a:lnTo>
                    <a:lnTo>
                      <a:pt x="821" y="172"/>
                    </a:lnTo>
                    <a:lnTo>
                      <a:pt x="820" y="172"/>
                    </a:lnTo>
                    <a:lnTo>
                      <a:pt x="818" y="172"/>
                    </a:lnTo>
                    <a:lnTo>
                      <a:pt x="816" y="174"/>
                    </a:lnTo>
                    <a:lnTo>
                      <a:pt x="814" y="176"/>
                    </a:lnTo>
                    <a:lnTo>
                      <a:pt x="813" y="176"/>
                    </a:lnTo>
                    <a:lnTo>
                      <a:pt x="811" y="176"/>
                    </a:lnTo>
                    <a:lnTo>
                      <a:pt x="809" y="174"/>
                    </a:lnTo>
                    <a:lnTo>
                      <a:pt x="806" y="170"/>
                    </a:lnTo>
                    <a:lnTo>
                      <a:pt x="806" y="169"/>
                    </a:lnTo>
                    <a:lnTo>
                      <a:pt x="804" y="164"/>
                    </a:lnTo>
                    <a:lnTo>
                      <a:pt x="808" y="162"/>
                    </a:lnTo>
                    <a:lnTo>
                      <a:pt x="809" y="160"/>
                    </a:lnTo>
                    <a:lnTo>
                      <a:pt x="809" y="157"/>
                    </a:lnTo>
                    <a:lnTo>
                      <a:pt x="809" y="155"/>
                    </a:lnTo>
                    <a:lnTo>
                      <a:pt x="811" y="150"/>
                    </a:lnTo>
                    <a:lnTo>
                      <a:pt x="813" y="148"/>
                    </a:lnTo>
                    <a:lnTo>
                      <a:pt x="814" y="145"/>
                    </a:lnTo>
                    <a:lnTo>
                      <a:pt x="814" y="143"/>
                    </a:lnTo>
                    <a:lnTo>
                      <a:pt x="816" y="140"/>
                    </a:lnTo>
                    <a:lnTo>
                      <a:pt x="818" y="138"/>
                    </a:lnTo>
                    <a:lnTo>
                      <a:pt x="820" y="133"/>
                    </a:lnTo>
                    <a:lnTo>
                      <a:pt x="821" y="126"/>
                    </a:lnTo>
                    <a:lnTo>
                      <a:pt x="825" y="119"/>
                    </a:lnTo>
                    <a:lnTo>
                      <a:pt x="826" y="114"/>
                    </a:lnTo>
                    <a:lnTo>
                      <a:pt x="831" y="118"/>
                    </a:lnTo>
                    <a:lnTo>
                      <a:pt x="833" y="118"/>
                    </a:lnTo>
                    <a:lnTo>
                      <a:pt x="838" y="121"/>
                    </a:lnTo>
                    <a:lnTo>
                      <a:pt x="842" y="121"/>
                    </a:lnTo>
                    <a:lnTo>
                      <a:pt x="847" y="123"/>
                    </a:lnTo>
                    <a:lnTo>
                      <a:pt x="849" y="123"/>
                    </a:lnTo>
                    <a:lnTo>
                      <a:pt x="850" y="123"/>
                    </a:lnTo>
                    <a:lnTo>
                      <a:pt x="855" y="118"/>
                    </a:lnTo>
                    <a:lnTo>
                      <a:pt x="861" y="114"/>
                    </a:lnTo>
                    <a:lnTo>
                      <a:pt x="867" y="111"/>
                    </a:lnTo>
                    <a:lnTo>
                      <a:pt x="871" y="109"/>
                    </a:lnTo>
                    <a:lnTo>
                      <a:pt x="874" y="109"/>
                    </a:lnTo>
                    <a:lnTo>
                      <a:pt x="876" y="107"/>
                    </a:lnTo>
                    <a:lnTo>
                      <a:pt x="878" y="104"/>
                    </a:lnTo>
                    <a:lnTo>
                      <a:pt x="878" y="101"/>
                    </a:lnTo>
                    <a:lnTo>
                      <a:pt x="878" y="99"/>
                    </a:lnTo>
                    <a:lnTo>
                      <a:pt x="876" y="97"/>
                    </a:lnTo>
                    <a:lnTo>
                      <a:pt x="874" y="97"/>
                    </a:lnTo>
                    <a:lnTo>
                      <a:pt x="876" y="95"/>
                    </a:lnTo>
                    <a:lnTo>
                      <a:pt x="876" y="95"/>
                    </a:lnTo>
                    <a:lnTo>
                      <a:pt x="878" y="92"/>
                    </a:lnTo>
                    <a:lnTo>
                      <a:pt x="878" y="90"/>
                    </a:lnTo>
                    <a:lnTo>
                      <a:pt x="879" y="89"/>
                    </a:lnTo>
                    <a:lnTo>
                      <a:pt x="881" y="85"/>
                    </a:lnTo>
                    <a:lnTo>
                      <a:pt x="881" y="84"/>
                    </a:lnTo>
                    <a:lnTo>
                      <a:pt x="883" y="80"/>
                    </a:lnTo>
                    <a:lnTo>
                      <a:pt x="885" y="78"/>
                    </a:lnTo>
                    <a:lnTo>
                      <a:pt x="886" y="77"/>
                    </a:lnTo>
                    <a:lnTo>
                      <a:pt x="886" y="73"/>
                    </a:lnTo>
                    <a:lnTo>
                      <a:pt x="888" y="72"/>
                    </a:lnTo>
                    <a:lnTo>
                      <a:pt x="890" y="66"/>
                    </a:lnTo>
                    <a:lnTo>
                      <a:pt x="891" y="61"/>
                    </a:lnTo>
                    <a:lnTo>
                      <a:pt x="895" y="56"/>
                    </a:lnTo>
                    <a:lnTo>
                      <a:pt x="900" y="53"/>
                    </a:lnTo>
                    <a:lnTo>
                      <a:pt x="903" y="49"/>
                    </a:lnTo>
                    <a:lnTo>
                      <a:pt x="905" y="46"/>
                    </a:lnTo>
                    <a:lnTo>
                      <a:pt x="905" y="43"/>
                    </a:lnTo>
                    <a:lnTo>
                      <a:pt x="903" y="39"/>
                    </a:lnTo>
                    <a:lnTo>
                      <a:pt x="903" y="36"/>
                    </a:lnTo>
                    <a:lnTo>
                      <a:pt x="905" y="32"/>
                    </a:lnTo>
                    <a:lnTo>
                      <a:pt x="903" y="31"/>
                    </a:lnTo>
                    <a:lnTo>
                      <a:pt x="902" y="29"/>
                    </a:lnTo>
                    <a:lnTo>
                      <a:pt x="898" y="29"/>
                    </a:lnTo>
                    <a:lnTo>
                      <a:pt x="895" y="29"/>
                    </a:lnTo>
                    <a:lnTo>
                      <a:pt x="891" y="29"/>
                    </a:lnTo>
                    <a:lnTo>
                      <a:pt x="891" y="26"/>
                    </a:lnTo>
                    <a:lnTo>
                      <a:pt x="893" y="24"/>
                    </a:lnTo>
                    <a:lnTo>
                      <a:pt x="895" y="22"/>
                    </a:lnTo>
                    <a:lnTo>
                      <a:pt x="898" y="19"/>
                    </a:lnTo>
                    <a:lnTo>
                      <a:pt x="905" y="12"/>
                    </a:lnTo>
                    <a:lnTo>
                      <a:pt x="910" y="9"/>
                    </a:lnTo>
                    <a:lnTo>
                      <a:pt x="917" y="7"/>
                    </a:lnTo>
                    <a:lnTo>
                      <a:pt x="924" y="5"/>
                    </a:lnTo>
                    <a:lnTo>
                      <a:pt x="931" y="3"/>
                    </a:lnTo>
                    <a:lnTo>
                      <a:pt x="936" y="2"/>
                    </a:lnTo>
                    <a:lnTo>
                      <a:pt x="936" y="2"/>
                    </a:lnTo>
                    <a:lnTo>
                      <a:pt x="939" y="2"/>
                    </a:lnTo>
                    <a:lnTo>
                      <a:pt x="943" y="2"/>
                    </a:lnTo>
                    <a:lnTo>
                      <a:pt x="948" y="2"/>
                    </a:lnTo>
                    <a:lnTo>
                      <a:pt x="951" y="0"/>
                    </a:lnTo>
                    <a:lnTo>
                      <a:pt x="955" y="0"/>
                    </a:lnTo>
                    <a:lnTo>
                      <a:pt x="956" y="0"/>
                    </a:lnTo>
                    <a:lnTo>
                      <a:pt x="958" y="0"/>
                    </a:lnTo>
                    <a:lnTo>
                      <a:pt x="95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52"/>
              <p:cNvSpPr>
                <a:spLocks noEditPoints="1"/>
              </p:cNvSpPr>
              <p:nvPr/>
            </p:nvSpPr>
            <p:spPr bwMode="auto">
              <a:xfrm>
                <a:off x="2117" y="2810"/>
                <a:ext cx="234" cy="319"/>
              </a:xfrm>
              <a:custGeom>
                <a:avLst/>
                <a:gdLst>
                  <a:gd name="T0" fmla="*/ 125 w 234"/>
                  <a:gd name="T1" fmla="*/ 28 h 319"/>
                  <a:gd name="T2" fmla="*/ 113 w 234"/>
                  <a:gd name="T3" fmla="*/ 58 h 319"/>
                  <a:gd name="T4" fmla="*/ 118 w 234"/>
                  <a:gd name="T5" fmla="*/ 65 h 319"/>
                  <a:gd name="T6" fmla="*/ 128 w 234"/>
                  <a:gd name="T7" fmla="*/ 86 h 319"/>
                  <a:gd name="T8" fmla="*/ 133 w 234"/>
                  <a:gd name="T9" fmla="*/ 101 h 319"/>
                  <a:gd name="T10" fmla="*/ 159 w 234"/>
                  <a:gd name="T11" fmla="*/ 104 h 319"/>
                  <a:gd name="T12" fmla="*/ 176 w 234"/>
                  <a:gd name="T13" fmla="*/ 111 h 319"/>
                  <a:gd name="T14" fmla="*/ 195 w 234"/>
                  <a:gd name="T15" fmla="*/ 121 h 319"/>
                  <a:gd name="T16" fmla="*/ 224 w 234"/>
                  <a:gd name="T17" fmla="*/ 125 h 319"/>
                  <a:gd name="T18" fmla="*/ 215 w 234"/>
                  <a:gd name="T19" fmla="*/ 150 h 319"/>
                  <a:gd name="T20" fmla="*/ 222 w 234"/>
                  <a:gd name="T21" fmla="*/ 169 h 319"/>
                  <a:gd name="T22" fmla="*/ 217 w 234"/>
                  <a:gd name="T23" fmla="*/ 184 h 319"/>
                  <a:gd name="T24" fmla="*/ 227 w 234"/>
                  <a:gd name="T25" fmla="*/ 193 h 319"/>
                  <a:gd name="T26" fmla="*/ 233 w 234"/>
                  <a:gd name="T27" fmla="*/ 208 h 319"/>
                  <a:gd name="T28" fmla="*/ 229 w 234"/>
                  <a:gd name="T29" fmla="*/ 208 h 319"/>
                  <a:gd name="T30" fmla="*/ 217 w 234"/>
                  <a:gd name="T31" fmla="*/ 201 h 319"/>
                  <a:gd name="T32" fmla="*/ 209 w 234"/>
                  <a:gd name="T33" fmla="*/ 203 h 319"/>
                  <a:gd name="T34" fmla="*/ 186 w 234"/>
                  <a:gd name="T35" fmla="*/ 207 h 319"/>
                  <a:gd name="T36" fmla="*/ 176 w 234"/>
                  <a:gd name="T37" fmla="*/ 218 h 319"/>
                  <a:gd name="T38" fmla="*/ 186 w 234"/>
                  <a:gd name="T39" fmla="*/ 218 h 319"/>
                  <a:gd name="T40" fmla="*/ 190 w 234"/>
                  <a:gd name="T41" fmla="*/ 225 h 319"/>
                  <a:gd name="T42" fmla="*/ 185 w 234"/>
                  <a:gd name="T43" fmla="*/ 225 h 319"/>
                  <a:gd name="T44" fmla="*/ 176 w 234"/>
                  <a:gd name="T45" fmla="*/ 227 h 319"/>
                  <a:gd name="T46" fmla="*/ 178 w 234"/>
                  <a:gd name="T47" fmla="*/ 246 h 319"/>
                  <a:gd name="T48" fmla="*/ 181 w 234"/>
                  <a:gd name="T49" fmla="*/ 254 h 319"/>
                  <a:gd name="T50" fmla="*/ 185 w 234"/>
                  <a:gd name="T51" fmla="*/ 261 h 319"/>
                  <a:gd name="T52" fmla="*/ 178 w 234"/>
                  <a:gd name="T53" fmla="*/ 302 h 319"/>
                  <a:gd name="T54" fmla="*/ 167 w 234"/>
                  <a:gd name="T55" fmla="*/ 312 h 319"/>
                  <a:gd name="T56" fmla="*/ 169 w 234"/>
                  <a:gd name="T57" fmla="*/ 297 h 319"/>
                  <a:gd name="T58" fmla="*/ 166 w 234"/>
                  <a:gd name="T59" fmla="*/ 287 h 319"/>
                  <a:gd name="T60" fmla="*/ 149 w 234"/>
                  <a:gd name="T61" fmla="*/ 283 h 319"/>
                  <a:gd name="T62" fmla="*/ 137 w 234"/>
                  <a:gd name="T63" fmla="*/ 283 h 319"/>
                  <a:gd name="T64" fmla="*/ 121 w 234"/>
                  <a:gd name="T65" fmla="*/ 285 h 319"/>
                  <a:gd name="T66" fmla="*/ 113 w 234"/>
                  <a:gd name="T67" fmla="*/ 276 h 319"/>
                  <a:gd name="T68" fmla="*/ 106 w 234"/>
                  <a:gd name="T69" fmla="*/ 266 h 319"/>
                  <a:gd name="T70" fmla="*/ 94 w 234"/>
                  <a:gd name="T71" fmla="*/ 258 h 319"/>
                  <a:gd name="T72" fmla="*/ 87 w 234"/>
                  <a:gd name="T73" fmla="*/ 247 h 319"/>
                  <a:gd name="T74" fmla="*/ 77 w 234"/>
                  <a:gd name="T75" fmla="*/ 241 h 319"/>
                  <a:gd name="T76" fmla="*/ 58 w 234"/>
                  <a:gd name="T77" fmla="*/ 232 h 319"/>
                  <a:gd name="T78" fmla="*/ 46 w 234"/>
                  <a:gd name="T79" fmla="*/ 234 h 319"/>
                  <a:gd name="T80" fmla="*/ 32 w 234"/>
                  <a:gd name="T81" fmla="*/ 230 h 319"/>
                  <a:gd name="T82" fmla="*/ 20 w 234"/>
                  <a:gd name="T83" fmla="*/ 222 h 319"/>
                  <a:gd name="T84" fmla="*/ 0 w 234"/>
                  <a:gd name="T85" fmla="*/ 208 h 319"/>
                  <a:gd name="T86" fmla="*/ 12 w 234"/>
                  <a:gd name="T87" fmla="*/ 191 h 319"/>
                  <a:gd name="T88" fmla="*/ 24 w 234"/>
                  <a:gd name="T89" fmla="*/ 188 h 319"/>
                  <a:gd name="T90" fmla="*/ 31 w 234"/>
                  <a:gd name="T91" fmla="*/ 178 h 319"/>
                  <a:gd name="T92" fmla="*/ 34 w 234"/>
                  <a:gd name="T93" fmla="*/ 162 h 319"/>
                  <a:gd name="T94" fmla="*/ 32 w 234"/>
                  <a:gd name="T95" fmla="*/ 155 h 319"/>
                  <a:gd name="T96" fmla="*/ 32 w 234"/>
                  <a:gd name="T97" fmla="*/ 135 h 319"/>
                  <a:gd name="T98" fmla="*/ 32 w 234"/>
                  <a:gd name="T99" fmla="*/ 113 h 319"/>
                  <a:gd name="T100" fmla="*/ 25 w 234"/>
                  <a:gd name="T101" fmla="*/ 96 h 319"/>
                  <a:gd name="T102" fmla="*/ 32 w 234"/>
                  <a:gd name="T103" fmla="*/ 92 h 319"/>
                  <a:gd name="T104" fmla="*/ 32 w 234"/>
                  <a:gd name="T105" fmla="*/ 79 h 319"/>
                  <a:gd name="T106" fmla="*/ 41 w 234"/>
                  <a:gd name="T107" fmla="*/ 84 h 319"/>
                  <a:gd name="T108" fmla="*/ 43 w 234"/>
                  <a:gd name="T109" fmla="*/ 77 h 319"/>
                  <a:gd name="T110" fmla="*/ 63 w 234"/>
                  <a:gd name="T111" fmla="*/ 58 h 319"/>
                  <a:gd name="T112" fmla="*/ 65 w 234"/>
                  <a:gd name="T113" fmla="*/ 45 h 319"/>
                  <a:gd name="T114" fmla="*/ 80 w 234"/>
                  <a:gd name="T115" fmla="*/ 26 h 319"/>
                  <a:gd name="T116" fmla="*/ 92 w 234"/>
                  <a:gd name="T117" fmla="*/ 29 h 319"/>
                  <a:gd name="T118" fmla="*/ 126 w 234"/>
                  <a:gd name="T119" fmla="*/ 12 h 319"/>
                  <a:gd name="T120" fmla="*/ 145 w 234"/>
                  <a:gd name="T121" fmla="*/ 0 h 319"/>
                  <a:gd name="T122" fmla="*/ 17 w 234"/>
                  <a:gd name="T123" fmla="*/ 19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4" h="319">
                    <a:moveTo>
                      <a:pt x="149" y="12"/>
                    </a:moveTo>
                    <a:lnTo>
                      <a:pt x="149" y="12"/>
                    </a:lnTo>
                    <a:lnTo>
                      <a:pt x="147" y="12"/>
                    </a:lnTo>
                    <a:lnTo>
                      <a:pt x="145" y="14"/>
                    </a:lnTo>
                    <a:lnTo>
                      <a:pt x="140" y="14"/>
                    </a:lnTo>
                    <a:lnTo>
                      <a:pt x="137" y="16"/>
                    </a:lnTo>
                    <a:lnTo>
                      <a:pt x="135" y="17"/>
                    </a:lnTo>
                    <a:lnTo>
                      <a:pt x="132" y="24"/>
                    </a:lnTo>
                    <a:lnTo>
                      <a:pt x="126" y="26"/>
                    </a:lnTo>
                    <a:lnTo>
                      <a:pt x="125" y="28"/>
                    </a:lnTo>
                    <a:lnTo>
                      <a:pt x="125" y="29"/>
                    </a:lnTo>
                    <a:lnTo>
                      <a:pt x="123" y="31"/>
                    </a:lnTo>
                    <a:lnTo>
                      <a:pt x="121" y="34"/>
                    </a:lnTo>
                    <a:lnTo>
                      <a:pt x="120" y="38"/>
                    </a:lnTo>
                    <a:lnTo>
                      <a:pt x="118" y="45"/>
                    </a:lnTo>
                    <a:lnTo>
                      <a:pt x="116" y="46"/>
                    </a:lnTo>
                    <a:lnTo>
                      <a:pt x="116" y="51"/>
                    </a:lnTo>
                    <a:lnTo>
                      <a:pt x="114" y="55"/>
                    </a:lnTo>
                    <a:lnTo>
                      <a:pt x="113" y="57"/>
                    </a:lnTo>
                    <a:lnTo>
                      <a:pt x="113" y="58"/>
                    </a:lnTo>
                    <a:lnTo>
                      <a:pt x="111" y="60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13" y="63"/>
                    </a:lnTo>
                    <a:lnTo>
                      <a:pt x="114" y="63"/>
                    </a:lnTo>
                    <a:lnTo>
                      <a:pt x="114" y="62"/>
                    </a:lnTo>
                    <a:lnTo>
                      <a:pt x="116" y="62"/>
                    </a:lnTo>
                    <a:lnTo>
                      <a:pt x="118" y="65"/>
                    </a:lnTo>
                    <a:lnTo>
                      <a:pt x="118" y="65"/>
                    </a:lnTo>
                    <a:lnTo>
                      <a:pt x="120" y="65"/>
                    </a:lnTo>
                    <a:lnTo>
                      <a:pt x="120" y="65"/>
                    </a:lnTo>
                    <a:lnTo>
                      <a:pt x="121" y="70"/>
                    </a:lnTo>
                    <a:lnTo>
                      <a:pt x="123" y="74"/>
                    </a:lnTo>
                    <a:lnTo>
                      <a:pt x="125" y="77"/>
                    </a:lnTo>
                    <a:lnTo>
                      <a:pt x="128" y="79"/>
                    </a:lnTo>
                    <a:lnTo>
                      <a:pt x="128" y="80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28" y="86"/>
                    </a:lnTo>
                    <a:lnTo>
                      <a:pt x="126" y="87"/>
                    </a:lnTo>
                    <a:lnTo>
                      <a:pt x="126" y="89"/>
                    </a:lnTo>
                    <a:lnTo>
                      <a:pt x="126" y="91"/>
                    </a:lnTo>
                    <a:lnTo>
                      <a:pt x="126" y="94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8" y="97"/>
                    </a:lnTo>
                    <a:lnTo>
                      <a:pt x="130" y="97"/>
                    </a:lnTo>
                    <a:lnTo>
                      <a:pt x="132" y="97"/>
                    </a:lnTo>
                    <a:lnTo>
                      <a:pt x="133" y="101"/>
                    </a:lnTo>
                    <a:lnTo>
                      <a:pt x="133" y="103"/>
                    </a:lnTo>
                    <a:lnTo>
                      <a:pt x="135" y="104"/>
                    </a:lnTo>
                    <a:lnTo>
                      <a:pt x="138" y="106"/>
                    </a:lnTo>
                    <a:lnTo>
                      <a:pt x="138" y="106"/>
                    </a:lnTo>
                    <a:lnTo>
                      <a:pt x="144" y="104"/>
                    </a:lnTo>
                    <a:lnTo>
                      <a:pt x="145" y="104"/>
                    </a:lnTo>
                    <a:lnTo>
                      <a:pt x="150" y="106"/>
                    </a:lnTo>
                    <a:lnTo>
                      <a:pt x="152" y="106"/>
                    </a:lnTo>
                    <a:lnTo>
                      <a:pt x="154" y="106"/>
                    </a:lnTo>
                    <a:lnTo>
                      <a:pt x="159" y="104"/>
                    </a:lnTo>
                    <a:lnTo>
                      <a:pt x="159" y="104"/>
                    </a:lnTo>
                    <a:lnTo>
                      <a:pt x="161" y="104"/>
                    </a:lnTo>
                    <a:lnTo>
                      <a:pt x="164" y="104"/>
                    </a:lnTo>
                    <a:lnTo>
                      <a:pt x="164" y="106"/>
                    </a:lnTo>
                    <a:lnTo>
                      <a:pt x="166" y="106"/>
                    </a:lnTo>
                    <a:lnTo>
                      <a:pt x="169" y="106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3" y="106"/>
                    </a:lnTo>
                    <a:lnTo>
                      <a:pt x="176" y="111"/>
                    </a:lnTo>
                    <a:lnTo>
                      <a:pt x="179" y="115"/>
                    </a:lnTo>
                    <a:lnTo>
                      <a:pt x="181" y="118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6" y="121"/>
                    </a:lnTo>
                    <a:lnTo>
                      <a:pt x="188" y="121"/>
                    </a:lnTo>
                    <a:lnTo>
                      <a:pt x="188" y="123"/>
                    </a:lnTo>
                    <a:lnTo>
                      <a:pt x="190" y="123"/>
                    </a:lnTo>
                    <a:lnTo>
                      <a:pt x="191" y="121"/>
                    </a:lnTo>
                    <a:lnTo>
                      <a:pt x="195" y="121"/>
                    </a:lnTo>
                    <a:lnTo>
                      <a:pt x="198" y="121"/>
                    </a:lnTo>
                    <a:lnTo>
                      <a:pt x="203" y="121"/>
                    </a:lnTo>
                    <a:lnTo>
                      <a:pt x="210" y="121"/>
                    </a:lnTo>
                    <a:lnTo>
                      <a:pt x="214" y="120"/>
                    </a:lnTo>
                    <a:lnTo>
                      <a:pt x="215" y="120"/>
                    </a:lnTo>
                    <a:lnTo>
                      <a:pt x="217" y="120"/>
                    </a:lnTo>
                    <a:lnTo>
                      <a:pt x="221" y="120"/>
                    </a:lnTo>
                    <a:lnTo>
                      <a:pt x="222" y="121"/>
                    </a:lnTo>
                    <a:lnTo>
                      <a:pt x="222" y="121"/>
                    </a:lnTo>
                    <a:lnTo>
                      <a:pt x="224" y="125"/>
                    </a:lnTo>
                    <a:lnTo>
                      <a:pt x="222" y="126"/>
                    </a:lnTo>
                    <a:lnTo>
                      <a:pt x="221" y="128"/>
                    </a:lnTo>
                    <a:lnTo>
                      <a:pt x="219" y="130"/>
                    </a:lnTo>
                    <a:lnTo>
                      <a:pt x="219" y="133"/>
                    </a:lnTo>
                    <a:lnTo>
                      <a:pt x="219" y="135"/>
                    </a:lnTo>
                    <a:lnTo>
                      <a:pt x="217" y="137"/>
                    </a:lnTo>
                    <a:lnTo>
                      <a:pt x="215" y="138"/>
                    </a:lnTo>
                    <a:lnTo>
                      <a:pt x="215" y="142"/>
                    </a:lnTo>
                    <a:lnTo>
                      <a:pt x="215" y="145"/>
                    </a:lnTo>
                    <a:lnTo>
                      <a:pt x="215" y="150"/>
                    </a:lnTo>
                    <a:lnTo>
                      <a:pt x="215" y="154"/>
                    </a:lnTo>
                    <a:lnTo>
                      <a:pt x="215" y="154"/>
                    </a:lnTo>
                    <a:lnTo>
                      <a:pt x="217" y="155"/>
                    </a:lnTo>
                    <a:lnTo>
                      <a:pt x="215" y="157"/>
                    </a:lnTo>
                    <a:lnTo>
                      <a:pt x="217" y="159"/>
                    </a:lnTo>
                    <a:lnTo>
                      <a:pt x="217" y="161"/>
                    </a:lnTo>
                    <a:lnTo>
                      <a:pt x="219" y="166"/>
                    </a:lnTo>
                    <a:lnTo>
                      <a:pt x="221" y="167"/>
                    </a:lnTo>
                    <a:lnTo>
                      <a:pt x="221" y="167"/>
                    </a:lnTo>
                    <a:lnTo>
                      <a:pt x="222" y="169"/>
                    </a:lnTo>
                    <a:lnTo>
                      <a:pt x="226" y="172"/>
                    </a:lnTo>
                    <a:lnTo>
                      <a:pt x="226" y="174"/>
                    </a:lnTo>
                    <a:lnTo>
                      <a:pt x="226" y="174"/>
                    </a:lnTo>
                    <a:lnTo>
                      <a:pt x="226" y="176"/>
                    </a:lnTo>
                    <a:lnTo>
                      <a:pt x="224" y="176"/>
                    </a:lnTo>
                    <a:lnTo>
                      <a:pt x="222" y="178"/>
                    </a:lnTo>
                    <a:lnTo>
                      <a:pt x="215" y="184"/>
                    </a:lnTo>
                    <a:lnTo>
                      <a:pt x="215" y="184"/>
                    </a:lnTo>
                    <a:lnTo>
                      <a:pt x="215" y="186"/>
                    </a:lnTo>
                    <a:lnTo>
                      <a:pt x="217" y="184"/>
                    </a:lnTo>
                    <a:lnTo>
                      <a:pt x="219" y="186"/>
                    </a:lnTo>
                    <a:lnTo>
                      <a:pt x="221" y="186"/>
                    </a:lnTo>
                    <a:lnTo>
                      <a:pt x="221" y="186"/>
                    </a:lnTo>
                    <a:lnTo>
                      <a:pt x="221" y="188"/>
                    </a:lnTo>
                    <a:lnTo>
                      <a:pt x="221" y="188"/>
                    </a:lnTo>
                    <a:lnTo>
                      <a:pt x="222" y="188"/>
                    </a:lnTo>
                    <a:lnTo>
                      <a:pt x="224" y="190"/>
                    </a:lnTo>
                    <a:lnTo>
                      <a:pt x="226" y="191"/>
                    </a:lnTo>
                    <a:lnTo>
                      <a:pt x="227" y="193"/>
                    </a:lnTo>
                    <a:lnTo>
                      <a:pt x="227" y="193"/>
                    </a:lnTo>
                    <a:lnTo>
                      <a:pt x="227" y="195"/>
                    </a:lnTo>
                    <a:lnTo>
                      <a:pt x="227" y="195"/>
                    </a:lnTo>
                    <a:lnTo>
                      <a:pt x="229" y="198"/>
                    </a:lnTo>
                    <a:lnTo>
                      <a:pt x="229" y="198"/>
                    </a:lnTo>
                    <a:lnTo>
                      <a:pt x="229" y="200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31" y="203"/>
                    </a:lnTo>
                    <a:lnTo>
                      <a:pt x="233" y="207"/>
                    </a:lnTo>
                    <a:lnTo>
                      <a:pt x="233" y="208"/>
                    </a:lnTo>
                    <a:lnTo>
                      <a:pt x="233" y="208"/>
                    </a:lnTo>
                    <a:lnTo>
                      <a:pt x="233" y="212"/>
                    </a:lnTo>
                    <a:lnTo>
                      <a:pt x="234" y="213"/>
                    </a:lnTo>
                    <a:lnTo>
                      <a:pt x="234" y="213"/>
                    </a:lnTo>
                    <a:lnTo>
                      <a:pt x="234" y="215"/>
                    </a:lnTo>
                    <a:lnTo>
                      <a:pt x="231" y="217"/>
                    </a:lnTo>
                    <a:lnTo>
                      <a:pt x="231" y="217"/>
                    </a:lnTo>
                    <a:lnTo>
                      <a:pt x="229" y="215"/>
                    </a:lnTo>
                    <a:lnTo>
                      <a:pt x="229" y="212"/>
                    </a:lnTo>
                    <a:lnTo>
                      <a:pt x="229" y="208"/>
                    </a:lnTo>
                    <a:lnTo>
                      <a:pt x="229" y="207"/>
                    </a:lnTo>
                    <a:lnTo>
                      <a:pt x="227" y="203"/>
                    </a:lnTo>
                    <a:lnTo>
                      <a:pt x="226" y="200"/>
                    </a:lnTo>
                    <a:lnTo>
                      <a:pt x="226" y="200"/>
                    </a:lnTo>
                    <a:lnTo>
                      <a:pt x="224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1" y="200"/>
                    </a:lnTo>
                    <a:lnTo>
                      <a:pt x="221" y="200"/>
                    </a:lnTo>
                    <a:lnTo>
                      <a:pt x="217" y="201"/>
                    </a:lnTo>
                    <a:lnTo>
                      <a:pt x="215" y="205"/>
                    </a:lnTo>
                    <a:lnTo>
                      <a:pt x="215" y="205"/>
                    </a:lnTo>
                    <a:lnTo>
                      <a:pt x="214" y="205"/>
                    </a:lnTo>
                    <a:lnTo>
                      <a:pt x="212" y="205"/>
                    </a:lnTo>
                    <a:lnTo>
                      <a:pt x="212" y="205"/>
                    </a:lnTo>
                    <a:lnTo>
                      <a:pt x="210" y="203"/>
                    </a:lnTo>
                    <a:lnTo>
                      <a:pt x="210" y="201"/>
                    </a:lnTo>
                    <a:lnTo>
                      <a:pt x="209" y="201"/>
                    </a:lnTo>
                    <a:lnTo>
                      <a:pt x="209" y="201"/>
                    </a:lnTo>
                    <a:lnTo>
                      <a:pt x="209" y="203"/>
                    </a:lnTo>
                    <a:lnTo>
                      <a:pt x="207" y="203"/>
                    </a:lnTo>
                    <a:lnTo>
                      <a:pt x="209" y="205"/>
                    </a:lnTo>
                    <a:lnTo>
                      <a:pt x="209" y="207"/>
                    </a:lnTo>
                    <a:lnTo>
                      <a:pt x="209" y="207"/>
                    </a:lnTo>
                    <a:lnTo>
                      <a:pt x="203" y="207"/>
                    </a:lnTo>
                    <a:lnTo>
                      <a:pt x="200" y="207"/>
                    </a:lnTo>
                    <a:lnTo>
                      <a:pt x="195" y="207"/>
                    </a:lnTo>
                    <a:lnTo>
                      <a:pt x="191" y="207"/>
                    </a:lnTo>
                    <a:lnTo>
                      <a:pt x="186" y="207"/>
                    </a:lnTo>
                    <a:lnTo>
                      <a:pt x="186" y="207"/>
                    </a:lnTo>
                    <a:lnTo>
                      <a:pt x="185" y="205"/>
                    </a:lnTo>
                    <a:lnTo>
                      <a:pt x="183" y="205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9" y="205"/>
                    </a:lnTo>
                    <a:lnTo>
                      <a:pt x="178" y="207"/>
                    </a:lnTo>
                    <a:lnTo>
                      <a:pt x="176" y="207"/>
                    </a:lnTo>
                    <a:lnTo>
                      <a:pt x="176" y="210"/>
                    </a:lnTo>
                    <a:lnTo>
                      <a:pt x="176" y="213"/>
                    </a:lnTo>
                    <a:lnTo>
                      <a:pt x="176" y="218"/>
                    </a:lnTo>
                    <a:lnTo>
                      <a:pt x="178" y="218"/>
                    </a:lnTo>
                    <a:lnTo>
                      <a:pt x="179" y="218"/>
                    </a:lnTo>
                    <a:lnTo>
                      <a:pt x="179" y="218"/>
                    </a:lnTo>
                    <a:lnTo>
                      <a:pt x="181" y="218"/>
                    </a:lnTo>
                    <a:lnTo>
                      <a:pt x="183" y="218"/>
                    </a:lnTo>
                    <a:lnTo>
                      <a:pt x="183" y="218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6" y="218"/>
                    </a:lnTo>
                    <a:lnTo>
                      <a:pt x="188" y="218"/>
                    </a:lnTo>
                    <a:lnTo>
                      <a:pt x="188" y="220"/>
                    </a:lnTo>
                    <a:lnTo>
                      <a:pt x="188" y="220"/>
                    </a:lnTo>
                    <a:lnTo>
                      <a:pt x="190" y="222"/>
                    </a:lnTo>
                    <a:lnTo>
                      <a:pt x="190" y="222"/>
                    </a:lnTo>
                    <a:lnTo>
                      <a:pt x="190" y="224"/>
                    </a:lnTo>
                    <a:lnTo>
                      <a:pt x="190" y="224"/>
                    </a:lnTo>
                    <a:lnTo>
                      <a:pt x="190" y="225"/>
                    </a:lnTo>
                    <a:lnTo>
                      <a:pt x="190" y="225"/>
                    </a:lnTo>
                    <a:lnTo>
                      <a:pt x="190" y="225"/>
                    </a:lnTo>
                    <a:lnTo>
                      <a:pt x="190" y="227"/>
                    </a:lnTo>
                    <a:lnTo>
                      <a:pt x="190" y="227"/>
                    </a:lnTo>
                    <a:lnTo>
                      <a:pt x="190" y="227"/>
                    </a:lnTo>
                    <a:lnTo>
                      <a:pt x="188" y="227"/>
                    </a:lnTo>
                    <a:lnTo>
                      <a:pt x="188" y="227"/>
                    </a:lnTo>
                    <a:lnTo>
                      <a:pt x="188" y="227"/>
                    </a:lnTo>
                    <a:lnTo>
                      <a:pt x="186" y="227"/>
                    </a:lnTo>
                    <a:lnTo>
                      <a:pt x="186" y="227"/>
                    </a:lnTo>
                    <a:lnTo>
                      <a:pt x="186" y="225"/>
                    </a:lnTo>
                    <a:lnTo>
                      <a:pt x="185" y="225"/>
                    </a:lnTo>
                    <a:lnTo>
                      <a:pt x="185" y="225"/>
                    </a:lnTo>
                    <a:lnTo>
                      <a:pt x="183" y="225"/>
                    </a:lnTo>
                    <a:lnTo>
                      <a:pt x="183" y="225"/>
                    </a:lnTo>
                    <a:lnTo>
                      <a:pt x="181" y="225"/>
                    </a:lnTo>
                    <a:lnTo>
                      <a:pt x="181" y="225"/>
                    </a:lnTo>
                    <a:lnTo>
                      <a:pt x="179" y="225"/>
                    </a:lnTo>
                    <a:lnTo>
                      <a:pt x="179" y="227"/>
                    </a:lnTo>
                    <a:lnTo>
                      <a:pt x="179" y="227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6" y="227"/>
                    </a:lnTo>
                    <a:lnTo>
                      <a:pt x="174" y="227"/>
                    </a:lnTo>
                    <a:lnTo>
                      <a:pt x="173" y="227"/>
                    </a:lnTo>
                    <a:lnTo>
                      <a:pt x="173" y="230"/>
                    </a:lnTo>
                    <a:lnTo>
                      <a:pt x="173" y="236"/>
                    </a:lnTo>
                    <a:lnTo>
                      <a:pt x="173" y="239"/>
                    </a:lnTo>
                    <a:lnTo>
                      <a:pt x="173" y="241"/>
                    </a:lnTo>
                    <a:lnTo>
                      <a:pt x="173" y="242"/>
                    </a:lnTo>
                    <a:lnTo>
                      <a:pt x="176" y="244"/>
                    </a:lnTo>
                    <a:lnTo>
                      <a:pt x="178" y="246"/>
                    </a:lnTo>
                    <a:lnTo>
                      <a:pt x="179" y="247"/>
                    </a:lnTo>
                    <a:lnTo>
                      <a:pt x="181" y="247"/>
                    </a:lnTo>
                    <a:lnTo>
                      <a:pt x="181" y="249"/>
                    </a:lnTo>
                    <a:lnTo>
                      <a:pt x="181" y="249"/>
                    </a:lnTo>
                    <a:lnTo>
                      <a:pt x="181" y="251"/>
                    </a:lnTo>
                    <a:lnTo>
                      <a:pt x="181" y="251"/>
                    </a:lnTo>
                    <a:lnTo>
                      <a:pt x="181" y="251"/>
                    </a:lnTo>
                    <a:lnTo>
                      <a:pt x="181" y="253"/>
                    </a:lnTo>
                    <a:lnTo>
                      <a:pt x="181" y="253"/>
                    </a:lnTo>
                    <a:lnTo>
                      <a:pt x="181" y="254"/>
                    </a:lnTo>
                    <a:lnTo>
                      <a:pt x="183" y="254"/>
                    </a:lnTo>
                    <a:lnTo>
                      <a:pt x="183" y="256"/>
                    </a:lnTo>
                    <a:lnTo>
                      <a:pt x="183" y="256"/>
                    </a:lnTo>
                    <a:lnTo>
                      <a:pt x="183" y="256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5" y="258"/>
                    </a:lnTo>
                    <a:lnTo>
                      <a:pt x="185" y="259"/>
                    </a:lnTo>
                    <a:lnTo>
                      <a:pt x="185" y="259"/>
                    </a:lnTo>
                    <a:lnTo>
                      <a:pt x="185" y="261"/>
                    </a:lnTo>
                    <a:lnTo>
                      <a:pt x="186" y="261"/>
                    </a:lnTo>
                    <a:lnTo>
                      <a:pt x="185" y="263"/>
                    </a:lnTo>
                    <a:lnTo>
                      <a:pt x="185" y="266"/>
                    </a:lnTo>
                    <a:lnTo>
                      <a:pt x="185" y="270"/>
                    </a:lnTo>
                    <a:lnTo>
                      <a:pt x="183" y="273"/>
                    </a:lnTo>
                    <a:lnTo>
                      <a:pt x="183" y="276"/>
                    </a:lnTo>
                    <a:lnTo>
                      <a:pt x="181" y="283"/>
                    </a:lnTo>
                    <a:lnTo>
                      <a:pt x="181" y="290"/>
                    </a:lnTo>
                    <a:lnTo>
                      <a:pt x="179" y="295"/>
                    </a:lnTo>
                    <a:lnTo>
                      <a:pt x="178" y="302"/>
                    </a:lnTo>
                    <a:lnTo>
                      <a:pt x="176" y="309"/>
                    </a:lnTo>
                    <a:lnTo>
                      <a:pt x="176" y="314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4" y="317"/>
                    </a:lnTo>
                    <a:lnTo>
                      <a:pt x="173" y="317"/>
                    </a:lnTo>
                    <a:lnTo>
                      <a:pt x="171" y="316"/>
                    </a:lnTo>
                    <a:lnTo>
                      <a:pt x="171" y="314"/>
                    </a:lnTo>
                    <a:lnTo>
                      <a:pt x="169" y="312"/>
                    </a:lnTo>
                    <a:lnTo>
                      <a:pt x="167" y="312"/>
                    </a:lnTo>
                    <a:lnTo>
                      <a:pt x="167" y="311"/>
                    </a:lnTo>
                    <a:lnTo>
                      <a:pt x="167" y="311"/>
                    </a:lnTo>
                    <a:lnTo>
                      <a:pt x="166" y="312"/>
                    </a:lnTo>
                    <a:lnTo>
                      <a:pt x="164" y="312"/>
                    </a:lnTo>
                    <a:lnTo>
                      <a:pt x="164" y="312"/>
                    </a:lnTo>
                    <a:lnTo>
                      <a:pt x="161" y="311"/>
                    </a:lnTo>
                    <a:lnTo>
                      <a:pt x="161" y="311"/>
                    </a:lnTo>
                    <a:lnTo>
                      <a:pt x="162" y="307"/>
                    </a:lnTo>
                    <a:lnTo>
                      <a:pt x="166" y="302"/>
                    </a:lnTo>
                    <a:lnTo>
                      <a:pt x="169" y="297"/>
                    </a:lnTo>
                    <a:lnTo>
                      <a:pt x="171" y="294"/>
                    </a:lnTo>
                    <a:lnTo>
                      <a:pt x="173" y="292"/>
                    </a:lnTo>
                    <a:lnTo>
                      <a:pt x="173" y="290"/>
                    </a:lnTo>
                    <a:lnTo>
                      <a:pt x="173" y="290"/>
                    </a:lnTo>
                    <a:lnTo>
                      <a:pt x="173" y="288"/>
                    </a:lnTo>
                    <a:lnTo>
                      <a:pt x="171" y="288"/>
                    </a:lnTo>
                    <a:lnTo>
                      <a:pt x="169" y="288"/>
                    </a:lnTo>
                    <a:lnTo>
                      <a:pt x="167" y="287"/>
                    </a:lnTo>
                    <a:lnTo>
                      <a:pt x="167" y="287"/>
                    </a:lnTo>
                    <a:lnTo>
                      <a:pt x="166" y="287"/>
                    </a:lnTo>
                    <a:lnTo>
                      <a:pt x="164" y="285"/>
                    </a:lnTo>
                    <a:lnTo>
                      <a:pt x="162" y="285"/>
                    </a:lnTo>
                    <a:lnTo>
                      <a:pt x="162" y="285"/>
                    </a:lnTo>
                    <a:lnTo>
                      <a:pt x="161" y="283"/>
                    </a:lnTo>
                    <a:lnTo>
                      <a:pt x="157" y="282"/>
                    </a:lnTo>
                    <a:lnTo>
                      <a:pt x="156" y="280"/>
                    </a:lnTo>
                    <a:lnTo>
                      <a:pt x="154" y="282"/>
                    </a:lnTo>
                    <a:lnTo>
                      <a:pt x="152" y="282"/>
                    </a:lnTo>
                    <a:lnTo>
                      <a:pt x="150" y="283"/>
                    </a:lnTo>
                    <a:lnTo>
                      <a:pt x="149" y="283"/>
                    </a:lnTo>
                    <a:lnTo>
                      <a:pt x="147" y="283"/>
                    </a:lnTo>
                    <a:lnTo>
                      <a:pt x="147" y="282"/>
                    </a:lnTo>
                    <a:lnTo>
                      <a:pt x="145" y="282"/>
                    </a:lnTo>
                    <a:lnTo>
                      <a:pt x="144" y="282"/>
                    </a:lnTo>
                    <a:lnTo>
                      <a:pt x="142" y="280"/>
                    </a:lnTo>
                    <a:lnTo>
                      <a:pt x="140" y="280"/>
                    </a:lnTo>
                    <a:lnTo>
                      <a:pt x="140" y="280"/>
                    </a:lnTo>
                    <a:lnTo>
                      <a:pt x="138" y="282"/>
                    </a:lnTo>
                    <a:lnTo>
                      <a:pt x="137" y="282"/>
                    </a:lnTo>
                    <a:lnTo>
                      <a:pt x="137" y="283"/>
                    </a:lnTo>
                    <a:lnTo>
                      <a:pt x="135" y="283"/>
                    </a:lnTo>
                    <a:lnTo>
                      <a:pt x="133" y="283"/>
                    </a:lnTo>
                    <a:lnTo>
                      <a:pt x="132" y="285"/>
                    </a:lnTo>
                    <a:lnTo>
                      <a:pt x="130" y="285"/>
                    </a:lnTo>
                    <a:lnTo>
                      <a:pt x="128" y="285"/>
                    </a:lnTo>
                    <a:lnTo>
                      <a:pt x="126" y="285"/>
                    </a:lnTo>
                    <a:lnTo>
                      <a:pt x="125" y="283"/>
                    </a:lnTo>
                    <a:lnTo>
                      <a:pt x="123" y="283"/>
                    </a:lnTo>
                    <a:lnTo>
                      <a:pt x="123" y="283"/>
                    </a:lnTo>
                    <a:lnTo>
                      <a:pt x="121" y="285"/>
                    </a:lnTo>
                    <a:lnTo>
                      <a:pt x="120" y="285"/>
                    </a:lnTo>
                    <a:lnTo>
                      <a:pt x="118" y="285"/>
                    </a:lnTo>
                    <a:lnTo>
                      <a:pt x="118" y="285"/>
                    </a:lnTo>
                    <a:lnTo>
                      <a:pt x="116" y="283"/>
                    </a:lnTo>
                    <a:lnTo>
                      <a:pt x="114" y="283"/>
                    </a:lnTo>
                    <a:lnTo>
                      <a:pt x="113" y="282"/>
                    </a:lnTo>
                    <a:lnTo>
                      <a:pt x="113" y="280"/>
                    </a:lnTo>
                    <a:lnTo>
                      <a:pt x="113" y="280"/>
                    </a:lnTo>
                    <a:lnTo>
                      <a:pt x="114" y="278"/>
                    </a:lnTo>
                    <a:lnTo>
                      <a:pt x="113" y="276"/>
                    </a:lnTo>
                    <a:lnTo>
                      <a:pt x="113" y="275"/>
                    </a:lnTo>
                    <a:lnTo>
                      <a:pt x="113" y="273"/>
                    </a:lnTo>
                    <a:lnTo>
                      <a:pt x="113" y="273"/>
                    </a:lnTo>
                    <a:lnTo>
                      <a:pt x="111" y="273"/>
                    </a:lnTo>
                    <a:lnTo>
                      <a:pt x="109" y="273"/>
                    </a:lnTo>
                    <a:lnTo>
                      <a:pt x="108" y="271"/>
                    </a:lnTo>
                    <a:lnTo>
                      <a:pt x="108" y="271"/>
                    </a:lnTo>
                    <a:lnTo>
                      <a:pt x="106" y="270"/>
                    </a:lnTo>
                    <a:lnTo>
                      <a:pt x="108" y="268"/>
                    </a:lnTo>
                    <a:lnTo>
                      <a:pt x="106" y="266"/>
                    </a:lnTo>
                    <a:lnTo>
                      <a:pt x="106" y="265"/>
                    </a:lnTo>
                    <a:lnTo>
                      <a:pt x="104" y="265"/>
                    </a:lnTo>
                    <a:lnTo>
                      <a:pt x="104" y="263"/>
                    </a:lnTo>
                    <a:lnTo>
                      <a:pt x="102" y="261"/>
                    </a:lnTo>
                    <a:lnTo>
                      <a:pt x="101" y="261"/>
                    </a:lnTo>
                    <a:lnTo>
                      <a:pt x="99" y="261"/>
                    </a:lnTo>
                    <a:lnTo>
                      <a:pt x="99" y="259"/>
                    </a:lnTo>
                    <a:lnTo>
                      <a:pt x="97" y="259"/>
                    </a:lnTo>
                    <a:lnTo>
                      <a:pt x="96" y="258"/>
                    </a:lnTo>
                    <a:lnTo>
                      <a:pt x="94" y="258"/>
                    </a:lnTo>
                    <a:lnTo>
                      <a:pt x="92" y="258"/>
                    </a:lnTo>
                    <a:lnTo>
                      <a:pt x="92" y="256"/>
                    </a:lnTo>
                    <a:lnTo>
                      <a:pt x="90" y="254"/>
                    </a:lnTo>
                    <a:lnTo>
                      <a:pt x="90" y="254"/>
                    </a:lnTo>
                    <a:lnTo>
                      <a:pt x="90" y="253"/>
                    </a:lnTo>
                    <a:lnTo>
                      <a:pt x="90" y="253"/>
                    </a:lnTo>
                    <a:lnTo>
                      <a:pt x="89" y="249"/>
                    </a:lnTo>
                    <a:lnTo>
                      <a:pt x="89" y="249"/>
                    </a:lnTo>
                    <a:lnTo>
                      <a:pt x="87" y="247"/>
                    </a:lnTo>
                    <a:lnTo>
                      <a:pt x="87" y="247"/>
                    </a:lnTo>
                    <a:lnTo>
                      <a:pt x="85" y="246"/>
                    </a:lnTo>
                    <a:lnTo>
                      <a:pt x="84" y="246"/>
                    </a:lnTo>
                    <a:lnTo>
                      <a:pt x="82" y="244"/>
                    </a:lnTo>
                    <a:lnTo>
                      <a:pt x="82" y="244"/>
                    </a:lnTo>
                    <a:lnTo>
                      <a:pt x="82" y="242"/>
                    </a:lnTo>
                    <a:lnTo>
                      <a:pt x="80" y="242"/>
                    </a:lnTo>
                    <a:lnTo>
                      <a:pt x="80" y="242"/>
                    </a:lnTo>
                    <a:lnTo>
                      <a:pt x="79" y="242"/>
                    </a:lnTo>
                    <a:lnTo>
                      <a:pt x="79" y="242"/>
                    </a:lnTo>
                    <a:lnTo>
                      <a:pt x="77" y="241"/>
                    </a:lnTo>
                    <a:lnTo>
                      <a:pt x="75" y="239"/>
                    </a:lnTo>
                    <a:lnTo>
                      <a:pt x="75" y="239"/>
                    </a:lnTo>
                    <a:lnTo>
                      <a:pt x="73" y="239"/>
                    </a:lnTo>
                    <a:lnTo>
                      <a:pt x="72" y="241"/>
                    </a:lnTo>
                    <a:lnTo>
                      <a:pt x="68" y="239"/>
                    </a:lnTo>
                    <a:lnTo>
                      <a:pt x="67" y="237"/>
                    </a:lnTo>
                    <a:lnTo>
                      <a:pt x="63" y="237"/>
                    </a:lnTo>
                    <a:lnTo>
                      <a:pt x="61" y="236"/>
                    </a:lnTo>
                    <a:lnTo>
                      <a:pt x="60" y="234"/>
                    </a:lnTo>
                    <a:lnTo>
                      <a:pt x="58" y="232"/>
                    </a:lnTo>
                    <a:lnTo>
                      <a:pt x="58" y="232"/>
                    </a:lnTo>
                    <a:lnTo>
                      <a:pt x="53" y="230"/>
                    </a:lnTo>
                    <a:lnTo>
                      <a:pt x="53" y="230"/>
                    </a:lnTo>
                    <a:lnTo>
                      <a:pt x="51" y="230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4"/>
                    </a:lnTo>
                    <a:lnTo>
                      <a:pt x="49" y="234"/>
                    </a:lnTo>
                    <a:lnTo>
                      <a:pt x="48" y="234"/>
                    </a:lnTo>
                    <a:lnTo>
                      <a:pt x="46" y="234"/>
                    </a:lnTo>
                    <a:lnTo>
                      <a:pt x="44" y="234"/>
                    </a:lnTo>
                    <a:lnTo>
                      <a:pt x="44" y="234"/>
                    </a:lnTo>
                    <a:lnTo>
                      <a:pt x="44" y="234"/>
                    </a:lnTo>
                    <a:lnTo>
                      <a:pt x="43" y="234"/>
                    </a:lnTo>
                    <a:lnTo>
                      <a:pt x="41" y="234"/>
                    </a:lnTo>
                    <a:lnTo>
                      <a:pt x="39" y="234"/>
                    </a:lnTo>
                    <a:lnTo>
                      <a:pt x="37" y="232"/>
                    </a:lnTo>
                    <a:lnTo>
                      <a:pt x="36" y="232"/>
                    </a:lnTo>
                    <a:lnTo>
                      <a:pt x="34" y="232"/>
                    </a:lnTo>
                    <a:lnTo>
                      <a:pt x="32" y="230"/>
                    </a:lnTo>
                    <a:lnTo>
                      <a:pt x="31" y="230"/>
                    </a:lnTo>
                    <a:lnTo>
                      <a:pt x="31" y="227"/>
                    </a:lnTo>
                    <a:lnTo>
                      <a:pt x="31" y="227"/>
                    </a:lnTo>
                    <a:lnTo>
                      <a:pt x="29" y="225"/>
                    </a:lnTo>
                    <a:lnTo>
                      <a:pt x="27" y="225"/>
                    </a:lnTo>
                    <a:lnTo>
                      <a:pt x="27" y="225"/>
                    </a:lnTo>
                    <a:lnTo>
                      <a:pt x="27" y="224"/>
                    </a:lnTo>
                    <a:lnTo>
                      <a:pt x="25" y="224"/>
                    </a:lnTo>
                    <a:lnTo>
                      <a:pt x="24" y="224"/>
                    </a:lnTo>
                    <a:lnTo>
                      <a:pt x="20" y="222"/>
                    </a:lnTo>
                    <a:lnTo>
                      <a:pt x="17" y="220"/>
                    </a:lnTo>
                    <a:lnTo>
                      <a:pt x="13" y="218"/>
                    </a:lnTo>
                    <a:lnTo>
                      <a:pt x="10" y="215"/>
                    </a:lnTo>
                    <a:lnTo>
                      <a:pt x="8" y="215"/>
                    </a:lnTo>
                    <a:lnTo>
                      <a:pt x="7" y="215"/>
                    </a:lnTo>
                    <a:lnTo>
                      <a:pt x="7" y="213"/>
                    </a:lnTo>
                    <a:lnTo>
                      <a:pt x="5" y="212"/>
                    </a:lnTo>
                    <a:lnTo>
                      <a:pt x="3" y="212"/>
                    </a:lnTo>
                    <a:lnTo>
                      <a:pt x="3" y="210"/>
                    </a:lnTo>
                    <a:lnTo>
                      <a:pt x="0" y="208"/>
                    </a:lnTo>
                    <a:lnTo>
                      <a:pt x="2" y="205"/>
                    </a:lnTo>
                    <a:lnTo>
                      <a:pt x="5" y="203"/>
                    </a:lnTo>
                    <a:lnTo>
                      <a:pt x="10" y="205"/>
                    </a:lnTo>
                    <a:lnTo>
                      <a:pt x="10" y="201"/>
                    </a:lnTo>
                    <a:lnTo>
                      <a:pt x="8" y="200"/>
                    </a:lnTo>
                    <a:lnTo>
                      <a:pt x="8" y="195"/>
                    </a:lnTo>
                    <a:lnTo>
                      <a:pt x="8" y="195"/>
                    </a:lnTo>
                    <a:lnTo>
                      <a:pt x="10" y="193"/>
                    </a:lnTo>
                    <a:lnTo>
                      <a:pt x="12" y="191"/>
                    </a:lnTo>
                    <a:lnTo>
                      <a:pt x="12" y="191"/>
                    </a:lnTo>
                    <a:lnTo>
                      <a:pt x="13" y="191"/>
                    </a:lnTo>
                    <a:lnTo>
                      <a:pt x="15" y="191"/>
                    </a:lnTo>
                    <a:lnTo>
                      <a:pt x="19" y="191"/>
                    </a:lnTo>
                    <a:lnTo>
                      <a:pt x="19" y="191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2" y="190"/>
                    </a:lnTo>
                    <a:lnTo>
                      <a:pt x="22" y="188"/>
                    </a:lnTo>
                    <a:lnTo>
                      <a:pt x="22" y="186"/>
                    </a:lnTo>
                    <a:lnTo>
                      <a:pt x="24" y="188"/>
                    </a:lnTo>
                    <a:lnTo>
                      <a:pt x="24" y="186"/>
                    </a:lnTo>
                    <a:lnTo>
                      <a:pt x="24" y="186"/>
                    </a:lnTo>
                    <a:lnTo>
                      <a:pt x="27" y="184"/>
                    </a:lnTo>
                    <a:lnTo>
                      <a:pt x="27" y="183"/>
                    </a:lnTo>
                    <a:lnTo>
                      <a:pt x="25" y="181"/>
                    </a:lnTo>
                    <a:lnTo>
                      <a:pt x="25" y="181"/>
                    </a:lnTo>
                    <a:lnTo>
                      <a:pt x="27" y="181"/>
                    </a:lnTo>
                    <a:lnTo>
                      <a:pt x="29" y="181"/>
                    </a:lnTo>
                    <a:lnTo>
                      <a:pt x="29" y="179"/>
                    </a:lnTo>
                    <a:lnTo>
                      <a:pt x="31" y="178"/>
                    </a:lnTo>
                    <a:lnTo>
                      <a:pt x="32" y="176"/>
                    </a:lnTo>
                    <a:lnTo>
                      <a:pt x="32" y="174"/>
                    </a:lnTo>
                    <a:lnTo>
                      <a:pt x="34" y="172"/>
                    </a:lnTo>
                    <a:lnTo>
                      <a:pt x="34" y="171"/>
                    </a:lnTo>
                    <a:lnTo>
                      <a:pt x="37" y="164"/>
                    </a:lnTo>
                    <a:lnTo>
                      <a:pt x="37" y="164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4" y="164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2" y="164"/>
                    </a:lnTo>
                    <a:lnTo>
                      <a:pt x="31" y="162"/>
                    </a:lnTo>
                    <a:lnTo>
                      <a:pt x="31" y="161"/>
                    </a:lnTo>
                    <a:lnTo>
                      <a:pt x="32" y="159"/>
                    </a:lnTo>
                    <a:lnTo>
                      <a:pt x="32" y="157"/>
                    </a:lnTo>
                    <a:lnTo>
                      <a:pt x="29" y="159"/>
                    </a:lnTo>
                    <a:lnTo>
                      <a:pt x="29" y="157"/>
                    </a:lnTo>
                    <a:lnTo>
                      <a:pt x="31" y="157"/>
                    </a:lnTo>
                    <a:lnTo>
                      <a:pt x="32" y="155"/>
                    </a:lnTo>
                    <a:lnTo>
                      <a:pt x="32" y="155"/>
                    </a:lnTo>
                    <a:lnTo>
                      <a:pt x="34" y="154"/>
                    </a:lnTo>
                    <a:lnTo>
                      <a:pt x="34" y="152"/>
                    </a:lnTo>
                    <a:lnTo>
                      <a:pt x="34" y="149"/>
                    </a:lnTo>
                    <a:lnTo>
                      <a:pt x="34" y="147"/>
                    </a:lnTo>
                    <a:lnTo>
                      <a:pt x="32" y="147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32" y="137"/>
                    </a:lnTo>
                    <a:lnTo>
                      <a:pt x="32" y="135"/>
                    </a:lnTo>
                    <a:lnTo>
                      <a:pt x="29" y="133"/>
                    </a:lnTo>
                    <a:lnTo>
                      <a:pt x="34" y="130"/>
                    </a:lnTo>
                    <a:lnTo>
                      <a:pt x="34" y="128"/>
                    </a:lnTo>
                    <a:lnTo>
                      <a:pt x="32" y="125"/>
                    </a:lnTo>
                    <a:lnTo>
                      <a:pt x="31" y="121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2" y="115"/>
                    </a:lnTo>
                    <a:lnTo>
                      <a:pt x="32" y="113"/>
                    </a:lnTo>
                    <a:lnTo>
                      <a:pt x="31" y="111"/>
                    </a:lnTo>
                    <a:lnTo>
                      <a:pt x="29" y="111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7" y="106"/>
                    </a:lnTo>
                    <a:lnTo>
                      <a:pt x="24" y="103"/>
                    </a:lnTo>
                    <a:lnTo>
                      <a:pt x="22" y="101"/>
                    </a:lnTo>
                    <a:lnTo>
                      <a:pt x="24" y="97"/>
                    </a:lnTo>
                    <a:lnTo>
                      <a:pt x="25" y="96"/>
                    </a:lnTo>
                    <a:lnTo>
                      <a:pt x="25" y="96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9" y="94"/>
                    </a:lnTo>
                    <a:lnTo>
                      <a:pt x="32" y="92"/>
                    </a:lnTo>
                    <a:lnTo>
                      <a:pt x="32" y="91"/>
                    </a:lnTo>
                    <a:lnTo>
                      <a:pt x="32" y="89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6" y="86"/>
                    </a:lnTo>
                    <a:lnTo>
                      <a:pt x="34" y="82"/>
                    </a:lnTo>
                    <a:lnTo>
                      <a:pt x="32" y="80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31" y="75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34" y="77"/>
                    </a:lnTo>
                    <a:lnTo>
                      <a:pt x="37" y="79"/>
                    </a:lnTo>
                    <a:lnTo>
                      <a:pt x="39" y="82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3" y="84"/>
                    </a:lnTo>
                    <a:lnTo>
                      <a:pt x="43" y="86"/>
                    </a:lnTo>
                    <a:lnTo>
                      <a:pt x="41" y="86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43" y="87"/>
                    </a:lnTo>
                    <a:lnTo>
                      <a:pt x="44" y="87"/>
                    </a:lnTo>
                    <a:lnTo>
                      <a:pt x="44" y="86"/>
                    </a:lnTo>
                    <a:lnTo>
                      <a:pt x="44" y="80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41" y="75"/>
                    </a:lnTo>
                    <a:lnTo>
                      <a:pt x="41" y="74"/>
                    </a:lnTo>
                    <a:lnTo>
                      <a:pt x="43" y="74"/>
                    </a:lnTo>
                    <a:lnTo>
                      <a:pt x="46" y="74"/>
                    </a:lnTo>
                    <a:lnTo>
                      <a:pt x="53" y="67"/>
                    </a:lnTo>
                    <a:lnTo>
                      <a:pt x="56" y="62"/>
                    </a:lnTo>
                    <a:lnTo>
                      <a:pt x="58" y="60"/>
                    </a:lnTo>
                    <a:lnTo>
                      <a:pt x="61" y="58"/>
                    </a:lnTo>
                    <a:lnTo>
                      <a:pt x="63" y="58"/>
                    </a:lnTo>
                    <a:lnTo>
                      <a:pt x="65" y="58"/>
                    </a:lnTo>
                    <a:lnTo>
                      <a:pt x="67" y="57"/>
                    </a:lnTo>
                    <a:lnTo>
                      <a:pt x="67" y="55"/>
                    </a:lnTo>
                    <a:lnTo>
                      <a:pt x="65" y="53"/>
                    </a:lnTo>
                    <a:lnTo>
                      <a:pt x="67" y="51"/>
                    </a:lnTo>
                    <a:lnTo>
                      <a:pt x="67" y="48"/>
                    </a:lnTo>
                    <a:lnTo>
                      <a:pt x="67" y="45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7" y="41"/>
                    </a:lnTo>
                    <a:lnTo>
                      <a:pt x="68" y="38"/>
                    </a:lnTo>
                    <a:lnTo>
                      <a:pt x="70" y="36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5" y="31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9" y="29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89" y="29"/>
                    </a:lnTo>
                    <a:lnTo>
                      <a:pt x="87" y="29"/>
                    </a:lnTo>
                    <a:lnTo>
                      <a:pt x="87" y="31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6" y="22"/>
                    </a:lnTo>
                    <a:lnTo>
                      <a:pt x="99" y="22"/>
                    </a:lnTo>
                    <a:lnTo>
                      <a:pt x="101" y="22"/>
                    </a:lnTo>
                    <a:lnTo>
                      <a:pt x="104" y="22"/>
                    </a:lnTo>
                    <a:lnTo>
                      <a:pt x="111" y="22"/>
                    </a:lnTo>
                    <a:lnTo>
                      <a:pt x="121" y="14"/>
                    </a:lnTo>
                    <a:lnTo>
                      <a:pt x="126" y="12"/>
                    </a:lnTo>
                    <a:lnTo>
                      <a:pt x="130" y="11"/>
                    </a:lnTo>
                    <a:lnTo>
                      <a:pt x="132" y="7"/>
                    </a:lnTo>
                    <a:lnTo>
                      <a:pt x="133" y="5"/>
                    </a:lnTo>
                    <a:lnTo>
                      <a:pt x="135" y="4"/>
                    </a:lnTo>
                    <a:lnTo>
                      <a:pt x="137" y="4"/>
                    </a:lnTo>
                    <a:lnTo>
                      <a:pt x="137" y="4"/>
                    </a:lnTo>
                    <a:lnTo>
                      <a:pt x="137" y="4"/>
                    </a:lnTo>
                    <a:lnTo>
                      <a:pt x="142" y="0"/>
                    </a:lnTo>
                    <a:lnTo>
                      <a:pt x="144" y="0"/>
                    </a:lnTo>
                    <a:lnTo>
                      <a:pt x="145" y="0"/>
                    </a:lnTo>
                    <a:lnTo>
                      <a:pt x="150" y="2"/>
                    </a:lnTo>
                    <a:lnTo>
                      <a:pt x="152" y="5"/>
                    </a:lnTo>
                    <a:lnTo>
                      <a:pt x="152" y="7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49" y="12"/>
                    </a:lnTo>
                    <a:close/>
                    <a:moveTo>
                      <a:pt x="19" y="190"/>
                    </a:moveTo>
                    <a:lnTo>
                      <a:pt x="17" y="191"/>
                    </a:lnTo>
                    <a:lnTo>
                      <a:pt x="17" y="190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9" y="190"/>
                    </a:lnTo>
                    <a:lnTo>
                      <a:pt x="19" y="1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53"/>
              <p:cNvSpPr>
                <a:spLocks/>
              </p:cNvSpPr>
              <p:nvPr/>
            </p:nvSpPr>
            <p:spPr bwMode="auto">
              <a:xfrm>
                <a:off x="1985" y="2834"/>
                <a:ext cx="65" cy="62"/>
              </a:xfrm>
              <a:custGeom>
                <a:avLst/>
                <a:gdLst>
                  <a:gd name="T0" fmla="*/ 45 w 65"/>
                  <a:gd name="T1" fmla="*/ 9 h 62"/>
                  <a:gd name="T2" fmla="*/ 50 w 65"/>
                  <a:gd name="T3" fmla="*/ 17 h 62"/>
                  <a:gd name="T4" fmla="*/ 58 w 65"/>
                  <a:gd name="T5" fmla="*/ 27 h 62"/>
                  <a:gd name="T6" fmla="*/ 63 w 65"/>
                  <a:gd name="T7" fmla="*/ 31 h 62"/>
                  <a:gd name="T8" fmla="*/ 63 w 65"/>
                  <a:gd name="T9" fmla="*/ 33 h 62"/>
                  <a:gd name="T10" fmla="*/ 62 w 65"/>
                  <a:gd name="T11" fmla="*/ 33 h 62"/>
                  <a:gd name="T12" fmla="*/ 58 w 65"/>
                  <a:gd name="T13" fmla="*/ 33 h 62"/>
                  <a:gd name="T14" fmla="*/ 58 w 65"/>
                  <a:gd name="T15" fmla="*/ 34 h 62"/>
                  <a:gd name="T16" fmla="*/ 58 w 65"/>
                  <a:gd name="T17" fmla="*/ 41 h 62"/>
                  <a:gd name="T18" fmla="*/ 62 w 65"/>
                  <a:gd name="T19" fmla="*/ 44 h 62"/>
                  <a:gd name="T20" fmla="*/ 58 w 65"/>
                  <a:gd name="T21" fmla="*/ 46 h 62"/>
                  <a:gd name="T22" fmla="*/ 60 w 65"/>
                  <a:gd name="T23" fmla="*/ 51 h 62"/>
                  <a:gd name="T24" fmla="*/ 56 w 65"/>
                  <a:gd name="T25" fmla="*/ 55 h 62"/>
                  <a:gd name="T26" fmla="*/ 56 w 65"/>
                  <a:gd name="T27" fmla="*/ 56 h 62"/>
                  <a:gd name="T28" fmla="*/ 58 w 65"/>
                  <a:gd name="T29" fmla="*/ 62 h 62"/>
                  <a:gd name="T30" fmla="*/ 53 w 65"/>
                  <a:gd name="T31" fmla="*/ 55 h 62"/>
                  <a:gd name="T32" fmla="*/ 51 w 65"/>
                  <a:gd name="T33" fmla="*/ 50 h 62"/>
                  <a:gd name="T34" fmla="*/ 48 w 65"/>
                  <a:gd name="T35" fmla="*/ 50 h 62"/>
                  <a:gd name="T36" fmla="*/ 51 w 65"/>
                  <a:gd name="T37" fmla="*/ 55 h 62"/>
                  <a:gd name="T38" fmla="*/ 46 w 65"/>
                  <a:gd name="T39" fmla="*/ 53 h 62"/>
                  <a:gd name="T40" fmla="*/ 45 w 65"/>
                  <a:gd name="T41" fmla="*/ 48 h 62"/>
                  <a:gd name="T42" fmla="*/ 45 w 65"/>
                  <a:gd name="T43" fmla="*/ 43 h 62"/>
                  <a:gd name="T44" fmla="*/ 34 w 65"/>
                  <a:gd name="T45" fmla="*/ 36 h 62"/>
                  <a:gd name="T46" fmla="*/ 26 w 65"/>
                  <a:gd name="T47" fmla="*/ 33 h 62"/>
                  <a:gd name="T48" fmla="*/ 24 w 65"/>
                  <a:gd name="T49" fmla="*/ 27 h 62"/>
                  <a:gd name="T50" fmla="*/ 14 w 65"/>
                  <a:gd name="T51" fmla="*/ 21 h 62"/>
                  <a:gd name="T52" fmla="*/ 14 w 65"/>
                  <a:gd name="T53" fmla="*/ 22 h 62"/>
                  <a:gd name="T54" fmla="*/ 19 w 65"/>
                  <a:gd name="T55" fmla="*/ 26 h 62"/>
                  <a:gd name="T56" fmla="*/ 17 w 65"/>
                  <a:gd name="T57" fmla="*/ 31 h 62"/>
                  <a:gd name="T58" fmla="*/ 15 w 65"/>
                  <a:gd name="T59" fmla="*/ 31 h 62"/>
                  <a:gd name="T60" fmla="*/ 5 w 65"/>
                  <a:gd name="T61" fmla="*/ 24 h 62"/>
                  <a:gd name="T62" fmla="*/ 2 w 65"/>
                  <a:gd name="T63" fmla="*/ 16 h 62"/>
                  <a:gd name="T64" fmla="*/ 5 w 65"/>
                  <a:gd name="T65" fmla="*/ 10 h 62"/>
                  <a:gd name="T66" fmla="*/ 2 w 65"/>
                  <a:gd name="T67" fmla="*/ 7 h 62"/>
                  <a:gd name="T68" fmla="*/ 3 w 65"/>
                  <a:gd name="T69" fmla="*/ 5 h 62"/>
                  <a:gd name="T70" fmla="*/ 3 w 65"/>
                  <a:gd name="T71" fmla="*/ 4 h 62"/>
                  <a:gd name="T72" fmla="*/ 5 w 65"/>
                  <a:gd name="T73" fmla="*/ 2 h 62"/>
                  <a:gd name="T74" fmla="*/ 7 w 65"/>
                  <a:gd name="T75" fmla="*/ 2 h 62"/>
                  <a:gd name="T76" fmla="*/ 19 w 65"/>
                  <a:gd name="T77" fmla="*/ 5 h 62"/>
                  <a:gd name="T78" fmla="*/ 24 w 65"/>
                  <a:gd name="T79" fmla="*/ 4 h 62"/>
                  <a:gd name="T80" fmla="*/ 31 w 65"/>
                  <a:gd name="T81" fmla="*/ 5 h 62"/>
                  <a:gd name="T82" fmla="*/ 33 w 65"/>
                  <a:gd name="T83" fmla="*/ 9 h 62"/>
                  <a:gd name="T84" fmla="*/ 39 w 65"/>
                  <a:gd name="T85" fmla="*/ 9 h 62"/>
                  <a:gd name="T86" fmla="*/ 43 w 65"/>
                  <a:gd name="T87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2">
                    <a:moveTo>
                      <a:pt x="45" y="5"/>
                    </a:moveTo>
                    <a:lnTo>
                      <a:pt x="45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8" y="14"/>
                    </a:lnTo>
                    <a:lnTo>
                      <a:pt x="50" y="17"/>
                    </a:lnTo>
                    <a:lnTo>
                      <a:pt x="53" y="22"/>
                    </a:lnTo>
                    <a:lnTo>
                      <a:pt x="56" y="24"/>
                    </a:lnTo>
                    <a:lnTo>
                      <a:pt x="58" y="27"/>
                    </a:lnTo>
                    <a:lnTo>
                      <a:pt x="60" y="29"/>
                    </a:lnTo>
                    <a:lnTo>
                      <a:pt x="60" y="29"/>
                    </a:lnTo>
                    <a:lnTo>
                      <a:pt x="63" y="31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6" y="38"/>
                    </a:lnTo>
                    <a:lnTo>
                      <a:pt x="56" y="41"/>
                    </a:lnTo>
                    <a:lnTo>
                      <a:pt x="58" y="41"/>
                    </a:lnTo>
                    <a:lnTo>
                      <a:pt x="60" y="43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0" y="46"/>
                    </a:lnTo>
                    <a:lnTo>
                      <a:pt x="58" y="46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60" y="51"/>
                    </a:lnTo>
                    <a:lnTo>
                      <a:pt x="60" y="53"/>
                    </a:lnTo>
                    <a:lnTo>
                      <a:pt x="58" y="53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5" y="56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53" y="51"/>
                    </a:lnTo>
                    <a:lnTo>
                      <a:pt x="51" y="50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50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48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3" y="50"/>
                    </a:lnTo>
                    <a:lnTo>
                      <a:pt x="45" y="48"/>
                    </a:lnTo>
                    <a:lnTo>
                      <a:pt x="45" y="46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3" y="39"/>
                    </a:lnTo>
                    <a:lnTo>
                      <a:pt x="39" y="38"/>
                    </a:lnTo>
                    <a:lnTo>
                      <a:pt x="34" y="36"/>
                    </a:lnTo>
                    <a:lnTo>
                      <a:pt x="33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4" y="22"/>
                    </a:lnTo>
                    <a:lnTo>
                      <a:pt x="15" y="24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9" y="5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54"/>
              <p:cNvSpPr>
                <a:spLocks noEditPoints="1"/>
              </p:cNvSpPr>
              <p:nvPr/>
            </p:nvSpPr>
            <p:spPr bwMode="auto">
              <a:xfrm>
                <a:off x="2006" y="2596"/>
                <a:ext cx="205" cy="68"/>
              </a:xfrm>
              <a:custGeom>
                <a:avLst/>
                <a:gdLst>
                  <a:gd name="T0" fmla="*/ 68 w 205"/>
                  <a:gd name="T1" fmla="*/ 1 h 68"/>
                  <a:gd name="T2" fmla="*/ 82 w 205"/>
                  <a:gd name="T3" fmla="*/ 1 h 68"/>
                  <a:gd name="T4" fmla="*/ 90 w 205"/>
                  <a:gd name="T5" fmla="*/ 5 h 68"/>
                  <a:gd name="T6" fmla="*/ 95 w 205"/>
                  <a:gd name="T7" fmla="*/ 6 h 68"/>
                  <a:gd name="T8" fmla="*/ 107 w 205"/>
                  <a:gd name="T9" fmla="*/ 15 h 68"/>
                  <a:gd name="T10" fmla="*/ 118 w 205"/>
                  <a:gd name="T11" fmla="*/ 17 h 68"/>
                  <a:gd name="T12" fmla="*/ 138 w 205"/>
                  <a:gd name="T13" fmla="*/ 29 h 68"/>
                  <a:gd name="T14" fmla="*/ 140 w 205"/>
                  <a:gd name="T15" fmla="*/ 27 h 68"/>
                  <a:gd name="T16" fmla="*/ 148 w 205"/>
                  <a:gd name="T17" fmla="*/ 30 h 68"/>
                  <a:gd name="T18" fmla="*/ 145 w 205"/>
                  <a:gd name="T19" fmla="*/ 34 h 68"/>
                  <a:gd name="T20" fmla="*/ 154 w 205"/>
                  <a:gd name="T21" fmla="*/ 35 h 68"/>
                  <a:gd name="T22" fmla="*/ 157 w 205"/>
                  <a:gd name="T23" fmla="*/ 37 h 68"/>
                  <a:gd name="T24" fmla="*/ 169 w 205"/>
                  <a:gd name="T25" fmla="*/ 42 h 68"/>
                  <a:gd name="T26" fmla="*/ 176 w 205"/>
                  <a:gd name="T27" fmla="*/ 46 h 68"/>
                  <a:gd name="T28" fmla="*/ 174 w 205"/>
                  <a:gd name="T29" fmla="*/ 49 h 68"/>
                  <a:gd name="T30" fmla="*/ 184 w 205"/>
                  <a:gd name="T31" fmla="*/ 51 h 68"/>
                  <a:gd name="T32" fmla="*/ 198 w 205"/>
                  <a:gd name="T33" fmla="*/ 57 h 68"/>
                  <a:gd name="T34" fmla="*/ 205 w 205"/>
                  <a:gd name="T35" fmla="*/ 59 h 68"/>
                  <a:gd name="T36" fmla="*/ 200 w 205"/>
                  <a:gd name="T37" fmla="*/ 63 h 68"/>
                  <a:gd name="T38" fmla="*/ 186 w 205"/>
                  <a:gd name="T39" fmla="*/ 66 h 68"/>
                  <a:gd name="T40" fmla="*/ 184 w 205"/>
                  <a:gd name="T41" fmla="*/ 66 h 68"/>
                  <a:gd name="T42" fmla="*/ 167 w 205"/>
                  <a:gd name="T43" fmla="*/ 64 h 68"/>
                  <a:gd name="T44" fmla="*/ 150 w 205"/>
                  <a:gd name="T45" fmla="*/ 66 h 68"/>
                  <a:gd name="T46" fmla="*/ 147 w 205"/>
                  <a:gd name="T47" fmla="*/ 59 h 68"/>
                  <a:gd name="T48" fmla="*/ 147 w 205"/>
                  <a:gd name="T49" fmla="*/ 52 h 68"/>
                  <a:gd name="T50" fmla="*/ 140 w 205"/>
                  <a:gd name="T51" fmla="*/ 51 h 68"/>
                  <a:gd name="T52" fmla="*/ 123 w 205"/>
                  <a:gd name="T53" fmla="*/ 44 h 68"/>
                  <a:gd name="T54" fmla="*/ 119 w 205"/>
                  <a:gd name="T55" fmla="*/ 34 h 68"/>
                  <a:gd name="T56" fmla="*/ 106 w 205"/>
                  <a:gd name="T57" fmla="*/ 32 h 68"/>
                  <a:gd name="T58" fmla="*/ 85 w 205"/>
                  <a:gd name="T59" fmla="*/ 23 h 68"/>
                  <a:gd name="T60" fmla="*/ 73 w 205"/>
                  <a:gd name="T61" fmla="*/ 22 h 68"/>
                  <a:gd name="T62" fmla="*/ 70 w 205"/>
                  <a:gd name="T63" fmla="*/ 20 h 68"/>
                  <a:gd name="T64" fmla="*/ 58 w 205"/>
                  <a:gd name="T65" fmla="*/ 20 h 68"/>
                  <a:gd name="T66" fmla="*/ 59 w 205"/>
                  <a:gd name="T67" fmla="*/ 15 h 68"/>
                  <a:gd name="T68" fmla="*/ 58 w 205"/>
                  <a:gd name="T69" fmla="*/ 10 h 68"/>
                  <a:gd name="T70" fmla="*/ 37 w 205"/>
                  <a:gd name="T71" fmla="*/ 11 h 68"/>
                  <a:gd name="T72" fmla="*/ 30 w 205"/>
                  <a:gd name="T73" fmla="*/ 18 h 68"/>
                  <a:gd name="T74" fmla="*/ 24 w 205"/>
                  <a:gd name="T75" fmla="*/ 20 h 68"/>
                  <a:gd name="T76" fmla="*/ 17 w 205"/>
                  <a:gd name="T77" fmla="*/ 23 h 68"/>
                  <a:gd name="T78" fmla="*/ 6 w 205"/>
                  <a:gd name="T79" fmla="*/ 29 h 68"/>
                  <a:gd name="T80" fmla="*/ 3 w 205"/>
                  <a:gd name="T81" fmla="*/ 25 h 68"/>
                  <a:gd name="T82" fmla="*/ 6 w 205"/>
                  <a:gd name="T83" fmla="*/ 23 h 68"/>
                  <a:gd name="T84" fmla="*/ 8 w 205"/>
                  <a:gd name="T85" fmla="*/ 18 h 68"/>
                  <a:gd name="T86" fmla="*/ 30 w 205"/>
                  <a:gd name="T87" fmla="*/ 3 h 68"/>
                  <a:gd name="T88" fmla="*/ 53 w 205"/>
                  <a:gd name="T89" fmla="*/ 0 h 68"/>
                  <a:gd name="T90" fmla="*/ 102 w 205"/>
                  <a:gd name="T91" fmla="*/ 10 h 68"/>
                  <a:gd name="T92" fmla="*/ 106 w 205"/>
                  <a:gd name="T93" fmla="*/ 10 h 68"/>
                  <a:gd name="T94" fmla="*/ 124 w 205"/>
                  <a:gd name="T95" fmla="*/ 13 h 68"/>
                  <a:gd name="T96" fmla="*/ 121 w 205"/>
                  <a:gd name="T97" fmla="*/ 15 h 68"/>
                  <a:gd name="T98" fmla="*/ 119 w 205"/>
                  <a:gd name="T99" fmla="*/ 13 h 68"/>
                  <a:gd name="T100" fmla="*/ 126 w 205"/>
                  <a:gd name="T101" fmla="*/ 17 h 68"/>
                  <a:gd name="T102" fmla="*/ 130 w 205"/>
                  <a:gd name="T103" fmla="*/ 17 h 68"/>
                  <a:gd name="T104" fmla="*/ 133 w 205"/>
                  <a:gd name="T105" fmla="*/ 22 h 68"/>
                  <a:gd name="T106" fmla="*/ 131 w 205"/>
                  <a:gd name="T107" fmla="*/ 18 h 68"/>
                  <a:gd name="T108" fmla="*/ 133 w 205"/>
                  <a:gd name="T109" fmla="*/ 22 h 68"/>
                  <a:gd name="T110" fmla="*/ 135 w 205"/>
                  <a:gd name="T111" fmla="*/ 25 h 68"/>
                  <a:gd name="T112" fmla="*/ 135 w 205"/>
                  <a:gd name="T113" fmla="*/ 22 h 68"/>
                  <a:gd name="T114" fmla="*/ 42 w 205"/>
                  <a:gd name="T115" fmla="*/ 34 h 68"/>
                  <a:gd name="T116" fmla="*/ 32 w 205"/>
                  <a:gd name="T117" fmla="*/ 32 h 68"/>
                  <a:gd name="T118" fmla="*/ 35 w 205"/>
                  <a:gd name="T119" fmla="*/ 32 h 68"/>
                  <a:gd name="T120" fmla="*/ 41 w 205"/>
                  <a:gd name="T121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5" h="68">
                    <a:moveTo>
                      <a:pt x="58" y="0"/>
                    </a:move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80" y="1"/>
                    </a:lnTo>
                    <a:lnTo>
                      <a:pt x="82" y="1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5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7" y="5"/>
                    </a:lnTo>
                    <a:lnTo>
                      <a:pt x="95" y="6"/>
                    </a:lnTo>
                    <a:lnTo>
                      <a:pt x="99" y="8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9" y="15"/>
                    </a:lnTo>
                    <a:lnTo>
                      <a:pt x="114" y="15"/>
                    </a:lnTo>
                    <a:lnTo>
                      <a:pt x="116" y="15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8" y="22"/>
                    </a:lnTo>
                    <a:lnTo>
                      <a:pt x="131" y="25"/>
                    </a:lnTo>
                    <a:lnTo>
                      <a:pt x="133" y="25"/>
                    </a:lnTo>
                    <a:lnTo>
                      <a:pt x="138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0" y="27"/>
                    </a:lnTo>
                    <a:lnTo>
                      <a:pt x="142" y="27"/>
                    </a:lnTo>
                    <a:lnTo>
                      <a:pt x="143" y="29"/>
                    </a:lnTo>
                    <a:lnTo>
                      <a:pt x="145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7" y="32"/>
                    </a:lnTo>
                    <a:lnTo>
                      <a:pt x="145" y="32"/>
                    </a:lnTo>
                    <a:lnTo>
                      <a:pt x="143" y="32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7" y="34"/>
                    </a:lnTo>
                    <a:lnTo>
                      <a:pt x="148" y="34"/>
                    </a:lnTo>
                    <a:lnTo>
                      <a:pt x="148" y="32"/>
                    </a:lnTo>
                    <a:lnTo>
                      <a:pt x="152" y="35"/>
                    </a:lnTo>
                    <a:lnTo>
                      <a:pt x="154" y="35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7" y="37"/>
                    </a:lnTo>
                    <a:lnTo>
                      <a:pt x="157" y="39"/>
                    </a:lnTo>
                    <a:lnTo>
                      <a:pt x="159" y="39"/>
                    </a:lnTo>
                    <a:lnTo>
                      <a:pt x="160" y="39"/>
                    </a:lnTo>
                    <a:lnTo>
                      <a:pt x="164" y="39"/>
                    </a:lnTo>
                    <a:lnTo>
                      <a:pt x="169" y="42"/>
                    </a:lnTo>
                    <a:lnTo>
                      <a:pt x="172" y="42"/>
                    </a:lnTo>
                    <a:lnTo>
                      <a:pt x="176" y="42"/>
                    </a:lnTo>
                    <a:lnTo>
                      <a:pt x="178" y="42"/>
                    </a:lnTo>
                    <a:lnTo>
                      <a:pt x="178" y="44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8" y="47"/>
                    </a:lnTo>
                    <a:lnTo>
                      <a:pt x="174" y="47"/>
                    </a:lnTo>
                    <a:lnTo>
                      <a:pt x="174" y="49"/>
                    </a:lnTo>
                    <a:lnTo>
                      <a:pt x="174" y="49"/>
                    </a:lnTo>
                    <a:lnTo>
                      <a:pt x="174" y="51"/>
                    </a:lnTo>
                    <a:lnTo>
                      <a:pt x="176" y="49"/>
                    </a:lnTo>
                    <a:lnTo>
                      <a:pt x="179" y="51"/>
                    </a:lnTo>
                    <a:lnTo>
                      <a:pt x="183" y="51"/>
                    </a:lnTo>
                    <a:lnTo>
                      <a:pt x="184" y="51"/>
                    </a:lnTo>
                    <a:lnTo>
                      <a:pt x="190" y="51"/>
                    </a:lnTo>
                    <a:lnTo>
                      <a:pt x="191" y="51"/>
                    </a:lnTo>
                    <a:lnTo>
                      <a:pt x="195" y="52"/>
                    </a:lnTo>
                    <a:lnTo>
                      <a:pt x="195" y="54"/>
                    </a:lnTo>
                    <a:lnTo>
                      <a:pt x="198" y="57"/>
                    </a:lnTo>
                    <a:lnTo>
                      <a:pt x="201" y="57"/>
                    </a:lnTo>
                    <a:lnTo>
                      <a:pt x="203" y="57"/>
                    </a:lnTo>
                    <a:lnTo>
                      <a:pt x="203" y="57"/>
                    </a:lnTo>
                    <a:lnTo>
                      <a:pt x="205" y="57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5" y="61"/>
                    </a:lnTo>
                    <a:lnTo>
                      <a:pt x="203" y="63"/>
                    </a:lnTo>
                    <a:lnTo>
                      <a:pt x="203" y="63"/>
                    </a:lnTo>
                    <a:lnTo>
                      <a:pt x="200" y="63"/>
                    </a:lnTo>
                    <a:lnTo>
                      <a:pt x="196" y="63"/>
                    </a:lnTo>
                    <a:lnTo>
                      <a:pt x="191" y="64"/>
                    </a:lnTo>
                    <a:lnTo>
                      <a:pt x="190" y="66"/>
                    </a:lnTo>
                    <a:lnTo>
                      <a:pt x="190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4"/>
                    </a:lnTo>
                    <a:lnTo>
                      <a:pt x="186" y="66"/>
                    </a:lnTo>
                    <a:lnTo>
                      <a:pt x="184" y="66"/>
                    </a:lnTo>
                    <a:lnTo>
                      <a:pt x="183" y="66"/>
                    </a:lnTo>
                    <a:lnTo>
                      <a:pt x="178" y="66"/>
                    </a:lnTo>
                    <a:lnTo>
                      <a:pt x="176" y="66"/>
                    </a:lnTo>
                    <a:lnTo>
                      <a:pt x="174" y="66"/>
                    </a:lnTo>
                    <a:lnTo>
                      <a:pt x="167" y="64"/>
                    </a:lnTo>
                    <a:lnTo>
                      <a:pt x="166" y="64"/>
                    </a:lnTo>
                    <a:lnTo>
                      <a:pt x="160" y="66"/>
                    </a:lnTo>
                    <a:lnTo>
                      <a:pt x="155" y="66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47" y="66"/>
                    </a:lnTo>
                    <a:lnTo>
                      <a:pt x="142" y="68"/>
                    </a:lnTo>
                    <a:lnTo>
                      <a:pt x="136" y="68"/>
                    </a:lnTo>
                    <a:lnTo>
                      <a:pt x="140" y="63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8" y="56"/>
                    </a:lnTo>
                    <a:lnTo>
                      <a:pt x="148" y="56"/>
                    </a:lnTo>
                    <a:lnTo>
                      <a:pt x="148" y="54"/>
                    </a:lnTo>
                    <a:lnTo>
                      <a:pt x="147" y="52"/>
                    </a:lnTo>
                    <a:lnTo>
                      <a:pt x="147" y="52"/>
                    </a:lnTo>
                    <a:lnTo>
                      <a:pt x="147" y="51"/>
                    </a:lnTo>
                    <a:lnTo>
                      <a:pt x="143" y="51"/>
                    </a:lnTo>
                    <a:lnTo>
                      <a:pt x="142" y="51"/>
                    </a:lnTo>
                    <a:lnTo>
                      <a:pt x="140" y="51"/>
                    </a:lnTo>
                    <a:lnTo>
                      <a:pt x="135" y="51"/>
                    </a:lnTo>
                    <a:lnTo>
                      <a:pt x="131" y="51"/>
                    </a:lnTo>
                    <a:lnTo>
                      <a:pt x="130" y="49"/>
                    </a:lnTo>
                    <a:lnTo>
                      <a:pt x="124" y="46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1" y="44"/>
                    </a:lnTo>
                    <a:lnTo>
                      <a:pt x="121" y="39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8" y="32"/>
                    </a:lnTo>
                    <a:lnTo>
                      <a:pt x="116" y="32"/>
                    </a:lnTo>
                    <a:lnTo>
                      <a:pt x="109" y="34"/>
                    </a:lnTo>
                    <a:lnTo>
                      <a:pt x="107" y="32"/>
                    </a:lnTo>
                    <a:lnTo>
                      <a:pt x="106" y="32"/>
                    </a:lnTo>
                    <a:lnTo>
                      <a:pt x="94" y="29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7" y="25"/>
                    </a:lnTo>
                    <a:lnTo>
                      <a:pt x="85" y="23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75" y="23"/>
                    </a:lnTo>
                    <a:lnTo>
                      <a:pt x="73" y="22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1" y="20"/>
                    </a:lnTo>
                    <a:lnTo>
                      <a:pt x="70" y="18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5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4" y="18"/>
                    </a:lnTo>
                    <a:lnTo>
                      <a:pt x="53" y="17"/>
                    </a:lnTo>
                    <a:lnTo>
                      <a:pt x="54" y="15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1"/>
                    </a:lnTo>
                    <a:lnTo>
                      <a:pt x="35" y="13"/>
                    </a:lnTo>
                    <a:lnTo>
                      <a:pt x="34" y="15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0" y="22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0" y="13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42" y="3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  <a:moveTo>
                      <a:pt x="106" y="10"/>
                    </a:moveTo>
                    <a:lnTo>
                      <a:pt x="106" y="10"/>
                    </a:lnTo>
                    <a:lnTo>
                      <a:pt x="102" y="10"/>
                    </a:lnTo>
                    <a:lnTo>
                      <a:pt x="101" y="8"/>
                    </a:lnTo>
                    <a:lnTo>
                      <a:pt x="101" y="6"/>
                    </a:lnTo>
                    <a:lnTo>
                      <a:pt x="101" y="6"/>
                    </a:lnTo>
                    <a:lnTo>
                      <a:pt x="104" y="10"/>
                    </a:lnTo>
                    <a:lnTo>
                      <a:pt x="106" y="10"/>
                    </a:lnTo>
                    <a:close/>
                    <a:moveTo>
                      <a:pt x="119" y="13"/>
                    </a:moveTo>
                    <a:lnTo>
                      <a:pt x="121" y="13"/>
                    </a:lnTo>
                    <a:lnTo>
                      <a:pt x="123" y="13"/>
                    </a:lnTo>
                    <a:lnTo>
                      <a:pt x="123" y="13"/>
                    </a:lnTo>
                    <a:lnTo>
                      <a:pt x="124" y="13"/>
                    </a:lnTo>
                    <a:lnTo>
                      <a:pt x="126" y="15"/>
                    </a:lnTo>
                    <a:lnTo>
                      <a:pt x="124" y="15"/>
                    </a:lnTo>
                    <a:lnTo>
                      <a:pt x="124" y="15"/>
                    </a:lnTo>
                    <a:lnTo>
                      <a:pt x="123" y="15"/>
                    </a:lnTo>
                    <a:lnTo>
                      <a:pt x="121" y="15"/>
                    </a:lnTo>
                    <a:lnTo>
                      <a:pt x="119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19" y="13"/>
                    </a:lnTo>
                    <a:lnTo>
                      <a:pt x="119" y="13"/>
                    </a:lnTo>
                    <a:close/>
                    <a:moveTo>
                      <a:pt x="131" y="18"/>
                    </a:moveTo>
                    <a:lnTo>
                      <a:pt x="130" y="18"/>
                    </a:lnTo>
                    <a:lnTo>
                      <a:pt x="130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28" y="15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1" y="18"/>
                    </a:lnTo>
                    <a:lnTo>
                      <a:pt x="131" y="18"/>
                    </a:lnTo>
                    <a:close/>
                    <a:moveTo>
                      <a:pt x="133" y="22"/>
                    </a:moveTo>
                    <a:lnTo>
                      <a:pt x="133" y="22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3" y="22"/>
                    </a:lnTo>
                    <a:lnTo>
                      <a:pt x="133" y="22"/>
                    </a:lnTo>
                    <a:close/>
                    <a:moveTo>
                      <a:pt x="138" y="25"/>
                    </a:moveTo>
                    <a:lnTo>
                      <a:pt x="136" y="25"/>
                    </a:lnTo>
                    <a:lnTo>
                      <a:pt x="136" y="25"/>
                    </a:lnTo>
                    <a:lnTo>
                      <a:pt x="135" y="25"/>
                    </a:lnTo>
                    <a:lnTo>
                      <a:pt x="135" y="23"/>
                    </a:lnTo>
                    <a:lnTo>
                      <a:pt x="133" y="23"/>
                    </a:lnTo>
                    <a:lnTo>
                      <a:pt x="133" y="22"/>
                    </a:lnTo>
                    <a:lnTo>
                      <a:pt x="135" y="22"/>
                    </a:lnTo>
                    <a:lnTo>
                      <a:pt x="135" y="22"/>
                    </a:lnTo>
                    <a:lnTo>
                      <a:pt x="138" y="23"/>
                    </a:lnTo>
                    <a:lnTo>
                      <a:pt x="138" y="23"/>
                    </a:lnTo>
                    <a:lnTo>
                      <a:pt x="138" y="25"/>
                    </a:lnTo>
                    <a:close/>
                    <a:moveTo>
                      <a:pt x="44" y="32"/>
                    </a:moveTo>
                    <a:lnTo>
                      <a:pt x="42" y="34"/>
                    </a:lnTo>
                    <a:lnTo>
                      <a:pt x="37" y="35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5" y="32"/>
                    </a:lnTo>
                    <a:lnTo>
                      <a:pt x="35" y="32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5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2" y="29"/>
                    </a:lnTo>
                    <a:lnTo>
                      <a:pt x="44" y="32"/>
                    </a:lnTo>
                    <a:lnTo>
                      <a:pt x="44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5"/>
              <p:cNvSpPr>
                <a:spLocks noEditPoints="1"/>
              </p:cNvSpPr>
              <p:nvPr/>
            </p:nvSpPr>
            <p:spPr bwMode="auto">
              <a:xfrm>
                <a:off x="3149" y="2717"/>
                <a:ext cx="51" cy="47"/>
              </a:xfrm>
              <a:custGeom>
                <a:avLst/>
                <a:gdLst>
                  <a:gd name="T0" fmla="*/ 1 w 51"/>
                  <a:gd name="T1" fmla="*/ 5 h 47"/>
                  <a:gd name="T2" fmla="*/ 0 w 51"/>
                  <a:gd name="T3" fmla="*/ 3 h 47"/>
                  <a:gd name="T4" fmla="*/ 0 w 51"/>
                  <a:gd name="T5" fmla="*/ 1 h 47"/>
                  <a:gd name="T6" fmla="*/ 7 w 51"/>
                  <a:gd name="T7" fmla="*/ 0 h 47"/>
                  <a:gd name="T8" fmla="*/ 7 w 51"/>
                  <a:gd name="T9" fmla="*/ 3 h 47"/>
                  <a:gd name="T10" fmla="*/ 3 w 51"/>
                  <a:gd name="T11" fmla="*/ 5 h 47"/>
                  <a:gd name="T12" fmla="*/ 7 w 51"/>
                  <a:gd name="T13" fmla="*/ 8 h 47"/>
                  <a:gd name="T14" fmla="*/ 5 w 51"/>
                  <a:gd name="T15" fmla="*/ 6 h 47"/>
                  <a:gd name="T16" fmla="*/ 7 w 51"/>
                  <a:gd name="T17" fmla="*/ 5 h 47"/>
                  <a:gd name="T18" fmla="*/ 8 w 51"/>
                  <a:gd name="T19" fmla="*/ 6 h 47"/>
                  <a:gd name="T20" fmla="*/ 8 w 51"/>
                  <a:gd name="T21" fmla="*/ 8 h 47"/>
                  <a:gd name="T22" fmla="*/ 46 w 51"/>
                  <a:gd name="T23" fmla="*/ 11 h 47"/>
                  <a:gd name="T24" fmla="*/ 46 w 51"/>
                  <a:gd name="T25" fmla="*/ 10 h 47"/>
                  <a:gd name="T26" fmla="*/ 46 w 51"/>
                  <a:gd name="T27" fmla="*/ 6 h 47"/>
                  <a:gd name="T28" fmla="*/ 46 w 51"/>
                  <a:gd name="T29" fmla="*/ 10 h 47"/>
                  <a:gd name="T30" fmla="*/ 48 w 51"/>
                  <a:gd name="T31" fmla="*/ 10 h 47"/>
                  <a:gd name="T32" fmla="*/ 25 w 51"/>
                  <a:gd name="T33" fmla="*/ 11 h 47"/>
                  <a:gd name="T34" fmla="*/ 24 w 51"/>
                  <a:gd name="T35" fmla="*/ 13 h 47"/>
                  <a:gd name="T36" fmla="*/ 20 w 51"/>
                  <a:gd name="T37" fmla="*/ 11 h 47"/>
                  <a:gd name="T38" fmla="*/ 18 w 51"/>
                  <a:gd name="T39" fmla="*/ 11 h 47"/>
                  <a:gd name="T40" fmla="*/ 18 w 51"/>
                  <a:gd name="T41" fmla="*/ 10 h 47"/>
                  <a:gd name="T42" fmla="*/ 24 w 51"/>
                  <a:gd name="T43" fmla="*/ 11 h 47"/>
                  <a:gd name="T44" fmla="*/ 46 w 51"/>
                  <a:gd name="T45" fmla="*/ 18 h 47"/>
                  <a:gd name="T46" fmla="*/ 49 w 51"/>
                  <a:gd name="T47" fmla="*/ 18 h 47"/>
                  <a:gd name="T48" fmla="*/ 51 w 51"/>
                  <a:gd name="T49" fmla="*/ 20 h 47"/>
                  <a:gd name="T50" fmla="*/ 51 w 51"/>
                  <a:gd name="T51" fmla="*/ 23 h 47"/>
                  <a:gd name="T52" fmla="*/ 48 w 51"/>
                  <a:gd name="T53" fmla="*/ 23 h 47"/>
                  <a:gd name="T54" fmla="*/ 46 w 51"/>
                  <a:gd name="T55" fmla="*/ 20 h 47"/>
                  <a:gd name="T56" fmla="*/ 36 w 51"/>
                  <a:gd name="T57" fmla="*/ 44 h 47"/>
                  <a:gd name="T58" fmla="*/ 32 w 51"/>
                  <a:gd name="T59" fmla="*/ 44 h 47"/>
                  <a:gd name="T60" fmla="*/ 30 w 51"/>
                  <a:gd name="T61" fmla="*/ 42 h 47"/>
                  <a:gd name="T62" fmla="*/ 30 w 51"/>
                  <a:gd name="T63" fmla="*/ 39 h 47"/>
                  <a:gd name="T64" fmla="*/ 30 w 51"/>
                  <a:gd name="T65" fmla="*/ 37 h 47"/>
                  <a:gd name="T66" fmla="*/ 32 w 51"/>
                  <a:gd name="T67" fmla="*/ 37 h 47"/>
                  <a:gd name="T68" fmla="*/ 34 w 51"/>
                  <a:gd name="T69" fmla="*/ 40 h 47"/>
                  <a:gd name="T70" fmla="*/ 36 w 51"/>
                  <a:gd name="T71" fmla="*/ 44 h 47"/>
                  <a:gd name="T72" fmla="*/ 41 w 51"/>
                  <a:gd name="T73" fmla="*/ 40 h 47"/>
                  <a:gd name="T74" fmla="*/ 41 w 51"/>
                  <a:gd name="T75" fmla="*/ 39 h 47"/>
                  <a:gd name="T76" fmla="*/ 41 w 51"/>
                  <a:gd name="T77" fmla="*/ 37 h 47"/>
                  <a:gd name="T78" fmla="*/ 42 w 51"/>
                  <a:gd name="T79" fmla="*/ 39 h 47"/>
                  <a:gd name="T80" fmla="*/ 41 w 51"/>
                  <a:gd name="T81" fmla="*/ 40 h 47"/>
                  <a:gd name="T82" fmla="*/ 20 w 51"/>
                  <a:gd name="T83" fmla="*/ 46 h 47"/>
                  <a:gd name="T84" fmla="*/ 17 w 51"/>
                  <a:gd name="T85" fmla="*/ 47 h 47"/>
                  <a:gd name="T86" fmla="*/ 15 w 51"/>
                  <a:gd name="T87" fmla="*/ 44 h 47"/>
                  <a:gd name="T88" fmla="*/ 18 w 51"/>
                  <a:gd name="T89" fmla="*/ 42 h 47"/>
                  <a:gd name="T90" fmla="*/ 20 w 51"/>
                  <a:gd name="T91" fmla="*/ 44 h 47"/>
                  <a:gd name="T92" fmla="*/ 20 w 51"/>
                  <a:gd name="T9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" h="47">
                    <a:moveTo>
                      <a:pt x="3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8" y="8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48" y="10"/>
                    </a:moveTo>
                    <a:lnTo>
                      <a:pt x="46" y="11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0"/>
                    </a:lnTo>
                    <a:close/>
                    <a:moveTo>
                      <a:pt x="24" y="11"/>
                    </a:moveTo>
                    <a:lnTo>
                      <a:pt x="25" y="11"/>
                    </a:lnTo>
                    <a:lnTo>
                      <a:pt x="25" y="11"/>
                    </a:lnTo>
                    <a:lnTo>
                      <a:pt x="24" y="13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11"/>
                    </a:lnTo>
                    <a:lnTo>
                      <a:pt x="24" y="11"/>
                    </a:lnTo>
                    <a:lnTo>
                      <a:pt x="24" y="11"/>
                    </a:lnTo>
                    <a:close/>
                    <a:moveTo>
                      <a:pt x="46" y="18"/>
                    </a:moveTo>
                    <a:lnTo>
                      <a:pt x="48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1" y="20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18"/>
                    </a:lnTo>
                    <a:close/>
                    <a:moveTo>
                      <a:pt x="36" y="44"/>
                    </a:moveTo>
                    <a:lnTo>
                      <a:pt x="36" y="46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6" y="44"/>
                    </a:lnTo>
                    <a:close/>
                    <a:moveTo>
                      <a:pt x="41" y="40"/>
                    </a:moveTo>
                    <a:lnTo>
                      <a:pt x="41" y="40"/>
                    </a:lnTo>
                    <a:lnTo>
                      <a:pt x="41" y="40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2" y="40"/>
                    </a:lnTo>
                    <a:lnTo>
                      <a:pt x="41" y="40"/>
                    </a:lnTo>
                    <a:lnTo>
                      <a:pt x="41" y="40"/>
                    </a:lnTo>
                    <a:close/>
                    <a:moveTo>
                      <a:pt x="20" y="46"/>
                    </a:moveTo>
                    <a:lnTo>
                      <a:pt x="18" y="47"/>
                    </a:lnTo>
                    <a:lnTo>
                      <a:pt x="17" y="47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6"/>
              <p:cNvSpPr>
                <a:spLocks/>
              </p:cNvSpPr>
              <p:nvPr/>
            </p:nvSpPr>
            <p:spPr bwMode="auto">
              <a:xfrm>
                <a:off x="2307" y="2812"/>
                <a:ext cx="8" cy="7"/>
              </a:xfrm>
              <a:custGeom>
                <a:avLst/>
                <a:gdLst>
                  <a:gd name="T0" fmla="*/ 8 w 8"/>
                  <a:gd name="T1" fmla="*/ 5 h 7"/>
                  <a:gd name="T2" fmla="*/ 7 w 8"/>
                  <a:gd name="T3" fmla="*/ 7 h 7"/>
                  <a:gd name="T4" fmla="*/ 3 w 8"/>
                  <a:gd name="T5" fmla="*/ 3 h 7"/>
                  <a:gd name="T6" fmla="*/ 0 w 8"/>
                  <a:gd name="T7" fmla="*/ 2 h 7"/>
                  <a:gd name="T8" fmla="*/ 0 w 8"/>
                  <a:gd name="T9" fmla="*/ 0 h 7"/>
                  <a:gd name="T10" fmla="*/ 1 w 8"/>
                  <a:gd name="T11" fmla="*/ 0 h 7"/>
                  <a:gd name="T12" fmla="*/ 1 w 8"/>
                  <a:gd name="T13" fmla="*/ 0 h 7"/>
                  <a:gd name="T14" fmla="*/ 3 w 8"/>
                  <a:gd name="T15" fmla="*/ 2 h 7"/>
                  <a:gd name="T16" fmla="*/ 7 w 8"/>
                  <a:gd name="T17" fmla="*/ 3 h 7"/>
                  <a:gd name="T18" fmla="*/ 8 w 8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7">
                    <a:moveTo>
                      <a:pt x="8" y="5"/>
                    </a:moveTo>
                    <a:lnTo>
                      <a:pt x="7" y="7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57"/>
              <p:cNvSpPr>
                <a:spLocks/>
              </p:cNvSpPr>
              <p:nvPr/>
            </p:nvSpPr>
            <p:spPr bwMode="auto">
              <a:xfrm>
                <a:off x="5664" y="324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0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58"/>
              <p:cNvSpPr>
                <a:spLocks/>
              </p:cNvSpPr>
              <p:nvPr/>
            </p:nvSpPr>
            <p:spPr bwMode="auto">
              <a:xfrm>
                <a:off x="4256" y="2321"/>
                <a:ext cx="44" cy="26"/>
              </a:xfrm>
              <a:custGeom>
                <a:avLst/>
                <a:gdLst>
                  <a:gd name="T0" fmla="*/ 41 w 44"/>
                  <a:gd name="T1" fmla="*/ 2 h 26"/>
                  <a:gd name="T2" fmla="*/ 32 w 44"/>
                  <a:gd name="T3" fmla="*/ 9 h 26"/>
                  <a:gd name="T4" fmla="*/ 31 w 44"/>
                  <a:gd name="T5" fmla="*/ 12 h 26"/>
                  <a:gd name="T6" fmla="*/ 31 w 44"/>
                  <a:gd name="T7" fmla="*/ 12 h 26"/>
                  <a:gd name="T8" fmla="*/ 32 w 44"/>
                  <a:gd name="T9" fmla="*/ 15 h 26"/>
                  <a:gd name="T10" fmla="*/ 34 w 44"/>
                  <a:gd name="T11" fmla="*/ 15 h 26"/>
                  <a:gd name="T12" fmla="*/ 34 w 44"/>
                  <a:gd name="T13" fmla="*/ 17 h 26"/>
                  <a:gd name="T14" fmla="*/ 32 w 44"/>
                  <a:gd name="T15" fmla="*/ 17 h 26"/>
                  <a:gd name="T16" fmla="*/ 29 w 44"/>
                  <a:gd name="T17" fmla="*/ 17 h 26"/>
                  <a:gd name="T18" fmla="*/ 29 w 44"/>
                  <a:gd name="T19" fmla="*/ 17 h 26"/>
                  <a:gd name="T20" fmla="*/ 27 w 44"/>
                  <a:gd name="T21" fmla="*/ 17 h 26"/>
                  <a:gd name="T22" fmla="*/ 24 w 44"/>
                  <a:gd name="T23" fmla="*/ 21 h 26"/>
                  <a:gd name="T24" fmla="*/ 22 w 44"/>
                  <a:gd name="T25" fmla="*/ 22 h 26"/>
                  <a:gd name="T26" fmla="*/ 19 w 44"/>
                  <a:gd name="T27" fmla="*/ 22 h 26"/>
                  <a:gd name="T28" fmla="*/ 17 w 44"/>
                  <a:gd name="T29" fmla="*/ 24 h 26"/>
                  <a:gd name="T30" fmla="*/ 15 w 44"/>
                  <a:gd name="T31" fmla="*/ 24 h 26"/>
                  <a:gd name="T32" fmla="*/ 15 w 44"/>
                  <a:gd name="T33" fmla="*/ 24 h 26"/>
                  <a:gd name="T34" fmla="*/ 14 w 44"/>
                  <a:gd name="T35" fmla="*/ 24 h 26"/>
                  <a:gd name="T36" fmla="*/ 14 w 44"/>
                  <a:gd name="T37" fmla="*/ 26 h 26"/>
                  <a:gd name="T38" fmla="*/ 14 w 44"/>
                  <a:gd name="T39" fmla="*/ 26 h 26"/>
                  <a:gd name="T40" fmla="*/ 12 w 44"/>
                  <a:gd name="T41" fmla="*/ 26 h 26"/>
                  <a:gd name="T42" fmla="*/ 12 w 44"/>
                  <a:gd name="T43" fmla="*/ 24 h 26"/>
                  <a:gd name="T44" fmla="*/ 12 w 44"/>
                  <a:gd name="T45" fmla="*/ 24 h 26"/>
                  <a:gd name="T46" fmla="*/ 8 w 44"/>
                  <a:gd name="T47" fmla="*/ 24 h 26"/>
                  <a:gd name="T48" fmla="*/ 8 w 44"/>
                  <a:gd name="T49" fmla="*/ 24 h 26"/>
                  <a:gd name="T50" fmla="*/ 3 w 44"/>
                  <a:gd name="T51" fmla="*/ 22 h 26"/>
                  <a:gd name="T52" fmla="*/ 3 w 44"/>
                  <a:gd name="T53" fmla="*/ 22 h 26"/>
                  <a:gd name="T54" fmla="*/ 2 w 44"/>
                  <a:gd name="T55" fmla="*/ 21 h 26"/>
                  <a:gd name="T56" fmla="*/ 0 w 44"/>
                  <a:gd name="T57" fmla="*/ 17 h 26"/>
                  <a:gd name="T58" fmla="*/ 0 w 44"/>
                  <a:gd name="T59" fmla="*/ 14 h 26"/>
                  <a:gd name="T60" fmla="*/ 2 w 44"/>
                  <a:gd name="T61" fmla="*/ 15 h 26"/>
                  <a:gd name="T62" fmla="*/ 3 w 44"/>
                  <a:gd name="T63" fmla="*/ 14 h 26"/>
                  <a:gd name="T64" fmla="*/ 5 w 44"/>
                  <a:gd name="T65" fmla="*/ 12 h 26"/>
                  <a:gd name="T66" fmla="*/ 7 w 44"/>
                  <a:gd name="T67" fmla="*/ 12 h 26"/>
                  <a:gd name="T68" fmla="*/ 8 w 44"/>
                  <a:gd name="T69" fmla="*/ 12 h 26"/>
                  <a:gd name="T70" fmla="*/ 8 w 44"/>
                  <a:gd name="T71" fmla="*/ 12 h 26"/>
                  <a:gd name="T72" fmla="*/ 12 w 44"/>
                  <a:gd name="T73" fmla="*/ 12 h 26"/>
                  <a:gd name="T74" fmla="*/ 12 w 44"/>
                  <a:gd name="T75" fmla="*/ 10 h 26"/>
                  <a:gd name="T76" fmla="*/ 12 w 44"/>
                  <a:gd name="T77" fmla="*/ 7 h 26"/>
                  <a:gd name="T78" fmla="*/ 15 w 44"/>
                  <a:gd name="T79" fmla="*/ 9 h 26"/>
                  <a:gd name="T80" fmla="*/ 19 w 44"/>
                  <a:gd name="T81" fmla="*/ 9 h 26"/>
                  <a:gd name="T82" fmla="*/ 22 w 44"/>
                  <a:gd name="T83" fmla="*/ 9 h 26"/>
                  <a:gd name="T84" fmla="*/ 25 w 44"/>
                  <a:gd name="T85" fmla="*/ 9 h 26"/>
                  <a:gd name="T86" fmla="*/ 34 w 44"/>
                  <a:gd name="T87" fmla="*/ 5 h 26"/>
                  <a:gd name="T88" fmla="*/ 36 w 44"/>
                  <a:gd name="T89" fmla="*/ 3 h 26"/>
                  <a:gd name="T90" fmla="*/ 37 w 44"/>
                  <a:gd name="T91" fmla="*/ 3 h 26"/>
                  <a:gd name="T92" fmla="*/ 41 w 44"/>
                  <a:gd name="T93" fmla="*/ 2 h 26"/>
                  <a:gd name="T94" fmla="*/ 44 w 44"/>
                  <a:gd name="T95" fmla="*/ 0 h 26"/>
                  <a:gd name="T96" fmla="*/ 41 w 44"/>
                  <a:gd name="T9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" h="26">
                    <a:moveTo>
                      <a:pt x="41" y="2"/>
                    </a:moveTo>
                    <a:lnTo>
                      <a:pt x="32" y="9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4" y="21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5" y="9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34" y="5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1" y="2"/>
                    </a:lnTo>
                    <a:lnTo>
                      <a:pt x="44" y="0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59"/>
              <p:cNvSpPr>
                <a:spLocks/>
              </p:cNvSpPr>
              <p:nvPr/>
            </p:nvSpPr>
            <p:spPr bwMode="auto">
              <a:xfrm>
                <a:off x="3867" y="1915"/>
                <a:ext cx="130" cy="74"/>
              </a:xfrm>
              <a:custGeom>
                <a:avLst/>
                <a:gdLst>
                  <a:gd name="T0" fmla="*/ 57 w 130"/>
                  <a:gd name="T1" fmla="*/ 4 h 74"/>
                  <a:gd name="T2" fmla="*/ 62 w 130"/>
                  <a:gd name="T3" fmla="*/ 2 h 74"/>
                  <a:gd name="T4" fmla="*/ 64 w 130"/>
                  <a:gd name="T5" fmla="*/ 7 h 74"/>
                  <a:gd name="T6" fmla="*/ 72 w 130"/>
                  <a:gd name="T7" fmla="*/ 11 h 74"/>
                  <a:gd name="T8" fmla="*/ 76 w 130"/>
                  <a:gd name="T9" fmla="*/ 12 h 74"/>
                  <a:gd name="T10" fmla="*/ 84 w 130"/>
                  <a:gd name="T11" fmla="*/ 14 h 74"/>
                  <a:gd name="T12" fmla="*/ 83 w 130"/>
                  <a:gd name="T13" fmla="*/ 16 h 74"/>
                  <a:gd name="T14" fmla="*/ 81 w 130"/>
                  <a:gd name="T15" fmla="*/ 19 h 74"/>
                  <a:gd name="T16" fmla="*/ 86 w 130"/>
                  <a:gd name="T17" fmla="*/ 24 h 74"/>
                  <a:gd name="T18" fmla="*/ 89 w 130"/>
                  <a:gd name="T19" fmla="*/ 28 h 74"/>
                  <a:gd name="T20" fmla="*/ 94 w 130"/>
                  <a:gd name="T21" fmla="*/ 24 h 74"/>
                  <a:gd name="T22" fmla="*/ 93 w 130"/>
                  <a:gd name="T23" fmla="*/ 19 h 74"/>
                  <a:gd name="T24" fmla="*/ 105 w 130"/>
                  <a:gd name="T25" fmla="*/ 24 h 74"/>
                  <a:gd name="T26" fmla="*/ 110 w 130"/>
                  <a:gd name="T27" fmla="*/ 23 h 74"/>
                  <a:gd name="T28" fmla="*/ 106 w 130"/>
                  <a:gd name="T29" fmla="*/ 28 h 74"/>
                  <a:gd name="T30" fmla="*/ 110 w 130"/>
                  <a:gd name="T31" fmla="*/ 31 h 74"/>
                  <a:gd name="T32" fmla="*/ 115 w 130"/>
                  <a:gd name="T33" fmla="*/ 31 h 74"/>
                  <a:gd name="T34" fmla="*/ 117 w 130"/>
                  <a:gd name="T35" fmla="*/ 31 h 74"/>
                  <a:gd name="T36" fmla="*/ 122 w 130"/>
                  <a:gd name="T37" fmla="*/ 33 h 74"/>
                  <a:gd name="T38" fmla="*/ 125 w 130"/>
                  <a:gd name="T39" fmla="*/ 36 h 74"/>
                  <a:gd name="T40" fmla="*/ 130 w 130"/>
                  <a:gd name="T41" fmla="*/ 46 h 74"/>
                  <a:gd name="T42" fmla="*/ 125 w 130"/>
                  <a:gd name="T43" fmla="*/ 46 h 74"/>
                  <a:gd name="T44" fmla="*/ 122 w 130"/>
                  <a:gd name="T45" fmla="*/ 50 h 74"/>
                  <a:gd name="T46" fmla="*/ 117 w 130"/>
                  <a:gd name="T47" fmla="*/ 55 h 74"/>
                  <a:gd name="T48" fmla="*/ 113 w 130"/>
                  <a:gd name="T49" fmla="*/ 60 h 74"/>
                  <a:gd name="T50" fmla="*/ 110 w 130"/>
                  <a:gd name="T51" fmla="*/ 63 h 74"/>
                  <a:gd name="T52" fmla="*/ 100 w 130"/>
                  <a:gd name="T53" fmla="*/ 65 h 74"/>
                  <a:gd name="T54" fmla="*/ 94 w 130"/>
                  <a:gd name="T55" fmla="*/ 72 h 74"/>
                  <a:gd name="T56" fmla="*/ 91 w 130"/>
                  <a:gd name="T57" fmla="*/ 69 h 74"/>
                  <a:gd name="T58" fmla="*/ 86 w 130"/>
                  <a:gd name="T59" fmla="*/ 67 h 74"/>
                  <a:gd name="T60" fmla="*/ 77 w 130"/>
                  <a:gd name="T61" fmla="*/ 67 h 74"/>
                  <a:gd name="T62" fmla="*/ 69 w 130"/>
                  <a:gd name="T63" fmla="*/ 63 h 74"/>
                  <a:gd name="T64" fmla="*/ 60 w 130"/>
                  <a:gd name="T65" fmla="*/ 62 h 74"/>
                  <a:gd name="T66" fmla="*/ 57 w 130"/>
                  <a:gd name="T67" fmla="*/ 60 h 74"/>
                  <a:gd name="T68" fmla="*/ 53 w 130"/>
                  <a:gd name="T69" fmla="*/ 67 h 74"/>
                  <a:gd name="T70" fmla="*/ 48 w 130"/>
                  <a:gd name="T71" fmla="*/ 72 h 74"/>
                  <a:gd name="T72" fmla="*/ 41 w 130"/>
                  <a:gd name="T73" fmla="*/ 72 h 74"/>
                  <a:gd name="T74" fmla="*/ 35 w 130"/>
                  <a:gd name="T75" fmla="*/ 67 h 74"/>
                  <a:gd name="T76" fmla="*/ 29 w 130"/>
                  <a:gd name="T77" fmla="*/ 62 h 74"/>
                  <a:gd name="T78" fmla="*/ 24 w 130"/>
                  <a:gd name="T79" fmla="*/ 58 h 74"/>
                  <a:gd name="T80" fmla="*/ 19 w 130"/>
                  <a:gd name="T81" fmla="*/ 53 h 74"/>
                  <a:gd name="T82" fmla="*/ 12 w 130"/>
                  <a:gd name="T83" fmla="*/ 48 h 74"/>
                  <a:gd name="T84" fmla="*/ 7 w 130"/>
                  <a:gd name="T85" fmla="*/ 41 h 74"/>
                  <a:gd name="T86" fmla="*/ 9 w 130"/>
                  <a:gd name="T87" fmla="*/ 36 h 74"/>
                  <a:gd name="T88" fmla="*/ 7 w 130"/>
                  <a:gd name="T89" fmla="*/ 33 h 74"/>
                  <a:gd name="T90" fmla="*/ 2 w 130"/>
                  <a:gd name="T91" fmla="*/ 26 h 74"/>
                  <a:gd name="T92" fmla="*/ 0 w 130"/>
                  <a:gd name="T93" fmla="*/ 23 h 74"/>
                  <a:gd name="T94" fmla="*/ 4 w 130"/>
                  <a:gd name="T95" fmla="*/ 24 h 74"/>
                  <a:gd name="T96" fmla="*/ 7 w 130"/>
                  <a:gd name="T97" fmla="*/ 21 h 74"/>
                  <a:gd name="T98" fmla="*/ 14 w 130"/>
                  <a:gd name="T99" fmla="*/ 19 h 74"/>
                  <a:gd name="T100" fmla="*/ 17 w 130"/>
                  <a:gd name="T101" fmla="*/ 17 h 74"/>
                  <a:gd name="T102" fmla="*/ 24 w 130"/>
                  <a:gd name="T103" fmla="*/ 14 h 74"/>
                  <a:gd name="T104" fmla="*/ 26 w 130"/>
                  <a:gd name="T105" fmla="*/ 12 h 74"/>
                  <a:gd name="T106" fmla="*/ 29 w 130"/>
                  <a:gd name="T107" fmla="*/ 11 h 74"/>
                  <a:gd name="T108" fmla="*/ 40 w 130"/>
                  <a:gd name="T109" fmla="*/ 7 h 74"/>
                  <a:gd name="T110" fmla="*/ 43 w 130"/>
                  <a:gd name="T111" fmla="*/ 2 h 74"/>
                  <a:gd name="T112" fmla="*/ 43 w 130"/>
                  <a:gd name="T113" fmla="*/ 0 h 74"/>
                  <a:gd name="T114" fmla="*/ 48 w 130"/>
                  <a:gd name="T115" fmla="*/ 2 h 74"/>
                  <a:gd name="T116" fmla="*/ 50 w 130"/>
                  <a:gd name="T117" fmla="*/ 6 h 74"/>
                  <a:gd name="T118" fmla="*/ 53 w 130"/>
                  <a:gd name="T1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74">
                    <a:moveTo>
                      <a:pt x="53" y="6"/>
                    </a:moveTo>
                    <a:lnTo>
                      <a:pt x="55" y="6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6" y="11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6" y="24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9" y="28"/>
                    </a:lnTo>
                    <a:lnTo>
                      <a:pt x="89" y="28"/>
                    </a:lnTo>
                    <a:lnTo>
                      <a:pt x="91" y="26"/>
                    </a:lnTo>
                    <a:lnTo>
                      <a:pt x="93" y="26"/>
                    </a:lnTo>
                    <a:lnTo>
                      <a:pt x="93" y="26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8" y="19"/>
                    </a:lnTo>
                    <a:lnTo>
                      <a:pt x="103" y="24"/>
                    </a:lnTo>
                    <a:lnTo>
                      <a:pt x="105" y="24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3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08" y="26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10" y="29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29"/>
                    </a:lnTo>
                    <a:lnTo>
                      <a:pt x="115" y="31"/>
                    </a:lnTo>
                    <a:lnTo>
                      <a:pt x="117" y="31"/>
                    </a:lnTo>
                    <a:lnTo>
                      <a:pt x="117" y="31"/>
                    </a:lnTo>
                    <a:lnTo>
                      <a:pt x="118" y="33"/>
                    </a:lnTo>
                    <a:lnTo>
                      <a:pt x="120" y="33"/>
                    </a:lnTo>
                    <a:lnTo>
                      <a:pt x="120" y="34"/>
                    </a:lnTo>
                    <a:lnTo>
                      <a:pt x="122" y="33"/>
                    </a:lnTo>
                    <a:lnTo>
                      <a:pt x="124" y="34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5" y="36"/>
                    </a:lnTo>
                    <a:lnTo>
                      <a:pt x="125" y="38"/>
                    </a:lnTo>
                    <a:lnTo>
                      <a:pt x="130" y="43"/>
                    </a:lnTo>
                    <a:lnTo>
                      <a:pt x="130" y="45"/>
                    </a:lnTo>
                    <a:lnTo>
                      <a:pt x="130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5" y="46"/>
                    </a:lnTo>
                    <a:lnTo>
                      <a:pt x="124" y="48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2" y="52"/>
                    </a:lnTo>
                    <a:lnTo>
                      <a:pt x="117" y="53"/>
                    </a:lnTo>
                    <a:lnTo>
                      <a:pt x="117" y="53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7" y="58"/>
                    </a:lnTo>
                    <a:lnTo>
                      <a:pt x="115" y="60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112" y="62"/>
                    </a:lnTo>
                    <a:lnTo>
                      <a:pt x="112" y="63"/>
                    </a:lnTo>
                    <a:lnTo>
                      <a:pt x="110" y="63"/>
                    </a:lnTo>
                    <a:lnTo>
                      <a:pt x="106" y="65"/>
                    </a:lnTo>
                    <a:lnTo>
                      <a:pt x="105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98" y="65"/>
                    </a:lnTo>
                    <a:lnTo>
                      <a:pt x="96" y="67"/>
                    </a:lnTo>
                    <a:lnTo>
                      <a:pt x="94" y="70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3" y="69"/>
                    </a:lnTo>
                    <a:lnTo>
                      <a:pt x="93" y="69"/>
                    </a:lnTo>
                    <a:lnTo>
                      <a:pt x="91" y="69"/>
                    </a:lnTo>
                    <a:lnTo>
                      <a:pt x="89" y="69"/>
                    </a:lnTo>
                    <a:lnTo>
                      <a:pt x="88" y="67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4" y="67"/>
                    </a:lnTo>
                    <a:lnTo>
                      <a:pt x="83" y="69"/>
                    </a:lnTo>
                    <a:lnTo>
                      <a:pt x="81" y="69"/>
                    </a:lnTo>
                    <a:lnTo>
                      <a:pt x="77" y="67"/>
                    </a:lnTo>
                    <a:lnTo>
                      <a:pt x="72" y="65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69" y="63"/>
                    </a:lnTo>
                    <a:lnTo>
                      <a:pt x="64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59" y="60"/>
                    </a:lnTo>
                    <a:lnTo>
                      <a:pt x="57" y="60"/>
                    </a:lnTo>
                    <a:lnTo>
                      <a:pt x="57" y="62"/>
                    </a:lnTo>
                    <a:lnTo>
                      <a:pt x="55" y="65"/>
                    </a:lnTo>
                    <a:lnTo>
                      <a:pt x="55" y="67"/>
                    </a:lnTo>
                    <a:lnTo>
                      <a:pt x="53" y="67"/>
                    </a:lnTo>
                    <a:lnTo>
                      <a:pt x="53" y="69"/>
                    </a:lnTo>
                    <a:lnTo>
                      <a:pt x="52" y="70"/>
                    </a:lnTo>
                    <a:lnTo>
                      <a:pt x="52" y="72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7" y="72"/>
                    </a:lnTo>
                    <a:lnTo>
                      <a:pt x="45" y="74"/>
                    </a:lnTo>
                    <a:lnTo>
                      <a:pt x="41" y="72"/>
                    </a:lnTo>
                    <a:lnTo>
                      <a:pt x="38" y="72"/>
                    </a:lnTo>
                    <a:lnTo>
                      <a:pt x="38" y="70"/>
                    </a:lnTo>
                    <a:lnTo>
                      <a:pt x="36" y="69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3" y="65"/>
                    </a:lnTo>
                    <a:lnTo>
                      <a:pt x="31" y="63"/>
                    </a:lnTo>
                    <a:lnTo>
                      <a:pt x="29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0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19" y="53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2" y="48"/>
                    </a:lnTo>
                    <a:lnTo>
                      <a:pt x="11" y="46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9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3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60"/>
              <p:cNvSpPr>
                <a:spLocks noEditPoints="1"/>
              </p:cNvSpPr>
              <p:nvPr/>
            </p:nvSpPr>
            <p:spPr bwMode="auto">
              <a:xfrm>
                <a:off x="3748" y="1788"/>
                <a:ext cx="176" cy="236"/>
              </a:xfrm>
              <a:custGeom>
                <a:avLst/>
                <a:gdLst>
                  <a:gd name="T0" fmla="*/ 49 w 176"/>
                  <a:gd name="T1" fmla="*/ 5 h 236"/>
                  <a:gd name="T2" fmla="*/ 78 w 176"/>
                  <a:gd name="T3" fmla="*/ 10 h 236"/>
                  <a:gd name="T4" fmla="*/ 94 w 176"/>
                  <a:gd name="T5" fmla="*/ 23 h 236"/>
                  <a:gd name="T6" fmla="*/ 107 w 176"/>
                  <a:gd name="T7" fmla="*/ 35 h 236"/>
                  <a:gd name="T8" fmla="*/ 133 w 176"/>
                  <a:gd name="T9" fmla="*/ 20 h 236"/>
                  <a:gd name="T10" fmla="*/ 157 w 176"/>
                  <a:gd name="T11" fmla="*/ 42 h 236"/>
                  <a:gd name="T12" fmla="*/ 164 w 176"/>
                  <a:gd name="T13" fmla="*/ 63 h 236"/>
                  <a:gd name="T14" fmla="*/ 167 w 176"/>
                  <a:gd name="T15" fmla="*/ 86 h 236"/>
                  <a:gd name="T16" fmla="*/ 171 w 176"/>
                  <a:gd name="T17" fmla="*/ 97 h 236"/>
                  <a:gd name="T18" fmla="*/ 171 w 176"/>
                  <a:gd name="T19" fmla="*/ 112 h 236"/>
                  <a:gd name="T20" fmla="*/ 172 w 176"/>
                  <a:gd name="T21" fmla="*/ 133 h 236"/>
                  <a:gd name="T22" fmla="*/ 166 w 176"/>
                  <a:gd name="T23" fmla="*/ 127 h 236"/>
                  <a:gd name="T24" fmla="*/ 160 w 176"/>
                  <a:gd name="T25" fmla="*/ 133 h 236"/>
                  <a:gd name="T26" fmla="*/ 145 w 176"/>
                  <a:gd name="T27" fmla="*/ 139 h 236"/>
                  <a:gd name="T28" fmla="*/ 136 w 176"/>
                  <a:gd name="T29" fmla="*/ 146 h 236"/>
                  <a:gd name="T30" fmla="*/ 125 w 176"/>
                  <a:gd name="T31" fmla="*/ 151 h 236"/>
                  <a:gd name="T32" fmla="*/ 121 w 176"/>
                  <a:gd name="T33" fmla="*/ 153 h 236"/>
                  <a:gd name="T34" fmla="*/ 128 w 176"/>
                  <a:gd name="T35" fmla="*/ 163 h 236"/>
                  <a:gd name="T36" fmla="*/ 133 w 176"/>
                  <a:gd name="T37" fmla="*/ 177 h 236"/>
                  <a:gd name="T38" fmla="*/ 145 w 176"/>
                  <a:gd name="T39" fmla="*/ 189 h 236"/>
                  <a:gd name="T40" fmla="*/ 152 w 176"/>
                  <a:gd name="T41" fmla="*/ 199 h 236"/>
                  <a:gd name="T42" fmla="*/ 143 w 176"/>
                  <a:gd name="T43" fmla="*/ 208 h 236"/>
                  <a:gd name="T44" fmla="*/ 136 w 176"/>
                  <a:gd name="T45" fmla="*/ 219 h 236"/>
                  <a:gd name="T46" fmla="*/ 138 w 176"/>
                  <a:gd name="T47" fmla="*/ 230 h 236"/>
                  <a:gd name="T48" fmla="*/ 131 w 176"/>
                  <a:gd name="T49" fmla="*/ 226 h 236"/>
                  <a:gd name="T50" fmla="*/ 123 w 176"/>
                  <a:gd name="T51" fmla="*/ 226 h 236"/>
                  <a:gd name="T52" fmla="*/ 102 w 176"/>
                  <a:gd name="T53" fmla="*/ 233 h 236"/>
                  <a:gd name="T54" fmla="*/ 92 w 176"/>
                  <a:gd name="T55" fmla="*/ 230 h 236"/>
                  <a:gd name="T56" fmla="*/ 83 w 176"/>
                  <a:gd name="T57" fmla="*/ 236 h 236"/>
                  <a:gd name="T58" fmla="*/ 77 w 176"/>
                  <a:gd name="T59" fmla="*/ 230 h 236"/>
                  <a:gd name="T60" fmla="*/ 58 w 176"/>
                  <a:gd name="T61" fmla="*/ 226 h 236"/>
                  <a:gd name="T62" fmla="*/ 51 w 176"/>
                  <a:gd name="T63" fmla="*/ 223 h 236"/>
                  <a:gd name="T64" fmla="*/ 51 w 176"/>
                  <a:gd name="T65" fmla="*/ 228 h 236"/>
                  <a:gd name="T66" fmla="*/ 34 w 176"/>
                  <a:gd name="T67" fmla="*/ 228 h 236"/>
                  <a:gd name="T68" fmla="*/ 37 w 176"/>
                  <a:gd name="T69" fmla="*/ 204 h 236"/>
                  <a:gd name="T70" fmla="*/ 37 w 176"/>
                  <a:gd name="T71" fmla="*/ 187 h 236"/>
                  <a:gd name="T72" fmla="*/ 24 w 176"/>
                  <a:gd name="T73" fmla="*/ 184 h 236"/>
                  <a:gd name="T74" fmla="*/ 15 w 176"/>
                  <a:gd name="T75" fmla="*/ 179 h 236"/>
                  <a:gd name="T76" fmla="*/ 12 w 176"/>
                  <a:gd name="T77" fmla="*/ 168 h 236"/>
                  <a:gd name="T78" fmla="*/ 6 w 176"/>
                  <a:gd name="T79" fmla="*/ 158 h 236"/>
                  <a:gd name="T80" fmla="*/ 8 w 176"/>
                  <a:gd name="T81" fmla="*/ 144 h 236"/>
                  <a:gd name="T82" fmla="*/ 3 w 176"/>
                  <a:gd name="T83" fmla="*/ 131 h 236"/>
                  <a:gd name="T84" fmla="*/ 5 w 176"/>
                  <a:gd name="T85" fmla="*/ 124 h 236"/>
                  <a:gd name="T86" fmla="*/ 6 w 176"/>
                  <a:gd name="T87" fmla="*/ 114 h 236"/>
                  <a:gd name="T88" fmla="*/ 5 w 176"/>
                  <a:gd name="T89" fmla="*/ 102 h 236"/>
                  <a:gd name="T90" fmla="*/ 18 w 176"/>
                  <a:gd name="T91" fmla="*/ 98 h 236"/>
                  <a:gd name="T92" fmla="*/ 22 w 176"/>
                  <a:gd name="T93" fmla="*/ 90 h 236"/>
                  <a:gd name="T94" fmla="*/ 17 w 176"/>
                  <a:gd name="T95" fmla="*/ 81 h 236"/>
                  <a:gd name="T96" fmla="*/ 24 w 176"/>
                  <a:gd name="T97" fmla="*/ 69 h 236"/>
                  <a:gd name="T98" fmla="*/ 25 w 176"/>
                  <a:gd name="T99" fmla="*/ 46 h 236"/>
                  <a:gd name="T100" fmla="*/ 47 w 176"/>
                  <a:gd name="T101" fmla="*/ 47 h 236"/>
                  <a:gd name="T102" fmla="*/ 53 w 176"/>
                  <a:gd name="T103" fmla="*/ 39 h 236"/>
                  <a:gd name="T104" fmla="*/ 65 w 176"/>
                  <a:gd name="T105" fmla="*/ 37 h 236"/>
                  <a:gd name="T106" fmla="*/ 54 w 176"/>
                  <a:gd name="T107" fmla="*/ 25 h 236"/>
                  <a:gd name="T108" fmla="*/ 54 w 176"/>
                  <a:gd name="T109" fmla="*/ 5 h 236"/>
                  <a:gd name="T110" fmla="*/ 73 w 176"/>
                  <a:gd name="T111" fmla="*/ 6 h 236"/>
                  <a:gd name="T112" fmla="*/ 51 w 176"/>
                  <a:gd name="T113" fmla="*/ 10 h 236"/>
                  <a:gd name="T114" fmla="*/ 147 w 176"/>
                  <a:gd name="T115" fmla="*/ 23 h 236"/>
                  <a:gd name="T116" fmla="*/ 142 w 176"/>
                  <a:gd name="T117" fmla="*/ 13 h 236"/>
                  <a:gd name="T118" fmla="*/ 148 w 176"/>
                  <a:gd name="T119" fmla="*/ 18 h 236"/>
                  <a:gd name="T120" fmla="*/ 101 w 176"/>
                  <a:gd name="T121" fmla="*/ 17 h 236"/>
                  <a:gd name="T122" fmla="*/ 157 w 176"/>
                  <a:gd name="T123" fmla="*/ 39 h 236"/>
                  <a:gd name="T124" fmla="*/ 160 w 176"/>
                  <a:gd name="T125" fmla="*/ 3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6" h="236">
                    <a:moveTo>
                      <a:pt x="47" y="8"/>
                    </a:moveTo>
                    <a:lnTo>
                      <a:pt x="47" y="8"/>
                    </a:lnTo>
                    <a:lnTo>
                      <a:pt x="47" y="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7" y="8"/>
                    </a:lnTo>
                    <a:close/>
                    <a:moveTo>
                      <a:pt x="75" y="6"/>
                    </a:moveTo>
                    <a:lnTo>
                      <a:pt x="75" y="8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1"/>
                    </a:lnTo>
                    <a:lnTo>
                      <a:pt x="80" y="15"/>
                    </a:lnTo>
                    <a:lnTo>
                      <a:pt x="78" y="17"/>
                    </a:lnTo>
                    <a:lnTo>
                      <a:pt x="77" y="18"/>
                    </a:lnTo>
                    <a:lnTo>
                      <a:pt x="82" y="18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7" y="20"/>
                    </a:lnTo>
                    <a:lnTo>
                      <a:pt x="94" y="23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101" y="25"/>
                    </a:lnTo>
                    <a:lnTo>
                      <a:pt x="99" y="29"/>
                    </a:lnTo>
                    <a:lnTo>
                      <a:pt x="95" y="32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101" y="34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13" y="30"/>
                    </a:lnTo>
                    <a:lnTo>
                      <a:pt x="114" y="29"/>
                    </a:lnTo>
                    <a:lnTo>
                      <a:pt x="121" y="29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3"/>
                    </a:lnTo>
                    <a:lnTo>
                      <a:pt x="130" y="18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40" y="25"/>
                    </a:lnTo>
                    <a:lnTo>
                      <a:pt x="147" y="30"/>
                    </a:lnTo>
                    <a:lnTo>
                      <a:pt x="152" y="29"/>
                    </a:lnTo>
                    <a:lnTo>
                      <a:pt x="154" y="34"/>
                    </a:lnTo>
                    <a:lnTo>
                      <a:pt x="154" y="39"/>
                    </a:lnTo>
                    <a:lnTo>
                      <a:pt x="155" y="40"/>
                    </a:lnTo>
                    <a:lnTo>
                      <a:pt x="157" y="42"/>
                    </a:lnTo>
                    <a:lnTo>
                      <a:pt x="162" y="42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62" y="46"/>
                    </a:lnTo>
                    <a:lnTo>
                      <a:pt x="162" y="49"/>
                    </a:lnTo>
                    <a:lnTo>
                      <a:pt x="164" y="58"/>
                    </a:lnTo>
                    <a:lnTo>
                      <a:pt x="164" y="59"/>
                    </a:lnTo>
                    <a:lnTo>
                      <a:pt x="164" y="59"/>
                    </a:lnTo>
                    <a:lnTo>
                      <a:pt x="164" y="63"/>
                    </a:lnTo>
                    <a:lnTo>
                      <a:pt x="162" y="66"/>
                    </a:lnTo>
                    <a:lnTo>
                      <a:pt x="160" y="66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62" y="73"/>
                    </a:lnTo>
                    <a:lnTo>
                      <a:pt x="167" y="78"/>
                    </a:lnTo>
                    <a:lnTo>
                      <a:pt x="169" y="81"/>
                    </a:lnTo>
                    <a:lnTo>
                      <a:pt x="167" y="85"/>
                    </a:lnTo>
                    <a:lnTo>
                      <a:pt x="167" y="86"/>
                    </a:lnTo>
                    <a:lnTo>
                      <a:pt x="167" y="88"/>
                    </a:lnTo>
                    <a:lnTo>
                      <a:pt x="169" y="88"/>
                    </a:lnTo>
                    <a:lnTo>
                      <a:pt x="169" y="90"/>
                    </a:lnTo>
                    <a:lnTo>
                      <a:pt x="171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1" y="95"/>
                    </a:lnTo>
                    <a:lnTo>
                      <a:pt x="171" y="95"/>
                    </a:lnTo>
                    <a:lnTo>
                      <a:pt x="171" y="97"/>
                    </a:lnTo>
                    <a:lnTo>
                      <a:pt x="171" y="98"/>
                    </a:lnTo>
                    <a:lnTo>
                      <a:pt x="169" y="100"/>
                    </a:lnTo>
                    <a:lnTo>
                      <a:pt x="169" y="104"/>
                    </a:lnTo>
                    <a:lnTo>
                      <a:pt x="169" y="105"/>
                    </a:lnTo>
                    <a:lnTo>
                      <a:pt x="169" y="107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1" y="112"/>
                    </a:lnTo>
                    <a:lnTo>
                      <a:pt x="171" y="112"/>
                    </a:lnTo>
                    <a:lnTo>
                      <a:pt x="174" y="114"/>
                    </a:lnTo>
                    <a:lnTo>
                      <a:pt x="174" y="115"/>
                    </a:lnTo>
                    <a:lnTo>
                      <a:pt x="174" y="117"/>
                    </a:lnTo>
                    <a:lnTo>
                      <a:pt x="176" y="121"/>
                    </a:lnTo>
                    <a:lnTo>
                      <a:pt x="176" y="126"/>
                    </a:lnTo>
                    <a:lnTo>
                      <a:pt x="174" y="127"/>
                    </a:lnTo>
                    <a:lnTo>
                      <a:pt x="172" y="133"/>
                    </a:lnTo>
                    <a:lnTo>
                      <a:pt x="172" y="133"/>
                    </a:lnTo>
                    <a:lnTo>
                      <a:pt x="172" y="133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69" y="133"/>
                    </a:lnTo>
                    <a:lnTo>
                      <a:pt x="169" y="133"/>
                    </a:lnTo>
                    <a:lnTo>
                      <a:pt x="169" y="131"/>
                    </a:lnTo>
                    <a:lnTo>
                      <a:pt x="167" y="131"/>
                    </a:lnTo>
                    <a:lnTo>
                      <a:pt x="167" y="129"/>
                    </a:lnTo>
                    <a:lnTo>
                      <a:pt x="167" y="129"/>
                    </a:lnTo>
                    <a:lnTo>
                      <a:pt x="166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2" y="127"/>
                    </a:lnTo>
                    <a:lnTo>
                      <a:pt x="162" y="127"/>
                    </a:lnTo>
                    <a:lnTo>
                      <a:pt x="162" y="129"/>
                    </a:lnTo>
                    <a:lnTo>
                      <a:pt x="162" y="129"/>
                    </a:lnTo>
                    <a:lnTo>
                      <a:pt x="164" y="131"/>
                    </a:lnTo>
                    <a:lnTo>
                      <a:pt x="164" y="131"/>
                    </a:lnTo>
                    <a:lnTo>
                      <a:pt x="160" y="133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5" y="136"/>
                    </a:lnTo>
                    <a:lnTo>
                      <a:pt x="150" y="136"/>
                    </a:lnTo>
                    <a:lnTo>
                      <a:pt x="148" y="138"/>
                    </a:lnTo>
                    <a:lnTo>
                      <a:pt x="147" y="138"/>
                    </a:lnTo>
                    <a:lnTo>
                      <a:pt x="147" y="139"/>
                    </a:lnTo>
                    <a:lnTo>
                      <a:pt x="145" y="141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3" y="139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42" y="141"/>
                    </a:lnTo>
                    <a:lnTo>
                      <a:pt x="142" y="143"/>
                    </a:lnTo>
                    <a:lnTo>
                      <a:pt x="138" y="143"/>
                    </a:lnTo>
                    <a:lnTo>
                      <a:pt x="138" y="144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5" y="146"/>
                    </a:lnTo>
                    <a:lnTo>
                      <a:pt x="133" y="146"/>
                    </a:lnTo>
                    <a:lnTo>
                      <a:pt x="131" y="146"/>
                    </a:lnTo>
                    <a:lnTo>
                      <a:pt x="130" y="146"/>
                    </a:lnTo>
                    <a:lnTo>
                      <a:pt x="128" y="146"/>
                    </a:lnTo>
                    <a:lnTo>
                      <a:pt x="126" y="148"/>
                    </a:lnTo>
                    <a:lnTo>
                      <a:pt x="125" y="150"/>
                    </a:lnTo>
                    <a:lnTo>
                      <a:pt x="125" y="151"/>
                    </a:lnTo>
                    <a:lnTo>
                      <a:pt x="123" y="153"/>
                    </a:lnTo>
                    <a:lnTo>
                      <a:pt x="123" y="151"/>
                    </a:lnTo>
                    <a:lnTo>
                      <a:pt x="121" y="150"/>
                    </a:lnTo>
                    <a:lnTo>
                      <a:pt x="121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21" y="151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123" y="155"/>
                    </a:lnTo>
                    <a:lnTo>
                      <a:pt x="123" y="156"/>
                    </a:lnTo>
                    <a:lnTo>
                      <a:pt x="126" y="158"/>
                    </a:lnTo>
                    <a:lnTo>
                      <a:pt x="126" y="160"/>
                    </a:lnTo>
                    <a:lnTo>
                      <a:pt x="128" y="161"/>
                    </a:lnTo>
                    <a:lnTo>
                      <a:pt x="128" y="161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126" y="165"/>
                    </a:lnTo>
                    <a:lnTo>
                      <a:pt x="126" y="167"/>
                    </a:lnTo>
                    <a:lnTo>
                      <a:pt x="126" y="167"/>
                    </a:lnTo>
                    <a:lnTo>
                      <a:pt x="126" y="168"/>
                    </a:lnTo>
                    <a:lnTo>
                      <a:pt x="128" y="168"/>
                    </a:lnTo>
                    <a:lnTo>
                      <a:pt x="130" y="170"/>
                    </a:lnTo>
                    <a:lnTo>
                      <a:pt x="130" y="173"/>
                    </a:lnTo>
                    <a:lnTo>
                      <a:pt x="131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6" y="179"/>
                    </a:lnTo>
                    <a:lnTo>
                      <a:pt x="138" y="180"/>
                    </a:lnTo>
                    <a:lnTo>
                      <a:pt x="140" y="184"/>
                    </a:lnTo>
                    <a:lnTo>
                      <a:pt x="142" y="184"/>
                    </a:lnTo>
                    <a:lnTo>
                      <a:pt x="143" y="185"/>
                    </a:lnTo>
                    <a:lnTo>
                      <a:pt x="143" y="185"/>
                    </a:lnTo>
                    <a:lnTo>
                      <a:pt x="145" y="187"/>
                    </a:lnTo>
                    <a:lnTo>
                      <a:pt x="145" y="189"/>
                    </a:lnTo>
                    <a:lnTo>
                      <a:pt x="145" y="189"/>
                    </a:lnTo>
                    <a:lnTo>
                      <a:pt x="148" y="189"/>
                    </a:lnTo>
                    <a:lnTo>
                      <a:pt x="150" y="190"/>
                    </a:lnTo>
                    <a:lnTo>
                      <a:pt x="152" y="192"/>
                    </a:lnTo>
                    <a:lnTo>
                      <a:pt x="154" y="194"/>
                    </a:lnTo>
                    <a:lnTo>
                      <a:pt x="154" y="196"/>
                    </a:lnTo>
                    <a:lnTo>
                      <a:pt x="152" y="197"/>
                    </a:lnTo>
                    <a:lnTo>
                      <a:pt x="154" y="199"/>
                    </a:lnTo>
                    <a:lnTo>
                      <a:pt x="152" y="199"/>
                    </a:lnTo>
                    <a:lnTo>
                      <a:pt x="152" y="201"/>
                    </a:lnTo>
                    <a:lnTo>
                      <a:pt x="150" y="201"/>
                    </a:lnTo>
                    <a:lnTo>
                      <a:pt x="150" y="201"/>
                    </a:lnTo>
                    <a:lnTo>
                      <a:pt x="147" y="199"/>
                    </a:lnTo>
                    <a:lnTo>
                      <a:pt x="147" y="201"/>
                    </a:lnTo>
                    <a:lnTo>
                      <a:pt x="147" y="201"/>
                    </a:lnTo>
                    <a:lnTo>
                      <a:pt x="145" y="206"/>
                    </a:lnTo>
                    <a:lnTo>
                      <a:pt x="145" y="206"/>
                    </a:lnTo>
                    <a:lnTo>
                      <a:pt x="143" y="208"/>
                    </a:lnTo>
                    <a:lnTo>
                      <a:pt x="142" y="208"/>
                    </a:lnTo>
                    <a:lnTo>
                      <a:pt x="140" y="208"/>
                    </a:lnTo>
                    <a:lnTo>
                      <a:pt x="138" y="209"/>
                    </a:lnTo>
                    <a:lnTo>
                      <a:pt x="135" y="211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33" y="214"/>
                    </a:lnTo>
                    <a:lnTo>
                      <a:pt x="135" y="216"/>
                    </a:lnTo>
                    <a:lnTo>
                      <a:pt x="136" y="219"/>
                    </a:lnTo>
                    <a:lnTo>
                      <a:pt x="136" y="221"/>
                    </a:lnTo>
                    <a:lnTo>
                      <a:pt x="136" y="223"/>
                    </a:lnTo>
                    <a:lnTo>
                      <a:pt x="135" y="225"/>
                    </a:lnTo>
                    <a:lnTo>
                      <a:pt x="136" y="225"/>
                    </a:lnTo>
                    <a:lnTo>
                      <a:pt x="136" y="225"/>
                    </a:lnTo>
                    <a:lnTo>
                      <a:pt x="138" y="225"/>
                    </a:lnTo>
                    <a:lnTo>
                      <a:pt x="138" y="226"/>
                    </a:lnTo>
                    <a:lnTo>
                      <a:pt x="138" y="228"/>
                    </a:lnTo>
                    <a:lnTo>
                      <a:pt x="138" y="230"/>
                    </a:lnTo>
                    <a:lnTo>
                      <a:pt x="138" y="231"/>
                    </a:lnTo>
                    <a:lnTo>
                      <a:pt x="136" y="231"/>
                    </a:lnTo>
                    <a:lnTo>
                      <a:pt x="135" y="230"/>
                    </a:lnTo>
                    <a:lnTo>
                      <a:pt x="133" y="230"/>
                    </a:lnTo>
                    <a:lnTo>
                      <a:pt x="133" y="228"/>
                    </a:lnTo>
                    <a:lnTo>
                      <a:pt x="133" y="228"/>
                    </a:lnTo>
                    <a:lnTo>
                      <a:pt x="133" y="228"/>
                    </a:lnTo>
                    <a:lnTo>
                      <a:pt x="133" y="226"/>
                    </a:lnTo>
                    <a:lnTo>
                      <a:pt x="131" y="226"/>
                    </a:lnTo>
                    <a:lnTo>
                      <a:pt x="130" y="226"/>
                    </a:lnTo>
                    <a:lnTo>
                      <a:pt x="128" y="226"/>
                    </a:lnTo>
                    <a:lnTo>
                      <a:pt x="128" y="226"/>
                    </a:lnTo>
                    <a:lnTo>
                      <a:pt x="126" y="226"/>
                    </a:lnTo>
                    <a:lnTo>
                      <a:pt x="125" y="225"/>
                    </a:lnTo>
                    <a:lnTo>
                      <a:pt x="123" y="225"/>
                    </a:lnTo>
                    <a:lnTo>
                      <a:pt x="123" y="225"/>
                    </a:lnTo>
                    <a:lnTo>
                      <a:pt x="123" y="225"/>
                    </a:lnTo>
                    <a:lnTo>
                      <a:pt x="123" y="226"/>
                    </a:lnTo>
                    <a:lnTo>
                      <a:pt x="121" y="228"/>
                    </a:lnTo>
                    <a:lnTo>
                      <a:pt x="113" y="228"/>
                    </a:lnTo>
                    <a:lnTo>
                      <a:pt x="111" y="230"/>
                    </a:lnTo>
                    <a:lnTo>
                      <a:pt x="107" y="230"/>
                    </a:lnTo>
                    <a:lnTo>
                      <a:pt x="107" y="231"/>
                    </a:lnTo>
                    <a:lnTo>
                      <a:pt x="106" y="231"/>
                    </a:lnTo>
                    <a:lnTo>
                      <a:pt x="104" y="233"/>
                    </a:lnTo>
                    <a:lnTo>
                      <a:pt x="102" y="233"/>
                    </a:lnTo>
                    <a:lnTo>
                      <a:pt x="102" y="233"/>
                    </a:lnTo>
                    <a:lnTo>
                      <a:pt x="102" y="233"/>
                    </a:lnTo>
                    <a:lnTo>
                      <a:pt x="101" y="233"/>
                    </a:lnTo>
                    <a:lnTo>
                      <a:pt x="99" y="233"/>
                    </a:lnTo>
                    <a:lnTo>
                      <a:pt x="99" y="233"/>
                    </a:lnTo>
                    <a:lnTo>
                      <a:pt x="97" y="231"/>
                    </a:lnTo>
                    <a:lnTo>
                      <a:pt x="97" y="231"/>
                    </a:lnTo>
                    <a:lnTo>
                      <a:pt x="97" y="230"/>
                    </a:lnTo>
                    <a:lnTo>
                      <a:pt x="94" y="230"/>
                    </a:lnTo>
                    <a:lnTo>
                      <a:pt x="92" y="230"/>
                    </a:lnTo>
                    <a:lnTo>
                      <a:pt x="89" y="230"/>
                    </a:lnTo>
                    <a:lnTo>
                      <a:pt x="89" y="230"/>
                    </a:lnTo>
                    <a:lnTo>
                      <a:pt x="89" y="230"/>
                    </a:lnTo>
                    <a:lnTo>
                      <a:pt x="87" y="233"/>
                    </a:lnTo>
                    <a:lnTo>
                      <a:pt x="87" y="235"/>
                    </a:lnTo>
                    <a:lnTo>
                      <a:pt x="85" y="236"/>
                    </a:lnTo>
                    <a:lnTo>
                      <a:pt x="85" y="236"/>
                    </a:lnTo>
                    <a:lnTo>
                      <a:pt x="83" y="236"/>
                    </a:lnTo>
                    <a:lnTo>
                      <a:pt x="83" y="236"/>
                    </a:lnTo>
                    <a:lnTo>
                      <a:pt x="83" y="235"/>
                    </a:lnTo>
                    <a:lnTo>
                      <a:pt x="83" y="235"/>
                    </a:lnTo>
                    <a:lnTo>
                      <a:pt x="82" y="235"/>
                    </a:lnTo>
                    <a:lnTo>
                      <a:pt x="82" y="233"/>
                    </a:lnTo>
                    <a:lnTo>
                      <a:pt x="82" y="233"/>
                    </a:lnTo>
                    <a:lnTo>
                      <a:pt x="82" y="231"/>
                    </a:lnTo>
                    <a:lnTo>
                      <a:pt x="80" y="231"/>
                    </a:lnTo>
                    <a:lnTo>
                      <a:pt x="80" y="230"/>
                    </a:lnTo>
                    <a:lnTo>
                      <a:pt x="77" y="230"/>
                    </a:lnTo>
                    <a:lnTo>
                      <a:pt x="75" y="228"/>
                    </a:lnTo>
                    <a:lnTo>
                      <a:pt x="75" y="230"/>
                    </a:lnTo>
                    <a:lnTo>
                      <a:pt x="73" y="230"/>
                    </a:lnTo>
                    <a:lnTo>
                      <a:pt x="71" y="230"/>
                    </a:lnTo>
                    <a:lnTo>
                      <a:pt x="71" y="230"/>
                    </a:lnTo>
                    <a:lnTo>
                      <a:pt x="68" y="228"/>
                    </a:lnTo>
                    <a:lnTo>
                      <a:pt x="65" y="226"/>
                    </a:lnTo>
                    <a:lnTo>
                      <a:pt x="63" y="226"/>
                    </a:lnTo>
                    <a:lnTo>
                      <a:pt x="58" y="226"/>
                    </a:lnTo>
                    <a:lnTo>
                      <a:pt x="58" y="226"/>
                    </a:lnTo>
                    <a:lnTo>
                      <a:pt x="58" y="225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3" y="223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49" y="225"/>
                    </a:lnTo>
                    <a:lnTo>
                      <a:pt x="49" y="225"/>
                    </a:lnTo>
                    <a:lnTo>
                      <a:pt x="49" y="226"/>
                    </a:lnTo>
                    <a:lnTo>
                      <a:pt x="49" y="226"/>
                    </a:lnTo>
                    <a:lnTo>
                      <a:pt x="53" y="226"/>
                    </a:lnTo>
                    <a:lnTo>
                      <a:pt x="53" y="226"/>
                    </a:lnTo>
                    <a:lnTo>
                      <a:pt x="53" y="226"/>
                    </a:lnTo>
                    <a:lnTo>
                      <a:pt x="53" y="226"/>
                    </a:lnTo>
                    <a:lnTo>
                      <a:pt x="51" y="228"/>
                    </a:lnTo>
                    <a:lnTo>
                      <a:pt x="51" y="228"/>
                    </a:lnTo>
                    <a:lnTo>
                      <a:pt x="49" y="228"/>
                    </a:lnTo>
                    <a:lnTo>
                      <a:pt x="49" y="228"/>
                    </a:lnTo>
                    <a:lnTo>
                      <a:pt x="47" y="228"/>
                    </a:lnTo>
                    <a:lnTo>
                      <a:pt x="46" y="228"/>
                    </a:lnTo>
                    <a:lnTo>
                      <a:pt x="42" y="228"/>
                    </a:lnTo>
                    <a:lnTo>
                      <a:pt x="41" y="228"/>
                    </a:lnTo>
                    <a:lnTo>
                      <a:pt x="36" y="228"/>
                    </a:lnTo>
                    <a:lnTo>
                      <a:pt x="34" y="228"/>
                    </a:lnTo>
                    <a:lnTo>
                      <a:pt x="34" y="228"/>
                    </a:lnTo>
                    <a:lnTo>
                      <a:pt x="32" y="226"/>
                    </a:lnTo>
                    <a:lnTo>
                      <a:pt x="32" y="223"/>
                    </a:lnTo>
                    <a:lnTo>
                      <a:pt x="34" y="219"/>
                    </a:lnTo>
                    <a:lnTo>
                      <a:pt x="34" y="216"/>
                    </a:lnTo>
                    <a:lnTo>
                      <a:pt x="34" y="214"/>
                    </a:lnTo>
                    <a:lnTo>
                      <a:pt x="34" y="213"/>
                    </a:lnTo>
                    <a:lnTo>
                      <a:pt x="36" y="208"/>
                    </a:lnTo>
                    <a:lnTo>
                      <a:pt x="37" y="204"/>
                    </a:lnTo>
                    <a:lnTo>
                      <a:pt x="37" y="201"/>
                    </a:lnTo>
                    <a:lnTo>
                      <a:pt x="39" y="197"/>
                    </a:lnTo>
                    <a:lnTo>
                      <a:pt x="41" y="196"/>
                    </a:lnTo>
                    <a:lnTo>
                      <a:pt x="44" y="190"/>
                    </a:lnTo>
                    <a:lnTo>
                      <a:pt x="44" y="190"/>
                    </a:lnTo>
                    <a:lnTo>
                      <a:pt x="44" y="189"/>
                    </a:lnTo>
                    <a:lnTo>
                      <a:pt x="42" y="189"/>
                    </a:lnTo>
                    <a:lnTo>
                      <a:pt x="41" y="187"/>
                    </a:lnTo>
                    <a:lnTo>
                      <a:pt x="37" y="187"/>
                    </a:lnTo>
                    <a:lnTo>
                      <a:pt x="34" y="185"/>
                    </a:lnTo>
                    <a:lnTo>
                      <a:pt x="32" y="185"/>
                    </a:lnTo>
                    <a:lnTo>
                      <a:pt x="30" y="184"/>
                    </a:lnTo>
                    <a:lnTo>
                      <a:pt x="30" y="184"/>
                    </a:lnTo>
                    <a:lnTo>
                      <a:pt x="29" y="184"/>
                    </a:lnTo>
                    <a:lnTo>
                      <a:pt x="25" y="184"/>
                    </a:lnTo>
                    <a:lnTo>
                      <a:pt x="25" y="184"/>
                    </a:lnTo>
                    <a:lnTo>
                      <a:pt x="24" y="184"/>
                    </a:lnTo>
                    <a:lnTo>
                      <a:pt x="24" y="184"/>
                    </a:lnTo>
                    <a:lnTo>
                      <a:pt x="22" y="184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18" y="182"/>
                    </a:lnTo>
                    <a:lnTo>
                      <a:pt x="18" y="184"/>
                    </a:lnTo>
                    <a:lnTo>
                      <a:pt x="17" y="184"/>
                    </a:lnTo>
                    <a:lnTo>
                      <a:pt x="15" y="179"/>
                    </a:lnTo>
                    <a:lnTo>
                      <a:pt x="13" y="179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2" y="175"/>
                    </a:lnTo>
                    <a:lnTo>
                      <a:pt x="10" y="173"/>
                    </a:lnTo>
                    <a:lnTo>
                      <a:pt x="10" y="175"/>
                    </a:lnTo>
                    <a:lnTo>
                      <a:pt x="10" y="172"/>
                    </a:lnTo>
                    <a:lnTo>
                      <a:pt x="10" y="170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12" y="167"/>
                    </a:lnTo>
                    <a:lnTo>
                      <a:pt x="13" y="165"/>
                    </a:lnTo>
                    <a:lnTo>
                      <a:pt x="12" y="165"/>
                    </a:lnTo>
                    <a:lnTo>
                      <a:pt x="12" y="163"/>
                    </a:lnTo>
                    <a:lnTo>
                      <a:pt x="10" y="163"/>
                    </a:lnTo>
                    <a:lnTo>
                      <a:pt x="8" y="161"/>
                    </a:lnTo>
                    <a:lnTo>
                      <a:pt x="6" y="161"/>
                    </a:lnTo>
                    <a:lnTo>
                      <a:pt x="6" y="158"/>
                    </a:lnTo>
                    <a:lnTo>
                      <a:pt x="5" y="156"/>
                    </a:lnTo>
                    <a:lnTo>
                      <a:pt x="5" y="155"/>
                    </a:lnTo>
                    <a:lnTo>
                      <a:pt x="5" y="155"/>
                    </a:lnTo>
                    <a:lnTo>
                      <a:pt x="5" y="155"/>
                    </a:lnTo>
                    <a:lnTo>
                      <a:pt x="6" y="151"/>
                    </a:lnTo>
                    <a:lnTo>
                      <a:pt x="10" y="150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3"/>
                    </a:lnTo>
                    <a:lnTo>
                      <a:pt x="6" y="143"/>
                    </a:lnTo>
                    <a:lnTo>
                      <a:pt x="6" y="141"/>
                    </a:lnTo>
                    <a:lnTo>
                      <a:pt x="8" y="141"/>
                    </a:lnTo>
                    <a:lnTo>
                      <a:pt x="6" y="139"/>
                    </a:lnTo>
                    <a:lnTo>
                      <a:pt x="5" y="138"/>
                    </a:lnTo>
                    <a:lnTo>
                      <a:pt x="3" y="136"/>
                    </a:lnTo>
                    <a:lnTo>
                      <a:pt x="3" y="136"/>
                    </a:lnTo>
                    <a:lnTo>
                      <a:pt x="3" y="131"/>
                    </a:lnTo>
                    <a:lnTo>
                      <a:pt x="3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" y="127"/>
                    </a:lnTo>
                    <a:lnTo>
                      <a:pt x="3" y="126"/>
                    </a:lnTo>
                    <a:lnTo>
                      <a:pt x="5" y="124"/>
                    </a:lnTo>
                    <a:lnTo>
                      <a:pt x="5" y="124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5" y="121"/>
                    </a:lnTo>
                    <a:lnTo>
                      <a:pt x="6" y="117"/>
                    </a:lnTo>
                    <a:lnTo>
                      <a:pt x="6" y="115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2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3" y="102"/>
                    </a:lnTo>
                    <a:lnTo>
                      <a:pt x="5" y="102"/>
                    </a:lnTo>
                    <a:lnTo>
                      <a:pt x="5" y="102"/>
                    </a:lnTo>
                    <a:lnTo>
                      <a:pt x="6" y="102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102"/>
                    </a:lnTo>
                    <a:lnTo>
                      <a:pt x="13" y="102"/>
                    </a:lnTo>
                    <a:lnTo>
                      <a:pt x="17" y="100"/>
                    </a:lnTo>
                    <a:lnTo>
                      <a:pt x="18" y="100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8" y="93"/>
                    </a:lnTo>
                    <a:lnTo>
                      <a:pt x="20" y="93"/>
                    </a:lnTo>
                    <a:lnTo>
                      <a:pt x="22" y="92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0" y="83"/>
                    </a:lnTo>
                    <a:lnTo>
                      <a:pt x="18" y="83"/>
                    </a:lnTo>
                    <a:lnTo>
                      <a:pt x="17" y="83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22" y="78"/>
                    </a:lnTo>
                    <a:lnTo>
                      <a:pt x="24" y="78"/>
                    </a:lnTo>
                    <a:lnTo>
                      <a:pt x="24" y="75"/>
                    </a:lnTo>
                    <a:lnTo>
                      <a:pt x="24" y="69"/>
                    </a:lnTo>
                    <a:lnTo>
                      <a:pt x="25" y="68"/>
                    </a:lnTo>
                    <a:lnTo>
                      <a:pt x="25" y="66"/>
                    </a:lnTo>
                    <a:lnTo>
                      <a:pt x="25" y="61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4"/>
                    </a:lnTo>
                    <a:lnTo>
                      <a:pt x="24" y="51"/>
                    </a:lnTo>
                    <a:lnTo>
                      <a:pt x="24" y="49"/>
                    </a:lnTo>
                    <a:lnTo>
                      <a:pt x="25" y="46"/>
                    </a:lnTo>
                    <a:lnTo>
                      <a:pt x="27" y="44"/>
                    </a:lnTo>
                    <a:lnTo>
                      <a:pt x="34" y="44"/>
                    </a:lnTo>
                    <a:lnTo>
                      <a:pt x="41" y="44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7" y="51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9" y="49"/>
                    </a:lnTo>
                    <a:lnTo>
                      <a:pt x="51" y="49"/>
                    </a:lnTo>
                    <a:lnTo>
                      <a:pt x="51" y="54"/>
                    </a:lnTo>
                    <a:lnTo>
                      <a:pt x="51" y="49"/>
                    </a:lnTo>
                    <a:lnTo>
                      <a:pt x="51" y="46"/>
                    </a:lnTo>
                    <a:lnTo>
                      <a:pt x="51" y="40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66" y="40"/>
                    </a:lnTo>
                    <a:lnTo>
                      <a:pt x="71" y="47"/>
                    </a:lnTo>
                    <a:lnTo>
                      <a:pt x="73" y="49"/>
                    </a:lnTo>
                    <a:lnTo>
                      <a:pt x="75" y="49"/>
                    </a:lnTo>
                    <a:lnTo>
                      <a:pt x="73" y="47"/>
                    </a:lnTo>
                    <a:lnTo>
                      <a:pt x="66" y="39"/>
                    </a:lnTo>
                    <a:lnTo>
                      <a:pt x="65" y="37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8" y="25"/>
                    </a:lnTo>
                    <a:lnTo>
                      <a:pt x="56" y="23"/>
                    </a:lnTo>
                    <a:lnTo>
                      <a:pt x="56" y="25"/>
                    </a:lnTo>
                    <a:lnTo>
                      <a:pt x="54" y="25"/>
                    </a:lnTo>
                    <a:lnTo>
                      <a:pt x="53" y="22"/>
                    </a:lnTo>
                    <a:lnTo>
                      <a:pt x="54" y="22"/>
                    </a:lnTo>
                    <a:lnTo>
                      <a:pt x="58" y="20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4" y="8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70" y="6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5" y="6"/>
                    </a:lnTo>
                    <a:close/>
                    <a:moveTo>
                      <a:pt x="53" y="11"/>
                    </a:moveTo>
                    <a:lnTo>
                      <a:pt x="53" y="11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3" y="11"/>
                    </a:lnTo>
                    <a:close/>
                    <a:moveTo>
                      <a:pt x="150" y="22"/>
                    </a:moveTo>
                    <a:lnTo>
                      <a:pt x="152" y="23"/>
                    </a:lnTo>
                    <a:lnTo>
                      <a:pt x="150" y="25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5" y="25"/>
                    </a:lnTo>
                    <a:lnTo>
                      <a:pt x="145" y="27"/>
                    </a:lnTo>
                    <a:lnTo>
                      <a:pt x="142" y="23"/>
                    </a:lnTo>
                    <a:lnTo>
                      <a:pt x="140" y="22"/>
                    </a:lnTo>
                    <a:lnTo>
                      <a:pt x="140" y="22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5"/>
                    </a:lnTo>
                    <a:lnTo>
                      <a:pt x="142" y="13"/>
                    </a:lnTo>
                    <a:lnTo>
                      <a:pt x="143" y="11"/>
                    </a:lnTo>
                    <a:lnTo>
                      <a:pt x="145" y="11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50" y="15"/>
                    </a:lnTo>
                    <a:lnTo>
                      <a:pt x="150" y="17"/>
                    </a:lnTo>
                    <a:lnTo>
                      <a:pt x="150" y="17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48" y="20"/>
                    </a:lnTo>
                    <a:lnTo>
                      <a:pt x="150" y="22"/>
                    </a:lnTo>
                    <a:lnTo>
                      <a:pt x="150" y="22"/>
                    </a:lnTo>
                    <a:close/>
                    <a:moveTo>
                      <a:pt x="104" y="20"/>
                    </a:moveTo>
                    <a:lnTo>
                      <a:pt x="102" y="20"/>
                    </a:lnTo>
                    <a:lnTo>
                      <a:pt x="101" y="20"/>
                    </a:lnTo>
                    <a:lnTo>
                      <a:pt x="99" y="18"/>
                    </a:lnTo>
                    <a:lnTo>
                      <a:pt x="101" y="17"/>
                    </a:lnTo>
                    <a:lnTo>
                      <a:pt x="101" y="17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0"/>
                    </a:lnTo>
                    <a:lnTo>
                      <a:pt x="104" y="20"/>
                    </a:lnTo>
                    <a:close/>
                    <a:moveTo>
                      <a:pt x="160" y="35"/>
                    </a:moveTo>
                    <a:lnTo>
                      <a:pt x="160" y="37"/>
                    </a:lnTo>
                    <a:lnTo>
                      <a:pt x="160" y="39"/>
                    </a:lnTo>
                    <a:lnTo>
                      <a:pt x="160" y="39"/>
                    </a:lnTo>
                    <a:lnTo>
                      <a:pt x="157" y="39"/>
                    </a:lnTo>
                    <a:lnTo>
                      <a:pt x="155" y="39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4" y="34"/>
                    </a:lnTo>
                    <a:lnTo>
                      <a:pt x="154" y="32"/>
                    </a:lnTo>
                    <a:lnTo>
                      <a:pt x="154" y="30"/>
                    </a:lnTo>
                    <a:lnTo>
                      <a:pt x="154" y="30"/>
                    </a:lnTo>
                    <a:lnTo>
                      <a:pt x="157" y="34"/>
                    </a:lnTo>
                    <a:lnTo>
                      <a:pt x="160" y="3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61"/>
              <p:cNvSpPr>
                <a:spLocks/>
              </p:cNvSpPr>
              <p:nvPr/>
            </p:nvSpPr>
            <p:spPr bwMode="auto">
              <a:xfrm>
                <a:off x="4437" y="2805"/>
                <a:ext cx="33" cy="34"/>
              </a:xfrm>
              <a:custGeom>
                <a:avLst/>
                <a:gdLst>
                  <a:gd name="T0" fmla="*/ 29 w 33"/>
                  <a:gd name="T1" fmla="*/ 24 h 34"/>
                  <a:gd name="T2" fmla="*/ 28 w 33"/>
                  <a:gd name="T3" fmla="*/ 26 h 34"/>
                  <a:gd name="T4" fmla="*/ 26 w 33"/>
                  <a:gd name="T5" fmla="*/ 29 h 34"/>
                  <a:gd name="T6" fmla="*/ 22 w 33"/>
                  <a:gd name="T7" fmla="*/ 33 h 34"/>
                  <a:gd name="T8" fmla="*/ 22 w 33"/>
                  <a:gd name="T9" fmla="*/ 33 h 34"/>
                  <a:gd name="T10" fmla="*/ 21 w 33"/>
                  <a:gd name="T11" fmla="*/ 33 h 34"/>
                  <a:gd name="T12" fmla="*/ 19 w 33"/>
                  <a:gd name="T13" fmla="*/ 33 h 34"/>
                  <a:gd name="T14" fmla="*/ 17 w 33"/>
                  <a:gd name="T15" fmla="*/ 33 h 34"/>
                  <a:gd name="T16" fmla="*/ 16 w 33"/>
                  <a:gd name="T17" fmla="*/ 31 h 34"/>
                  <a:gd name="T18" fmla="*/ 14 w 33"/>
                  <a:gd name="T19" fmla="*/ 33 h 34"/>
                  <a:gd name="T20" fmla="*/ 12 w 33"/>
                  <a:gd name="T21" fmla="*/ 33 h 34"/>
                  <a:gd name="T22" fmla="*/ 9 w 33"/>
                  <a:gd name="T23" fmla="*/ 34 h 34"/>
                  <a:gd name="T24" fmla="*/ 7 w 33"/>
                  <a:gd name="T25" fmla="*/ 34 h 34"/>
                  <a:gd name="T26" fmla="*/ 5 w 33"/>
                  <a:gd name="T27" fmla="*/ 34 h 34"/>
                  <a:gd name="T28" fmla="*/ 4 w 33"/>
                  <a:gd name="T29" fmla="*/ 34 h 34"/>
                  <a:gd name="T30" fmla="*/ 2 w 33"/>
                  <a:gd name="T31" fmla="*/ 34 h 34"/>
                  <a:gd name="T32" fmla="*/ 2 w 33"/>
                  <a:gd name="T33" fmla="*/ 29 h 34"/>
                  <a:gd name="T34" fmla="*/ 0 w 33"/>
                  <a:gd name="T35" fmla="*/ 26 h 34"/>
                  <a:gd name="T36" fmla="*/ 0 w 33"/>
                  <a:gd name="T37" fmla="*/ 22 h 34"/>
                  <a:gd name="T38" fmla="*/ 2 w 33"/>
                  <a:gd name="T39" fmla="*/ 21 h 34"/>
                  <a:gd name="T40" fmla="*/ 2 w 33"/>
                  <a:gd name="T41" fmla="*/ 19 h 34"/>
                  <a:gd name="T42" fmla="*/ 5 w 33"/>
                  <a:gd name="T43" fmla="*/ 17 h 34"/>
                  <a:gd name="T44" fmla="*/ 5 w 33"/>
                  <a:gd name="T45" fmla="*/ 16 h 34"/>
                  <a:gd name="T46" fmla="*/ 9 w 33"/>
                  <a:gd name="T47" fmla="*/ 10 h 34"/>
                  <a:gd name="T48" fmla="*/ 10 w 33"/>
                  <a:gd name="T49" fmla="*/ 7 h 34"/>
                  <a:gd name="T50" fmla="*/ 12 w 33"/>
                  <a:gd name="T51" fmla="*/ 5 h 34"/>
                  <a:gd name="T52" fmla="*/ 14 w 33"/>
                  <a:gd name="T53" fmla="*/ 4 h 34"/>
                  <a:gd name="T54" fmla="*/ 14 w 33"/>
                  <a:gd name="T55" fmla="*/ 4 h 34"/>
                  <a:gd name="T56" fmla="*/ 14 w 33"/>
                  <a:gd name="T57" fmla="*/ 4 h 34"/>
                  <a:gd name="T58" fmla="*/ 19 w 33"/>
                  <a:gd name="T59" fmla="*/ 7 h 34"/>
                  <a:gd name="T60" fmla="*/ 19 w 33"/>
                  <a:gd name="T61" fmla="*/ 7 h 34"/>
                  <a:gd name="T62" fmla="*/ 21 w 33"/>
                  <a:gd name="T63" fmla="*/ 5 h 34"/>
                  <a:gd name="T64" fmla="*/ 21 w 33"/>
                  <a:gd name="T65" fmla="*/ 4 h 34"/>
                  <a:gd name="T66" fmla="*/ 22 w 33"/>
                  <a:gd name="T67" fmla="*/ 2 h 34"/>
                  <a:gd name="T68" fmla="*/ 22 w 33"/>
                  <a:gd name="T69" fmla="*/ 2 h 34"/>
                  <a:gd name="T70" fmla="*/ 24 w 33"/>
                  <a:gd name="T71" fmla="*/ 0 h 34"/>
                  <a:gd name="T72" fmla="*/ 28 w 33"/>
                  <a:gd name="T73" fmla="*/ 0 h 34"/>
                  <a:gd name="T74" fmla="*/ 28 w 33"/>
                  <a:gd name="T75" fmla="*/ 0 h 34"/>
                  <a:gd name="T76" fmla="*/ 31 w 33"/>
                  <a:gd name="T77" fmla="*/ 5 h 34"/>
                  <a:gd name="T78" fmla="*/ 31 w 33"/>
                  <a:gd name="T79" fmla="*/ 7 h 34"/>
                  <a:gd name="T80" fmla="*/ 33 w 33"/>
                  <a:gd name="T81" fmla="*/ 10 h 34"/>
                  <a:gd name="T82" fmla="*/ 33 w 33"/>
                  <a:gd name="T83" fmla="*/ 12 h 34"/>
                  <a:gd name="T84" fmla="*/ 31 w 33"/>
                  <a:gd name="T85" fmla="*/ 14 h 34"/>
                  <a:gd name="T86" fmla="*/ 29 w 33"/>
                  <a:gd name="T87" fmla="*/ 14 h 34"/>
                  <a:gd name="T88" fmla="*/ 26 w 33"/>
                  <a:gd name="T89" fmla="*/ 17 h 34"/>
                  <a:gd name="T90" fmla="*/ 21 w 33"/>
                  <a:gd name="T91" fmla="*/ 19 h 34"/>
                  <a:gd name="T92" fmla="*/ 17 w 33"/>
                  <a:gd name="T93" fmla="*/ 22 h 34"/>
                  <a:gd name="T94" fmla="*/ 16 w 33"/>
                  <a:gd name="T95" fmla="*/ 22 h 34"/>
                  <a:gd name="T96" fmla="*/ 16 w 33"/>
                  <a:gd name="T97" fmla="*/ 24 h 34"/>
                  <a:gd name="T98" fmla="*/ 17 w 33"/>
                  <a:gd name="T99" fmla="*/ 24 h 34"/>
                  <a:gd name="T100" fmla="*/ 17 w 33"/>
                  <a:gd name="T101" fmla="*/ 24 h 34"/>
                  <a:gd name="T102" fmla="*/ 21 w 33"/>
                  <a:gd name="T103" fmla="*/ 22 h 34"/>
                  <a:gd name="T104" fmla="*/ 22 w 33"/>
                  <a:gd name="T105" fmla="*/ 22 h 34"/>
                  <a:gd name="T106" fmla="*/ 26 w 33"/>
                  <a:gd name="T107" fmla="*/ 22 h 34"/>
                  <a:gd name="T108" fmla="*/ 28 w 33"/>
                  <a:gd name="T109" fmla="*/ 22 h 34"/>
                  <a:gd name="T110" fmla="*/ 29 w 33"/>
                  <a:gd name="T11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34">
                    <a:moveTo>
                      <a:pt x="29" y="24"/>
                    </a:moveTo>
                    <a:lnTo>
                      <a:pt x="28" y="26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6" y="17"/>
                    </a:lnTo>
                    <a:lnTo>
                      <a:pt x="21" y="19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9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62"/>
              <p:cNvSpPr>
                <a:spLocks noEditPoints="1"/>
              </p:cNvSpPr>
              <p:nvPr/>
            </p:nvSpPr>
            <p:spPr bwMode="auto">
              <a:xfrm>
                <a:off x="3792" y="1695"/>
                <a:ext cx="135" cy="106"/>
              </a:xfrm>
              <a:custGeom>
                <a:avLst/>
                <a:gdLst>
                  <a:gd name="T0" fmla="*/ 26 w 135"/>
                  <a:gd name="T1" fmla="*/ 99 h 106"/>
                  <a:gd name="T2" fmla="*/ 14 w 135"/>
                  <a:gd name="T3" fmla="*/ 98 h 106"/>
                  <a:gd name="T4" fmla="*/ 9 w 135"/>
                  <a:gd name="T5" fmla="*/ 89 h 106"/>
                  <a:gd name="T6" fmla="*/ 0 w 135"/>
                  <a:gd name="T7" fmla="*/ 74 h 106"/>
                  <a:gd name="T8" fmla="*/ 0 w 135"/>
                  <a:gd name="T9" fmla="*/ 40 h 106"/>
                  <a:gd name="T10" fmla="*/ 9 w 135"/>
                  <a:gd name="T11" fmla="*/ 43 h 106"/>
                  <a:gd name="T12" fmla="*/ 17 w 135"/>
                  <a:gd name="T13" fmla="*/ 35 h 106"/>
                  <a:gd name="T14" fmla="*/ 21 w 135"/>
                  <a:gd name="T15" fmla="*/ 26 h 106"/>
                  <a:gd name="T16" fmla="*/ 9 w 135"/>
                  <a:gd name="T17" fmla="*/ 36 h 106"/>
                  <a:gd name="T18" fmla="*/ 3 w 135"/>
                  <a:gd name="T19" fmla="*/ 31 h 106"/>
                  <a:gd name="T20" fmla="*/ 17 w 135"/>
                  <a:gd name="T21" fmla="*/ 21 h 106"/>
                  <a:gd name="T22" fmla="*/ 34 w 135"/>
                  <a:gd name="T23" fmla="*/ 6 h 106"/>
                  <a:gd name="T24" fmla="*/ 45 w 135"/>
                  <a:gd name="T25" fmla="*/ 4 h 106"/>
                  <a:gd name="T26" fmla="*/ 45 w 135"/>
                  <a:gd name="T27" fmla="*/ 19 h 106"/>
                  <a:gd name="T28" fmla="*/ 41 w 135"/>
                  <a:gd name="T29" fmla="*/ 40 h 106"/>
                  <a:gd name="T30" fmla="*/ 53 w 135"/>
                  <a:gd name="T31" fmla="*/ 45 h 106"/>
                  <a:gd name="T32" fmla="*/ 46 w 135"/>
                  <a:gd name="T33" fmla="*/ 53 h 106"/>
                  <a:gd name="T34" fmla="*/ 39 w 135"/>
                  <a:gd name="T35" fmla="*/ 65 h 106"/>
                  <a:gd name="T36" fmla="*/ 34 w 135"/>
                  <a:gd name="T37" fmla="*/ 67 h 106"/>
                  <a:gd name="T38" fmla="*/ 31 w 135"/>
                  <a:gd name="T39" fmla="*/ 74 h 106"/>
                  <a:gd name="T40" fmla="*/ 29 w 135"/>
                  <a:gd name="T41" fmla="*/ 86 h 106"/>
                  <a:gd name="T42" fmla="*/ 29 w 135"/>
                  <a:gd name="T43" fmla="*/ 94 h 106"/>
                  <a:gd name="T44" fmla="*/ 31 w 135"/>
                  <a:gd name="T45" fmla="*/ 99 h 106"/>
                  <a:gd name="T46" fmla="*/ 57 w 135"/>
                  <a:gd name="T47" fmla="*/ 14 h 106"/>
                  <a:gd name="T48" fmla="*/ 86 w 135"/>
                  <a:gd name="T49" fmla="*/ 67 h 106"/>
                  <a:gd name="T50" fmla="*/ 81 w 135"/>
                  <a:gd name="T51" fmla="*/ 74 h 106"/>
                  <a:gd name="T52" fmla="*/ 82 w 135"/>
                  <a:gd name="T53" fmla="*/ 84 h 106"/>
                  <a:gd name="T54" fmla="*/ 75 w 135"/>
                  <a:gd name="T55" fmla="*/ 98 h 106"/>
                  <a:gd name="T56" fmla="*/ 69 w 135"/>
                  <a:gd name="T57" fmla="*/ 93 h 106"/>
                  <a:gd name="T58" fmla="*/ 62 w 135"/>
                  <a:gd name="T59" fmla="*/ 87 h 106"/>
                  <a:gd name="T60" fmla="*/ 57 w 135"/>
                  <a:gd name="T61" fmla="*/ 75 h 106"/>
                  <a:gd name="T62" fmla="*/ 57 w 135"/>
                  <a:gd name="T63" fmla="*/ 69 h 106"/>
                  <a:gd name="T64" fmla="*/ 63 w 135"/>
                  <a:gd name="T65" fmla="*/ 64 h 106"/>
                  <a:gd name="T66" fmla="*/ 69 w 135"/>
                  <a:gd name="T67" fmla="*/ 70 h 106"/>
                  <a:gd name="T68" fmla="*/ 72 w 135"/>
                  <a:gd name="T69" fmla="*/ 67 h 106"/>
                  <a:gd name="T70" fmla="*/ 79 w 135"/>
                  <a:gd name="T71" fmla="*/ 57 h 106"/>
                  <a:gd name="T72" fmla="*/ 86 w 135"/>
                  <a:gd name="T73" fmla="*/ 60 h 106"/>
                  <a:gd name="T74" fmla="*/ 48 w 135"/>
                  <a:gd name="T75" fmla="*/ 69 h 106"/>
                  <a:gd name="T76" fmla="*/ 46 w 135"/>
                  <a:gd name="T77" fmla="*/ 62 h 106"/>
                  <a:gd name="T78" fmla="*/ 48 w 135"/>
                  <a:gd name="T79" fmla="*/ 69 h 106"/>
                  <a:gd name="T80" fmla="*/ 86 w 135"/>
                  <a:gd name="T81" fmla="*/ 72 h 106"/>
                  <a:gd name="T82" fmla="*/ 87 w 135"/>
                  <a:gd name="T83" fmla="*/ 74 h 106"/>
                  <a:gd name="T84" fmla="*/ 51 w 135"/>
                  <a:gd name="T85" fmla="*/ 86 h 106"/>
                  <a:gd name="T86" fmla="*/ 41 w 135"/>
                  <a:gd name="T87" fmla="*/ 91 h 106"/>
                  <a:gd name="T88" fmla="*/ 33 w 135"/>
                  <a:gd name="T89" fmla="*/ 77 h 106"/>
                  <a:gd name="T90" fmla="*/ 46 w 135"/>
                  <a:gd name="T91" fmla="*/ 75 h 106"/>
                  <a:gd name="T92" fmla="*/ 134 w 135"/>
                  <a:gd name="T93" fmla="*/ 94 h 106"/>
                  <a:gd name="T94" fmla="*/ 134 w 135"/>
                  <a:gd name="T95" fmla="*/ 89 h 106"/>
                  <a:gd name="T96" fmla="*/ 50 w 135"/>
                  <a:gd name="T97" fmla="*/ 103 h 106"/>
                  <a:gd name="T98" fmla="*/ 51 w 135"/>
                  <a:gd name="T99" fmla="*/ 93 h 106"/>
                  <a:gd name="T100" fmla="*/ 50 w 135"/>
                  <a:gd name="T101" fmla="*/ 103 h 106"/>
                  <a:gd name="T102" fmla="*/ 33 w 135"/>
                  <a:gd name="T103" fmla="*/ 98 h 106"/>
                  <a:gd name="T104" fmla="*/ 36 w 135"/>
                  <a:gd name="T105" fmla="*/ 98 h 106"/>
                  <a:gd name="T106" fmla="*/ 81 w 135"/>
                  <a:gd name="T107" fmla="*/ 96 h 106"/>
                  <a:gd name="T108" fmla="*/ 79 w 135"/>
                  <a:gd name="T109" fmla="*/ 94 h 106"/>
                  <a:gd name="T110" fmla="*/ 84 w 135"/>
                  <a:gd name="T111" fmla="*/ 94 h 106"/>
                  <a:gd name="T112" fmla="*/ 45 w 135"/>
                  <a:gd name="T113" fmla="*/ 99 h 106"/>
                  <a:gd name="T114" fmla="*/ 43 w 135"/>
                  <a:gd name="T115" fmla="*/ 98 h 106"/>
                  <a:gd name="T116" fmla="*/ 62 w 135"/>
                  <a:gd name="T117" fmla="*/ 98 h 106"/>
                  <a:gd name="T118" fmla="*/ 70 w 135"/>
                  <a:gd name="T119" fmla="*/ 104 h 106"/>
                  <a:gd name="T120" fmla="*/ 57 w 135"/>
                  <a:gd name="T121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106">
                    <a:moveTo>
                      <a:pt x="31" y="99"/>
                    </a:moveTo>
                    <a:lnTo>
                      <a:pt x="31" y="99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6" y="99"/>
                    </a:lnTo>
                    <a:lnTo>
                      <a:pt x="22" y="101"/>
                    </a:lnTo>
                    <a:lnTo>
                      <a:pt x="21" y="101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4"/>
                    </a:lnTo>
                    <a:lnTo>
                      <a:pt x="10" y="93"/>
                    </a:lnTo>
                    <a:lnTo>
                      <a:pt x="9" y="89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9" y="81"/>
                    </a:lnTo>
                    <a:lnTo>
                      <a:pt x="3" y="77"/>
                    </a:lnTo>
                    <a:lnTo>
                      <a:pt x="0" y="7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2" y="40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9" y="35"/>
                    </a:lnTo>
                    <a:lnTo>
                      <a:pt x="21" y="36"/>
                    </a:lnTo>
                    <a:lnTo>
                      <a:pt x="21" y="33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4" y="29"/>
                    </a:lnTo>
                    <a:lnTo>
                      <a:pt x="12" y="36"/>
                    </a:lnTo>
                    <a:lnTo>
                      <a:pt x="9" y="36"/>
                    </a:lnTo>
                    <a:lnTo>
                      <a:pt x="7" y="38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5" y="26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22" y="21"/>
                    </a:lnTo>
                    <a:lnTo>
                      <a:pt x="24" y="19"/>
                    </a:lnTo>
                    <a:lnTo>
                      <a:pt x="27" y="18"/>
                    </a:lnTo>
                    <a:lnTo>
                      <a:pt x="33" y="9"/>
                    </a:lnTo>
                    <a:lnTo>
                      <a:pt x="34" y="6"/>
                    </a:lnTo>
                    <a:lnTo>
                      <a:pt x="41" y="4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8"/>
                    </a:lnTo>
                    <a:lnTo>
                      <a:pt x="45" y="19"/>
                    </a:lnTo>
                    <a:lnTo>
                      <a:pt x="43" y="24"/>
                    </a:lnTo>
                    <a:lnTo>
                      <a:pt x="41" y="26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1" y="40"/>
                    </a:lnTo>
                    <a:lnTo>
                      <a:pt x="43" y="41"/>
                    </a:lnTo>
                    <a:lnTo>
                      <a:pt x="45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8"/>
                    </a:lnTo>
                    <a:lnTo>
                      <a:pt x="51" y="50"/>
                    </a:lnTo>
                    <a:lnTo>
                      <a:pt x="50" y="52"/>
                    </a:lnTo>
                    <a:lnTo>
                      <a:pt x="48" y="53"/>
                    </a:lnTo>
                    <a:lnTo>
                      <a:pt x="46" y="53"/>
                    </a:lnTo>
                    <a:lnTo>
                      <a:pt x="45" y="52"/>
                    </a:lnTo>
                    <a:lnTo>
                      <a:pt x="43" y="52"/>
                    </a:lnTo>
                    <a:lnTo>
                      <a:pt x="41" y="53"/>
                    </a:lnTo>
                    <a:lnTo>
                      <a:pt x="39" y="60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4" y="67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4" y="70"/>
                    </a:lnTo>
                    <a:lnTo>
                      <a:pt x="33" y="72"/>
                    </a:lnTo>
                    <a:lnTo>
                      <a:pt x="31" y="74"/>
                    </a:lnTo>
                    <a:lnTo>
                      <a:pt x="29" y="75"/>
                    </a:lnTo>
                    <a:lnTo>
                      <a:pt x="27" y="77"/>
                    </a:lnTo>
                    <a:lnTo>
                      <a:pt x="29" y="81"/>
                    </a:lnTo>
                    <a:lnTo>
                      <a:pt x="29" y="82"/>
                    </a:lnTo>
                    <a:lnTo>
                      <a:pt x="29" y="86"/>
                    </a:lnTo>
                    <a:lnTo>
                      <a:pt x="29" y="87"/>
                    </a:lnTo>
                    <a:lnTo>
                      <a:pt x="26" y="91"/>
                    </a:lnTo>
                    <a:lnTo>
                      <a:pt x="26" y="93"/>
                    </a:lnTo>
                    <a:lnTo>
                      <a:pt x="27" y="93"/>
                    </a:lnTo>
                    <a:lnTo>
                      <a:pt x="29" y="94"/>
                    </a:lnTo>
                    <a:lnTo>
                      <a:pt x="29" y="94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9"/>
                    </a:lnTo>
                    <a:lnTo>
                      <a:pt x="31" y="99"/>
                    </a:lnTo>
                    <a:close/>
                    <a:moveTo>
                      <a:pt x="57" y="18"/>
                    </a:moveTo>
                    <a:lnTo>
                      <a:pt x="55" y="18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7" y="16"/>
                    </a:lnTo>
                    <a:lnTo>
                      <a:pt x="57" y="18"/>
                    </a:lnTo>
                    <a:lnTo>
                      <a:pt x="57" y="18"/>
                    </a:lnTo>
                    <a:close/>
                    <a:moveTo>
                      <a:pt x="86" y="67"/>
                    </a:moveTo>
                    <a:lnTo>
                      <a:pt x="86" y="70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4"/>
                    </a:lnTo>
                    <a:lnTo>
                      <a:pt x="81" y="74"/>
                    </a:lnTo>
                    <a:lnTo>
                      <a:pt x="79" y="75"/>
                    </a:lnTo>
                    <a:lnTo>
                      <a:pt x="79" y="79"/>
                    </a:lnTo>
                    <a:lnTo>
                      <a:pt x="79" y="81"/>
                    </a:lnTo>
                    <a:lnTo>
                      <a:pt x="82" y="81"/>
                    </a:lnTo>
                    <a:lnTo>
                      <a:pt x="82" y="84"/>
                    </a:lnTo>
                    <a:lnTo>
                      <a:pt x="81" y="86"/>
                    </a:lnTo>
                    <a:lnTo>
                      <a:pt x="75" y="87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5" y="98"/>
                    </a:lnTo>
                    <a:lnTo>
                      <a:pt x="75" y="101"/>
                    </a:lnTo>
                    <a:lnTo>
                      <a:pt x="72" y="101"/>
                    </a:lnTo>
                    <a:lnTo>
                      <a:pt x="69" y="98"/>
                    </a:lnTo>
                    <a:lnTo>
                      <a:pt x="69" y="96"/>
                    </a:lnTo>
                    <a:lnTo>
                      <a:pt x="69" y="93"/>
                    </a:lnTo>
                    <a:lnTo>
                      <a:pt x="69" y="91"/>
                    </a:lnTo>
                    <a:lnTo>
                      <a:pt x="67" y="87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2" y="87"/>
                    </a:lnTo>
                    <a:lnTo>
                      <a:pt x="60" y="87"/>
                    </a:lnTo>
                    <a:lnTo>
                      <a:pt x="58" y="84"/>
                    </a:lnTo>
                    <a:lnTo>
                      <a:pt x="58" y="79"/>
                    </a:lnTo>
                    <a:lnTo>
                      <a:pt x="58" y="75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4"/>
                    </a:lnTo>
                    <a:lnTo>
                      <a:pt x="55" y="72"/>
                    </a:lnTo>
                    <a:lnTo>
                      <a:pt x="55" y="70"/>
                    </a:lnTo>
                    <a:lnTo>
                      <a:pt x="57" y="69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3" y="62"/>
                    </a:lnTo>
                    <a:lnTo>
                      <a:pt x="67" y="62"/>
                    </a:lnTo>
                    <a:lnTo>
                      <a:pt x="69" y="64"/>
                    </a:lnTo>
                    <a:lnTo>
                      <a:pt x="69" y="67"/>
                    </a:lnTo>
                    <a:lnTo>
                      <a:pt x="69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2" y="69"/>
                    </a:lnTo>
                    <a:lnTo>
                      <a:pt x="72" y="67"/>
                    </a:lnTo>
                    <a:lnTo>
                      <a:pt x="72" y="67"/>
                    </a:lnTo>
                    <a:lnTo>
                      <a:pt x="74" y="64"/>
                    </a:lnTo>
                    <a:lnTo>
                      <a:pt x="72" y="62"/>
                    </a:lnTo>
                    <a:lnTo>
                      <a:pt x="72" y="62"/>
                    </a:lnTo>
                    <a:lnTo>
                      <a:pt x="75" y="58"/>
                    </a:lnTo>
                    <a:lnTo>
                      <a:pt x="79" y="57"/>
                    </a:lnTo>
                    <a:lnTo>
                      <a:pt x="81" y="57"/>
                    </a:lnTo>
                    <a:lnTo>
                      <a:pt x="82" y="57"/>
                    </a:lnTo>
                    <a:lnTo>
                      <a:pt x="84" y="58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2"/>
                    </a:lnTo>
                    <a:lnTo>
                      <a:pt x="84" y="64"/>
                    </a:lnTo>
                    <a:lnTo>
                      <a:pt x="86" y="67"/>
                    </a:lnTo>
                    <a:lnTo>
                      <a:pt x="86" y="67"/>
                    </a:lnTo>
                    <a:close/>
                    <a:moveTo>
                      <a:pt x="48" y="69"/>
                    </a:moveTo>
                    <a:lnTo>
                      <a:pt x="46" y="69"/>
                    </a:lnTo>
                    <a:lnTo>
                      <a:pt x="46" y="69"/>
                    </a:lnTo>
                    <a:lnTo>
                      <a:pt x="46" y="65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4"/>
                    </a:lnTo>
                    <a:lnTo>
                      <a:pt x="48" y="65"/>
                    </a:lnTo>
                    <a:lnTo>
                      <a:pt x="48" y="67"/>
                    </a:lnTo>
                    <a:lnTo>
                      <a:pt x="48" y="69"/>
                    </a:lnTo>
                    <a:close/>
                    <a:moveTo>
                      <a:pt x="87" y="74"/>
                    </a:moveTo>
                    <a:lnTo>
                      <a:pt x="86" y="75"/>
                    </a:lnTo>
                    <a:lnTo>
                      <a:pt x="84" y="75"/>
                    </a:lnTo>
                    <a:lnTo>
                      <a:pt x="84" y="74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87" y="72"/>
                    </a:lnTo>
                    <a:lnTo>
                      <a:pt x="87" y="74"/>
                    </a:lnTo>
                    <a:lnTo>
                      <a:pt x="87" y="74"/>
                    </a:lnTo>
                    <a:close/>
                    <a:moveTo>
                      <a:pt x="48" y="74"/>
                    </a:moveTo>
                    <a:lnTo>
                      <a:pt x="50" y="75"/>
                    </a:lnTo>
                    <a:lnTo>
                      <a:pt x="50" y="79"/>
                    </a:lnTo>
                    <a:lnTo>
                      <a:pt x="51" y="84"/>
                    </a:lnTo>
                    <a:lnTo>
                      <a:pt x="51" y="86"/>
                    </a:lnTo>
                    <a:lnTo>
                      <a:pt x="51" y="87"/>
                    </a:lnTo>
                    <a:lnTo>
                      <a:pt x="51" y="89"/>
                    </a:lnTo>
                    <a:lnTo>
                      <a:pt x="48" y="93"/>
                    </a:lnTo>
                    <a:lnTo>
                      <a:pt x="45" y="93"/>
                    </a:lnTo>
                    <a:lnTo>
                      <a:pt x="41" y="91"/>
                    </a:lnTo>
                    <a:lnTo>
                      <a:pt x="36" y="89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3" y="82"/>
                    </a:lnTo>
                    <a:lnTo>
                      <a:pt x="33" y="77"/>
                    </a:lnTo>
                    <a:lnTo>
                      <a:pt x="36" y="75"/>
                    </a:lnTo>
                    <a:lnTo>
                      <a:pt x="41" y="74"/>
                    </a:lnTo>
                    <a:lnTo>
                      <a:pt x="43" y="74"/>
                    </a:lnTo>
                    <a:lnTo>
                      <a:pt x="45" y="75"/>
                    </a:lnTo>
                    <a:lnTo>
                      <a:pt x="46" y="75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48" y="74"/>
                    </a:lnTo>
                    <a:close/>
                    <a:moveTo>
                      <a:pt x="134" y="94"/>
                    </a:moveTo>
                    <a:lnTo>
                      <a:pt x="134" y="94"/>
                    </a:lnTo>
                    <a:lnTo>
                      <a:pt x="130" y="93"/>
                    </a:lnTo>
                    <a:lnTo>
                      <a:pt x="125" y="91"/>
                    </a:lnTo>
                    <a:lnTo>
                      <a:pt x="127" y="86"/>
                    </a:lnTo>
                    <a:lnTo>
                      <a:pt x="127" y="84"/>
                    </a:lnTo>
                    <a:lnTo>
                      <a:pt x="134" y="89"/>
                    </a:lnTo>
                    <a:lnTo>
                      <a:pt x="135" y="91"/>
                    </a:lnTo>
                    <a:lnTo>
                      <a:pt x="134" y="94"/>
                    </a:lnTo>
                    <a:lnTo>
                      <a:pt x="134" y="94"/>
                    </a:lnTo>
                    <a:close/>
                    <a:moveTo>
                      <a:pt x="50" y="103"/>
                    </a:moveTo>
                    <a:lnTo>
                      <a:pt x="50" y="103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51" y="93"/>
                    </a:lnTo>
                    <a:lnTo>
                      <a:pt x="53" y="89"/>
                    </a:lnTo>
                    <a:lnTo>
                      <a:pt x="55" y="89"/>
                    </a:lnTo>
                    <a:lnTo>
                      <a:pt x="53" y="93"/>
                    </a:lnTo>
                    <a:lnTo>
                      <a:pt x="50" y="101"/>
                    </a:lnTo>
                    <a:lnTo>
                      <a:pt x="50" y="103"/>
                    </a:lnTo>
                    <a:lnTo>
                      <a:pt x="50" y="103"/>
                    </a:lnTo>
                    <a:close/>
                    <a:moveTo>
                      <a:pt x="38" y="98"/>
                    </a:moveTo>
                    <a:lnTo>
                      <a:pt x="34" y="98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3" y="93"/>
                    </a:lnTo>
                    <a:lnTo>
                      <a:pt x="36" y="94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38" y="98"/>
                    </a:lnTo>
                    <a:close/>
                    <a:moveTo>
                      <a:pt x="84" y="96"/>
                    </a:moveTo>
                    <a:lnTo>
                      <a:pt x="84" y="96"/>
                    </a:lnTo>
                    <a:lnTo>
                      <a:pt x="81" y="96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7" y="96"/>
                    </a:lnTo>
                    <a:lnTo>
                      <a:pt x="77" y="94"/>
                    </a:lnTo>
                    <a:lnTo>
                      <a:pt x="79" y="94"/>
                    </a:lnTo>
                    <a:lnTo>
                      <a:pt x="79" y="94"/>
                    </a:lnTo>
                    <a:lnTo>
                      <a:pt x="79" y="93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4" y="94"/>
                    </a:lnTo>
                    <a:lnTo>
                      <a:pt x="84" y="94"/>
                    </a:lnTo>
                    <a:lnTo>
                      <a:pt x="84" y="96"/>
                    </a:lnTo>
                    <a:lnTo>
                      <a:pt x="84" y="96"/>
                    </a:lnTo>
                    <a:close/>
                    <a:moveTo>
                      <a:pt x="45" y="99"/>
                    </a:moveTo>
                    <a:lnTo>
                      <a:pt x="45" y="99"/>
                    </a:lnTo>
                    <a:lnTo>
                      <a:pt x="43" y="99"/>
                    </a:lnTo>
                    <a:lnTo>
                      <a:pt x="39" y="96"/>
                    </a:lnTo>
                    <a:lnTo>
                      <a:pt x="39" y="96"/>
                    </a:lnTo>
                    <a:lnTo>
                      <a:pt x="41" y="96"/>
                    </a:lnTo>
                    <a:lnTo>
                      <a:pt x="43" y="98"/>
                    </a:lnTo>
                    <a:lnTo>
                      <a:pt x="43" y="98"/>
                    </a:lnTo>
                    <a:lnTo>
                      <a:pt x="46" y="99"/>
                    </a:lnTo>
                    <a:lnTo>
                      <a:pt x="45" y="99"/>
                    </a:lnTo>
                    <a:lnTo>
                      <a:pt x="45" y="99"/>
                    </a:lnTo>
                    <a:close/>
                    <a:moveTo>
                      <a:pt x="62" y="98"/>
                    </a:moveTo>
                    <a:lnTo>
                      <a:pt x="65" y="99"/>
                    </a:lnTo>
                    <a:lnTo>
                      <a:pt x="67" y="99"/>
                    </a:lnTo>
                    <a:lnTo>
                      <a:pt x="69" y="101"/>
                    </a:lnTo>
                    <a:lnTo>
                      <a:pt x="70" y="101"/>
                    </a:lnTo>
                    <a:lnTo>
                      <a:pt x="70" y="104"/>
                    </a:lnTo>
                    <a:lnTo>
                      <a:pt x="69" y="106"/>
                    </a:lnTo>
                    <a:lnTo>
                      <a:pt x="67" y="106"/>
                    </a:lnTo>
                    <a:lnTo>
                      <a:pt x="63" y="106"/>
                    </a:lnTo>
                    <a:lnTo>
                      <a:pt x="55" y="101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60" y="96"/>
                    </a:lnTo>
                    <a:lnTo>
                      <a:pt x="6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63"/>
              <p:cNvSpPr>
                <a:spLocks/>
              </p:cNvSpPr>
              <p:nvPr/>
            </p:nvSpPr>
            <p:spPr bwMode="auto">
              <a:xfrm>
                <a:off x="2454" y="2747"/>
                <a:ext cx="5" cy="9"/>
              </a:xfrm>
              <a:custGeom>
                <a:avLst/>
                <a:gdLst>
                  <a:gd name="T0" fmla="*/ 5 w 5"/>
                  <a:gd name="T1" fmla="*/ 9 h 9"/>
                  <a:gd name="T2" fmla="*/ 3 w 5"/>
                  <a:gd name="T3" fmla="*/ 9 h 9"/>
                  <a:gd name="T4" fmla="*/ 2 w 5"/>
                  <a:gd name="T5" fmla="*/ 5 h 9"/>
                  <a:gd name="T6" fmla="*/ 0 w 5"/>
                  <a:gd name="T7" fmla="*/ 4 h 9"/>
                  <a:gd name="T8" fmla="*/ 2 w 5"/>
                  <a:gd name="T9" fmla="*/ 2 h 9"/>
                  <a:gd name="T10" fmla="*/ 2 w 5"/>
                  <a:gd name="T11" fmla="*/ 0 h 9"/>
                  <a:gd name="T12" fmla="*/ 3 w 5"/>
                  <a:gd name="T13" fmla="*/ 2 h 9"/>
                  <a:gd name="T14" fmla="*/ 5 w 5"/>
                  <a:gd name="T15" fmla="*/ 4 h 9"/>
                  <a:gd name="T16" fmla="*/ 5 w 5"/>
                  <a:gd name="T17" fmla="*/ 5 h 9"/>
                  <a:gd name="T18" fmla="*/ 5 w 5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3" y="9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64"/>
              <p:cNvSpPr>
                <a:spLocks/>
              </p:cNvSpPr>
              <p:nvPr/>
            </p:nvSpPr>
            <p:spPr bwMode="auto">
              <a:xfrm>
                <a:off x="2252" y="2662"/>
                <a:ext cx="70" cy="46"/>
              </a:xfrm>
              <a:custGeom>
                <a:avLst/>
                <a:gdLst>
                  <a:gd name="T0" fmla="*/ 5 w 70"/>
                  <a:gd name="T1" fmla="*/ 34 h 46"/>
                  <a:gd name="T2" fmla="*/ 5 w 70"/>
                  <a:gd name="T3" fmla="*/ 32 h 46"/>
                  <a:gd name="T4" fmla="*/ 2 w 70"/>
                  <a:gd name="T5" fmla="*/ 29 h 46"/>
                  <a:gd name="T6" fmla="*/ 0 w 70"/>
                  <a:gd name="T7" fmla="*/ 27 h 46"/>
                  <a:gd name="T8" fmla="*/ 3 w 70"/>
                  <a:gd name="T9" fmla="*/ 26 h 46"/>
                  <a:gd name="T10" fmla="*/ 5 w 70"/>
                  <a:gd name="T11" fmla="*/ 22 h 46"/>
                  <a:gd name="T12" fmla="*/ 5 w 70"/>
                  <a:gd name="T13" fmla="*/ 20 h 46"/>
                  <a:gd name="T14" fmla="*/ 5 w 70"/>
                  <a:gd name="T15" fmla="*/ 17 h 46"/>
                  <a:gd name="T16" fmla="*/ 7 w 70"/>
                  <a:gd name="T17" fmla="*/ 15 h 46"/>
                  <a:gd name="T18" fmla="*/ 5 w 70"/>
                  <a:gd name="T19" fmla="*/ 14 h 46"/>
                  <a:gd name="T20" fmla="*/ 7 w 70"/>
                  <a:gd name="T21" fmla="*/ 10 h 46"/>
                  <a:gd name="T22" fmla="*/ 5 w 70"/>
                  <a:gd name="T23" fmla="*/ 5 h 46"/>
                  <a:gd name="T24" fmla="*/ 5 w 70"/>
                  <a:gd name="T25" fmla="*/ 3 h 46"/>
                  <a:gd name="T26" fmla="*/ 7 w 70"/>
                  <a:gd name="T27" fmla="*/ 2 h 46"/>
                  <a:gd name="T28" fmla="*/ 9 w 70"/>
                  <a:gd name="T29" fmla="*/ 0 h 46"/>
                  <a:gd name="T30" fmla="*/ 14 w 70"/>
                  <a:gd name="T31" fmla="*/ 2 h 46"/>
                  <a:gd name="T32" fmla="*/ 19 w 70"/>
                  <a:gd name="T33" fmla="*/ 0 h 46"/>
                  <a:gd name="T34" fmla="*/ 22 w 70"/>
                  <a:gd name="T35" fmla="*/ 0 h 46"/>
                  <a:gd name="T36" fmla="*/ 26 w 70"/>
                  <a:gd name="T37" fmla="*/ 3 h 46"/>
                  <a:gd name="T38" fmla="*/ 29 w 70"/>
                  <a:gd name="T39" fmla="*/ 3 h 46"/>
                  <a:gd name="T40" fmla="*/ 32 w 70"/>
                  <a:gd name="T41" fmla="*/ 5 h 46"/>
                  <a:gd name="T42" fmla="*/ 36 w 70"/>
                  <a:gd name="T43" fmla="*/ 5 h 46"/>
                  <a:gd name="T44" fmla="*/ 39 w 70"/>
                  <a:gd name="T45" fmla="*/ 5 h 46"/>
                  <a:gd name="T46" fmla="*/ 41 w 70"/>
                  <a:gd name="T47" fmla="*/ 9 h 46"/>
                  <a:gd name="T48" fmla="*/ 44 w 70"/>
                  <a:gd name="T49" fmla="*/ 12 h 46"/>
                  <a:gd name="T50" fmla="*/ 53 w 70"/>
                  <a:gd name="T51" fmla="*/ 14 h 46"/>
                  <a:gd name="T52" fmla="*/ 51 w 70"/>
                  <a:gd name="T53" fmla="*/ 15 h 46"/>
                  <a:gd name="T54" fmla="*/ 46 w 70"/>
                  <a:gd name="T55" fmla="*/ 14 h 46"/>
                  <a:gd name="T56" fmla="*/ 46 w 70"/>
                  <a:gd name="T57" fmla="*/ 17 h 46"/>
                  <a:gd name="T58" fmla="*/ 51 w 70"/>
                  <a:gd name="T59" fmla="*/ 17 h 46"/>
                  <a:gd name="T60" fmla="*/ 55 w 70"/>
                  <a:gd name="T61" fmla="*/ 19 h 46"/>
                  <a:gd name="T62" fmla="*/ 60 w 70"/>
                  <a:gd name="T63" fmla="*/ 19 h 46"/>
                  <a:gd name="T64" fmla="*/ 68 w 70"/>
                  <a:gd name="T65" fmla="*/ 24 h 46"/>
                  <a:gd name="T66" fmla="*/ 70 w 70"/>
                  <a:gd name="T67" fmla="*/ 27 h 46"/>
                  <a:gd name="T68" fmla="*/ 68 w 70"/>
                  <a:gd name="T69" fmla="*/ 31 h 46"/>
                  <a:gd name="T70" fmla="*/ 67 w 70"/>
                  <a:gd name="T71" fmla="*/ 32 h 46"/>
                  <a:gd name="T72" fmla="*/ 65 w 70"/>
                  <a:gd name="T73" fmla="*/ 34 h 46"/>
                  <a:gd name="T74" fmla="*/ 63 w 70"/>
                  <a:gd name="T75" fmla="*/ 34 h 46"/>
                  <a:gd name="T76" fmla="*/ 62 w 70"/>
                  <a:gd name="T77" fmla="*/ 32 h 46"/>
                  <a:gd name="T78" fmla="*/ 56 w 70"/>
                  <a:gd name="T79" fmla="*/ 31 h 46"/>
                  <a:gd name="T80" fmla="*/ 51 w 70"/>
                  <a:gd name="T81" fmla="*/ 31 h 46"/>
                  <a:gd name="T82" fmla="*/ 46 w 70"/>
                  <a:gd name="T83" fmla="*/ 31 h 46"/>
                  <a:gd name="T84" fmla="*/ 41 w 70"/>
                  <a:gd name="T85" fmla="*/ 31 h 46"/>
                  <a:gd name="T86" fmla="*/ 38 w 70"/>
                  <a:gd name="T87" fmla="*/ 32 h 46"/>
                  <a:gd name="T88" fmla="*/ 36 w 70"/>
                  <a:gd name="T89" fmla="*/ 34 h 46"/>
                  <a:gd name="T90" fmla="*/ 27 w 70"/>
                  <a:gd name="T91" fmla="*/ 34 h 46"/>
                  <a:gd name="T92" fmla="*/ 24 w 70"/>
                  <a:gd name="T93" fmla="*/ 32 h 46"/>
                  <a:gd name="T94" fmla="*/ 19 w 70"/>
                  <a:gd name="T95" fmla="*/ 32 h 46"/>
                  <a:gd name="T96" fmla="*/ 19 w 70"/>
                  <a:gd name="T97" fmla="*/ 34 h 46"/>
                  <a:gd name="T98" fmla="*/ 17 w 70"/>
                  <a:gd name="T99" fmla="*/ 38 h 46"/>
                  <a:gd name="T100" fmla="*/ 14 w 70"/>
                  <a:gd name="T101" fmla="*/ 44 h 46"/>
                  <a:gd name="T102" fmla="*/ 12 w 70"/>
                  <a:gd name="T103" fmla="*/ 46 h 46"/>
                  <a:gd name="T104" fmla="*/ 9 w 70"/>
                  <a:gd name="T105" fmla="*/ 44 h 46"/>
                  <a:gd name="T106" fmla="*/ 7 w 70"/>
                  <a:gd name="T107" fmla="*/ 43 h 46"/>
                  <a:gd name="T108" fmla="*/ 7 w 70"/>
                  <a:gd name="T109" fmla="*/ 39 h 46"/>
                  <a:gd name="T110" fmla="*/ 5 w 70"/>
                  <a:gd name="T11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" h="46">
                    <a:moveTo>
                      <a:pt x="5" y="38"/>
                    </a:moveTo>
                    <a:lnTo>
                      <a:pt x="5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51" y="12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5" y="19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65" y="20"/>
                    </a:lnTo>
                    <a:lnTo>
                      <a:pt x="68" y="24"/>
                    </a:lnTo>
                    <a:lnTo>
                      <a:pt x="70" y="26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68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5" y="32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2" y="32"/>
                    </a:lnTo>
                    <a:lnTo>
                      <a:pt x="60" y="31"/>
                    </a:lnTo>
                    <a:lnTo>
                      <a:pt x="56" y="31"/>
                    </a:lnTo>
                    <a:lnTo>
                      <a:pt x="53" y="31"/>
                    </a:lnTo>
                    <a:lnTo>
                      <a:pt x="51" y="31"/>
                    </a:lnTo>
                    <a:lnTo>
                      <a:pt x="48" y="31"/>
                    </a:lnTo>
                    <a:lnTo>
                      <a:pt x="46" y="31"/>
                    </a:lnTo>
                    <a:lnTo>
                      <a:pt x="43" y="29"/>
                    </a:lnTo>
                    <a:lnTo>
                      <a:pt x="41" y="31"/>
                    </a:lnTo>
                    <a:lnTo>
                      <a:pt x="39" y="31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4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17" y="38"/>
                    </a:lnTo>
                    <a:lnTo>
                      <a:pt x="15" y="41"/>
                    </a:lnTo>
                    <a:lnTo>
                      <a:pt x="14" y="44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5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5"/>
              <p:cNvSpPr>
                <a:spLocks/>
              </p:cNvSpPr>
              <p:nvPr/>
            </p:nvSpPr>
            <p:spPr bwMode="auto">
              <a:xfrm>
                <a:off x="3469" y="2287"/>
                <a:ext cx="397" cy="394"/>
              </a:xfrm>
              <a:custGeom>
                <a:avLst/>
                <a:gdLst>
                  <a:gd name="T0" fmla="*/ 328 w 397"/>
                  <a:gd name="T1" fmla="*/ 12 h 394"/>
                  <a:gd name="T2" fmla="*/ 326 w 397"/>
                  <a:gd name="T3" fmla="*/ 19 h 394"/>
                  <a:gd name="T4" fmla="*/ 326 w 397"/>
                  <a:gd name="T5" fmla="*/ 34 h 394"/>
                  <a:gd name="T6" fmla="*/ 325 w 397"/>
                  <a:gd name="T7" fmla="*/ 51 h 394"/>
                  <a:gd name="T8" fmla="*/ 320 w 397"/>
                  <a:gd name="T9" fmla="*/ 63 h 394"/>
                  <a:gd name="T10" fmla="*/ 311 w 397"/>
                  <a:gd name="T11" fmla="*/ 77 h 394"/>
                  <a:gd name="T12" fmla="*/ 318 w 397"/>
                  <a:gd name="T13" fmla="*/ 92 h 394"/>
                  <a:gd name="T14" fmla="*/ 330 w 397"/>
                  <a:gd name="T15" fmla="*/ 109 h 394"/>
                  <a:gd name="T16" fmla="*/ 342 w 397"/>
                  <a:gd name="T17" fmla="*/ 128 h 394"/>
                  <a:gd name="T18" fmla="*/ 349 w 397"/>
                  <a:gd name="T19" fmla="*/ 159 h 394"/>
                  <a:gd name="T20" fmla="*/ 352 w 397"/>
                  <a:gd name="T21" fmla="*/ 172 h 394"/>
                  <a:gd name="T22" fmla="*/ 356 w 397"/>
                  <a:gd name="T23" fmla="*/ 206 h 394"/>
                  <a:gd name="T24" fmla="*/ 356 w 397"/>
                  <a:gd name="T25" fmla="*/ 230 h 394"/>
                  <a:gd name="T26" fmla="*/ 349 w 397"/>
                  <a:gd name="T27" fmla="*/ 244 h 394"/>
                  <a:gd name="T28" fmla="*/ 359 w 397"/>
                  <a:gd name="T29" fmla="*/ 264 h 394"/>
                  <a:gd name="T30" fmla="*/ 366 w 397"/>
                  <a:gd name="T31" fmla="*/ 281 h 394"/>
                  <a:gd name="T32" fmla="*/ 390 w 397"/>
                  <a:gd name="T33" fmla="*/ 288 h 394"/>
                  <a:gd name="T34" fmla="*/ 366 w 397"/>
                  <a:gd name="T35" fmla="*/ 320 h 394"/>
                  <a:gd name="T36" fmla="*/ 311 w 397"/>
                  <a:gd name="T37" fmla="*/ 356 h 394"/>
                  <a:gd name="T38" fmla="*/ 284 w 397"/>
                  <a:gd name="T39" fmla="*/ 378 h 394"/>
                  <a:gd name="T40" fmla="*/ 251 w 397"/>
                  <a:gd name="T41" fmla="*/ 390 h 394"/>
                  <a:gd name="T42" fmla="*/ 231 w 397"/>
                  <a:gd name="T43" fmla="*/ 394 h 394"/>
                  <a:gd name="T44" fmla="*/ 227 w 397"/>
                  <a:gd name="T45" fmla="*/ 389 h 394"/>
                  <a:gd name="T46" fmla="*/ 229 w 397"/>
                  <a:gd name="T47" fmla="*/ 384 h 394"/>
                  <a:gd name="T48" fmla="*/ 224 w 397"/>
                  <a:gd name="T49" fmla="*/ 375 h 394"/>
                  <a:gd name="T50" fmla="*/ 210 w 397"/>
                  <a:gd name="T51" fmla="*/ 370 h 394"/>
                  <a:gd name="T52" fmla="*/ 198 w 397"/>
                  <a:gd name="T53" fmla="*/ 365 h 394"/>
                  <a:gd name="T54" fmla="*/ 190 w 397"/>
                  <a:gd name="T55" fmla="*/ 355 h 394"/>
                  <a:gd name="T56" fmla="*/ 172 w 397"/>
                  <a:gd name="T57" fmla="*/ 341 h 394"/>
                  <a:gd name="T58" fmla="*/ 135 w 397"/>
                  <a:gd name="T59" fmla="*/ 314 h 394"/>
                  <a:gd name="T60" fmla="*/ 97 w 397"/>
                  <a:gd name="T61" fmla="*/ 288 h 394"/>
                  <a:gd name="T62" fmla="*/ 65 w 397"/>
                  <a:gd name="T63" fmla="*/ 264 h 394"/>
                  <a:gd name="T64" fmla="*/ 42 w 397"/>
                  <a:gd name="T65" fmla="*/ 251 h 394"/>
                  <a:gd name="T66" fmla="*/ 22 w 397"/>
                  <a:gd name="T67" fmla="*/ 237 h 394"/>
                  <a:gd name="T68" fmla="*/ 0 w 397"/>
                  <a:gd name="T69" fmla="*/ 222 h 394"/>
                  <a:gd name="T70" fmla="*/ 0 w 397"/>
                  <a:gd name="T71" fmla="*/ 196 h 394"/>
                  <a:gd name="T72" fmla="*/ 6 w 397"/>
                  <a:gd name="T73" fmla="*/ 186 h 394"/>
                  <a:gd name="T74" fmla="*/ 24 w 397"/>
                  <a:gd name="T75" fmla="*/ 176 h 394"/>
                  <a:gd name="T76" fmla="*/ 30 w 397"/>
                  <a:gd name="T77" fmla="*/ 172 h 394"/>
                  <a:gd name="T78" fmla="*/ 41 w 397"/>
                  <a:gd name="T79" fmla="*/ 170 h 394"/>
                  <a:gd name="T80" fmla="*/ 44 w 397"/>
                  <a:gd name="T81" fmla="*/ 167 h 394"/>
                  <a:gd name="T82" fmla="*/ 61 w 397"/>
                  <a:gd name="T83" fmla="*/ 164 h 394"/>
                  <a:gd name="T84" fmla="*/ 78 w 397"/>
                  <a:gd name="T85" fmla="*/ 150 h 394"/>
                  <a:gd name="T86" fmla="*/ 95 w 397"/>
                  <a:gd name="T87" fmla="*/ 141 h 394"/>
                  <a:gd name="T88" fmla="*/ 94 w 397"/>
                  <a:gd name="T89" fmla="*/ 138 h 394"/>
                  <a:gd name="T90" fmla="*/ 94 w 397"/>
                  <a:gd name="T91" fmla="*/ 131 h 394"/>
                  <a:gd name="T92" fmla="*/ 95 w 397"/>
                  <a:gd name="T93" fmla="*/ 126 h 394"/>
                  <a:gd name="T94" fmla="*/ 111 w 397"/>
                  <a:gd name="T95" fmla="*/ 118 h 394"/>
                  <a:gd name="T96" fmla="*/ 125 w 397"/>
                  <a:gd name="T97" fmla="*/ 116 h 394"/>
                  <a:gd name="T98" fmla="*/ 143 w 397"/>
                  <a:gd name="T99" fmla="*/ 116 h 394"/>
                  <a:gd name="T100" fmla="*/ 145 w 397"/>
                  <a:gd name="T101" fmla="*/ 106 h 394"/>
                  <a:gd name="T102" fmla="*/ 137 w 397"/>
                  <a:gd name="T103" fmla="*/ 94 h 394"/>
                  <a:gd name="T104" fmla="*/ 133 w 397"/>
                  <a:gd name="T105" fmla="*/ 77 h 394"/>
                  <a:gd name="T106" fmla="*/ 133 w 397"/>
                  <a:gd name="T107" fmla="*/ 61 h 394"/>
                  <a:gd name="T108" fmla="*/ 130 w 397"/>
                  <a:gd name="T109" fmla="*/ 55 h 394"/>
                  <a:gd name="T110" fmla="*/ 135 w 397"/>
                  <a:gd name="T111" fmla="*/ 46 h 394"/>
                  <a:gd name="T112" fmla="*/ 159 w 397"/>
                  <a:gd name="T113" fmla="*/ 31 h 394"/>
                  <a:gd name="T114" fmla="*/ 172 w 397"/>
                  <a:gd name="T115" fmla="*/ 22 h 394"/>
                  <a:gd name="T116" fmla="*/ 212 w 397"/>
                  <a:gd name="T117" fmla="*/ 12 h 394"/>
                  <a:gd name="T118" fmla="*/ 258 w 397"/>
                  <a:gd name="T119" fmla="*/ 5 h 394"/>
                  <a:gd name="T120" fmla="*/ 277 w 397"/>
                  <a:gd name="T121" fmla="*/ 9 h 394"/>
                  <a:gd name="T122" fmla="*/ 299 w 397"/>
                  <a:gd name="T123" fmla="*/ 5 h 394"/>
                  <a:gd name="T124" fmla="*/ 316 w 397"/>
                  <a:gd name="T125" fmla="*/ 5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7" h="394">
                    <a:moveTo>
                      <a:pt x="332" y="5"/>
                    </a:moveTo>
                    <a:lnTo>
                      <a:pt x="332" y="5"/>
                    </a:lnTo>
                    <a:lnTo>
                      <a:pt x="332" y="7"/>
                    </a:lnTo>
                    <a:lnTo>
                      <a:pt x="330" y="9"/>
                    </a:lnTo>
                    <a:lnTo>
                      <a:pt x="328" y="9"/>
                    </a:lnTo>
                    <a:lnTo>
                      <a:pt x="328" y="12"/>
                    </a:lnTo>
                    <a:lnTo>
                      <a:pt x="325" y="14"/>
                    </a:lnTo>
                    <a:lnTo>
                      <a:pt x="325" y="14"/>
                    </a:lnTo>
                    <a:lnTo>
                      <a:pt x="325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lnTo>
                      <a:pt x="326" y="22"/>
                    </a:lnTo>
                    <a:lnTo>
                      <a:pt x="326" y="26"/>
                    </a:lnTo>
                    <a:lnTo>
                      <a:pt x="325" y="29"/>
                    </a:lnTo>
                    <a:lnTo>
                      <a:pt x="325" y="31"/>
                    </a:lnTo>
                    <a:lnTo>
                      <a:pt x="326" y="34"/>
                    </a:lnTo>
                    <a:lnTo>
                      <a:pt x="326" y="34"/>
                    </a:lnTo>
                    <a:lnTo>
                      <a:pt x="326" y="36"/>
                    </a:lnTo>
                    <a:lnTo>
                      <a:pt x="326" y="41"/>
                    </a:lnTo>
                    <a:lnTo>
                      <a:pt x="326" y="43"/>
                    </a:lnTo>
                    <a:lnTo>
                      <a:pt x="328" y="46"/>
                    </a:lnTo>
                    <a:lnTo>
                      <a:pt x="326" y="48"/>
                    </a:lnTo>
                    <a:lnTo>
                      <a:pt x="325" y="51"/>
                    </a:lnTo>
                    <a:lnTo>
                      <a:pt x="325" y="55"/>
                    </a:lnTo>
                    <a:lnTo>
                      <a:pt x="325" y="56"/>
                    </a:lnTo>
                    <a:lnTo>
                      <a:pt x="325" y="58"/>
                    </a:lnTo>
                    <a:lnTo>
                      <a:pt x="323" y="60"/>
                    </a:lnTo>
                    <a:lnTo>
                      <a:pt x="321" y="61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6" y="68"/>
                    </a:lnTo>
                    <a:lnTo>
                      <a:pt x="311" y="70"/>
                    </a:lnTo>
                    <a:lnTo>
                      <a:pt x="311" y="72"/>
                    </a:lnTo>
                    <a:lnTo>
                      <a:pt x="311" y="73"/>
                    </a:lnTo>
                    <a:lnTo>
                      <a:pt x="311" y="77"/>
                    </a:lnTo>
                    <a:lnTo>
                      <a:pt x="311" y="80"/>
                    </a:lnTo>
                    <a:lnTo>
                      <a:pt x="313" y="84"/>
                    </a:lnTo>
                    <a:lnTo>
                      <a:pt x="315" y="89"/>
                    </a:lnTo>
                    <a:lnTo>
                      <a:pt x="315" y="90"/>
                    </a:lnTo>
                    <a:lnTo>
                      <a:pt x="316" y="90"/>
                    </a:lnTo>
                    <a:lnTo>
                      <a:pt x="318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25" y="97"/>
                    </a:lnTo>
                    <a:lnTo>
                      <a:pt x="326" y="102"/>
                    </a:lnTo>
                    <a:lnTo>
                      <a:pt x="326" y="106"/>
                    </a:lnTo>
                    <a:lnTo>
                      <a:pt x="330" y="109"/>
                    </a:lnTo>
                    <a:lnTo>
                      <a:pt x="333" y="112"/>
                    </a:lnTo>
                    <a:lnTo>
                      <a:pt x="337" y="114"/>
                    </a:lnTo>
                    <a:lnTo>
                      <a:pt x="340" y="116"/>
                    </a:lnTo>
                    <a:lnTo>
                      <a:pt x="340" y="118"/>
                    </a:lnTo>
                    <a:lnTo>
                      <a:pt x="342" y="123"/>
                    </a:lnTo>
                    <a:lnTo>
                      <a:pt x="342" y="128"/>
                    </a:lnTo>
                    <a:lnTo>
                      <a:pt x="344" y="133"/>
                    </a:lnTo>
                    <a:lnTo>
                      <a:pt x="345" y="138"/>
                    </a:lnTo>
                    <a:lnTo>
                      <a:pt x="347" y="145"/>
                    </a:lnTo>
                    <a:lnTo>
                      <a:pt x="347" y="148"/>
                    </a:lnTo>
                    <a:lnTo>
                      <a:pt x="349" y="153"/>
                    </a:lnTo>
                    <a:lnTo>
                      <a:pt x="349" y="159"/>
                    </a:lnTo>
                    <a:lnTo>
                      <a:pt x="347" y="159"/>
                    </a:lnTo>
                    <a:lnTo>
                      <a:pt x="345" y="160"/>
                    </a:lnTo>
                    <a:lnTo>
                      <a:pt x="347" y="164"/>
                    </a:lnTo>
                    <a:lnTo>
                      <a:pt x="350" y="167"/>
                    </a:lnTo>
                    <a:lnTo>
                      <a:pt x="352" y="170"/>
                    </a:lnTo>
                    <a:lnTo>
                      <a:pt x="352" y="172"/>
                    </a:lnTo>
                    <a:lnTo>
                      <a:pt x="354" y="177"/>
                    </a:lnTo>
                    <a:lnTo>
                      <a:pt x="356" y="181"/>
                    </a:lnTo>
                    <a:lnTo>
                      <a:pt x="356" y="182"/>
                    </a:lnTo>
                    <a:lnTo>
                      <a:pt x="356" y="186"/>
                    </a:lnTo>
                    <a:lnTo>
                      <a:pt x="356" y="194"/>
                    </a:lnTo>
                    <a:lnTo>
                      <a:pt x="356" y="206"/>
                    </a:lnTo>
                    <a:lnTo>
                      <a:pt x="357" y="211"/>
                    </a:lnTo>
                    <a:lnTo>
                      <a:pt x="356" y="216"/>
                    </a:lnTo>
                    <a:lnTo>
                      <a:pt x="354" y="222"/>
                    </a:lnTo>
                    <a:lnTo>
                      <a:pt x="354" y="223"/>
                    </a:lnTo>
                    <a:lnTo>
                      <a:pt x="356" y="227"/>
                    </a:lnTo>
                    <a:lnTo>
                      <a:pt x="356" y="230"/>
                    </a:lnTo>
                    <a:lnTo>
                      <a:pt x="357" y="232"/>
                    </a:lnTo>
                    <a:lnTo>
                      <a:pt x="357" y="235"/>
                    </a:lnTo>
                    <a:lnTo>
                      <a:pt x="356" y="237"/>
                    </a:lnTo>
                    <a:lnTo>
                      <a:pt x="352" y="240"/>
                    </a:lnTo>
                    <a:lnTo>
                      <a:pt x="349" y="242"/>
                    </a:lnTo>
                    <a:lnTo>
                      <a:pt x="349" y="244"/>
                    </a:lnTo>
                    <a:lnTo>
                      <a:pt x="347" y="245"/>
                    </a:lnTo>
                    <a:lnTo>
                      <a:pt x="349" y="247"/>
                    </a:lnTo>
                    <a:lnTo>
                      <a:pt x="350" y="252"/>
                    </a:lnTo>
                    <a:lnTo>
                      <a:pt x="354" y="257"/>
                    </a:lnTo>
                    <a:lnTo>
                      <a:pt x="359" y="264"/>
                    </a:lnTo>
                    <a:lnTo>
                      <a:pt x="359" y="264"/>
                    </a:lnTo>
                    <a:lnTo>
                      <a:pt x="359" y="269"/>
                    </a:lnTo>
                    <a:lnTo>
                      <a:pt x="361" y="274"/>
                    </a:lnTo>
                    <a:lnTo>
                      <a:pt x="362" y="278"/>
                    </a:lnTo>
                    <a:lnTo>
                      <a:pt x="364" y="280"/>
                    </a:lnTo>
                    <a:lnTo>
                      <a:pt x="364" y="280"/>
                    </a:lnTo>
                    <a:lnTo>
                      <a:pt x="366" y="281"/>
                    </a:lnTo>
                    <a:lnTo>
                      <a:pt x="368" y="281"/>
                    </a:lnTo>
                    <a:lnTo>
                      <a:pt x="373" y="280"/>
                    </a:lnTo>
                    <a:lnTo>
                      <a:pt x="380" y="283"/>
                    </a:lnTo>
                    <a:lnTo>
                      <a:pt x="388" y="285"/>
                    </a:lnTo>
                    <a:lnTo>
                      <a:pt x="388" y="285"/>
                    </a:lnTo>
                    <a:lnTo>
                      <a:pt x="390" y="288"/>
                    </a:lnTo>
                    <a:lnTo>
                      <a:pt x="393" y="293"/>
                    </a:lnTo>
                    <a:lnTo>
                      <a:pt x="395" y="298"/>
                    </a:lnTo>
                    <a:lnTo>
                      <a:pt x="397" y="302"/>
                    </a:lnTo>
                    <a:lnTo>
                      <a:pt x="386" y="309"/>
                    </a:lnTo>
                    <a:lnTo>
                      <a:pt x="376" y="314"/>
                    </a:lnTo>
                    <a:lnTo>
                      <a:pt x="366" y="320"/>
                    </a:lnTo>
                    <a:lnTo>
                      <a:pt x="357" y="327"/>
                    </a:lnTo>
                    <a:lnTo>
                      <a:pt x="347" y="332"/>
                    </a:lnTo>
                    <a:lnTo>
                      <a:pt x="337" y="339"/>
                    </a:lnTo>
                    <a:lnTo>
                      <a:pt x="326" y="346"/>
                    </a:lnTo>
                    <a:lnTo>
                      <a:pt x="316" y="351"/>
                    </a:lnTo>
                    <a:lnTo>
                      <a:pt x="311" y="356"/>
                    </a:lnTo>
                    <a:lnTo>
                      <a:pt x="306" y="360"/>
                    </a:lnTo>
                    <a:lnTo>
                      <a:pt x="301" y="363"/>
                    </a:lnTo>
                    <a:lnTo>
                      <a:pt x="296" y="368"/>
                    </a:lnTo>
                    <a:lnTo>
                      <a:pt x="292" y="372"/>
                    </a:lnTo>
                    <a:lnTo>
                      <a:pt x="287" y="377"/>
                    </a:lnTo>
                    <a:lnTo>
                      <a:pt x="284" y="378"/>
                    </a:lnTo>
                    <a:lnTo>
                      <a:pt x="279" y="384"/>
                    </a:lnTo>
                    <a:lnTo>
                      <a:pt x="277" y="385"/>
                    </a:lnTo>
                    <a:lnTo>
                      <a:pt x="270" y="387"/>
                    </a:lnTo>
                    <a:lnTo>
                      <a:pt x="263" y="387"/>
                    </a:lnTo>
                    <a:lnTo>
                      <a:pt x="256" y="389"/>
                    </a:lnTo>
                    <a:lnTo>
                      <a:pt x="251" y="390"/>
                    </a:lnTo>
                    <a:lnTo>
                      <a:pt x="248" y="390"/>
                    </a:lnTo>
                    <a:lnTo>
                      <a:pt x="241" y="392"/>
                    </a:lnTo>
                    <a:lnTo>
                      <a:pt x="238" y="392"/>
                    </a:lnTo>
                    <a:lnTo>
                      <a:pt x="232" y="394"/>
                    </a:lnTo>
                    <a:lnTo>
                      <a:pt x="232" y="394"/>
                    </a:lnTo>
                    <a:lnTo>
                      <a:pt x="231" y="394"/>
                    </a:lnTo>
                    <a:lnTo>
                      <a:pt x="231" y="394"/>
                    </a:lnTo>
                    <a:lnTo>
                      <a:pt x="229" y="394"/>
                    </a:lnTo>
                    <a:lnTo>
                      <a:pt x="227" y="392"/>
                    </a:lnTo>
                    <a:lnTo>
                      <a:pt x="227" y="392"/>
                    </a:lnTo>
                    <a:lnTo>
                      <a:pt x="226" y="390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7"/>
                    </a:lnTo>
                    <a:lnTo>
                      <a:pt x="229" y="387"/>
                    </a:lnTo>
                    <a:lnTo>
                      <a:pt x="229" y="387"/>
                    </a:lnTo>
                    <a:lnTo>
                      <a:pt x="229" y="385"/>
                    </a:lnTo>
                    <a:lnTo>
                      <a:pt x="229" y="384"/>
                    </a:lnTo>
                    <a:lnTo>
                      <a:pt x="229" y="382"/>
                    </a:lnTo>
                    <a:lnTo>
                      <a:pt x="229" y="378"/>
                    </a:lnTo>
                    <a:lnTo>
                      <a:pt x="229" y="378"/>
                    </a:lnTo>
                    <a:lnTo>
                      <a:pt x="229" y="378"/>
                    </a:lnTo>
                    <a:lnTo>
                      <a:pt x="227" y="377"/>
                    </a:lnTo>
                    <a:lnTo>
                      <a:pt x="224" y="375"/>
                    </a:lnTo>
                    <a:lnTo>
                      <a:pt x="222" y="375"/>
                    </a:lnTo>
                    <a:lnTo>
                      <a:pt x="220" y="373"/>
                    </a:lnTo>
                    <a:lnTo>
                      <a:pt x="219" y="373"/>
                    </a:lnTo>
                    <a:lnTo>
                      <a:pt x="214" y="373"/>
                    </a:lnTo>
                    <a:lnTo>
                      <a:pt x="214" y="372"/>
                    </a:lnTo>
                    <a:lnTo>
                      <a:pt x="210" y="370"/>
                    </a:lnTo>
                    <a:lnTo>
                      <a:pt x="208" y="368"/>
                    </a:lnTo>
                    <a:lnTo>
                      <a:pt x="203" y="368"/>
                    </a:lnTo>
                    <a:lnTo>
                      <a:pt x="202" y="368"/>
                    </a:lnTo>
                    <a:lnTo>
                      <a:pt x="200" y="366"/>
                    </a:lnTo>
                    <a:lnTo>
                      <a:pt x="200" y="366"/>
                    </a:lnTo>
                    <a:lnTo>
                      <a:pt x="198" y="365"/>
                    </a:lnTo>
                    <a:lnTo>
                      <a:pt x="198" y="363"/>
                    </a:lnTo>
                    <a:lnTo>
                      <a:pt x="198" y="361"/>
                    </a:lnTo>
                    <a:lnTo>
                      <a:pt x="191" y="360"/>
                    </a:lnTo>
                    <a:lnTo>
                      <a:pt x="190" y="358"/>
                    </a:lnTo>
                    <a:lnTo>
                      <a:pt x="190" y="356"/>
                    </a:lnTo>
                    <a:lnTo>
                      <a:pt x="190" y="355"/>
                    </a:lnTo>
                    <a:lnTo>
                      <a:pt x="190" y="353"/>
                    </a:lnTo>
                    <a:lnTo>
                      <a:pt x="190" y="351"/>
                    </a:lnTo>
                    <a:lnTo>
                      <a:pt x="188" y="351"/>
                    </a:lnTo>
                    <a:lnTo>
                      <a:pt x="186" y="349"/>
                    </a:lnTo>
                    <a:lnTo>
                      <a:pt x="179" y="344"/>
                    </a:lnTo>
                    <a:lnTo>
                      <a:pt x="172" y="341"/>
                    </a:lnTo>
                    <a:lnTo>
                      <a:pt x="167" y="336"/>
                    </a:lnTo>
                    <a:lnTo>
                      <a:pt x="161" y="332"/>
                    </a:lnTo>
                    <a:lnTo>
                      <a:pt x="154" y="327"/>
                    </a:lnTo>
                    <a:lnTo>
                      <a:pt x="149" y="322"/>
                    </a:lnTo>
                    <a:lnTo>
                      <a:pt x="142" y="319"/>
                    </a:lnTo>
                    <a:lnTo>
                      <a:pt x="135" y="314"/>
                    </a:lnTo>
                    <a:lnTo>
                      <a:pt x="130" y="310"/>
                    </a:lnTo>
                    <a:lnTo>
                      <a:pt x="123" y="305"/>
                    </a:lnTo>
                    <a:lnTo>
                      <a:pt x="116" y="300"/>
                    </a:lnTo>
                    <a:lnTo>
                      <a:pt x="111" y="297"/>
                    </a:lnTo>
                    <a:lnTo>
                      <a:pt x="104" y="291"/>
                    </a:lnTo>
                    <a:lnTo>
                      <a:pt x="97" y="288"/>
                    </a:lnTo>
                    <a:lnTo>
                      <a:pt x="92" y="283"/>
                    </a:lnTo>
                    <a:lnTo>
                      <a:pt x="85" y="278"/>
                    </a:lnTo>
                    <a:lnTo>
                      <a:pt x="80" y="274"/>
                    </a:lnTo>
                    <a:lnTo>
                      <a:pt x="73" y="271"/>
                    </a:lnTo>
                    <a:lnTo>
                      <a:pt x="70" y="268"/>
                    </a:lnTo>
                    <a:lnTo>
                      <a:pt x="65" y="264"/>
                    </a:lnTo>
                    <a:lnTo>
                      <a:pt x="61" y="261"/>
                    </a:lnTo>
                    <a:lnTo>
                      <a:pt x="58" y="259"/>
                    </a:lnTo>
                    <a:lnTo>
                      <a:pt x="54" y="257"/>
                    </a:lnTo>
                    <a:lnTo>
                      <a:pt x="51" y="256"/>
                    </a:lnTo>
                    <a:lnTo>
                      <a:pt x="48" y="252"/>
                    </a:lnTo>
                    <a:lnTo>
                      <a:pt x="42" y="251"/>
                    </a:lnTo>
                    <a:lnTo>
                      <a:pt x="39" y="247"/>
                    </a:lnTo>
                    <a:lnTo>
                      <a:pt x="36" y="245"/>
                    </a:lnTo>
                    <a:lnTo>
                      <a:pt x="32" y="244"/>
                    </a:lnTo>
                    <a:lnTo>
                      <a:pt x="29" y="240"/>
                    </a:lnTo>
                    <a:lnTo>
                      <a:pt x="25" y="239"/>
                    </a:lnTo>
                    <a:lnTo>
                      <a:pt x="22" y="237"/>
                    </a:lnTo>
                    <a:lnTo>
                      <a:pt x="18" y="234"/>
                    </a:lnTo>
                    <a:lnTo>
                      <a:pt x="15" y="232"/>
                    </a:lnTo>
                    <a:lnTo>
                      <a:pt x="10" y="228"/>
                    </a:lnTo>
                    <a:lnTo>
                      <a:pt x="6" y="227"/>
                    </a:lnTo>
                    <a:lnTo>
                      <a:pt x="3" y="225"/>
                    </a:lnTo>
                    <a:lnTo>
                      <a:pt x="0" y="222"/>
                    </a:lnTo>
                    <a:lnTo>
                      <a:pt x="0" y="218"/>
                    </a:lnTo>
                    <a:lnTo>
                      <a:pt x="0" y="215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0" y="199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3" y="189"/>
                    </a:lnTo>
                    <a:lnTo>
                      <a:pt x="5" y="188"/>
                    </a:lnTo>
                    <a:lnTo>
                      <a:pt x="6" y="186"/>
                    </a:lnTo>
                    <a:lnTo>
                      <a:pt x="8" y="186"/>
                    </a:lnTo>
                    <a:lnTo>
                      <a:pt x="13" y="182"/>
                    </a:lnTo>
                    <a:lnTo>
                      <a:pt x="13" y="181"/>
                    </a:lnTo>
                    <a:lnTo>
                      <a:pt x="18" y="177"/>
                    </a:lnTo>
                    <a:lnTo>
                      <a:pt x="20" y="177"/>
                    </a:lnTo>
                    <a:lnTo>
                      <a:pt x="24" y="176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7" y="172"/>
                    </a:lnTo>
                    <a:lnTo>
                      <a:pt x="29" y="172"/>
                    </a:lnTo>
                    <a:lnTo>
                      <a:pt x="29" y="172"/>
                    </a:lnTo>
                    <a:lnTo>
                      <a:pt x="30" y="172"/>
                    </a:lnTo>
                    <a:lnTo>
                      <a:pt x="36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41" y="172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1" y="169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4" y="167"/>
                    </a:lnTo>
                    <a:lnTo>
                      <a:pt x="48" y="167"/>
                    </a:lnTo>
                    <a:lnTo>
                      <a:pt x="48" y="167"/>
                    </a:lnTo>
                    <a:lnTo>
                      <a:pt x="51" y="167"/>
                    </a:lnTo>
                    <a:lnTo>
                      <a:pt x="56" y="165"/>
                    </a:lnTo>
                    <a:lnTo>
                      <a:pt x="60" y="165"/>
                    </a:lnTo>
                    <a:lnTo>
                      <a:pt x="61" y="164"/>
                    </a:lnTo>
                    <a:lnTo>
                      <a:pt x="65" y="162"/>
                    </a:lnTo>
                    <a:lnTo>
                      <a:pt x="66" y="160"/>
                    </a:lnTo>
                    <a:lnTo>
                      <a:pt x="70" y="155"/>
                    </a:lnTo>
                    <a:lnTo>
                      <a:pt x="72" y="153"/>
                    </a:lnTo>
                    <a:lnTo>
                      <a:pt x="75" y="152"/>
                    </a:lnTo>
                    <a:lnTo>
                      <a:pt x="78" y="150"/>
                    </a:lnTo>
                    <a:lnTo>
                      <a:pt x="80" y="150"/>
                    </a:lnTo>
                    <a:lnTo>
                      <a:pt x="84" y="148"/>
                    </a:lnTo>
                    <a:lnTo>
                      <a:pt x="87" y="145"/>
                    </a:lnTo>
                    <a:lnTo>
                      <a:pt x="90" y="143"/>
                    </a:lnTo>
                    <a:lnTo>
                      <a:pt x="92" y="143"/>
                    </a:lnTo>
                    <a:lnTo>
                      <a:pt x="95" y="141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97" y="140"/>
                    </a:lnTo>
                    <a:lnTo>
                      <a:pt x="95" y="138"/>
                    </a:lnTo>
                    <a:lnTo>
                      <a:pt x="95" y="138"/>
                    </a:lnTo>
                    <a:lnTo>
                      <a:pt x="94" y="138"/>
                    </a:lnTo>
                    <a:lnTo>
                      <a:pt x="94" y="138"/>
                    </a:lnTo>
                    <a:lnTo>
                      <a:pt x="94" y="136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4" y="130"/>
                    </a:lnTo>
                    <a:lnTo>
                      <a:pt x="92" y="128"/>
                    </a:lnTo>
                    <a:lnTo>
                      <a:pt x="92" y="128"/>
                    </a:lnTo>
                    <a:lnTo>
                      <a:pt x="94" y="126"/>
                    </a:lnTo>
                    <a:lnTo>
                      <a:pt x="94" y="126"/>
                    </a:lnTo>
                    <a:lnTo>
                      <a:pt x="95" y="126"/>
                    </a:lnTo>
                    <a:lnTo>
                      <a:pt x="97" y="126"/>
                    </a:lnTo>
                    <a:lnTo>
                      <a:pt x="101" y="124"/>
                    </a:lnTo>
                    <a:lnTo>
                      <a:pt x="109" y="123"/>
                    </a:lnTo>
                    <a:lnTo>
                      <a:pt x="109" y="121"/>
                    </a:lnTo>
                    <a:lnTo>
                      <a:pt x="109" y="119"/>
                    </a:lnTo>
                    <a:lnTo>
                      <a:pt x="111" y="118"/>
                    </a:lnTo>
                    <a:lnTo>
                      <a:pt x="111" y="118"/>
                    </a:lnTo>
                    <a:lnTo>
                      <a:pt x="111" y="118"/>
                    </a:lnTo>
                    <a:lnTo>
                      <a:pt x="114" y="116"/>
                    </a:lnTo>
                    <a:lnTo>
                      <a:pt x="118" y="116"/>
                    </a:lnTo>
                    <a:lnTo>
                      <a:pt x="119" y="116"/>
                    </a:lnTo>
                    <a:lnTo>
                      <a:pt x="125" y="116"/>
                    </a:lnTo>
                    <a:lnTo>
                      <a:pt x="126" y="116"/>
                    </a:lnTo>
                    <a:lnTo>
                      <a:pt x="131" y="116"/>
                    </a:lnTo>
                    <a:lnTo>
                      <a:pt x="135" y="116"/>
                    </a:lnTo>
                    <a:lnTo>
                      <a:pt x="138" y="116"/>
                    </a:lnTo>
                    <a:lnTo>
                      <a:pt x="142" y="116"/>
                    </a:lnTo>
                    <a:lnTo>
                      <a:pt x="143" y="116"/>
                    </a:lnTo>
                    <a:lnTo>
                      <a:pt x="143" y="114"/>
                    </a:lnTo>
                    <a:lnTo>
                      <a:pt x="142" y="112"/>
                    </a:lnTo>
                    <a:lnTo>
                      <a:pt x="143" y="111"/>
                    </a:lnTo>
                    <a:lnTo>
                      <a:pt x="145" y="109"/>
                    </a:lnTo>
                    <a:lnTo>
                      <a:pt x="147" y="107"/>
                    </a:lnTo>
                    <a:lnTo>
                      <a:pt x="145" y="106"/>
                    </a:lnTo>
                    <a:lnTo>
                      <a:pt x="143" y="106"/>
                    </a:lnTo>
                    <a:lnTo>
                      <a:pt x="142" y="104"/>
                    </a:lnTo>
                    <a:lnTo>
                      <a:pt x="140" y="102"/>
                    </a:lnTo>
                    <a:lnTo>
                      <a:pt x="138" y="101"/>
                    </a:lnTo>
                    <a:lnTo>
                      <a:pt x="138" y="99"/>
                    </a:lnTo>
                    <a:lnTo>
                      <a:pt x="137" y="94"/>
                    </a:lnTo>
                    <a:lnTo>
                      <a:pt x="135" y="92"/>
                    </a:lnTo>
                    <a:lnTo>
                      <a:pt x="135" y="89"/>
                    </a:lnTo>
                    <a:lnTo>
                      <a:pt x="135" y="84"/>
                    </a:lnTo>
                    <a:lnTo>
                      <a:pt x="133" y="80"/>
                    </a:lnTo>
                    <a:lnTo>
                      <a:pt x="133" y="78"/>
                    </a:lnTo>
                    <a:lnTo>
                      <a:pt x="133" y="77"/>
                    </a:lnTo>
                    <a:lnTo>
                      <a:pt x="135" y="73"/>
                    </a:lnTo>
                    <a:lnTo>
                      <a:pt x="133" y="70"/>
                    </a:lnTo>
                    <a:lnTo>
                      <a:pt x="131" y="65"/>
                    </a:lnTo>
                    <a:lnTo>
                      <a:pt x="133" y="63"/>
                    </a:lnTo>
                    <a:lnTo>
                      <a:pt x="133" y="63"/>
                    </a:lnTo>
                    <a:lnTo>
                      <a:pt x="133" y="61"/>
                    </a:lnTo>
                    <a:lnTo>
                      <a:pt x="131" y="60"/>
                    </a:lnTo>
                    <a:lnTo>
                      <a:pt x="131" y="60"/>
                    </a:lnTo>
                    <a:lnTo>
                      <a:pt x="131" y="58"/>
                    </a:lnTo>
                    <a:lnTo>
                      <a:pt x="131" y="56"/>
                    </a:lnTo>
                    <a:lnTo>
                      <a:pt x="131" y="56"/>
                    </a:lnTo>
                    <a:lnTo>
                      <a:pt x="130" y="55"/>
                    </a:lnTo>
                    <a:lnTo>
                      <a:pt x="126" y="51"/>
                    </a:lnTo>
                    <a:lnTo>
                      <a:pt x="125" y="49"/>
                    </a:lnTo>
                    <a:lnTo>
                      <a:pt x="125" y="48"/>
                    </a:lnTo>
                    <a:lnTo>
                      <a:pt x="128" y="48"/>
                    </a:lnTo>
                    <a:lnTo>
                      <a:pt x="130" y="48"/>
                    </a:lnTo>
                    <a:lnTo>
                      <a:pt x="135" y="46"/>
                    </a:lnTo>
                    <a:lnTo>
                      <a:pt x="138" y="43"/>
                    </a:lnTo>
                    <a:lnTo>
                      <a:pt x="142" y="41"/>
                    </a:lnTo>
                    <a:lnTo>
                      <a:pt x="143" y="39"/>
                    </a:lnTo>
                    <a:lnTo>
                      <a:pt x="145" y="36"/>
                    </a:lnTo>
                    <a:lnTo>
                      <a:pt x="149" y="34"/>
                    </a:lnTo>
                    <a:lnTo>
                      <a:pt x="159" y="31"/>
                    </a:lnTo>
                    <a:lnTo>
                      <a:pt x="161" y="31"/>
                    </a:lnTo>
                    <a:lnTo>
                      <a:pt x="162" y="31"/>
                    </a:lnTo>
                    <a:lnTo>
                      <a:pt x="166" y="31"/>
                    </a:lnTo>
                    <a:lnTo>
                      <a:pt x="167" y="29"/>
                    </a:lnTo>
                    <a:lnTo>
                      <a:pt x="169" y="26"/>
                    </a:lnTo>
                    <a:lnTo>
                      <a:pt x="172" y="22"/>
                    </a:lnTo>
                    <a:lnTo>
                      <a:pt x="176" y="20"/>
                    </a:lnTo>
                    <a:lnTo>
                      <a:pt x="181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205" y="14"/>
                    </a:lnTo>
                    <a:lnTo>
                      <a:pt x="212" y="12"/>
                    </a:lnTo>
                    <a:lnTo>
                      <a:pt x="217" y="12"/>
                    </a:lnTo>
                    <a:lnTo>
                      <a:pt x="222" y="9"/>
                    </a:lnTo>
                    <a:lnTo>
                      <a:pt x="224" y="9"/>
                    </a:lnTo>
                    <a:lnTo>
                      <a:pt x="234" y="9"/>
                    </a:lnTo>
                    <a:lnTo>
                      <a:pt x="239" y="5"/>
                    </a:lnTo>
                    <a:lnTo>
                      <a:pt x="258" y="5"/>
                    </a:lnTo>
                    <a:lnTo>
                      <a:pt x="260" y="7"/>
                    </a:lnTo>
                    <a:lnTo>
                      <a:pt x="263" y="7"/>
                    </a:lnTo>
                    <a:lnTo>
                      <a:pt x="267" y="10"/>
                    </a:lnTo>
                    <a:lnTo>
                      <a:pt x="268" y="12"/>
                    </a:lnTo>
                    <a:lnTo>
                      <a:pt x="270" y="10"/>
                    </a:lnTo>
                    <a:lnTo>
                      <a:pt x="277" y="9"/>
                    </a:lnTo>
                    <a:lnTo>
                      <a:pt x="284" y="7"/>
                    </a:lnTo>
                    <a:lnTo>
                      <a:pt x="287" y="5"/>
                    </a:lnTo>
                    <a:lnTo>
                      <a:pt x="289" y="2"/>
                    </a:lnTo>
                    <a:lnTo>
                      <a:pt x="291" y="2"/>
                    </a:lnTo>
                    <a:lnTo>
                      <a:pt x="292" y="3"/>
                    </a:lnTo>
                    <a:lnTo>
                      <a:pt x="299" y="5"/>
                    </a:lnTo>
                    <a:lnTo>
                      <a:pt x="304" y="5"/>
                    </a:lnTo>
                    <a:lnTo>
                      <a:pt x="306" y="3"/>
                    </a:lnTo>
                    <a:lnTo>
                      <a:pt x="304" y="0"/>
                    </a:lnTo>
                    <a:lnTo>
                      <a:pt x="309" y="2"/>
                    </a:lnTo>
                    <a:lnTo>
                      <a:pt x="313" y="3"/>
                    </a:lnTo>
                    <a:lnTo>
                      <a:pt x="316" y="5"/>
                    </a:lnTo>
                    <a:lnTo>
                      <a:pt x="318" y="7"/>
                    </a:lnTo>
                    <a:lnTo>
                      <a:pt x="323" y="5"/>
                    </a:lnTo>
                    <a:lnTo>
                      <a:pt x="33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66"/>
              <p:cNvSpPr>
                <a:spLocks noEditPoints="1"/>
              </p:cNvSpPr>
              <p:nvPr/>
            </p:nvSpPr>
            <p:spPr bwMode="auto">
              <a:xfrm>
                <a:off x="1876" y="3022"/>
                <a:ext cx="314" cy="122"/>
              </a:xfrm>
              <a:custGeom>
                <a:avLst/>
                <a:gdLst>
                  <a:gd name="T0" fmla="*/ 308 w 314"/>
                  <a:gd name="T1" fmla="*/ 29 h 122"/>
                  <a:gd name="T2" fmla="*/ 313 w 314"/>
                  <a:gd name="T3" fmla="*/ 35 h 122"/>
                  <a:gd name="T4" fmla="*/ 314 w 314"/>
                  <a:gd name="T5" fmla="*/ 46 h 122"/>
                  <a:gd name="T6" fmla="*/ 311 w 314"/>
                  <a:gd name="T7" fmla="*/ 47 h 122"/>
                  <a:gd name="T8" fmla="*/ 297 w 314"/>
                  <a:gd name="T9" fmla="*/ 68 h 122"/>
                  <a:gd name="T10" fmla="*/ 277 w 314"/>
                  <a:gd name="T11" fmla="*/ 78 h 122"/>
                  <a:gd name="T12" fmla="*/ 260 w 314"/>
                  <a:gd name="T13" fmla="*/ 88 h 122"/>
                  <a:gd name="T14" fmla="*/ 258 w 314"/>
                  <a:gd name="T15" fmla="*/ 92 h 122"/>
                  <a:gd name="T16" fmla="*/ 254 w 314"/>
                  <a:gd name="T17" fmla="*/ 92 h 122"/>
                  <a:gd name="T18" fmla="*/ 253 w 314"/>
                  <a:gd name="T19" fmla="*/ 99 h 122"/>
                  <a:gd name="T20" fmla="*/ 249 w 314"/>
                  <a:gd name="T21" fmla="*/ 105 h 122"/>
                  <a:gd name="T22" fmla="*/ 248 w 314"/>
                  <a:gd name="T23" fmla="*/ 112 h 122"/>
                  <a:gd name="T24" fmla="*/ 244 w 314"/>
                  <a:gd name="T25" fmla="*/ 119 h 122"/>
                  <a:gd name="T26" fmla="*/ 239 w 314"/>
                  <a:gd name="T27" fmla="*/ 121 h 122"/>
                  <a:gd name="T28" fmla="*/ 232 w 314"/>
                  <a:gd name="T29" fmla="*/ 114 h 122"/>
                  <a:gd name="T30" fmla="*/ 224 w 314"/>
                  <a:gd name="T31" fmla="*/ 110 h 122"/>
                  <a:gd name="T32" fmla="*/ 215 w 314"/>
                  <a:gd name="T33" fmla="*/ 112 h 122"/>
                  <a:gd name="T34" fmla="*/ 213 w 314"/>
                  <a:gd name="T35" fmla="*/ 107 h 122"/>
                  <a:gd name="T36" fmla="*/ 215 w 314"/>
                  <a:gd name="T37" fmla="*/ 104 h 122"/>
                  <a:gd name="T38" fmla="*/ 219 w 314"/>
                  <a:gd name="T39" fmla="*/ 99 h 122"/>
                  <a:gd name="T40" fmla="*/ 219 w 314"/>
                  <a:gd name="T41" fmla="*/ 93 h 122"/>
                  <a:gd name="T42" fmla="*/ 217 w 314"/>
                  <a:gd name="T43" fmla="*/ 90 h 122"/>
                  <a:gd name="T44" fmla="*/ 225 w 314"/>
                  <a:gd name="T45" fmla="*/ 80 h 122"/>
                  <a:gd name="T46" fmla="*/ 225 w 314"/>
                  <a:gd name="T47" fmla="*/ 66 h 122"/>
                  <a:gd name="T48" fmla="*/ 222 w 314"/>
                  <a:gd name="T49" fmla="*/ 71 h 122"/>
                  <a:gd name="T50" fmla="*/ 215 w 314"/>
                  <a:gd name="T51" fmla="*/ 78 h 122"/>
                  <a:gd name="T52" fmla="*/ 205 w 314"/>
                  <a:gd name="T53" fmla="*/ 68 h 122"/>
                  <a:gd name="T54" fmla="*/ 207 w 314"/>
                  <a:gd name="T55" fmla="*/ 53 h 122"/>
                  <a:gd name="T56" fmla="*/ 213 w 314"/>
                  <a:gd name="T57" fmla="*/ 39 h 122"/>
                  <a:gd name="T58" fmla="*/ 213 w 314"/>
                  <a:gd name="T59" fmla="*/ 34 h 122"/>
                  <a:gd name="T60" fmla="*/ 222 w 314"/>
                  <a:gd name="T61" fmla="*/ 15 h 122"/>
                  <a:gd name="T62" fmla="*/ 231 w 314"/>
                  <a:gd name="T63" fmla="*/ 8 h 122"/>
                  <a:gd name="T64" fmla="*/ 246 w 314"/>
                  <a:gd name="T65" fmla="*/ 0 h 122"/>
                  <a:gd name="T66" fmla="*/ 258 w 314"/>
                  <a:gd name="T67" fmla="*/ 8 h 122"/>
                  <a:gd name="T68" fmla="*/ 268 w 314"/>
                  <a:gd name="T69" fmla="*/ 13 h 122"/>
                  <a:gd name="T70" fmla="*/ 275 w 314"/>
                  <a:gd name="T71" fmla="*/ 20 h 122"/>
                  <a:gd name="T72" fmla="*/ 285 w 314"/>
                  <a:gd name="T73" fmla="*/ 22 h 122"/>
                  <a:gd name="T74" fmla="*/ 292 w 314"/>
                  <a:gd name="T75" fmla="*/ 22 h 122"/>
                  <a:gd name="T76" fmla="*/ 299 w 314"/>
                  <a:gd name="T77" fmla="*/ 20 h 122"/>
                  <a:gd name="T78" fmla="*/ 309 w 314"/>
                  <a:gd name="T79" fmla="*/ 27 h 122"/>
                  <a:gd name="T80" fmla="*/ 244 w 314"/>
                  <a:gd name="T81" fmla="*/ 1 h 122"/>
                  <a:gd name="T82" fmla="*/ 11 w 314"/>
                  <a:gd name="T83" fmla="*/ 34 h 122"/>
                  <a:gd name="T84" fmla="*/ 13 w 314"/>
                  <a:gd name="T85" fmla="*/ 44 h 122"/>
                  <a:gd name="T86" fmla="*/ 3 w 314"/>
                  <a:gd name="T87" fmla="*/ 42 h 122"/>
                  <a:gd name="T88" fmla="*/ 5 w 314"/>
                  <a:gd name="T89" fmla="*/ 32 h 122"/>
                  <a:gd name="T90" fmla="*/ 1 w 314"/>
                  <a:gd name="T91" fmla="*/ 25 h 122"/>
                  <a:gd name="T92" fmla="*/ 20 w 314"/>
                  <a:gd name="T93" fmla="*/ 34 h 122"/>
                  <a:gd name="T94" fmla="*/ 18 w 314"/>
                  <a:gd name="T95" fmla="*/ 30 h 122"/>
                  <a:gd name="T96" fmla="*/ 0 w 314"/>
                  <a:gd name="T97" fmla="*/ 35 h 122"/>
                  <a:gd name="T98" fmla="*/ 5 w 314"/>
                  <a:gd name="T99" fmla="*/ 35 h 122"/>
                  <a:gd name="T100" fmla="*/ 22 w 314"/>
                  <a:gd name="T101" fmla="*/ 37 h 122"/>
                  <a:gd name="T102" fmla="*/ 23 w 314"/>
                  <a:gd name="T103" fmla="*/ 41 h 122"/>
                  <a:gd name="T104" fmla="*/ 39 w 314"/>
                  <a:gd name="T105" fmla="*/ 44 h 122"/>
                  <a:gd name="T106" fmla="*/ 44 w 314"/>
                  <a:gd name="T107" fmla="*/ 41 h 122"/>
                  <a:gd name="T108" fmla="*/ 22 w 314"/>
                  <a:gd name="T109" fmla="*/ 53 h 122"/>
                  <a:gd name="T110" fmla="*/ 22 w 314"/>
                  <a:gd name="T111" fmla="*/ 53 h 122"/>
                  <a:gd name="T112" fmla="*/ 217 w 314"/>
                  <a:gd name="T113" fmla="*/ 83 h 122"/>
                  <a:gd name="T114" fmla="*/ 225 w 314"/>
                  <a:gd name="T115" fmla="*/ 7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4" h="122">
                    <a:moveTo>
                      <a:pt x="313" y="29"/>
                    </a:moveTo>
                    <a:lnTo>
                      <a:pt x="313" y="29"/>
                    </a:lnTo>
                    <a:lnTo>
                      <a:pt x="311" y="29"/>
                    </a:lnTo>
                    <a:lnTo>
                      <a:pt x="309" y="30"/>
                    </a:lnTo>
                    <a:lnTo>
                      <a:pt x="308" y="29"/>
                    </a:lnTo>
                    <a:lnTo>
                      <a:pt x="308" y="29"/>
                    </a:lnTo>
                    <a:lnTo>
                      <a:pt x="308" y="30"/>
                    </a:lnTo>
                    <a:lnTo>
                      <a:pt x="308" y="30"/>
                    </a:lnTo>
                    <a:lnTo>
                      <a:pt x="309" y="32"/>
                    </a:lnTo>
                    <a:lnTo>
                      <a:pt x="309" y="32"/>
                    </a:lnTo>
                    <a:lnTo>
                      <a:pt x="311" y="34"/>
                    </a:lnTo>
                    <a:lnTo>
                      <a:pt x="313" y="35"/>
                    </a:lnTo>
                    <a:lnTo>
                      <a:pt x="314" y="37"/>
                    </a:lnTo>
                    <a:lnTo>
                      <a:pt x="314" y="37"/>
                    </a:lnTo>
                    <a:lnTo>
                      <a:pt x="314" y="39"/>
                    </a:lnTo>
                    <a:lnTo>
                      <a:pt x="313" y="41"/>
                    </a:lnTo>
                    <a:lnTo>
                      <a:pt x="314" y="44"/>
                    </a:lnTo>
                    <a:lnTo>
                      <a:pt x="314" y="46"/>
                    </a:lnTo>
                    <a:lnTo>
                      <a:pt x="313" y="46"/>
                    </a:lnTo>
                    <a:lnTo>
                      <a:pt x="313" y="46"/>
                    </a:lnTo>
                    <a:lnTo>
                      <a:pt x="311" y="44"/>
                    </a:lnTo>
                    <a:lnTo>
                      <a:pt x="311" y="44"/>
                    </a:lnTo>
                    <a:lnTo>
                      <a:pt x="311" y="46"/>
                    </a:lnTo>
                    <a:lnTo>
                      <a:pt x="311" y="47"/>
                    </a:lnTo>
                    <a:lnTo>
                      <a:pt x="309" y="53"/>
                    </a:lnTo>
                    <a:lnTo>
                      <a:pt x="308" y="56"/>
                    </a:lnTo>
                    <a:lnTo>
                      <a:pt x="306" y="58"/>
                    </a:lnTo>
                    <a:lnTo>
                      <a:pt x="304" y="59"/>
                    </a:lnTo>
                    <a:lnTo>
                      <a:pt x="302" y="63"/>
                    </a:lnTo>
                    <a:lnTo>
                      <a:pt x="297" y="68"/>
                    </a:lnTo>
                    <a:lnTo>
                      <a:pt x="296" y="70"/>
                    </a:lnTo>
                    <a:lnTo>
                      <a:pt x="292" y="71"/>
                    </a:lnTo>
                    <a:lnTo>
                      <a:pt x="290" y="73"/>
                    </a:lnTo>
                    <a:lnTo>
                      <a:pt x="287" y="75"/>
                    </a:lnTo>
                    <a:lnTo>
                      <a:pt x="284" y="76"/>
                    </a:lnTo>
                    <a:lnTo>
                      <a:pt x="277" y="78"/>
                    </a:lnTo>
                    <a:lnTo>
                      <a:pt x="273" y="80"/>
                    </a:lnTo>
                    <a:lnTo>
                      <a:pt x="270" y="82"/>
                    </a:lnTo>
                    <a:lnTo>
                      <a:pt x="268" y="82"/>
                    </a:lnTo>
                    <a:lnTo>
                      <a:pt x="265" y="83"/>
                    </a:lnTo>
                    <a:lnTo>
                      <a:pt x="263" y="85"/>
                    </a:lnTo>
                    <a:lnTo>
                      <a:pt x="260" y="88"/>
                    </a:lnTo>
                    <a:lnTo>
                      <a:pt x="260" y="88"/>
                    </a:lnTo>
                    <a:lnTo>
                      <a:pt x="258" y="90"/>
                    </a:lnTo>
                    <a:lnTo>
                      <a:pt x="258" y="92"/>
                    </a:lnTo>
                    <a:lnTo>
                      <a:pt x="258" y="92"/>
                    </a:lnTo>
                    <a:lnTo>
                      <a:pt x="258" y="92"/>
                    </a:lnTo>
                    <a:lnTo>
                      <a:pt x="258" y="92"/>
                    </a:lnTo>
                    <a:lnTo>
                      <a:pt x="258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4" y="92"/>
                    </a:lnTo>
                    <a:lnTo>
                      <a:pt x="254" y="92"/>
                    </a:lnTo>
                    <a:lnTo>
                      <a:pt x="253" y="95"/>
                    </a:lnTo>
                    <a:lnTo>
                      <a:pt x="253" y="97"/>
                    </a:lnTo>
                    <a:lnTo>
                      <a:pt x="253" y="97"/>
                    </a:lnTo>
                    <a:lnTo>
                      <a:pt x="253" y="99"/>
                    </a:lnTo>
                    <a:lnTo>
                      <a:pt x="253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1" y="102"/>
                    </a:lnTo>
                    <a:lnTo>
                      <a:pt x="251" y="104"/>
                    </a:lnTo>
                    <a:lnTo>
                      <a:pt x="249" y="105"/>
                    </a:lnTo>
                    <a:lnTo>
                      <a:pt x="249" y="107"/>
                    </a:lnTo>
                    <a:lnTo>
                      <a:pt x="248" y="109"/>
                    </a:lnTo>
                    <a:lnTo>
                      <a:pt x="248" y="110"/>
                    </a:lnTo>
                    <a:lnTo>
                      <a:pt x="249" y="110"/>
                    </a:lnTo>
                    <a:lnTo>
                      <a:pt x="249" y="112"/>
                    </a:lnTo>
                    <a:lnTo>
                      <a:pt x="248" y="112"/>
                    </a:lnTo>
                    <a:lnTo>
                      <a:pt x="248" y="114"/>
                    </a:lnTo>
                    <a:lnTo>
                      <a:pt x="248" y="114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7"/>
                    </a:lnTo>
                    <a:lnTo>
                      <a:pt x="244" y="119"/>
                    </a:lnTo>
                    <a:lnTo>
                      <a:pt x="244" y="119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1" y="121"/>
                    </a:lnTo>
                    <a:lnTo>
                      <a:pt x="241" y="122"/>
                    </a:lnTo>
                    <a:lnTo>
                      <a:pt x="239" y="121"/>
                    </a:lnTo>
                    <a:lnTo>
                      <a:pt x="237" y="121"/>
                    </a:lnTo>
                    <a:lnTo>
                      <a:pt x="236" y="121"/>
                    </a:lnTo>
                    <a:lnTo>
                      <a:pt x="234" y="119"/>
                    </a:lnTo>
                    <a:lnTo>
                      <a:pt x="234" y="117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0"/>
                    </a:lnTo>
                    <a:lnTo>
                      <a:pt x="224" y="110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19" y="109"/>
                    </a:lnTo>
                    <a:lnTo>
                      <a:pt x="219" y="109"/>
                    </a:lnTo>
                    <a:lnTo>
                      <a:pt x="217" y="110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3" y="110"/>
                    </a:lnTo>
                    <a:lnTo>
                      <a:pt x="213" y="110"/>
                    </a:lnTo>
                    <a:lnTo>
                      <a:pt x="215" y="109"/>
                    </a:lnTo>
                    <a:lnTo>
                      <a:pt x="217" y="107"/>
                    </a:lnTo>
                    <a:lnTo>
                      <a:pt x="213" y="107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4"/>
                    </a:lnTo>
                    <a:lnTo>
                      <a:pt x="213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0"/>
                    </a:lnTo>
                    <a:lnTo>
                      <a:pt x="219" y="99"/>
                    </a:lnTo>
                    <a:lnTo>
                      <a:pt x="219" y="99"/>
                    </a:lnTo>
                    <a:lnTo>
                      <a:pt x="219" y="97"/>
                    </a:lnTo>
                    <a:lnTo>
                      <a:pt x="219" y="97"/>
                    </a:lnTo>
                    <a:lnTo>
                      <a:pt x="219" y="95"/>
                    </a:lnTo>
                    <a:lnTo>
                      <a:pt x="219" y="95"/>
                    </a:lnTo>
                    <a:lnTo>
                      <a:pt x="219" y="93"/>
                    </a:lnTo>
                    <a:lnTo>
                      <a:pt x="219" y="93"/>
                    </a:lnTo>
                    <a:lnTo>
                      <a:pt x="217" y="92"/>
                    </a:lnTo>
                    <a:lnTo>
                      <a:pt x="217" y="92"/>
                    </a:lnTo>
                    <a:lnTo>
                      <a:pt x="217" y="92"/>
                    </a:lnTo>
                    <a:lnTo>
                      <a:pt x="217" y="92"/>
                    </a:lnTo>
                    <a:lnTo>
                      <a:pt x="217" y="90"/>
                    </a:lnTo>
                    <a:lnTo>
                      <a:pt x="220" y="90"/>
                    </a:lnTo>
                    <a:lnTo>
                      <a:pt x="220" y="88"/>
                    </a:lnTo>
                    <a:lnTo>
                      <a:pt x="222" y="88"/>
                    </a:lnTo>
                    <a:lnTo>
                      <a:pt x="224" y="87"/>
                    </a:lnTo>
                    <a:lnTo>
                      <a:pt x="224" y="85"/>
                    </a:lnTo>
                    <a:lnTo>
                      <a:pt x="225" y="80"/>
                    </a:lnTo>
                    <a:lnTo>
                      <a:pt x="229" y="76"/>
                    </a:lnTo>
                    <a:lnTo>
                      <a:pt x="227" y="75"/>
                    </a:lnTo>
                    <a:lnTo>
                      <a:pt x="225" y="71"/>
                    </a:lnTo>
                    <a:lnTo>
                      <a:pt x="225" y="68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225" y="68"/>
                    </a:lnTo>
                    <a:lnTo>
                      <a:pt x="225" y="73"/>
                    </a:lnTo>
                    <a:lnTo>
                      <a:pt x="224" y="75"/>
                    </a:lnTo>
                    <a:lnTo>
                      <a:pt x="224" y="76"/>
                    </a:lnTo>
                    <a:lnTo>
                      <a:pt x="222" y="75"/>
                    </a:lnTo>
                    <a:lnTo>
                      <a:pt x="222" y="71"/>
                    </a:lnTo>
                    <a:lnTo>
                      <a:pt x="222" y="71"/>
                    </a:lnTo>
                    <a:lnTo>
                      <a:pt x="220" y="75"/>
                    </a:lnTo>
                    <a:lnTo>
                      <a:pt x="219" y="76"/>
                    </a:lnTo>
                    <a:lnTo>
                      <a:pt x="219" y="78"/>
                    </a:lnTo>
                    <a:lnTo>
                      <a:pt x="217" y="78"/>
                    </a:lnTo>
                    <a:lnTo>
                      <a:pt x="215" y="78"/>
                    </a:lnTo>
                    <a:lnTo>
                      <a:pt x="213" y="76"/>
                    </a:lnTo>
                    <a:lnTo>
                      <a:pt x="210" y="73"/>
                    </a:lnTo>
                    <a:lnTo>
                      <a:pt x="207" y="71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5" y="68"/>
                    </a:lnTo>
                    <a:lnTo>
                      <a:pt x="207" y="68"/>
                    </a:lnTo>
                    <a:lnTo>
                      <a:pt x="208" y="66"/>
                    </a:lnTo>
                    <a:lnTo>
                      <a:pt x="208" y="63"/>
                    </a:lnTo>
                    <a:lnTo>
                      <a:pt x="208" y="61"/>
                    </a:lnTo>
                    <a:lnTo>
                      <a:pt x="207" y="58"/>
                    </a:lnTo>
                    <a:lnTo>
                      <a:pt x="207" y="53"/>
                    </a:lnTo>
                    <a:lnTo>
                      <a:pt x="207" y="51"/>
                    </a:lnTo>
                    <a:lnTo>
                      <a:pt x="205" y="47"/>
                    </a:lnTo>
                    <a:lnTo>
                      <a:pt x="207" y="46"/>
                    </a:lnTo>
                    <a:lnTo>
                      <a:pt x="210" y="44"/>
                    </a:lnTo>
                    <a:lnTo>
                      <a:pt x="212" y="42"/>
                    </a:lnTo>
                    <a:lnTo>
                      <a:pt x="213" y="39"/>
                    </a:lnTo>
                    <a:lnTo>
                      <a:pt x="213" y="37"/>
                    </a:lnTo>
                    <a:lnTo>
                      <a:pt x="215" y="39"/>
                    </a:lnTo>
                    <a:lnTo>
                      <a:pt x="217" y="39"/>
                    </a:lnTo>
                    <a:lnTo>
                      <a:pt x="215" y="37"/>
                    </a:lnTo>
                    <a:lnTo>
                      <a:pt x="213" y="35"/>
                    </a:lnTo>
                    <a:lnTo>
                      <a:pt x="213" y="34"/>
                    </a:lnTo>
                    <a:lnTo>
                      <a:pt x="217" y="30"/>
                    </a:lnTo>
                    <a:lnTo>
                      <a:pt x="219" y="29"/>
                    </a:lnTo>
                    <a:lnTo>
                      <a:pt x="220" y="27"/>
                    </a:lnTo>
                    <a:lnTo>
                      <a:pt x="222" y="24"/>
                    </a:lnTo>
                    <a:lnTo>
                      <a:pt x="222" y="18"/>
                    </a:lnTo>
                    <a:lnTo>
                      <a:pt x="222" y="15"/>
                    </a:lnTo>
                    <a:lnTo>
                      <a:pt x="220" y="12"/>
                    </a:lnTo>
                    <a:lnTo>
                      <a:pt x="222" y="12"/>
                    </a:lnTo>
                    <a:lnTo>
                      <a:pt x="225" y="10"/>
                    </a:lnTo>
                    <a:lnTo>
                      <a:pt x="227" y="10"/>
                    </a:lnTo>
                    <a:lnTo>
                      <a:pt x="227" y="8"/>
                    </a:lnTo>
                    <a:lnTo>
                      <a:pt x="231" y="8"/>
                    </a:lnTo>
                    <a:lnTo>
                      <a:pt x="232" y="6"/>
                    </a:lnTo>
                    <a:lnTo>
                      <a:pt x="237" y="5"/>
                    </a:lnTo>
                    <a:lnTo>
                      <a:pt x="244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1"/>
                    </a:lnTo>
                    <a:lnTo>
                      <a:pt x="248" y="3"/>
                    </a:lnTo>
                    <a:lnTo>
                      <a:pt x="249" y="3"/>
                    </a:lnTo>
                    <a:lnTo>
                      <a:pt x="251" y="3"/>
                    </a:lnTo>
                    <a:lnTo>
                      <a:pt x="254" y="6"/>
                    </a:lnTo>
                    <a:lnTo>
                      <a:pt x="258" y="8"/>
                    </a:lnTo>
                    <a:lnTo>
                      <a:pt x="261" y="10"/>
                    </a:lnTo>
                    <a:lnTo>
                      <a:pt x="265" y="12"/>
                    </a:lnTo>
                    <a:lnTo>
                      <a:pt x="266" y="10"/>
                    </a:lnTo>
                    <a:lnTo>
                      <a:pt x="268" y="12"/>
                    </a:lnTo>
                    <a:lnTo>
                      <a:pt x="268" y="13"/>
                    </a:lnTo>
                    <a:lnTo>
                      <a:pt x="268" y="13"/>
                    </a:lnTo>
                    <a:lnTo>
                      <a:pt x="270" y="13"/>
                    </a:lnTo>
                    <a:lnTo>
                      <a:pt x="272" y="15"/>
                    </a:lnTo>
                    <a:lnTo>
                      <a:pt x="272" y="15"/>
                    </a:lnTo>
                    <a:lnTo>
                      <a:pt x="272" y="18"/>
                    </a:lnTo>
                    <a:lnTo>
                      <a:pt x="273" y="18"/>
                    </a:lnTo>
                    <a:lnTo>
                      <a:pt x="275" y="20"/>
                    </a:lnTo>
                    <a:lnTo>
                      <a:pt x="277" y="20"/>
                    </a:lnTo>
                    <a:lnTo>
                      <a:pt x="278" y="20"/>
                    </a:lnTo>
                    <a:lnTo>
                      <a:pt x="280" y="22"/>
                    </a:lnTo>
                    <a:lnTo>
                      <a:pt x="282" y="22"/>
                    </a:lnTo>
                    <a:lnTo>
                      <a:pt x="284" y="22"/>
                    </a:lnTo>
                    <a:lnTo>
                      <a:pt x="285" y="22"/>
                    </a:lnTo>
                    <a:lnTo>
                      <a:pt x="285" y="22"/>
                    </a:lnTo>
                    <a:lnTo>
                      <a:pt x="285" y="22"/>
                    </a:lnTo>
                    <a:lnTo>
                      <a:pt x="287" y="22"/>
                    </a:lnTo>
                    <a:lnTo>
                      <a:pt x="289" y="22"/>
                    </a:lnTo>
                    <a:lnTo>
                      <a:pt x="290" y="22"/>
                    </a:lnTo>
                    <a:lnTo>
                      <a:pt x="292" y="22"/>
                    </a:lnTo>
                    <a:lnTo>
                      <a:pt x="292" y="20"/>
                    </a:lnTo>
                    <a:lnTo>
                      <a:pt x="292" y="20"/>
                    </a:lnTo>
                    <a:lnTo>
                      <a:pt x="292" y="18"/>
                    </a:lnTo>
                    <a:lnTo>
                      <a:pt x="294" y="18"/>
                    </a:lnTo>
                    <a:lnTo>
                      <a:pt x="294" y="18"/>
                    </a:lnTo>
                    <a:lnTo>
                      <a:pt x="299" y="20"/>
                    </a:lnTo>
                    <a:lnTo>
                      <a:pt x="299" y="20"/>
                    </a:lnTo>
                    <a:lnTo>
                      <a:pt x="301" y="22"/>
                    </a:lnTo>
                    <a:lnTo>
                      <a:pt x="302" y="24"/>
                    </a:lnTo>
                    <a:lnTo>
                      <a:pt x="304" y="25"/>
                    </a:lnTo>
                    <a:lnTo>
                      <a:pt x="308" y="25"/>
                    </a:lnTo>
                    <a:lnTo>
                      <a:pt x="309" y="27"/>
                    </a:lnTo>
                    <a:lnTo>
                      <a:pt x="313" y="29"/>
                    </a:lnTo>
                    <a:lnTo>
                      <a:pt x="313" y="29"/>
                    </a:lnTo>
                    <a:close/>
                    <a:moveTo>
                      <a:pt x="244" y="3"/>
                    </a:moveTo>
                    <a:lnTo>
                      <a:pt x="243" y="3"/>
                    </a:lnTo>
                    <a:lnTo>
                      <a:pt x="243" y="1"/>
                    </a:lnTo>
                    <a:lnTo>
                      <a:pt x="244" y="1"/>
                    </a:lnTo>
                    <a:lnTo>
                      <a:pt x="244" y="1"/>
                    </a:lnTo>
                    <a:lnTo>
                      <a:pt x="244" y="3"/>
                    </a:lnTo>
                    <a:close/>
                    <a:moveTo>
                      <a:pt x="6" y="27"/>
                    </a:moveTo>
                    <a:lnTo>
                      <a:pt x="8" y="27"/>
                    </a:lnTo>
                    <a:lnTo>
                      <a:pt x="8" y="30"/>
                    </a:lnTo>
                    <a:lnTo>
                      <a:pt x="11" y="34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3" y="44"/>
                    </a:lnTo>
                    <a:lnTo>
                      <a:pt x="10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8" y="39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  <a:moveTo>
                      <a:pt x="20" y="34"/>
                    </a:moveTo>
                    <a:lnTo>
                      <a:pt x="18" y="34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  <a:moveTo>
                      <a:pt x="3" y="35"/>
                    </a:moveTo>
                    <a:lnTo>
                      <a:pt x="1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5"/>
                    </a:lnTo>
                    <a:lnTo>
                      <a:pt x="3" y="35"/>
                    </a:lnTo>
                    <a:close/>
                    <a:moveTo>
                      <a:pt x="23" y="41"/>
                    </a:moveTo>
                    <a:lnTo>
                      <a:pt x="23" y="41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27" y="39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23" y="41"/>
                    </a:lnTo>
                    <a:close/>
                    <a:moveTo>
                      <a:pt x="42" y="44"/>
                    </a:move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42" y="41"/>
                    </a:lnTo>
                    <a:lnTo>
                      <a:pt x="44" y="39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2" y="44"/>
                    </a:lnTo>
                    <a:close/>
                    <a:moveTo>
                      <a:pt x="22" y="53"/>
                    </a:moveTo>
                    <a:lnTo>
                      <a:pt x="22" y="53"/>
                    </a:lnTo>
                    <a:lnTo>
                      <a:pt x="20" y="51"/>
                    </a:lnTo>
                    <a:lnTo>
                      <a:pt x="22" y="49"/>
                    </a:lnTo>
                    <a:lnTo>
                      <a:pt x="22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2" y="53"/>
                    </a:lnTo>
                    <a:lnTo>
                      <a:pt x="22" y="53"/>
                    </a:lnTo>
                    <a:close/>
                    <a:moveTo>
                      <a:pt x="220" y="83"/>
                    </a:moveTo>
                    <a:lnTo>
                      <a:pt x="220" y="83"/>
                    </a:lnTo>
                    <a:lnTo>
                      <a:pt x="219" y="83"/>
                    </a:lnTo>
                    <a:lnTo>
                      <a:pt x="217" y="83"/>
                    </a:lnTo>
                    <a:lnTo>
                      <a:pt x="217" y="83"/>
                    </a:lnTo>
                    <a:lnTo>
                      <a:pt x="219" y="80"/>
                    </a:lnTo>
                    <a:lnTo>
                      <a:pt x="219" y="80"/>
                    </a:lnTo>
                    <a:lnTo>
                      <a:pt x="220" y="78"/>
                    </a:lnTo>
                    <a:lnTo>
                      <a:pt x="222" y="78"/>
                    </a:lnTo>
                    <a:lnTo>
                      <a:pt x="224" y="78"/>
                    </a:lnTo>
                    <a:lnTo>
                      <a:pt x="225" y="78"/>
                    </a:lnTo>
                    <a:lnTo>
                      <a:pt x="222" y="80"/>
                    </a:lnTo>
                    <a:lnTo>
                      <a:pt x="222" y="80"/>
                    </a:lnTo>
                    <a:lnTo>
                      <a:pt x="220" y="82"/>
                    </a:lnTo>
                    <a:lnTo>
                      <a:pt x="220" y="83"/>
                    </a:lnTo>
                    <a:lnTo>
                      <a:pt x="220" y="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67"/>
              <p:cNvSpPr>
                <a:spLocks/>
              </p:cNvSpPr>
              <p:nvPr/>
            </p:nvSpPr>
            <p:spPr bwMode="auto">
              <a:xfrm>
                <a:off x="4110" y="2413"/>
                <a:ext cx="233" cy="206"/>
              </a:xfrm>
              <a:custGeom>
                <a:avLst/>
                <a:gdLst>
                  <a:gd name="T0" fmla="*/ 185 w 233"/>
                  <a:gd name="T1" fmla="*/ 15 h 206"/>
                  <a:gd name="T2" fmla="*/ 189 w 233"/>
                  <a:gd name="T3" fmla="*/ 27 h 206"/>
                  <a:gd name="T4" fmla="*/ 195 w 233"/>
                  <a:gd name="T5" fmla="*/ 46 h 206"/>
                  <a:gd name="T6" fmla="*/ 190 w 233"/>
                  <a:gd name="T7" fmla="*/ 65 h 206"/>
                  <a:gd name="T8" fmla="*/ 185 w 233"/>
                  <a:gd name="T9" fmla="*/ 84 h 206"/>
                  <a:gd name="T10" fmla="*/ 171 w 233"/>
                  <a:gd name="T11" fmla="*/ 75 h 206"/>
                  <a:gd name="T12" fmla="*/ 163 w 233"/>
                  <a:gd name="T13" fmla="*/ 63 h 206"/>
                  <a:gd name="T14" fmla="*/ 156 w 233"/>
                  <a:gd name="T15" fmla="*/ 50 h 206"/>
                  <a:gd name="T16" fmla="*/ 151 w 233"/>
                  <a:gd name="T17" fmla="*/ 38 h 206"/>
                  <a:gd name="T18" fmla="*/ 148 w 233"/>
                  <a:gd name="T19" fmla="*/ 44 h 206"/>
                  <a:gd name="T20" fmla="*/ 153 w 233"/>
                  <a:gd name="T21" fmla="*/ 55 h 206"/>
                  <a:gd name="T22" fmla="*/ 156 w 233"/>
                  <a:gd name="T23" fmla="*/ 65 h 206"/>
                  <a:gd name="T24" fmla="*/ 163 w 233"/>
                  <a:gd name="T25" fmla="*/ 77 h 206"/>
                  <a:gd name="T26" fmla="*/ 170 w 233"/>
                  <a:gd name="T27" fmla="*/ 87 h 206"/>
                  <a:gd name="T28" fmla="*/ 175 w 233"/>
                  <a:gd name="T29" fmla="*/ 96 h 206"/>
                  <a:gd name="T30" fmla="*/ 180 w 233"/>
                  <a:gd name="T31" fmla="*/ 111 h 206"/>
                  <a:gd name="T32" fmla="*/ 195 w 233"/>
                  <a:gd name="T33" fmla="*/ 142 h 206"/>
                  <a:gd name="T34" fmla="*/ 211 w 233"/>
                  <a:gd name="T35" fmla="*/ 164 h 206"/>
                  <a:gd name="T36" fmla="*/ 209 w 233"/>
                  <a:gd name="T37" fmla="*/ 167 h 206"/>
                  <a:gd name="T38" fmla="*/ 209 w 233"/>
                  <a:gd name="T39" fmla="*/ 181 h 206"/>
                  <a:gd name="T40" fmla="*/ 216 w 233"/>
                  <a:gd name="T41" fmla="*/ 191 h 206"/>
                  <a:gd name="T42" fmla="*/ 233 w 233"/>
                  <a:gd name="T43" fmla="*/ 206 h 206"/>
                  <a:gd name="T44" fmla="*/ 214 w 233"/>
                  <a:gd name="T45" fmla="*/ 206 h 206"/>
                  <a:gd name="T46" fmla="*/ 190 w 233"/>
                  <a:gd name="T47" fmla="*/ 206 h 206"/>
                  <a:gd name="T48" fmla="*/ 165 w 233"/>
                  <a:gd name="T49" fmla="*/ 206 h 206"/>
                  <a:gd name="T50" fmla="*/ 139 w 233"/>
                  <a:gd name="T51" fmla="*/ 206 h 206"/>
                  <a:gd name="T52" fmla="*/ 130 w 233"/>
                  <a:gd name="T53" fmla="*/ 203 h 206"/>
                  <a:gd name="T54" fmla="*/ 127 w 233"/>
                  <a:gd name="T55" fmla="*/ 206 h 206"/>
                  <a:gd name="T56" fmla="*/ 108 w 233"/>
                  <a:gd name="T57" fmla="*/ 206 h 206"/>
                  <a:gd name="T58" fmla="*/ 79 w 233"/>
                  <a:gd name="T59" fmla="*/ 206 h 206"/>
                  <a:gd name="T60" fmla="*/ 50 w 233"/>
                  <a:gd name="T61" fmla="*/ 206 h 206"/>
                  <a:gd name="T62" fmla="*/ 21 w 233"/>
                  <a:gd name="T63" fmla="*/ 206 h 206"/>
                  <a:gd name="T64" fmla="*/ 5 w 233"/>
                  <a:gd name="T65" fmla="*/ 198 h 206"/>
                  <a:gd name="T66" fmla="*/ 5 w 233"/>
                  <a:gd name="T67" fmla="*/ 179 h 206"/>
                  <a:gd name="T68" fmla="*/ 5 w 233"/>
                  <a:gd name="T69" fmla="*/ 160 h 206"/>
                  <a:gd name="T70" fmla="*/ 5 w 233"/>
                  <a:gd name="T71" fmla="*/ 142 h 206"/>
                  <a:gd name="T72" fmla="*/ 5 w 233"/>
                  <a:gd name="T73" fmla="*/ 123 h 206"/>
                  <a:gd name="T74" fmla="*/ 5 w 233"/>
                  <a:gd name="T75" fmla="*/ 104 h 206"/>
                  <a:gd name="T76" fmla="*/ 5 w 233"/>
                  <a:gd name="T77" fmla="*/ 84 h 206"/>
                  <a:gd name="T78" fmla="*/ 5 w 233"/>
                  <a:gd name="T79" fmla="*/ 65 h 206"/>
                  <a:gd name="T80" fmla="*/ 4 w 233"/>
                  <a:gd name="T81" fmla="*/ 51 h 206"/>
                  <a:gd name="T82" fmla="*/ 0 w 233"/>
                  <a:gd name="T83" fmla="*/ 34 h 206"/>
                  <a:gd name="T84" fmla="*/ 4 w 233"/>
                  <a:gd name="T85" fmla="*/ 24 h 206"/>
                  <a:gd name="T86" fmla="*/ 4 w 233"/>
                  <a:gd name="T87" fmla="*/ 14 h 206"/>
                  <a:gd name="T88" fmla="*/ 5 w 233"/>
                  <a:gd name="T89" fmla="*/ 4 h 206"/>
                  <a:gd name="T90" fmla="*/ 11 w 233"/>
                  <a:gd name="T91" fmla="*/ 4 h 206"/>
                  <a:gd name="T92" fmla="*/ 40 w 233"/>
                  <a:gd name="T93" fmla="*/ 5 h 206"/>
                  <a:gd name="T94" fmla="*/ 60 w 233"/>
                  <a:gd name="T95" fmla="*/ 10 h 206"/>
                  <a:gd name="T96" fmla="*/ 83 w 233"/>
                  <a:gd name="T97" fmla="*/ 19 h 206"/>
                  <a:gd name="T98" fmla="*/ 91 w 233"/>
                  <a:gd name="T99" fmla="*/ 17 h 206"/>
                  <a:gd name="T100" fmla="*/ 105 w 233"/>
                  <a:gd name="T101" fmla="*/ 9 h 206"/>
                  <a:gd name="T102" fmla="*/ 108 w 233"/>
                  <a:gd name="T103" fmla="*/ 5 h 206"/>
                  <a:gd name="T104" fmla="*/ 118 w 233"/>
                  <a:gd name="T105" fmla="*/ 4 h 206"/>
                  <a:gd name="T106" fmla="*/ 122 w 233"/>
                  <a:gd name="T107" fmla="*/ 5 h 206"/>
                  <a:gd name="T108" fmla="*/ 125 w 233"/>
                  <a:gd name="T109" fmla="*/ 2 h 206"/>
                  <a:gd name="T110" fmla="*/ 139 w 233"/>
                  <a:gd name="T111" fmla="*/ 4 h 206"/>
                  <a:gd name="T112" fmla="*/ 139 w 233"/>
                  <a:gd name="T113" fmla="*/ 4 h 206"/>
                  <a:gd name="T114" fmla="*/ 141 w 233"/>
                  <a:gd name="T115" fmla="*/ 10 h 206"/>
                  <a:gd name="T116" fmla="*/ 146 w 233"/>
                  <a:gd name="T117" fmla="*/ 10 h 206"/>
                  <a:gd name="T118" fmla="*/ 146 w 233"/>
                  <a:gd name="T119" fmla="*/ 9 h 206"/>
                  <a:gd name="T120" fmla="*/ 156 w 233"/>
                  <a:gd name="T121" fmla="*/ 12 h 206"/>
                  <a:gd name="T122" fmla="*/ 163 w 233"/>
                  <a:gd name="T123" fmla="*/ 14 h 206"/>
                  <a:gd name="T124" fmla="*/ 182 w 233"/>
                  <a:gd name="T125" fmla="*/ 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3" h="206">
                    <a:moveTo>
                      <a:pt x="182" y="9"/>
                    </a:moveTo>
                    <a:lnTo>
                      <a:pt x="183" y="9"/>
                    </a:lnTo>
                    <a:lnTo>
                      <a:pt x="183" y="10"/>
                    </a:lnTo>
                    <a:lnTo>
                      <a:pt x="185" y="15"/>
                    </a:lnTo>
                    <a:lnTo>
                      <a:pt x="187" y="19"/>
                    </a:lnTo>
                    <a:lnTo>
                      <a:pt x="189" y="24"/>
                    </a:lnTo>
                    <a:lnTo>
                      <a:pt x="189" y="26"/>
                    </a:lnTo>
                    <a:lnTo>
                      <a:pt x="189" y="27"/>
                    </a:lnTo>
                    <a:lnTo>
                      <a:pt x="192" y="33"/>
                    </a:lnTo>
                    <a:lnTo>
                      <a:pt x="194" y="38"/>
                    </a:lnTo>
                    <a:lnTo>
                      <a:pt x="194" y="41"/>
                    </a:lnTo>
                    <a:lnTo>
                      <a:pt x="195" y="46"/>
                    </a:lnTo>
                    <a:lnTo>
                      <a:pt x="195" y="48"/>
                    </a:lnTo>
                    <a:lnTo>
                      <a:pt x="195" y="50"/>
                    </a:lnTo>
                    <a:lnTo>
                      <a:pt x="194" y="53"/>
                    </a:lnTo>
                    <a:lnTo>
                      <a:pt x="190" y="65"/>
                    </a:lnTo>
                    <a:lnTo>
                      <a:pt x="187" y="73"/>
                    </a:lnTo>
                    <a:lnTo>
                      <a:pt x="187" y="79"/>
                    </a:lnTo>
                    <a:lnTo>
                      <a:pt x="187" y="80"/>
                    </a:lnTo>
                    <a:lnTo>
                      <a:pt x="185" y="84"/>
                    </a:lnTo>
                    <a:lnTo>
                      <a:pt x="183" y="85"/>
                    </a:lnTo>
                    <a:lnTo>
                      <a:pt x="180" y="84"/>
                    </a:lnTo>
                    <a:lnTo>
                      <a:pt x="175" y="80"/>
                    </a:lnTo>
                    <a:lnTo>
                      <a:pt x="171" y="75"/>
                    </a:lnTo>
                    <a:lnTo>
                      <a:pt x="168" y="72"/>
                    </a:lnTo>
                    <a:lnTo>
                      <a:pt x="165" y="68"/>
                    </a:lnTo>
                    <a:lnTo>
                      <a:pt x="163" y="65"/>
                    </a:lnTo>
                    <a:lnTo>
                      <a:pt x="163" y="63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58" y="53"/>
                    </a:lnTo>
                    <a:lnTo>
                      <a:pt x="156" y="50"/>
                    </a:lnTo>
                    <a:lnTo>
                      <a:pt x="154" y="50"/>
                    </a:lnTo>
                    <a:lnTo>
                      <a:pt x="154" y="48"/>
                    </a:lnTo>
                    <a:lnTo>
                      <a:pt x="153" y="41"/>
                    </a:lnTo>
                    <a:lnTo>
                      <a:pt x="151" y="38"/>
                    </a:lnTo>
                    <a:lnTo>
                      <a:pt x="149" y="39"/>
                    </a:lnTo>
                    <a:lnTo>
                      <a:pt x="149" y="41"/>
                    </a:lnTo>
                    <a:lnTo>
                      <a:pt x="148" y="43"/>
                    </a:lnTo>
                    <a:lnTo>
                      <a:pt x="148" y="44"/>
                    </a:lnTo>
                    <a:lnTo>
                      <a:pt x="148" y="48"/>
                    </a:lnTo>
                    <a:lnTo>
                      <a:pt x="151" y="51"/>
                    </a:lnTo>
                    <a:lnTo>
                      <a:pt x="153" y="51"/>
                    </a:lnTo>
                    <a:lnTo>
                      <a:pt x="153" y="55"/>
                    </a:lnTo>
                    <a:lnTo>
                      <a:pt x="153" y="60"/>
                    </a:lnTo>
                    <a:lnTo>
                      <a:pt x="153" y="60"/>
                    </a:lnTo>
                    <a:lnTo>
                      <a:pt x="156" y="63"/>
                    </a:lnTo>
                    <a:lnTo>
                      <a:pt x="156" y="65"/>
                    </a:lnTo>
                    <a:lnTo>
                      <a:pt x="156" y="67"/>
                    </a:lnTo>
                    <a:lnTo>
                      <a:pt x="158" y="68"/>
                    </a:lnTo>
                    <a:lnTo>
                      <a:pt x="160" y="72"/>
                    </a:lnTo>
                    <a:lnTo>
                      <a:pt x="163" y="77"/>
                    </a:lnTo>
                    <a:lnTo>
                      <a:pt x="166" y="80"/>
                    </a:lnTo>
                    <a:lnTo>
                      <a:pt x="170" y="82"/>
                    </a:lnTo>
                    <a:lnTo>
                      <a:pt x="170" y="84"/>
                    </a:lnTo>
                    <a:lnTo>
                      <a:pt x="170" y="87"/>
                    </a:lnTo>
                    <a:lnTo>
                      <a:pt x="170" y="89"/>
                    </a:lnTo>
                    <a:lnTo>
                      <a:pt x="171" y="92"/>
                    </a:lnTo>
                    <a:lnTo>
                      <a:pt x="173" y="96"/>
                    </a:lnTo>
                    <a:lnTo>
                      <a:pt x="175" y="96"/>
                    </a:lnTo>
                    <a:lnTo>
                      <a:pt x="177" y="97"/>
                    </a:lnTo>
                    <a:lnTo>
                      <a:pt x="177" y="101"/>
                    </a:lnTo>
                    <a:lnTo>
                      <a:pt x="178" y="109"/>
                    </a:lnTo>
                    <a:lnTo>
                      <a:pt x="180" y="111"/>
                    </a:lnTo>
                    <a:lnTo>
                      <a:pt x="185" y="123"/>
                    </a:lnTo>
                    <a:lnTo>
                      <a:pt x="190" y="130"/>
                    </a:lnTo>
                    <a:lnTo>
                      <a:pt x="192" y="135"/>
                    </a:lnTo>
                    <a:lnTo>
                      <a:pt x="195" y="142"/>
                    </a:lnTo>
                    <a:lnTo>
                      <a:pt x="202" y="155"/>
                    </a:lnTo>
                    <a:lnTo>
                      <a:pt x="206" y="160"/>
                    </a:lnTo>
                    <a:lnTo>
                      <a:pt x="207" y="162"/>
                    </a:lnTo>
                    <a:lnTo>
                      <a:pt x="211" y="164"/>
                    </a:lnTo>
                    <a:lnTo>
                      <a:pt x="213" y="167"/>
                    </a:lnTo>
                    <a:lnTo>
                      <a:pt x="211" y="167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71"/>
                    </a:lnTo>
                    <a:lnTo>
                      <a:pt x="207" y="177"/>
                    </a:lnTo>
                    <a:lnTo>
                      <a:pt x="209" y="181"/>
                    </a:lnTo>
                    <a:lnTo>
                      <a:pt x="211" y="188"/>
                    </a:lnTo>
                    <a:lnTo>
                      <a:pt x="213" y="189"/>
                    </a:lnTo>
                    <a:lnTo>
                      <a:pt x="214" y="191"/>
                    </a:lnTo>
                    <a:lnTo>
                      <a:pt x="216" y="191"/>
                    </a:lnTo>
                    <a:lnTo>
                      <a:pt x="221" y="194"/>
                    </a:lnTo>
                    <a:lnTo>
                      <a:pt x="225" y="198"/>
                    </a:lnTo>
                    <a:lnTo>
                      <a:pt x="233" y="205"/>
                    </a:lnTo>
                    <a:lnTo>
                      <a:pt x="233" y="206"/>
                    </a:lnTo>
                    <a:lnTo>
                      <a:pt x="233" y="206"/>
                    </a:lnTo>
                    <a:lnTo>
                      <a:pt x="228" y="206"/>
                    </a:lnTo>
                    <a:lnTo>
                      <a:pt x="221" y="206"/>
                    </a:lnTo>
                    <a:lnTo>
                      <a:pt x="214" y="206"/>
                    </a:lnTo>
                    <a:lnTo>
                      <a:pt x="209" y="206"/>
                    </a:lnTo>
                    <a:lnTo>
                      <a:pt x="202" y="206"/>
                    </a:lnTo>
                    <a:lnTo>
                      <a:pt x="195" y="206"/>
                    </a:lnTo>
                    <a:lnTo>
                      <a:pt x="190" y="206"/>
                    </a:lnTo>
                    <a:lnTo>
                      <a:pt x="183" y="206"/>
                    </a:lnTo>
                    <a:lnTo>
                      <a:pt x="177" y="206"/>
                    </a:lnTo>
                    <a:lnTo>
                      <a:pt x="171" y="206"/>
                    </a:lnTo>
                    <a:lnTo>
                      <a:pt x="165" y="206"/>
                    </a:lnTo>
                    <a:lnTo>
                      <a:pt x="158" y="206"/>
                    </a:lnTo>
                    <a:lnTo>
                      <a:pt x="153" y="206"/>
                    </a:lnTo>
                    <a:lnTo>
                      <a:pt x="146" y="206"/>
                    </a:lnTo>
                    <a:lnTo>
                      <a:pt x="139" y="206"/>
                    </a:lnTo>
                    <a:lnTo>
                      <a:pt x="134" y="206"/>
                    </a:lnTo>
                    <a:lnTo>
                      <a:pt x="129" y="206"/>
                    </a:lnTo>
                    <a:lnTo>
                      <a:pt x="130" y="205"/>
                    </a:lnTo>
                    <a:lnTo>
                      <a:pt x="130" y="203"/>
                    </a:lnTo>
                    <a:lnTo>
                      <a:pt x="130" y="203"/>
                    </a:lnTo>
                    <a:lnTo>
                      <a:pt x="129" y="203"/>
                    </a:lnTo>
                    <a:lnTo>
                      <a:pt x="129" y="203"/>
                    </a:lnTo>
                    <a:lnTo>
                      <a:pt x="127" y="206"/>
                    </a:lnTo>
                    <a:lnTo>
                      <a:pt x="125" y="206"/>
                    </a:lnTo>
                    <a:lnTo>
                      <a:pt x="124" y="206"/>
                    </a:lnTo>
                    <a:lnTo>
                      <a:pt x="115" y="206"/>
                    </a:lnTo>
                    <a:lnTo>
                      <a:pt x="108" y="206"/>
                    </a:lnTo>
                    <a:lnTo>
                      <a:pt x="101" y="206"/>
                    </a:lnTo>
                    <a:lnTo>
                      <a:pt x="93" y="206"/>
                    </a:lnTo>
                    <a:lnTo>
                      <a:pt x="86" y="206"/>
                    </a:lnTo>
                    <a:lnTo>
                      <a:pt x="79" y="206"/>
                    </a:lnTo>
                    <a:lnTo>
                      <a:pt x="72" y="206"/>
                    </a:lnTo>
                    <a:lnTo>
                      <a:pt x="64" y="206"/>
                    </a:lnTo>
                    <a:lnTo>
                      <a:pt x="57" y="206"/>
                    </a:lnTo>
                    <a:lnTo>
                      <a:pt x="50" y="206"/>
                    </a:lnTo>
                    <a:lnTo>
                      <a:pt x="41" y="206"/>
                    </a:lnTo>
                    <a:lnTo>
                      <a:pt x="35" y="206"/>
                    </a:lnTo>
                    <a:lnTo>
                      <a:pt x="28" y="206"/>
                    </a:lnTo>
                    <a:lnTo>
                      <a:pt x="21" y="206"/>
                    </a:lnTo>
                    <a:lnTo>
                      <a:pt x="12" y="206"/>
                    </a:lnTo>
                    <a:lnTo>
                      <a:pt x="5" y="206"/>
                    </a:lnTo>
                    <a:lnTo>
                      <a:pt x="5" y="203"/>
                    </a:lnTo>
                    <a:lnTo>
                      <a:pt x="5" y="198"/>
                    </a:lnTo>
                    <a:lnTo>
                      <a:pt x="5" y="193"/>
                    </a:lnTo>
                    <a:lnTo>
                      <a:pt x="5" y="188"/>
                    </a:lnTo>
                    <a:lnTo>
                      <a:pt x="5" y="184"/>
                    </a:lnTo>
                    <a:lnTo>
                      <a:pt x="5" y="179"/>
                    </a:lnTo>
                    <a:lnTo>
                      <a:pt x="5" y="174"/>
                    </a:lnTo>
                    <a:lnTo>
                      <a:pt x="5" y="169"/>
                    </a:lnTo>
                    <a:lnTo>
                      <a:pt x="5" y="165"/>
                    </a:lnTo>
                    <a:lnTo>
                      <a:pt x="5" y="160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2"/>
                    </a:lnTo>
                    <a:lnTo>
                      <a:pt x="5" y="137"/>
                    </a:lnTo>
                    <a:lnTo>
                      <a:pt x="5" y="131"/>
                    </a:lnTo>
                    <a:lnTo>
                      <a:pt x="5" y="128"/>
                    </a:lnTo>
                    <a:lnTo>
                      <a:pt x="5" y="123"/>
                    </a:lnTo>
                    <a:lnTo>
                      <a:pt x="5" y="118"/>
                    </a:lnTo>
                    <a:lnTo>
                      <a:pt x="5" y="113"/>
                    </a:lnTo>
                    <a:lnTo>
                      <a:pt x="5" y="108"/>
                    </a:lnTo>
                    <a:lnTo>
                      <a:pt x="5" y="104"/>
                    </a:lnTo>
                    <a:lnTo>
                      <a:pt x="5" y="99"/>
                    </a:lnTo>
                    <a:lnTo>
                      <a:pt x="5" y="94"/>
                    </a:lnTo>
                    <a:lnTo>
                      <a:pt x="5" y="89"/>
                    </a:lnTo>
                    <a:lnTo>
                      <a:pt x="5" y="84"/>
                    </a:lnTo>
                    <a:lnTo>
                      <a:pt x="5" y="79"/>
                    </a:lnTo>
                    <a:lnTo>
                      <a:pt x="5" y="75"/>
                    </a:lnTo>
                    <a:lnTo>
                      <a:pt x="5" y="70"/>
                    </a:lnTo>
                    <a:lnTo>
                      <a:pt x="5" y="65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23" y="2"/>
                    </a:lnTo>
                    <a:lnTo>
                      <a:pt x="35" y="4"/>
                    </a:lnTo>
                    <a:lnTo>
                      <a:pt x="40" y="5"/>
                    </a:lnTo>
                    <a:lnTo>
                      <a:pt x="48" y="7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60" y="10"/>
                    </a:lnTo>
                    <a:lnTo>
                      <a:pt x="64" y="12"/>
                    </a:lnTo>
                    <a:lnTo>
                      <a:pt x="74" y="14"/>
                    </a:lnTo>
                    <a:lnTo>
                      <a:pt x="79" y="15"/>
                    </a:lnTo>
                    <a:lnTo>
                      <a:pt x="83" y="19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8" y="17"/>
                    </a:lnTo>
                    <a:lnTo>
                      <a:pt x="91" y="17"/>
                    </a:lnTo>
                    <a:lnTo>
                      <a:pt x="94" y="15"/>
                    </a:lnTo>
                    <a:lnTo>
                      <a:pt x="101" y="10"/>
                    </a:lnTo>
                    <a:lnTo>
                      <a:pt x="103" y="9"/>
                    </a:lnTo>
                    <a:lnTo>
                      <a:pt x="105" y="9"/>
                    </a:lnTo>
                    <a:lnTo>
                      <a:pt x="106" y="9"/>
                    </a:lnTo>
                    <a:lnTo>
                      <a:pt x="106" y="9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3" y="5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18" y="5"/>
                    </a:lnTo>
                    <a:lnTo>
                      <a:pt x="122" y="5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4" y="2"/>
                    </a:lnTo>
                    <a:lnTo>
                      <a:pt x="125" y="2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7" y="4"/>
                    </a:lnTo>
                    <a:lnTo>
                      <a:pt x="139" y="4"/>
                    </a:lnTo>
                    <a:lnTo>
                      <a:pt x="139" y="4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39" y="4"/>
                    </a:lnTo>
                    <a:lnTo>
                      <a:pt x="137" y="5"/>
                    </a:lnTo>
                    <a:lnTo>
                      <a:pt x="136" y="9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2" y="12"/>
                    </a:lnTo>
                    <a:lnTo>
                      <a:pt x="142" y="14"/>
                    </a:lnTo>
                    <a:lnTo>
                      <a:pt x="144" y="12"/>
                    </a:lnTo>
                    <a:lnTo>
                      <a:pt x="146" y="10"/>
                    </a:lnTo>
                    <a:lnTo>
                      <a:pt x="146" y="9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6" y="9"/>
                    </a:lnTo>
                    <a:lnTo>
                      <a:pt x="151" y="12"/>
                    </a:lnTo>
                    <a:lnTo>
                      <a:pt x="153" y="14"/>
                    </a:lnTo>
                    <a:lnTo>
                      <a:pt x="153" y="14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3" y="12"/>
                    </a:lnTo>
                    <a:lnTo>
                      <a:pt x="163" y="14"/>
                    </a:lnTo>
                    <a:lnTo>
                      <a:pt x="166" y="12"/>
                    </a:lnTo>
                    <a:lnTo>
                      <a:pt x="173" y="12"/>
                    </a:lnTo>
                    <a:lnTo>
                      <a:pt x="177" y="10"/>
                    </a:lnTo>
                    <a:lnTo>
                      <a:pt x="182" y="9"/>
                    </a:lnTo>
                    <a:lnTo>
                      <a:pt x="182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68"/>
              <p:cNvSpPr>
                <a:spLocks noEditPoints="1"/>
              </p:cNvSpPr>
              <p:nvPr/>
            </p:nvSpPr>
            <p:spPr bwMode="auto">
              <a:xfrm>
                <a:off x="4056" y="1626"/>
                <a:ext cx="121" cy="76"/>
              </a:xfrm>
              <a:custGeom>
                <a:avLst/>
                <a:gdLst>
                  <a:gd name="T0" fmla="*/ 121 w 121"/>
                  <a:gd name="T1" fmla="*/ 8 h 76"/>
                  <a:gd name="T2" fmla="*/ 118 w 121"/>
                  <a:gd name="T3" fmla="*/ 12 h 76"/>
                  <a:gd name="T4" fmla="*/ 113 w 121"/>
                  <a:gd name="T5" fmla="*/ 20 h 76"/>
                  <a:gd name="T6" fmla="*/ 107 w 121"/>
                  <a:gd name="T7" fmla="*/ 30 h 76"/>
                  <a:gd name="T8" fmla="*/ 107 w 121"/>
                  <a:gd name="T9" fmla="*/ 47 h 76"/>
                  <a:gd name="T10" fmla="*/ 111 w 121"/>
                  <a:gd name="T11" fmla="*/ 59 h 76"/>
                  <a:gd name="T12" fmla="*/ 113 w 121"/>
                  <a:gd name="T13" fmla="*/ 64 h 76"/>
                  <a:gd name="T14" fmla="*/ 107 w 121"/>
                  <a:gd name="T15" fmla="*/ 68 h 76"/>
                  <a:gd name="T16" fmla="*/ 106 w 121"/>
                  <a:gd name="T17" fmla="*/ 75 h 76"/>
                  <a:gd name="T18" fmla="*/ 99 w 121"/>
                  <a:gd name="T19" fmla="*/ 75 h 76"/>
                  <a:gd name="T20" fmla="*/ 89 w 121"/>
                  <a:gd name="T21" fmla="*/ 76 h 76"/>
                  <a:gd name="T22" fmla="*/ 80 w 121"/>
                  <a:gd name="T23" fmla="*/ 68 h 76"/>
                  <a:gd name="T24" fmla="*/ 73 w 121"/>
                  <a:gd name="T25" fmla="*/ 63 h 76"/>
                  <a:gd name="T26" fmla="*/ 65 w 121"/>
                  <a:gd name="T27" fmla="*/ 58 h 76"/>
                  <a:gd name="T28" fmla="*/ 65 w 121"/>
                  <a:gd name="T29" fmla="*/ 59 h 76"/>
                  <a:gd name="T30" fmla="*/ 56 w 121"/>
                  <a:gd name="T31" fmla="*/ 59 h 76"/>
                  <a:gd name="T32" fmla="*/ 48 w 121"/>
                  <a:gd name="T33" fmla="*/ 64 h 76"/>
                  <a:gd name="T34" fmla="*/ 51 w 121"/>
                  <a:gd name="T35" fmla="*/ 49 h 76"/>
                  <a:gd name="T36" fmla="*/ 48 w 121"/>
                  <a:gd name="T37" fmla="*/ 46 h 76"/>
                  <a:gd name="T38" fmla="*/ 41 w 121"/>
                  <a:gd name="T39" fmla="*/ 49 h 76"/>
                  <a:gd name="T40" fmla="*/ 32 w 121"/>
                  <a:gd name="T41" fmla="*/ 39 h 76"/>
                  <a:gd name="T42" fmla="*/ 34 w 121"/>
                  <a:gd name="T43" fmla="*/ 30 h 76"/>
                  <a:gd name="T44" fmla="*/ 30 w 121"/>
                  <a:gd name="T45" fmla="*/ 25 h 76"/>
                  <a:gd name="T46" fmla="*/ 30 w 121"/>
                  <a:gd name="T47" fmla="*/ 20 h 76"/>
                  <a:gd name="T48" fmla="*/ 37 w 121"/>
                  <a:gd name="T49" fmla="*/ 13 h 76"/>
                  <a:gd name="T50" fmla="*/ 48 w 121"/>
                  <a:gd name="T51" fmla="*/ 5 h 76"/>
                  <a:gd name="T52" fmla="*/ 70 w 121"/>
                  <a:gd name="T53" fmla="*/ 1 h 76"/>
                  <a:gd name="T54" fmla="*/ 75 w 121"/>
                  <a:gd name="T55" fmla="*/ 0 h 76"/>
                  <a:gd name="T56" fmla="*/ 97 w 121"/>
                  <a:gd name="T57" fmla="*/ 6 h 76"/>
                  <a:gd name="T58" fmla="*/ 118 w 121"/>
                  <a:gd name="T59" fmla="*/ 5 h 76"/>
                  <a:gd name="T60" fmla="*/ 17 w 121"/>
                  <a:gd name="T61" fmla="*/ 30 h 76"/>
                  <a:gd name="T62" fmla="*/ 12 w 121"/>
                  <a:gd name="T63" fmla="*/ 34 h 76"/>
                  <a:gd name="T64" fmla="*/ 5 w 121"/>
                  <a:gd name="T65" fmla="*/ 27 h 76"/>
                  <a:gd name="T66" fmla="*/ 13 w 121"/>
                  <a:gd name="T67" fmla="*/ 20 h 76"/>
                  <a:gd name="T68" fmla="*/ 17 w 121"/>
                  <a:gd name="T69" fmla="*/ 22 h 76"/>
                  <a:gd name="T70" fmla="*/ 20 w 121"/>
                  <a:gd name="T71" fmla="*/ 29 h 76"/>
                  <a:gd name="T72" fmla="*/ 22 w 121"/>
                  <a:gd name="T73" fmla="*/ 37 h 76"/>
                  <a:gd name="T74" fmla="*/ 29 w 121"/>
                  <a:gd name="T75" fmla="*/ 39 h 76"/>
                  <a:gd name="T76" fmla="*/ 15 w 121"/>
                  <a:gd name="T77" fmla="*/ 37 h 76"/>
                  <a:gd name="T78" fmla="*/ 27 w 121"/>
                  <a:gd name="T79" fmla="*/ 42 h 76"/>
                  <a:gd name="T80" fmla="*/ 22 w 121"/>
                  <a:gd name="T81" fmla="*/ 46 h 76"/>
                  <a:gd name="T82" fmla="*/ 17 w 121"/>
                  <a:gd name="T83" fmla="*/ 51 h 76"/>
                  <a:gd name="T84" fmla="*/ 6 w 121"/>
                  <a:gd name="T85" fmla="*/ 58 h 76"/>
                  <a:gd name="T86" fmla="*/ 1 w 121"/>
                  <a:gd name="T87" fmla="*/ 61 h 76"/>
                  <a:gd name="T88" fmla="*/ 5 w 121"/>
                  <a:gd name="T89" fmla="*/ 52 h 76"/>
                  <a:gd name="T90" fmla="*/ 0 w 121"/>
                  <a:gd name="T91" fmla="*/ 49 h 76"/>
                  <a:gd name="T92" fmla="*/ 0 w 121"/>
                  <a:gd name="T93" fmla="*/ 41 h 76"/>
                  <a:gd name="T94" fmla="*/ 5 w 121"/>
                  <a:gd name="T95" fmla="*/ 41 h 76"/>
                  <a:gd name="T96" fmla="*/ 12 w 121"/>
                  <a:gd name="T97" fmla="*/ 3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1" h="76">
                    <a:moveTo>
                      <a:pt x="118" y="5"/>
                    </a:moveTo>
                    <a:lnTo>
                      <a:pt x="119" y="6"/>
                    </a:lnTo>
                    <a:lnTo>
                      <a:pt x="119" y="8"/>
                    </a:lnTo>
                    <a:lnTo>
                      <a:pt x="121" y="8"/>
                    </a:lnTo>
                    <a:lnTo>
                      <a:pt x="119" y="10"/>
                    </a:lnTo>
                    <a:lnTo>
                      <a:pt x="119" y="10"/>
                    </a:lnTo>
                    <a:lnTo>
                      <a:pt x="118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4" y="15"/>
                    </a:lnTo>
                    <a:lnTo>
                      <a:pt x="113" y="20"/>
                    </a:lnTo>
                    <a:lnTo>
                      <a:pt x="111" y="25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7" y="30"/>
                    </a:lnTo>
                    <a:lnTo>
                      <a:pt x="106" y="32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07" y="47"/>
                    </a:lnTo>
                    <a:lnTo>
                      <a:pt x="107" y="49"/>
                    </a:lnTo>
                    <a:lnTo>
                      <a:pt x="107" y="51"/>
                    </a:lnTo>
                    <a:lnTo>
                      <a:pt x="109" y="54"/>
                    </a:lnTo>
                    <a:lnTo>
                      <a:pt x="111" y="59"/>
                    </a:lnTo>
                    <a:lnTo>
                      <a:pt x="111" y="61"/>
                    </a:lnTo>
                    <a:lnTo>
                      <a:pt x="113" y="63"/>
                    </a:lnTo>
                    <a:lnTo>
                      <a:pt x="113" y="63"/>
                    </a:lnTo>
                    <a:lnTo>
                      <a:pt x="113" y="64"/>
                    </a:lnTo>
                    <a:lnTo>
                      <a:pt x="113" y="64"/>
                    </a:lnTo>
                    <a:lnTo>
                      <a:pt x="113" y="64"/>
                    </a:lnTo>
                    <a:lnTo>
                      <a:pt x="109" y="66"/>
                    </a:lnTo>
                    <a:lnTo>
                      <a:pt x="107" y="68"/>
                    </a:lnTo>
                    <a:lnTo>
                      <a:pt x="107" y="69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6" y="75"/>
                    </a:lnTo>
                    <a:lnTo>
                      <a:pt x="106" y="76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99" y="75"/>
                    </a:lnTo>
                    <a:lnTo>
                      <a:pt x="97" y="73"/>
                    </a:lnTo>
                    <a:lnTo>
                      <a:pt x="97" y="73"/>
                    </a:lnTo>
                    <a:lnTo>
                      <a:pt x="95" y="75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85" y="73"/>
                    </a:lnTo>
                    <a:lnTo>
                      <a:pt x="83" y="71"/>
                    </a:lnTo>
                    <a:lnTo>
                      <a:pt x="80" y="68"/>
                    </a:lnTo>
                    <a:lnTo>
                      <a:pt x="80" y="66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3" y="63"/>
                    </a:lnTo>
                    <a:lnTo>
                      <a:pt x="73" y="63"/>
                    </a:lnTo>
                    <a:lnTo>
                      <a:pt x="71" y="61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49" y="63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56"/>
                    </a:lnTo>
                    <a:lnTo>
                      <a:pt x="49" y="49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46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46" y="47"/>
                    </a:lnTo>
                    <a:lnTo>
                      <a:pt x="46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1"/>
                    </a:lnTo>
                    <a:lnTo>
                      <a:pt x="32" y="39"/>
                    </a:lnTo>
                    <a:lnTo>
                      <a:pt x="30" y="35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37" y="13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8" y="5"/>
                    </a:lnTo>
                    <a:lnTo>
                      <a:pt x="53" y="6"/>
                    </a:lnTo>
                    <a:lnTo>
                      <a:pt x="58" y="3"/>
                    </a:lnTo>
                    <a:lnTo>
                      <a:pt x="68" y="3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5" y="5"/>
                    </a:lnTo>
                    <a:lnTo>
                      <a:pt x="97" y="6"/>
                    </a:lnTo>
                    <a:lnTo>
                      <a:pt x="104" y="6"/>
                    </a:lnTo>
                    <a:lnTo>
                      <a:pt x="116" y="8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18" y="5"/>
                    </a:lnTo>
                    <a:close/>
                    <a:moveTo>
                      <a:pt x="20" y="29"/>
                    </a:moveTo>
                    <a:lnTo>
                      <a:pt x="18" y="30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20" y="23"/>
                    </a:lnTo>
                    <a:lnTo>
                      <a:pt x="22" y="25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20" y="29"/>
                    </a:lnTo>
                    <a:close/>
                    <a:moveTo>
                      <a:pt x="29" y="39"/>
                    </a:moveTo>
                    <a:lnTo>
                      <a:pt x="27" y="41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9" y="35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9"/>
                    </a:lnTo>
                    <a:close/>
                    <a:moveTo>
                      <a:pt x="13" y="37"/>
                    </a:moveTo>
                    <a:lnTo>
                      <a:pt x="15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8" y="47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8" y="54"/>
                    </a:lnTo>
                    <a:lnTo>
                      <a:pt x="6" y="58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5" y="56"/>
                    </a:lnTo>
                    <a:lnTo>
                      <a:pt x="6" y="54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69"/>
              <p:cNvSpPr>
                <a:spLocks/>
              </p:cNvSpPr>
              <p:nvPr/>
            </p:nvSpPr>
            <p:spPr bwMode="auto">
              <a:xfrm>
                <a:off x="3308" y="2502"/>
                <a:ext cx="161" cy="141"/>
              </a:xfrm>
              <a:custGeom>
                <a:avLst/>
                <a:gdLst>
                  <a:gd name="T0" fmla="*/ 161 w 161"/>
                  <a:gd name="T1" fmla="*/ 15 h 141"/>
                  <a:gd name="T2" fmla="*/ 161 w 161"/>
                  <a:gd name="T3" fmla="*/ 29 h 141"/>
                  <a:gd name="T4" fmla="*/ 157 w 161"/>
                  <a:gd name="T5" fmla="*/ 34 h 141"/>
                  <a:gd name="T6" fmla="*/ 147 w 161"/>
                  <a:gd name="T7" fmla="*/ 34 h 141"/>
                  <a:gd name="T8" fmla="*/ 135 w 161"/>
                  <a:gd name="T9" fmla="*/ 34 h 141"/>
                  <a:gd name="T10" fmla="*/ 125 w 161"/>
                  <a:gd name="T11" fmla="*/ 34 h 141"/>
                  <a:gd name="T12" fmla="*/ 114 w 161"/>
                  <a:gd name="T13" fmla="*/ 34 h 141"/>
                  <a:gd name="T14" fmla="*/ 102 w 161"/>
                  <a:gd name="T15" fmla="*/ 34 h 141"/>
                  <a:gd name="T16" fmla="*/ 97 w 161"/>
                  <a:gd name="T17" fmla="*/ 37 h 141"/>
                  <a:gd name="T18" fmla="*/ 97 w 161"/>
                  <a:gd name="T19" fmla="*/ 46 h 141"/>
                  <a:gd name="T20" fmla="*/ 97 w 161"/>
                  <a:gd name="T21" fmla="*/ 54 h 141"/>
                  <a:gd name="T22" fmla="*/ 97 w 161"/>
                  <a:gd name="T23" fmla="*/ 63 h 141"/>
                  <a:gd name="T24" fmla="*/ 97 w 161"/>
                  <a:gd name="T25" fmla="*/ 71 h 141"/>
                  <a:gd name="T26" fmla="*/ 97 w 161"/>
                  <a:gd name="T27" fmla="*/ 80 h 141"/>
                  <a:gd name="T28" fmla="*/ 97 w 161"/>
                  <a:gd name="T29" fmla="*/ 87 h 141"/>
                  <a:gd name="T30" fmla="*/ 90 w 161"/>
                  <a:gd name="T31" fmla="*/ 90 h 141"/>
                  <a:gd name="T32" fmla="*/ 84 w 161"/>
                  <a:gd name="T33" fmla="*/ 94 h 141"/>
                  <a:gd name="T34" fmla="*/ 75 w 161"/>
                  <a:gd name="T35" fmla="*/ 99 h 141"/>
                  <a:gd name="T36" fmla="*/ 75 w 161"/>
                  <a:gd name="T37" fmla="*/ 104 h 141"/>
                  <a:gd name="T38" fmla="*/ 77 w 161"/>
                  <a:gd name="T39" fmla="*/ 111 h 141"/>
                  <a:gd name="T40" fmla="*/ 77 w 161"/>
                  <a:gd name="T41" fmla="*/ 117 h 141"/>
                  <a:gd name="T42" fmla="*/ 77 w 161"/>
                  <a:gd name="T43" fmla="*/ 126 h 141"/>
                  <a:gd name="T44" fmla="*/ 75 w 161"/>
                  <a:gd name="T45" fmla="*/ 131 h 141"/>
                  <a:gd name="T46" fmla="*/ 61 w 161"/>
                  <a:gd name="T47" fmla="*/ 131 h 141"/>
                  <a:gd name="T48" fmla="*/ 48 w 161"/>
                  <a:gd name="T49" fmla="*/ 131 h 141"/>
                  <a:gd name="T50" fmla="*/ 36 w 161"/>
                  <a:gd name="T51" fmla="*/ 131 h 141"/>
                  <a:gd name="T52" fmla="*/ 22 w 161"/>
                  <a:gd name="T53" fmla="*/ 131 h 141"/>
                  <a:gd name="T54" fmla="*/ 8 w 161"/>
                  <a:gd name="T55" fmla="*/ 131 h 141"/>
                  <a:gd name="T56" fmla="*/ 2 w 161"/>
                  <a:gd name="T57" fmla="*/ 134 h 141"/>
                  <a:gd name="T58" fmla="*/ 0 w 161"/>
                  <a:gd name="T59" fmla="*/ 141 h 141"/>
                  <a:gd name="T60" fmla="*/ 2 w 161"/>
                  <a:gd name="T61" fmla="*/ 129 h 141"/>
                  <a:gd name="T62" fmla="*/ 7 w 161"/>
                  <a:gd name="T63" fmla="*/ 112 h 141"/>
                  <a:gd name="T64" fmla="*/ 15 w 161"/>
                  <a:gd name="T65" fmla="*/ 100 h 141"/>
                  <a:gd name="T66" fmla="*/ 17 w 161"/>
                  <a:gd name="T67" fmla="*/ 95 h 141"/>
                  <a:gd name="T68" fmla="*/ 22 w 161"/>
                  <a:gd name="T69" fmla="*/ 85 h 141"/>
                  <a:gd name="T70" fmla="*/ 24 w 161"/>
                  <a:gd name="T71" fmla="*/ 80 h 141"/>
                  <a:gd name="T72" fmla="*/ 20 w 161"/>
                  <a:gd name="T73" fmla="*/ 83 h 141"/>
                  <a:gd name="T74" fmla="*/ 24 w 161"/>
                  <a:gd name="T75" fmla="*/ 76 h 141"/>
                  <a:gd name="T76" fmla="*/ 39 w 161"/>
                  <a:gd name="T77" fmla="*/ 65 h 141"/>
                  <a:gd name="T78" fmla="*/ 43 w 161"/>
                  <a:gd name="T79" fmla="*/ 51 h 141"/>
                  <a:gd name="T80" fmla="*/ 48 w 161"/>
                  <a:gd name="T81" fmla="*/ 39 h 141"/>
                  <a:gd name="T82" fmla="*/ 51 w 161"/>
                  <a:gd name="T83" fmla="*/ 29 h 141"/>
                  <a:gd name="T84" fmla="*/ 60 w 161"/>
                  <a:gd name="T85" fmla="*/ 24 h 141"/>
                  <a:gd name="T86" fmla="*/ 68 w 161"/>
                  <a:gd name="T87" fmla="*/ 15 h 141"/>
                  <a:gd name="T88" fmla="*/ 75 w 161"/>
                  <a:gd name="T89" fmla="*/ 0 h 141"/>
                  <a:gd name="T90" fmla="*/ 159 w 161"/>
                  <a:gd name="T91" fmla="*/ 0 h 141"/>
                  <a:gd name="T92" fmla="*/ 161 w 161"/>
                  <a:gd name="T93" fmla="*/ 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1" h="141">
                    <a:moveTo>
                      <a:pt x="161" y="7"/>
                    </a:moveTo>
                    <a:lnTo>
                      <a:pt x="161" y="10"/>
                    </a:lnTo>
                    <a:lnTo>
                      <a:pt x="161" y="15"/>
                    </a:lnTo>
                    <a:lnTo>
                      <a:pt x="161" y="19"/>
                    </a:lnTo>
                    <a:lnTo>
                      <a:pt x="161" y="24"/>
                    </a:lnTo>
                    <a:lnTo>
                      <a:pt x="161" y="29"/>
                    </a:lnTo>
                    <a:lnTo>
                      <a:pt x="161" y="32"/>
                    </a:lnTo>
                    <a:lnTo>
                      <a:pt x="161" y="34"/>
                    </a:lnTo>
                    <a:lnTo>
                      <a:pt x="157" y="34"/>
                    </a:lnTo>
                    <a:lnTo>
                      <a:pt x="154" y="34"/>
                    </a:lnTo>
                    <a:lnTo>
                      <a:pt x="150" y="34"/>
                    </a:lnTo>
                    <a:lnTo>
                      <a:pt x="147" y="34"/>
                    </a:lnTo>
                    <a:lnTo>
                      <a:pt x="142" y="34"/>
                    </a:lnTo>
                    <a:lnTo>
                      <a:pt x="138" y="34"/>
                    </a:lnTo>
                    <a:lnTo>
                      <a:pt x="135" y="34"/>
                    </a:lnTo>
                    <a:lnTo>
                      <a:pt x="132" y="34"/>
                    </a:lnTo>
                    <a:lnTo>
                      <a:pt x="128" y="34"/>
                    </a:lnTo>
                    <a:lnTo>
                      <a:pt x="125" y="34"/>
                    </a:lnTo>
                    <a:lnTo>
                      <a:pt x="121" y="34"/>
                    </a:lnTo>
                    <a:lnTo>
                      <a:pt x="118" y="34"/>
                    </a:lnTo>
                    <a:lnTo>
                      <a:pt x="114" y="34"/>
                    </a:lnTo>
                    <a:lnTo>
                      <a:pt x="111" y="34"/>
                    </a:lnTo>
                    <a:lnTo>
                      <a:pt x="108" y="34"/>
                    </a:lnTo>
                    <a:lnTo>
                      <a:pt x="102" y="34"/>
                    </a:lnTo>
                    <a:lnTo>
                      <a:pt x="99" y="34"/>
                    </a:lnTo>
                    <a:lnTo>
                      <a:pt x="97" y="34"/>
                    </a:lnTo>
                    <a:lnTo>
                      <a:pt x="97" y="37"/>
                    </a:lnTo>
                    <a:lnTo>
                      <a:pt x="97" y="41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7" y="49"/>
                    </a:lnTo>
                    <a:lnTo>
                      <a:pt x="97" y="51"/>
                    </a:lnTo>
                    <a:lnTo>
                      <a:pt x="97" y="54"/>
                    </a:lnTo>
                    <a:lnTo>
                      <a:pt x="97" y="58"/>
                    </a:lnTo>
                    <a:lnTo>
                      <a:pt x="97" y="59"/>
                    </a:lnTo>
                    <a:lnTo>
                      <a:pt x="97" y="63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7" y="71"/>
                    </a:lnTo>
                    <a:lnTo>
                      <a:pt x="97" y="75"/>
                    </a:lnTo>
                    <a:lnTo>
                      <a:pt x="97" y="76"/>
                    </a:lnTo>
                    <a:lnTo>
                      <a:pt x="97" y="80"/>
                    </a:lnTo>
                    <a:lnTo>
                      <a:pt x="97" y="83"/>
                    </a:lnTo>
                    <a:lnTo>
                      <a:pt x="97" y="85"/>
                    </a:lnTo>
                    <a:lnTo>
                      <a:pt x="97" y="87"/>
                    </a:lnTo>
                    <a:lnTo>
                      <a:pt x="96" y="88"/>
                    </a:lnTo>
                    <a:lnTo>
                      <a:pt x="92" y="90"/>
                    </a:lnTo>
                    <a:lnTo>
                      <a:pt x="90" y="90"/>
                    </a:lnTo>
                    <a:lnTo>
                      <a:pt x="87" y="92"/>
                    </a:lnTo>
                    <a:lnTo>
                      <a:pt x="85" y="92"/>
                    </a:lnTo>
                    <a:lnTo>
                      <a:pt x="84" y="94"/>
                    </a:lnTo>
                    <a:lnTo>
                      <a:pt x="80" y="95"/>
                    </a:lnTo>
                    <a:lnTo>
                      <a:pt x="77" y="97"/>
                    </a:lnTo>
                    <a:lnTo>
                      <a:pt x="75" y="99"/>
                    </a:lnTo>
                    <a:lnTo>
                      <a:pt x="75" y="100"/>
                    </a:lnTo>
                    <a:lnTo>
                      <a:pt x="75" y="102"/>
                    </a:lnTo>
                    <a:lnTo>
                      <a:pt x="75" y="104"/>
                    </a:lnTo>
                    <a:lnTo>
                      <a:pt x="75" y="105"/>
                    </a:lnTo>
                    <a:lnTo>
                      <a:pt x="77" y="107"/>
                    </a:lnTo>
                    <a:lnTo>
                      <a:pt x="77" y="111"/>
                    </a:lnTo>
                    <a:lnTo>
                      <a:pt x="77" y="112"/>
                    </a:lnTo>
                    <a:lnTo>
                      <a:pt x="77" y="116"/>
                    </a:lnTo>
                    <a:lnTo>
                      <a:pt x="77" y="117"/>
                    </a:lnTo>
                    <a:lnTo>
                      <a:pt x="77" y="121"/>
                    </a:lnTo>
                    <a:lnTo>
                      <a:pt x="77" y="124"/>
                    </a:lnTo>
                    <a:lnTo>
                      <a:pt x="77" y="126"/>
                    </a:lnTo>
                    <a:lnTo>
                      <a:pt x="77" y="129"/>
                    </a:lnTo>
                    <a:lnTo>
                      <a:pt x="77" y="131"/>
                    </a:lnTo>
                    <a:lnTo>
                      <a:pt x="75" y="131"/>
                    </a:lnTo>
                    <a:lnTo>
                      <a:pt x="70" y="131"/>
                    </a:lnTo>
                    <a:lnTo>
                      <a:pt x="67" y="131"/>
                    </a:lnTo>
                    <a:lnTo>
                      <a:pt x="61" y="131"/>
                    </a:lnTo>
                    <a:lnTo>
                      <a:pt x="56" y="131"/>
                    </a:lnTo>
                    <a:lnTo>
                      <a:pt x="53" y="131"/>
                    </a:lnTo>
                    <a:lnTo>
                      <a:pt x="48" y="131"/>
                    </a:lnTo>
                    <a:lnTo>
                      <a:pt x="44" y="131"/>
                    </a:lnTo>
                    <a:lnTo>
                      <a:pt x="39" y="131"/>
                    </a:lnTo>
                    <a:lnTo>
                      <a:pt x="36" y="131"/>
                    </a:lnTo>
                    <a:lnTo>
                      <a:pt x="31" y="131"/>
                    </a:lnTo>
                    <a:lnTo>
                      <a:pt x="25" y="131"/>
                    </a:lnTo>
                    <a:lnTo>
                      <a:pt x="22" y="131"/>
                    </a:lnTo>
                    <a:lnTo>
                      <a:pt x="17" y="131"/>
                    </a:lnTo>
                    <a:lnTo>
                      <a:pt x="13" y="131"/>
                    </a:lnTo>
                    <a:lnTo>
                      <a:pt x="8" y="131"/>
                    </a:lnTo>
                    <a:lnTo>
                      <a:pt x="5" y="131"/>
                    </a:lnTo>
                    <a:lnTo>
                      <a:pt x="2" y="131"/>
                    </a:lnTo>
                    <a:lnTo>
                      <a:pt x="2" y="134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131"/>
                    </a:lnTo>
                    <a:lnTo>
                      <a:pt x="2" y="129"/>
                    </a:lnTo>
                    <a:lnTo>
                      <a:pt x="3" y="119"/>
                    </a:lnTo>
                    <a:lnTo>
                      <a:pt x="5" y="114"/>
                    </a:lnTo>
                    <a:lnTo>
                      <a:pt x="7" y="112"/>
                    </a:lnTo>
                    <a:lnTo>
                      <a:pt x="10" y="111"/>
                    </a:lnTo>
                    <a:lnTo>
                      <a:pt x="13" y="105"/>
                    </a:lnTo>
                    <a:lnTo>
                      <a:pt x="15" y="100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9" y="92"/>
                    </a:lnTo>
                    <a:lnTo>
                      <a:pt x="20" y="88"/>
                    </a:lnTo>
                    <a:lnTo>
                      <a:pt x="22" y="85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20" y="83"/>
                    </a:lnTo>
                    <a:lnTo>
                      <a:pt x="20" y="82"/>
                    </a:lnTo>
                    <a:lnTo>
                      <a:pt x="22" y="80"/>
                    </a:lnTo>
                    <a:lnTo>
                      <a:pt x="24" y="76"/>
                    </a:lnTo>
                    <a:lnTo>
                      <a:pt x="29" y="75"/>
                    </a:lnTo>
                    <a:lnTo>
                      <a:pt x="36" y="66"/>
                    </a:lnTo>
                    <a:lnTo>
                      <a:pt x="39" y="65"/>
                    </a:lnTo>
                    <a:lnTo>
                      <a:pt x="41" y="61"/>
                    </a:lnTo>
                    <a:lnTo>
                      <a:pt x="43" y="58"/>
                    </a:lnTo>
                    <a:lnTo>
                      <a:pt x="43" y="51"/>
                    </a:lnTo>
                    <a:lnTo>
                      <a:pt x="43" y="48"/>
                    </a:lnTo>
                    <a:lnTo>
                      <a:pt x="44" y="44"/>
                    </a:lnTo>
                    <a:lnTo>
                      <a:pt x="48" y="39"/>
                    </a:lnTo>
                    <a:lnTo>
                      <a:pt x="49" y="36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6" y="25"/>
                    </a:lnTo>
                    <a:lnTo>
                      <a:pt x="60" y="24"/>
                    </a:lnTo>
                    <a:lnTo>
                      <a:pt x="65" y="20"/>
                    </a:lnTo>
                    <a:lnTo>
                      <a:pt x="67" y="19"/>
                    </a:lnTo>
                    <a:lnTo>
                      <a:pt x="68" y="15"/>
                    </a:lnTo>
                    <a:lnTo>
                      <a:pt x="70" y="10"/>
                    </a:lnTo>
                    <a:lnTo>
                      <a:pt x="73" y="3"/>
                    </a:lnTo>
                    <a:lnTo>
                      <a:pt x="75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61" y="0"/>
                    </a:lnTo>
                    <a:lnTo>
                      <a:pt x="161" y="3"/>
                    </a:lnTo>
                    <a:lnTo>
                      <a:pt x="16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70"/>
              <p:cNvSpPr>
                <a:spLocks noEditPoints="1"/>
              </p:cNvSpPr>
              <p:nvPr/>
            </p:nvSpPr>
            <p:spPr bwMode="auto">
              <a:xfrm>
                <a:off x="4335" y="2701"/>
                <a:ext cx="130" cy="111"/>
              </a:xfrm>
              <a:custGeom>
                <a:avLst/>
                <a:gdLst>
                  <a:gd name="T0" fmla="*/ 124 w 130"/>
                  <a:gd name="T1" fmla="*/ 106 h 111"/>
                  <a:gd name="T2" fmla="*/ 121 w 130"/>
                  <a:gd name="T3" fmla="*/ 111 h 111"/>
                  <a:gd name="T4" fmla="*/ 114 w 130"/>
                  <a:gd name="T5" fmla="*/ 109 h 111"/>
                  <a:gd name="T6" fmla="*/ 109 w 130"/>
                  <a:gd name="T7" fmla="*/ 102 h 111"/>
                  <a:gd name="T8" fmla="*/ 100 w 130"/>
                  <a:gd name="T9" fmla="*/ 92 h 111"/>
                  <a:gd name="T10" fmla="*/ 85 w 130"/>
                  <a:gd name="T11" fmla="*/ 77 h 111"/>
                  <a:gd name="T12" fmla="*/ 73 w 130"/>
                  <a:gd name="T13" fmla="*/ 70 h 111"/>
                  <a:gd name="T14" fmla="*/ 65 w 130"/>
                  <a:gd name="T15" fmla="*/ 68 h 111"/>
                  <a:gd name="T16" fmla="*/ 58 w 130"/>
                  <a:gd name="T17" fmla="*/ 68 h 111"/>
                  <a:gd name="T18" fmla="*/ 53 w 130"/>
                  <a:gd name="T19" fmla="*/ 67 h 111"/>
                  <a:gd name="T20" fmla="*/ 46 w 130"/>
                  <a:gd name="T21" fmla="*/ 70 h 111"/>
                  <a:gd name="T22" fmla="*/ 35 w 130"/>
                  <a:gd name="T23" fmla="*/ 67 h 111"/>
                  <a:gd name="T24" fmla="*/ 30 w 130"/>
                  <a:gd name="T25" fmla="*/ 65 h 111"/>
                  <a:gd name="T26" fmla="*/ 25 w 130"/>
                  <a:gd name="T27" fmla="*/ 70 h 111"/>
                  <a:gd name="T28" fmla="*/ 22 w 130"/>
                  <a:gd name="T29" fmla="*/ 75 h 111"/>
                  <a:gd name="T30" fmla="*/ 13 w 130"/>
                  <a:gd name="T31" fmla="*/ 70 h 111"/>
                  <a:gd name="T32" fmla="*/ 10 w 130"/>
                  <a:gd name="T33" fmla="*/ 74 h 111"/>
                  <a:gd name="T34" fmla="*/ 3 w 130"/>
                  <a:gd name="T35" fmla="*/ 74 h 111"/>
                  <a:gd name="T36" fmla="*/ 0 w 130"/>
                  <a:gd name="T37" fmla="*/ 56 h 111"/>
                  <a:gd name="T38" fmla="*/ 6 w 130"/>
                  <a:gd name="T39" fmla="*/ 43 h 111"/>
                  <a:gd name="T40" fmla="*/ 10 w 130"/>
                  <a:gd name="T41" fmla="*/ 31 h 111"/>
                  <a:gd name="T42" fmla="*/ 12 w 130"/>
                  <a:gd name="T43" fmla="*/ 22 h 111"/>
                  <a:gd name="T44" fmla="*/ 15 w 130"/>
                  <a:gd name="T45" fmla="*/ 19 h 111"/>
                  <a:gd name="T46" fmla="*/ 20 w 130"/>
                  <a:gd name="T47" fmla="*/ 17 h 111"/>
                  <a:gd name="T48" fmla="*/ 23 w 130"/>
                  <a:gd name="T49" fmla="*/ 12 h 111"/>
                  <a:gd name="T50" fmla="*/ 29 w 130"/>
                  <a:gd name="T51" fmla="*/ 10 h 111"/>
                  <a:gd name="T52" fmla="*/ 32 w 130"/>
                  <a:gd name="T53" fmla="*/ 9 h 111"/>
                  <a:gd name="T54" fmla="*/ 35 w 130"/>
                  <a:gd name="T55" fmla="*/ 9 h 111"/>
                  <a:gd name="T56" fmla="*/ 37 w 130"/>
                  <a:gd name="T57" fmla="*/ 5 h 111"/>
                  <a:gd name="T58" fmla="*/ 41 w 130"/>
                  <a:gd name="T59" fmla="*/ 0 h 111"/>
                  <a:gd name="T60" fmla="*/ 53 w 130"/>
                  <a:gd name="T61" fmla="*/ 26 h 111"/>
                  <a:gd name="T62" fmla="*/ 59 w 130"/>
                  <a:gd name="T63" fmla="*/ 48 h 111"/>
                  <a:gd name="T64" fmla="*/ 65 w 130"/>
                  <a:gd name="T65" fmla="*/ 56 h 111"/>
                  <a:gd name="T66" fmla="*/ 66 w 130"/>
                  <a:gd name="T67" fmla="*/ 51 h 111"/>
                  <a:gd name="T68" fmla="*/ 70 w 130"/>
                  <a:gd name="T69" fmla="*/ 55 h 111"/>
                  <a:gd name="T70" fmla="*/ 78 w 130"/>
                  <a:gd name="T71" fmla="*/ 60 h 111"/>
                  <a:gd name="T72" fmla="*/ 92 w 130"/>
                  <a:gd name="T73" fmla="*/ 67 h 111"/>
                  <a:gd name="T74" fmla="*/ 114 w 130"/>
                  <a:gd name="T75" fmla="*/ 91 h 111"/>
                  <a:gd name="T76" fmla="*/ 123 w 130"/>
                  <a:gd name="T77" fmla="*/ 101 h 111"/>
                  <a:gd name="T78" fmla="*/ 130 w 130"/>
                  <a:gd name="T79" fmla="*/ 104 h 111"/>
                  <a:gd name="T80" fmla="*/ 70 w 130"/>
                  <a:gd name="T81" fmla="*/ 39 h 111"/>
                  <a:gd name="T82" fmla="*/ 70 w 130"/>
                  <a:gd name="T83" fmla="*/ 38 h 111"/>
                  <a:gd name="T84" fmla="*/ 73 w 130"/>
                  <a:gd name="T85" fmla="*/ 46 h 111"/>
                  <a:gd name="T86" fmla="*/ 75 w 130"/>
                  <a:gd name="T87" fmla="*/ 48 h 111"/>
                  <a:gd name="T88" fmla="*/ 68 w 130"/>
                  <a:gd name="T89" fmla="*/ 46 h 111"/>
                  <a:gd name="T90" fmla="*/ 70 w 130"/>
                  <a:gd name="T91" fmla="*/ 45 h 111"/>
                  <a:gd name="T92" fmla="*/ 70 w 130"/>
                  <a:gd name="T93" fmla="*/ 43 h 111"/>
                  <a:gd name="T94" fmla="*/ 71 w 130"/>
                  <a:gd name="T95" fmla="*/ 4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0" h="111">
                    <a:moveTo>
                      <a:pt x="130" y="104"/>
                    </a:moveTo>
                    <a:lnTo>
                      <a:pt x="126" y="104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3" y="108"/>
                    </a:lnTo>
                    <a:lnTo>
                      <a:pt x="123" y="109"/>
                    </a:lnTo>
                    <a:lnTo>
                      <a:pt x="121" y="111"/>
                    </a:lnTo>
                    <a:lnTo>
                      <a:pt x="121" y="111"/>
                    </a:lnTo>
                    <a:lnTo>
                      <a:pt x="116" y="108"/>
                    </a:lnTo>
                    <a:lnTo>
                      <a:pt x="116" y="108"/>
                    </a:lnTo>
                    <a:lnTo>
                      <a:pt x="116" y="108"/>
                    </a:lnTo>
                    <a:lnTo>
                      <a:pt x="114" y="109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1" y="102"/>
                    </a:lnTo>
                    <a:lnTo>
                      <a:pt x="109" y="102"/>
                    </a:lnTo>
                    <a:lnTo>
                      <a:pt x="107" y="101"/>
                    </a:lnTo>
                    <a:lnTo>
                      <a:pt x="104" y="97"/>
                    </a:lnTo>
                    <a:lnTo>
                      <a:pt x="102" y="94"/>
                    </a:lnTo>
                    <a:lnTo>
                      <a:pt x="100" y="92"/>
                    </a:lnTo>
                    <a:lnTo>
                      <a:pt x="95" y="89"/>
                    </a:lnTo>
                    <a:lnTo>
                      <a:pt x="90" y="84"/>
                    </a:lnTo>
                    <a:lnTo>
                      <a:pt x="87" y="79"/>
                    </a:lnTo>
                    <a:lnTo>
                      <a:pt x="85" y="77"/>
                    </a:lnTo>
                    <a:lnTo>
                      <a:pt x="83" y="75"/>
                    </a:lnTo>
                    <a:lnTo>
                      <a:pt x="78" y="75"/>
                    </a:lnTo>
                    <a:lnTo>
                      <a:pt x="77" y="72"/>
                    </a:lnTo>
                    <a:lnTo>
                      <a:pt x="73" y="70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6" y="70"/>
                    </a:lnTo>
                    <a:lnTo>
                      <a:pt x="65" y="68"/>
                    </a:lnTo>
                    <a:lnTo>
                      <a:pt x="63" y="68"/>
                    </a:lnTo>
                    <a:lnTo>
                      <a:pt x="61" y="68"/>
                    </a:lnTo>
                    <a:lnTo>
                      <a:pt x="59" y="68"/>
                    </a:lnTo>
                    <a:lnTo>
                      <a:pt x="58" y="68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3" y="68"/>
                    </a:lnTo>
                    <a:lnTo>
                      <a:pt x="53" y="67"/>
                    </a:lnTo>
                    <a:lnTo>
                      <a:pt x="51" y="67"/>
                    </a:lnTo>
                    <a:lnTo>
                      <a:pt x="51" y="67"/>
                    </a:lnTo>
                    <a:lnTo>
                      <a:pt x="49" y="67"/>
                    </a:lnTo>
                    <a:lnTo>
                      <a:pt x="46" y="70"/>
                    </a:lnTo>
                    <a:lnTo>
                      <a:pt x="41" y="70"/>
                    </a:lnTo>
                    <a:lnTo>
                      <a:pt x="39" y="70"/>
                    </a:lnTo>
                    <a:lnTo>
                      <a:pt x="37" y="70"/>
                    </a:lnTo>
                    <a:lnTo>
                      <a:pt x="35" y="67"/>
                    </a:lnTo>
                    <a:lnTo>
                      <a:pt x="34" y="65"/>
                    </a:lnTo>
                    <a:lnTo>
                      <a:pt x="34" y="65"/>
                    </a:lnTo>
                    <a:lnTo>
                      <a:pt x="32" y="65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29" y="62"/>
                    </a:lnTo>
                    <a:lnTo>
                      <a:pt x="27" y="65"/>
                    </a:lnTo>
                    <a:lnTo>
                      <a:pt x="25" y="70"/>
                    </a:lnTo>
                    <a:lnTo>
                      <a:pt x="23" y="72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3" y="74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0"/>
                    </a:lnTo>
                    <a:lnTo>
                      <a:pt x="0" y="56"/>
                    </a:lnTo>
                    <a:lnTo>
                      <a:pt x="3" y="55"/>
                    </a:lnTo>
                    <a:lnTo>
                      <a:pt x="3" y="51"/>
                    </a:lnTo>
                    <a:lnTo>
                      <a:pt x="5" y="45"/>
                    </a:lnTo>
                    <a:lnTo>
                      <a:pt x="6" y="43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7" y="10"/>
                    </a:lnTo>
                    <a:lnTo>
                      <a:pt x="51" y="17"/>
                    </a:lnTo>
                    <a:lnTo>
                      <a:pt x="53" y="26"/>
                    </a:lnTo>
                    <a:lnTo>
                      <a:pt x="54" y="36"/>
                    </a:lnTo>
                    <a:lnTo>
                      <a:pt x="56" y="41"/>
                    </a:lnTo>
                    <a:lnTo>
                      <a:pt x="58" y="43"/>
                    </a:lnTo>
                    <a:lnTo>
                      <a:pt x="59" y="48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3" y="55"/>
                    </a:lnTo>
                    <a:lnTo>
                      <a:pt x="65" y="56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5" y="53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8" y="51"/>
                    </a:lnTo>
                    <a:lnTo>
                      <a:pt x="70" y="53"/>
                    </a:lnTo>
                    <a:lnTo>
                      <a:pt x="70" y="55"/>
                    </a:lnTo>
                    <a:lnTo>
                      <a:pt x="71" y="56"/>
                    </a:lnTo>
                    <a:lnTo>
                      <a:pt x="73" y="58"/>
                    </a:lnTo>
                    <a:lnTo>
                      <a:pt x="75" y="60"/>
                    </a:lnTo>
                    <a:lnTo>
                      <a:pt x="78" y="60"/>
                    </a:lnTo>
                    <a:lnTo>
                      <a:pt x="80" y="60"/>
                    </a:lnTo>
                    <a:lnTo>
                      <a:pt x="82" y="62"/>
                    </a:lnTo>
                    <a:lnTo>
                      <a:pt x="85" y="65"/>
                    </a:lnTo>
                    <a:lnTo>
                      <a:pt x="92" y="67"/>
                    </a:lnTo>
                    <a:lnTo>
                      <a:pt x="97" y="74"/>
                    </a:lnTo>
                    <a:lnTo>
                      <a:pt x="100" y="79"/>
                    </a:lnTo>
                    <a:lnTo>
                      <a:pt x="112" y="87"/>
                    </a:lnTo>
                    <a:lnTo>
                      <a:pt x="114" y="91"/>
                    </a:lnTo>
                    <a:lnTo>
                      <a:pt x="116" y="94"/>
                    </a:lnTo>
                    <a:lnTo>
                      <a:pt x="118" y="94"/>
                    </a:lnTo>
                    <a:lnTo>
                      <a:pt x="121" y="97"/>
                    </a:lnTo>
                    <a:lnTo>
                      <a:pt x="123" y="101"/>
                    </a:lnTo>
                    <a:lnTo>
                      <a:pt x="126" y="102"/>
                    </a:lnTo>
                    <a:lnTo>
                      <a:pt x="126" y="101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0" y="104"/>
                    </a:lnTo>
                    <a:close/>
                    <a:moveTo>
                      <a:pt x="70" y="38"/>
                    </a:moveTo>
                    <a:lnTo>
                      <a:pt x="71" y="39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8"/>
                    </a:lnTo>
                    <a:close/>
                    <a:moveTo>
                      <a:pt x="71" y="46"/>
                    </a:move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5"/>
                    </a:lnTo>
                    <a:lnTo>
                      <a:pt x="77" y="46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3"/>
                    </a:lnTo>
                    <a:lnTo>
                      <a:pt x="68" y="43"/>
                    </a:lnTo>
                    <a:lnTo>
                      <a:pt x="70" y="43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1" y="46"/>
                    </a:lnTo>
                    <a:lnTo>
                      <a:pt x="71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71"/>
              <p:cNvSpPr>
                <a:spLocks noEditPoints="1"/>
              </p:cNvSpPr>
              <p:nvPr/>
            </p:nvSpPr>
            <p:spPr bwMode="auto">
              <a:xfrm>
                <a:off x="3287" y="2120"/>
                <a:ext cx="431" cy="382"/>
              </a:xfrm>
              <a:custGeom>
                <a:avLst/>
                <a:gdLst>
                  <a:gd name="T0" fmla="*/ 322 w 431"/>
                  <a:gd name="T1" fmla="*/ 15 h 382"/>
                  <a:gd name="T2" fmla="*/ 324 w 431"/>
                  <a:gd name="T3" fmla="*/ 19 h 382"/>
                  <a:gd name="T4" fmla="*/ 337 w 431"/>
                  <a:gd name="T5" fmla="*/ 26 h 382"/>
                  <a:gd name="T6" fmla="*/ 348 w 431"/>
                  <a:gd name="T7" fmla="*/ 29 h 382"/>
                  <a:gd name="T8" fmla="*/ 361 w 431"/>
                  <a:gd name="T9" fmla="*/ 26 h 382"/>
                  <a:gd name="T10" fmla="*/ 377 w 431"/>
                  <a:gd name="T11" fmla="*/ 31 h 382"/>
                  <a:gd name="T12" fmla="*/ 380 w 431"/>
                  <a:gd name="T13" fmla="*/ 34 h 382"/>
                  <a:gd name="T14" fmla="*/ 394 w 431"/>
                  <a:gd name="T15" fmla="*/ 36 h 382"/>
                  <a:gd name="T16" fmla="*/ 406 w 431"/>
                  <a:gd name="T17" fmla="*/ 34 h 382"/>
                  <a:gd name="T18" fmla="*/ 409 w 431"/>
                  <a:gd name="T19" fmla="*/ 43 h 382"/>
                  <a:gd name="T20" fmla="*/ 389 w 431"/>
                  <a:gd name="T21" fmla="*/ 65 h 382"/>
                  <a:gd name="T22" fmla="*/ 363 w 431"/>
                  <a:gd name="T23" fmla="*/ 82 h 382"/>
                  <a:gd name="T24" fmla="*/ 343 w 431"/>
                  <a:gd name="T25" fmla="*/ 111 h 382"/>
                  <a:gd name="T26" fmla="*/ 339 w 431"/>
                  <a:gd name="T27" fmla="*/ 138 h 382"/>
                  <a:gd name="T28" fmla="*/ 334 w 431"/>
                  <a:gd name="T29" fmla="*/ 155 h 382"/>
                  <a:gd name="T30" fmla="*/ 305 w 431"/>
                  <a:gd name="T31" fmla="*/ 174 h 382"/>
                  <a:gd name="T32" fmla="*/ 279 w 431"/>
                  <a:gd name="T33" fmla="*/ 176 h 382"/>
                  <a:gd name="T34" fmla="*/ 247 w 431"/>
                  <a:gd name="T35" fmla="*/ 187 h 382"/>
                  <a:gd name="T36" fmla="*/ 235 w 431"/>
                  <a:gd name="T37" fmla="*/ 189 h 382"/>
                  <a:gd name="T38" fmla="*/ 228 w 431"/>
                  <a:gd name="T39" fmla="*/ 174 h 382"/>
                  <a:gd name="T40" fmla="*/ 216 w 431"/>
                  <a:gd name="T41" fmla="*/ 165 h 382"/>
                  <a:gd name="T42" fmla="*/ 209 w 431"/>
                  <a:gd name="T43" fmla="*/ 148 h 382"/>
                  <a:gd name="T44" fmla="*/ 207 w 431"/>
                  <a:gd name="T45" fmla="*/ 135 h 382"/>
                  <a:gd name="T46" fmla="*/ 214 w 431"/>
                  <a:gd name="T47" fmla="*/ 119 h 382"/>
                  <a:gd name="T48" fmla="*/ 212 w 431"/>
                  <a:gd name="T49" fmla="*/ 106 h 382"/>
                  <a:gd name="T50" fmla="*/ 214 w 431"/>
                  <a:gd name="T51" fmla="*/ 92 h 382"/>
                  <a:gd name="T52" fmla="*/ 218 w 431"/>
                  <a:gd name="T53" fmla="*/ 80 h 382"/>
                  <a:gd name="T54" fmla="*/ 226 w 431"/>
                  <a:gd name="T55" fmla="*/ 63 h 382"/>
                  <a:gd name="T56" fmla="*/ 223 w 431"/>
                  <a:gd name="T57" fmla="*/ 54 h 382"/>
                  <a:gd name="T58" fmla="*/ 218 w 431"/>
                  <a:gd name="T59" fmla="*/ 48 h 382"/>
                  <a:gd name="T60" fmla="*/ 206 w 431"/>
                  <a:gd name="T61" fmla="*/ 51 h 382"/>
                  <a:gd name="T62" fmla="*/ 192 w 431"/>
                  <a:gd name="T63" fmla="*/ 51 h 382"/>
                  <a:gd name="T64" fmla="*/ 190 w 431"/>
                  <a:gd name="T65" fmla="*/ 43 h 382"/>
                  <a:gd name="T66" fmla="*/ 178 w 431"/>
                  <a:gd name="T67" fmla="*/ 44 h 382"/>
                  <a:gd name="T68" fmla="*/ 180 w 431"/>
                  <a:gd name="T69" fmla="*/ 34 h 382"/>
                  <a:gd name="T70" fmla="*/ 175 w 431"/>
                  <a:gd name="T71" fmla="*/ 26 h 382"/>
                  <a:gd name="T72" fmla="*/ 182 w 431"/>
                  <a:gd name="T73" fmla="*/ 12 h 382"/>
                  <a:gd name="T74" fmla="*/ 195 w 431"/>
                  <a:gd name="T75" fmla="*/ 2 h 382"/>
                  <a:gd name="T76" fmla="*/ 221 w 431"/>
                  <a:gd name="T77" fmla="*/ 5 h 382"/>
                  <a:gd name="T78" fmla="*/ 266 w 431"/>
                  <a:gd name="T79" fmla="*/ 10 h 382"/>
                  <a:gd name="T80" fmla="*/ 293 w 431"/>
                  <a:gd name="T81" fmla="*/ 8 h 382"/>
                  <a:gd name="T82" fmla="*/ 431 w 431"/>
                  <a:gd name="T83" fmla="*/ 101 h 382"/>
                  <a:gd name="T84" fmla="*/ 431 w 431"/>
                  <a:gd name="T85" fmla="*/ 99 h 382"/>
                  <a:gd name="T86" fmla="*/ 414 w 431"/>
                  <a:gd name="T87" fmla="*/ 106 h 382"/>
                  <a:gd name="T88" fmla="*/ 401 w 431"/>
                  <a:gd name="T89" fmla="*/ 109 h 382"/>
                  <a:gd name="T90" fmla="*/ 402 w 431"/>
                  <a:gd name="T91" fmla="*/ 101 h 382"/>
                  <a:gd name="T92" fmla="*/ 409 w 431"/>
                  <a:gd name="T93" fmla="*/ 102 h 382"/>
                  <a:gd name="T94" fmla="*/ 378 w 431"/>
                  <a:gd name="T95" fmla="*/ 119 h 382"/>
                  <a:gd name="T96" fmla="*/ 375 w 431"/>
                  <a:gd name="T97" fmla="*/ 129 h 382"/>
                  <a:gd name="T98" fmla="*/ 84 w 431"/>
                  <a:gd name="T99" fmla="*/ 355 h 382"/>
                  <a:gd name="T100" fmla="*/ 91 w 431"/>
                  <a:gd name="T101" fmla="*/ 349 h 382"/>
                  <a:gd name="T102" fmla="*/ 4 w 431"/>
                  <a:gd name="T103" fmla="*/ 355 h 382"/>
                  <a:gd name="T104" fmla="*/ 76 w 431"/>
                  <a:gd name="T105" fmla="*/ 370 h 382"/>
                  <a:gd name="T106" fmla="*/ 81 w 431"/>
                  <a:gd name="T107" fmla="*/ 358 h 382"/>
                  <a:gd name="T108" fmla="*/ 34 w 431"/>
                  <a:gd name="T109" fmla="*/ 365 h 382"/>
                  <a:gd name="T110" fmla="*/ 28 w 431"/>
                  <a:gd name="T111" fmla="*/ 366 h 382"/>
                  <a:gd name="T112" fmla="*/ 17 w 431"/>
                  <a:gd name="T113" fmla="*/ 373 h 382"/>
                  <a:gd name="T114" fmla="*/ 19 w 431"/>
                  <a:gd name="T115" fmla="*/ 373 h 382"/>
                  <a:gd name="T116" fmla="*/ 46 w 431"/>
                  <a:gd name="T117" fmla="*/ 378 h 382"/>
                  <a:gd name="T118" fmla="*/ 53 w 431"/>
                  <a:gd name="T119" fmla="*/ 370 h 382"/>
                  <a:gd name="T120" fmla="*/ 5 w 431"/>
                  <a:gd name="T121" fmla="*/ 37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1" h="382">
                    <a:moveTo>
                      <a:pt x="313" y="10"/>
                    </a:moveTo>
                    <a:lnTo>
                      <a:pt x="313" y="10"/>
                    </a:lnTo>
                    <a:lnTo>
                      <a:pt x="315" y="12"/>
                    </a:lnTo>
                    <a:lnTo>
                      <a:pt x="315" y="12"/>
                    </a:lnTo>
                    <a:lnTo>
                      <a:pt x="317" y="14"/>
                    </a:lnTo>
                    <a:lnTo>
                      <a:pt x="319" y="14"/>
                    </a:lnTo>
                    <a:lnTo>
                      <a:pt x="320" y="14"/>
                    </a:lnTo>
                    <a:lnTo>
                      <a:pt x="322" y="14"/>
                    </a:lnTo>
                    <a:lnTo>
                      <a:pt x="322" y="15"/>
                    </a:lnTo>
                    <a:lnTo>
                      <a:pt x="322" y="17"/>
                    </a:lnTo>
                    <a:lnTo>
                      <a:pt x="320" y="17"/>
                    </a:lnTo>
                    <a:lnTo>
                      <a:pt x="320" y="19"/>
                    </a:lnTo>
                    <a:lnTo>
                      <a:pt x="320" y="19"/>
                    </a:lnTo>
                    <a:lnTo>
                      <a:pt x="322" y="20"/>
                    </a:lnTo>
                    <a:lnTo>
                      <a:pt x="322" y="20"/>
                    </a:lnTo>
                    <a:lnTo>
                      <a:pt x="322" y="20"/>
                    </a:lnTo>
                    <a:lnTo>
                      <a:pt x="322" y="19"/>
                    </a:lnTo>
                    <a:lnTo>
                      <a:pt x="324" y="19"/>
                    </a:lnTo>
                    <a:lnTo>
                      <a:pt x="324" y="19"/>
                    </a:lnTo>
                    <a:lnTo>
                      <a:pt x="324" y="19"/>
                    </a:lnTo>
                    <a:lnTo>
                      <a:pt x="324" y="19"/>
                    </a:lnTo>
                    <a:lnTo>
                      <a:pt x="325" y="20"/>
                    </a:lnTo>
                    <a:lnTo>
                      <a:pt x="331" y="22"/>
                    </a:lnTo>
                    <a:lnTo>
                      <a:pt x="332" y="22"/>
                    </a:lnTo>
                    <a:lnTo>
                      <a:pt x="334" y="22"/>
                    </a:lnTo>
                    <a:lnTo>
                      <a:pt x="334" y="22"/>
                    </a:lnTo>
                    <a:lnTo>
                      <a:pt x="337" y="26"/>
                    </a:lnTo>
                    <a:lnTo>
                      <a:pt x="337" y="26"/>
                    </a:lnTo>
                    <a:lnTo>
                      <a:pt x="339" y="26"/>
                    </a:lnTo>
                    <a:lnTo>
                      <a:pt x="341" y="26"/>
                    </a:lnTo>
                    <a:lnTo>
                      <a:pt x="343" y="26"/>
                    </a:lnTo>
                    <a:lnTo>
                      <a:pt x="343" y="26"/>
                    </a:lnTo>
                    <a:lnTo>
                      <a:pt x="344" y="26"/>
                    </a:lnTo>
                    <a:lnTo>
                      <a:pt x="344" y="26"/>
                    </a:lnTo>
                    <a:lnTo>
                      <a:pt x="346" y="27"/>
                    </a:lnTo>
                    <a:lnTo>
                      <a:pt x="348" y="29"/>
                    </a:lnTo>
                    <a:lnTo>
                      <a:pt x="348" y="29"/>
                    </a:lnTo>
                    <a:lnTo>
                      <a:pt x="353" y="27"/>
                    </a:lnTo>
                    <a:lnTo>
                      <a:pt x="353" y="29"/>
                    </a:lnTo>
                    <a:lnTo>
                      <a:pt x="354" y="29"/>
                    </a:lnTo>
                    <a:lnTo>
                      <a:pt x="356" y="29"/>
                    </a:lnTo>
                    <a:lnTo>
                      <a:pt x="358" y="29"/>
                    </a:lnTo>
                    <a:lnTo>
                      <a:pt x="361" y="29"/>
                    </a:lnTo>
                    <a:lnTo>
                      <a:pt x="361" y="29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1" y="24"/>
                    </a:lnTo>
                    <a:lnTo>
                      <a:pt x="363" y="26"/>
                    </a:lnTo>
                    <a:lnTo>
                      <a:pt x="368" y="26"/>
                    </a:lnTo>
                    <a:lnTo>
                      <a:pt x="370" y="27"/>
                    </a:lnTo>
                    <a:lnTo>
                      <a:pt x="372" y="27"/>
                    </a:lnTo>
                    <a:lnTo>
                      <a:pt x="373" y="29"/>
                    </a:lnTo>
                    <a:lnTo>
                      <a:pt x="375" y="29"/>
                    </a:lnTo>
                    <a:lnTo>
                      <a:pt x="377" y="31"/>
                    </a:lnTo>
                    <a:lnTo>
                      <a:pt x="375" y="32"/>
                    </a:lnTo>
                    <a:lnTo>
                      <a:pt x="377" y="32"/>
                    </a:lnTo>
                    <a:lnTo>
                      <a:pt x="377" y="34"/>
                    </a:lnTo>
                    <a:lnTo>
                      <a:pt x="377" y="34"/>
                    </a:lnTo>
                    <a:lnTo>
                      <a:pt x="377" y="36"/>
                    </a:lnTo>
                    <a:lnTo>
                      <a:pt x="377" y="36"/>
                    </a:lnTo>
                    <a:lnTo>
                      <a:pt x="378" y="36"/>
                    </a:lnTo>
                    <a:lnTo>
                      <a:pt x="378" y="34"/>
                    </a:lnTo>
                    <a:lnTo>
                      <a:pt x="380" y="34"/>
                    </a:lnTo>
                    <a:lnTo>
                      <a:pt x="382" y="34"/>
                    </a:lnTo>
                    <a:lnTo>
                      <a:pt x="384" y="34"/>
                    </a:lnTo>
                    <a:lnTo>
                      <a:pt x="385" y="36"/>
                    </a:lnTo>
                    <a:lnTo>
                      <a:pt x="385" y="36"/>
                    </a:lnTo>
                    <a:lnTo>
                      <a:pt x="387" y="37"/>
                    </a:lnTo>
                    <a:lnTo>
                      <a:pt x="387" y="37"/>
                    </a:lnTo>
                    <a:lnTo>
                      <a:pt x="389" y="36"/>
                    </a:lnTo>
                    <a:lnTo>
                      <a:pt x="390" y="36"/>
                    </a:lnTo>
                    <a:lnTo>
                      <a:pt x="394" y="36"/>
                    </a:lnTo>
                    <a:lnTo>
                      <a:pt x="397" y="37"/>
                    </a:lnTo>
                    <a:lnTo>
                      <a:pt x="399" y="37"/>
                    </a:lnTo>
                    <a:lnTo>
                      <a:pt x="399" y="37"/>
                    </a:lnTo>
                    <a:lnTo>
                      <a:pt x="401" y="36"/>
                    </a:lnTo>
                    <a:lnTo>
                      <a:pt x="401" y="36"/>
                    </a:lnTo>
                    <a:lnTo>
                      <a:pt x="401" y="36"/>
                    </a:lnTo>
                    <a:lnTo>
                      <a:pt x="402" y="36"/>
                    </a:lnTo>
                    <a:lnTo>
                      <a:pt x="404" y="34"/>
                    </a:lnTo>
                    <a:lnTo>
                      <a:pt x="406" y="34"/>
                    </a:lnTo>
                    <a:lnTo>
                      <a:pt x="408" y="36"/>
                    </a:lnTo>
                    <a:lnTo>
                      <a:pt x="409" y="36"/>
                    </a:lnTo>
                    <a:lnTo>
                      <a:pt x="411" y="36"/>
                    </a:lnTo>
                    <a:lnTo>
                      <a:pt x="411" y="37"/>
                    </a:lnTo>
                    <a:lnTo>
                      <a:pt x="411" y="37"/>
                    </a:lnTo>
                    <a:lnTo>
                      <a:pt x="413" y="39"/>
                    </a:lnTo>
                    <a:lnTo>
                      <a:pt x="411" y="39"/>
                    </a:lnTo>
                    <a:lnTo>
                      <a:pt x="409" y="39"/>
                    </a:lnTo>
                    <a:lnTo>
                      <a:pt x="409" y="43"/>
                    </a:lnTo>
                    <a:lnTo>
                      <a:pt x="409" y="43"/>
                    </a:lnTo>
                    <a:lnTo>
                      <a:pt x="411" y="44"/>
                    </a:lnTo>
                    <a:lnTo>
                      <a:pt x="411" y="44"/>
                    </a:lnTo>
                    <a:lnTo>
                      <a:pt x="411" y="48"/>
                    </a:lnTo>
                    <a:lnTo>
                      <a:pt x="409" y="49"/>
                    </a:lnTo>
                    <a:lnTo>
                      <a:pt x="406" y="53"/>
                    </a:lnTo>
                    <a:lnTo>
                      <a:pt x="394" y="60"/>
                    </a:lnTo>
                    <a:lnTo>
                      <a:pt x="390" y="63"/>
                    </a:lnTo>
                    <a:lnTo>
                      <a:pt x="389" y="65"/>
                    </a:lnTo>
                    <a:lnTo>
                      <a:pt x="378" y="66"/>
                    </a:lnTo>
                    <a:lnTo>
                      <a:pt x="372" y="70"/>
                    </a:lnTo>
                    <a:lnTo>
                      <a:pt x="368" y="70"/>
                    </a:lnTo>
                    <a:lnTo>
                      <a:pt x="365" y="75"/>
                    </a:lnTo>
                    <a:lnTo>
                      <a:pt x="363" y="77"/>
                    </a:lnTo>
                    <a:lnTo>
                      <a:pt x="365" y="77"/>
                    </a:lnTo>
                    <a:lnTo>
                      <a:pt x="366" y="78"/>
                    </a:lnTo>
                    <a:lnTo>
                      <a:pt x="365" y="80"/>
                    </a:lnTo>
                    <a:lnTo>
                      <a:pt x="363" y="82"/>
                    </a:lnTo>
                    <a:lnTo>
                      <a:pt x="361" y="82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56" y="89"/>
                    </a:lnTo>
                    <a:lnTo>
                      <a:pt x="351" y="94"/>
                    </a:lnTo>
                    <a:lnTo>
                      <a:pt x="349" y="97"/>
                    </a:lnTo>
                    <a:lnTo>
                      <a:pt x="348" y="101"/>
                    </a:lnTo>
                    <a:lnTo>
                      <a:pt x="343" y="109"/>
                    </a:lnTo>
                    <a:lnTo>
                      <a:pt x="343" y="111"/>
                    </a:lnTo>
                    <a:lnTo>
                      <a:pt x="344" y="121"/>
                    </a:lnTo>
                    <a:lnTo>
                      <a:pt x="346" y="123"/>
                    </a:lnTo>
                    <a:lnTo>
                      <a:pt x="348" y="124"/>
                    </a:lnTo>
                    <a:lnTo>
                      <a:pt x="351" y="126"/>
                    </a:lnTo>
                    <a:lnTo>
                      <a:pt x="353" y="128"/>
                    </a:lnTo>
                    <a:lnTo>
                      <a:pt x="351" y="129"/>
                    </a:lnTo>
                    <a:lnTo>
                      <a:pt x="348" y="131"/>
                    </a:lnTo>
                    <a:lnTo>
                      <a:pt x="341" y="135"/>
                    </a:lnTo>
                    <a:lnTo>
                      <a:pt x="339" y="138"/>
                    </a:lnTo>
                    <a:lnTo>
                      <a:pt x="337" y="141"/>
                    </a:lnTo>
                    <a:lnTo>
                      <a:pt x="336" y="143"/>
                    </a:lnTo>
                    <a:lnTo>
                      <a:pt x="336" y="147"/>
                    </a:lnTo>
                    <a:lnTo>
                      <a:pt x="334" y="148"/>
                    </a:lnTo>
                    <a:lnTo>
                      <a:pt x="334" y="150"/>
                    </a:lnTo>
                    <a:lnTo>
                      <a:pt x="332" y="152"/>
                    </a:lnTo>
                    <a:lnTo>
                      <a:pt x="332" y="153"/>
                    </a:lnTo>
                    <a:lnTo>
                      <a:pt x="334" y="155"/>
                    </a:lnTo>
                    <a:lnTo>
                      <a:pt x="334" y="155"/>
                    </a:lnTo>
                    <a:lnTo>
                      <a:pt x="332" y="157"/>
                    </a:lnTo>
                    <a:lnTo>
                      <a:pt x="331" y="157"/>
                    </a:lnTo>
                    <a:lnTo>
                      <a:pt x="324" y="157"/>
                    </a:lnTo>
                    <a:lnTo>
                      <a:pt x="317" y="160"/>
                    </a:lnTo>
                    <a:lnTo>
                      <a:pt x="313" y="165"/>
                    </a:lnTo>
                    <a:lnTo>
                      <a:pt x="312" y="172"/>
                    </a:lnTo>
                    <a:lnTo>
                      <a:pt x="308" y="176"/>
                    </a:lnTo>
                    <a:lnTo>
                      <a:pt x="307" y="176"/>
                    </a:lnTo>
                    <a:lnTo>
                      <a:pt x="305" y="174"/>
                    </a:lnTo>
                    <a:lnTo>
                      <a:pt x="301" y="174"/>
                    </a:lnTo>
                    <a:lnTo>
                      <a:pt x="298" y="174"/>
                    </a:lnTo>
                    <a:lnTo>
                      <a:pt x="298" y="176"/>
                    </a:lnTo>
                    <a:lnTo>
                      <a:pt x="295" y="177"/>
                    </a:lnTo>
                    <a:lnTo>
                      <a:pt x="293" y="176"/>
                    </a:lnTo>
                    <a:lnTo>
                      <a:pt x="288" y="176"/>
                    </a:lnTo>
                    <a:lnTo>
                      <a:pt x="286" y="176"/>
                    </a:lnTo>
                    <a:lnTo>
                      <a:pt x="283" y="177"/>
                    </a:lnTo>
                    <a:lnTo>
                      <a:pt x="279" y="176"/>
                    </a:lnTo>
                    <a:lnTo>
                      <a:pt x="276" y="176"/>
                    </a:lnTo>
                    <a:lnTo>
                      <a:pt x="266" y="177"/>
                    </a:lnTo>
                    <a:lnTo>
                      <a:pt x="264" y="177"/>
                    </a:lnTo>
                    <a:lnTo>
                      <a:pt x="262" y="179"/>
                    </a:lnTo>
                    <a:lnTo>
                      <a:pt x="259" y="182"/>
                    </a:lnTo>
                    <a:lnTo>
                      <a:pt x="254" y="182"/>
                    </a:lnTo>
                    <a:lnTo>
                      <a:pt x="250" y="184"/>
                    </a:lnTo>
                    <a:lnTo>
                      <a:pt x="248" y="186"/>
                    </a:lnTo>
                    <a:lnTo>
                      <a:pt x="247" y="187"/>
                    </a:lnTo>
                    <a:lnTo>
                      <a:pt x="245" y="191"/>
                    </a:lnTo>
                    <a:lnTo>
                      <a:pt x="245" y="191"/>
                    </a:lnTo>
                    <a:lnTo>
                      <a:pt x="245" y="189"/>
                    </a:lnTo>
                    <a:lnTo>
                      <a:pt x="243" y="191"/>
                    </a:lnTo>
                    <a:lnTo>
                      <a:pt x="243" y="193"/>
                    </a:lnTo>
                    <a:lnTo>
                      <a:pt x="242" y="193"/>
                    </a:lnTo>
                    <a:lnTo>
                      <a:pt x="240" y="193"/>
                    </a:lnTo>
                    <a:lnTo>
                      <a:pt x="236" y="191"/>
                    </a:lnTo>
                    <a:lnTo>
                      <a:pt x="235" y="189"/>
                    </a:lnTo>
                    <a:lnTo>
                      <a:pt x="233" y="189"/>
                    </a:lnTo>
                    <a:lnTo>
                      <a:pt x="230" y="186"/>
                    </a:lnTo>
                    <a:lnTo>
                      <a:pt x="230" y="184"/>
                    </a:lnTo>
                    <a:lnTo>
                      <a:pt x="228" y="181"/>
                    </a:lnTo>
                    <a:lnTo>
                      <a:pt x="228" y="181"/>
                    </a:lnTo>
                    <a:lnTo>
                      <a:pt x="228" y="179"/>
                    </a:lnTo>
                    <a:lnTo>
                      <a:pt x="226" y="179"/>
                    </a:lnTo>
                    <a:lnTo>
                      <a:pt x="226" y="177"/>
                    </a:lnTo>
                    <a:lnTo>
                      <a:pt x="228" y="174"/>
                    </a:lnTo>
                    <a:lnTo>
                      <a:pt x="228" y="172"/>
                    </a:lnTo>
                    <a:lnTo>
                      <a:pt x="230" y="172"/>
                    </a:lnTo>
                    <a:lnTo>
                      <a:pt x="228" y="172"/>
                    </a:lnTo>
                    <a:lnTo>
                      <a:pt x="226" y="174"/>
                    </a:lnTo>
                    <a:lnTo>
                      <a:pt x="224" y="170"/>
                    </a:lnTo>
                    <a:lnTo>
                      <a:pt x="216" y="165"/>
                    </a:lnTo>
                    <a:lnTo>
                      <a:pt x="218" y="164"/>
                    </a:lnTo>
                    <a:lnTo>
                      <a:pt x="218" y="164"/>
                    </a:lnTo>
                    <a:lnTo>
                      <a:pt x="216" y="165"/>
                    </a:lnTo>
                    <a:lnTo>
                      <a:pt x="214" y="165"/>
                    </a:lnTo>
                    <a:lnTo>
                      <a:pt x="211" y="165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4" y="157"/>
                    </a:lnTo>
                    <a:lnTo>
                      <a:pt x="204" y="157"/>
                    </a:lnTo>
                    <a:lnTo>
                      <a:pt x="206" y="153"/>
                    </a:lnTo>
                    <a:lnTo>
                      <a:pt x="207" y="152"/>
                    </a:lnTo>
                    <a:lnTo>
                      <a:pt x="209" y="148"/>
                    </a:lnTo>
                    <a:lnTo>
                      <a:pt x="211" y="147"/>
                    </a:lnTo>
                    <a:lnTo>
                      <a:pt x="212" y="145"/>
                    </a:lnTo>
                    <a:lnTo>
                      <a:pt x="214" y="145"/>
                    </a:lnTo>
                    <a:lnTo>
                      <a:pt x="214" y="143"/>
                    </a:lnTo>
                    <a:lnTo>
                      <a:pt x="216" y="141"/>
                    </a:lnTo>
                    <a:lnTo>
                      <a:pt x="214" y="141"/>
                    </a:lnTo>
                    <a:lnTo>
                      <a:pt x="212" y="141"/>
                    </a:lnTo>
                    <a:lnTo>
                      <a:pt x="207" y="135"/>
                    </a:lnTo>
                    <a:lnTo>
                      <a:pt x="207" y="135"/>
                    </a:lnTo>
                    <a:lnTo>
                      <a:pt x="209" y="133"/>
                    </a:lnTo>
                    <a:lnTo>
                      <a:pt x="209" y="129"/>
                    </a:lnTo>
                    <a:lnTo>
                      <a:pt x="209" y="129"/>
                    </a:lnTo>
                    <a:lnTo>
                      <a:pt x="211" y="128"/>
                    </a:lnTo>
                    <a:lnTo>
                      <a:pt x="212" y="126"/>
                    </a:lnTo>
                    <a:lnTo>
                      <a:pt x="214" y="124"/>
                    </a:lnTo>
                    <a:lnTo>
                      <a:pt x="214" y="123"/>
                    </a:lnTo>
                    <a:lnTo>
                      <a:pt x="214" y="121"/>
                    </a:lnTo>
                    <a:lnTo>
                      <a:pt x="214" y="119"/>
                    </a:lnTo>
                    <a:lnTo>
                      <a:pt x="211" y="118"/>
                    </a:lnTo>
                    <a:lnTo>
                      <a:pt x="209" y="114"/>
                    </a:lnTo>
                    <a:lnTo>
                      <a:pt x="207" y="111"/>
                    </a:lnTo>
                    <a:lnTo>
                      <a:pt x="207" y="111"/>
                    </a:lnTo>
                    <a:lnTo>
                      <a:pt x="206" y="109"/>
                    </a:lnTo>
                    <a:lnTo>
                      <a:pt x="204" y="106"/>
                    </a:lnTo>
                    <a:lnTo>
                      <a:pt x="204" y="106"/>
                    </a:lnTo>
                    <a:lnTo>
                      <a:pt x="206" y="106"/>
                    </a:lnTo>
                    <a:lnTo>
                      <a:pt x="212" y="106"/>
                    </a:lnTo>
                    <a:lnTo>
                      <a:pt x="214" y="104"/>
                    </a:lnTo>
                    <a:lnTo>
                      <a:pt x="214" y="104"/>
                    </a:lnTo>
                    <a:lnTo>
                      <a:pt x="214" y="102"/>
                    </a:lnTo>
                    <a:lnTo>
                      <a:pt x="216" y="99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4" y="94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16" y="90"/>
                    </a:lnTo>
                    <a:lnTo>
                      <a:pt x="218" y="90"/>
                    </a:lnTo>
                    <a:lnTo>
                      <a:pt x="218" y="89"/>
                    </a:lnTo>
                    <a:lnTo>
                      <a:pt x="218" y="87"/>
                    </a:lnTo>
                    <a:lnTo>
                      <a:pt x="218" y="87"/>
                    </a:lnTo>
                    <a:lnTo>
                      <a:pt x="218" y="85"/>
                    </a:lnTo>
                    <a:lnTo>
                      <a:pt x="218" y="85"/>
                    </a:lnTo>
                    <a:lnTo>
                      <a:pt x="218" y="82"/>
                    </a:lnTo>
                    <a:lnTo>
                      <a:pt x="218" y="80"/>
                    </a:lnTo>
                    <a:lnTo>
                      <a:pt x="218" y="78"/>
                    </a:lnTo>
                    <a:lnTo>
                      <a:pt x="218" y="75"/>
                    </a:lnTo>
                    <a:lnTo>
                      <a:pt x="216" y="72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9" y="70"/>
                    </a:lnTo>
                    <a:lnTo>
                      <a:pt x="221" y="66"/>
                    </a:lnTo>
                    <a:lnTo>
                      <a:pt x="223" y="65"/>
                    </a:lnTo>
                    <a:lnTo>
                      <a:pt x="226" y="63"/>
                    </a:lnTo>
                    <a:lnTo>
                      <a:pt x="228" y="60"/>
                    </a:lnTo>
                    <a:lnTo>
                      <a:pt x="230" y="60"/>
                    </a:lnTo>
                    <a:lnTo>
                      <a:pt x="230" y="58"/>
                    </a:lnTo>
                    <a:lnTo>
                      <a:pt x="230" y="58"/>
                    </a:lnTo>
                    <a:lnTo>
                      <a:pt x="230" y="56"/>
                    </a:lnTo>
                    <a:lnTo>
                      <a:pt x="228" y="56"/>
                    </a:lnTo>
                    <a:lnTo>
                      <a:pt x="226" y="54"/>
                    </a:lnTo>
                    <a:lnTo>
                      <a:pt x="224" y="54"/>
                    </a:lnTo>
                    <a:lnTo>
                      <a:pt x="223" y="54"/>
                    </a:lnTo>
                    <a:lnTo>
                      <a:pt x="223" y="54"/>
                    </a:lnTo>
                    <a:lnTo>
                      <a:pt x="223" y="51"/>
                    </a:lnTo>
                    <a:lnTo>
                      <a:pt x="223" y="49"/>
                    </a:lnTo>
                    <a:lnTo>
                      <a:pt x="223" y="49"/>
                    </a:lnTo>
                    <a:lnTo>
                      <a:pt x="221" y="48"/>
                    </a:lnTo>
                    <a:lnTo>
                      <a:pt x="219" y="48"/>
                    </a:lnTo>
                    <a:lnTo>
                      <a:pt x="219" y="48"/>
                    </a:lnTo>
                    <a:lnTo>
                      <a:pt x="218" y="48"/>
                    </a:lnTo>
                    <a:lnTo>
                      <a:pt x="218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11" y="48"/>
                    </a:lnTo>
                    <a:lnTo>
                      <a:pt x="211" y="48"/>
                    </a:lnTo>
                    <a:lnTo>
                      <a:pt x="211" y="48"/>
                    </a:lnTo>
                    <a:lnTo>
                      <a:pt x="211" y="48"/>
                    </a:lnTo>
                    <a:lnTo>
                      <a:pt x="211" y="49"/>
                    </a:lnTo>
                    <a:lnTo>
                      <a:pt x="209" y="49"/>
                    </a:lnTo>
                    <a:lnTo>
                      <a:pt x="206" y="51"/>
                    </a:lnTo>
                    <a:lnTo>
                      <a:pt x="204" y="51"/>
                    </a:lnTo>
                    <a:lnTo>
                      <a:pt x="202" y="49"/>
                    </a:lnTo>
                    <a:lnTo>
                      <a:pt x="202" y="49"/>
                    </a:lnTo>
                    <a:lnTo>
                      <a:pt x="200" y="49"/>
                    </a:lnTo>
                    <a:lnTo>
                      <a:pt x="197" y="49"/>
                    </a:lnTo>
                    <a:lnTo>
                      <a:pt x="197" y="49"/>
                    </a:lnTo>
                    <a:lnTo>
                      <a:pt x="195" y="51"/>
                    </a:lnTo>
                    <a:lnTo>
                      <a:pt x="194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0" y="49"/>
                    </a:lnTo>
                    <a:lnTo>
                      <a:pt x="190" y="48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4"/>
                    </a:lnTo>
                    <a:lnTo>
                      <a:pt x="192" y="44"/>
                    </a:lnTo>
                    <a:lnTo>
                      <a:pt x="190" y="43"/>
                    </a:lnTo>
                    <a:lnTo>
                      <a:pt x="190" y="43"/>
                    </a:lnTo>
                    <a:lnTo>
                      <a:pt x="188" y="44"/>
                    </a:lnTo>
                    <a:lnTo>
                      <a:pt x="185" y="44"/>
                    </a:lnTo>
                    <a:lnTo>
                      <a:pt x="183" y="46"/>
                    </a:lnTo>
                    <a:lnTo>
                      <a:pt x="182" y="46"/>
                    </a:lnTo>
                    <a:lnTo>
                      <a:pt x="180" y="48"/>
                    </a:lnTo>
                    <a:lnTo>
                      <a:pt x="178" y="48"/>
                    </a:lnTo>
                    <a:lnTo>
                      <a:pt x="178" y="48"/>
                    </a:lnTo>
                    <a:lnTo>
                      <a:pt x="178" y="44"/>
                    </a:lnTo>
                    <a:lnTo>
                      <a:pt x="180" y="41"/>
                    </a:lnTo>
                    <a:lnTo>
                      <a:pt x="182" y="39"/>
                    </a:lnTo>
                    <a:lnTo>
                      <a:pt x="182" y="39"/>
                    </a:lnTo>
                    <a:lnTo>
                      <a:pt x="180" y="39"/>
                    </a:lnTo>
                    <a:lnTo>
                      <a:pt x="180" y="37"/>
                    </a:lnTo>
                    <a:lnTo>
                      <a:pt x="180" y="37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80" y="34"/>
                    </a:lnTo>
                    <a:lnTo>
                      <a:pt x="180" y="32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77" y="31"/>
                    </a:lnTo>
                    <a:lnTo>
                      <a:pt x="175" y="31"/>
                    </a:lnTo>
                    <a:lnTo>
                      <a:pt x="175" y="29"/>
                    </a:lnTo>
                    <a:lnTo>
                      <a:pt x="177" y="27"/>
                    </a:lnTo>
                    <a:lnTo>
                      <a:pt x="177" y="26"/>
                    </a:lnTo>
                    <a:lnTo>
                      <a:pt x="175" y="26"/>
                    </a:lnTo>
                    <a:lnTo>
                      <a:pt x="173" y="24"/>
                    </a:lnTo>
                    <a:lnTo>
                      <a:pt x="173" y="22"/>
                    </a:lnTo>
                    <a:lnTo>
                      <a:pt x="171" y="20"/>
                    </a:lnTo>
                    <a:lnTo>
                      <a:pt x="171" y="20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8" y="12"/>
                    </a:lnTo>
                    <a:lnTo>
                      <a:pt x="182" y="12"/>
                    </a:lnTo>
                    <a:lnTo>
                      <a:pt x="185" y="12"/>
                    </a:lnTo>
                    <a:lnTo>
                      <a:pt x="187" y="10"/>
                    </a:lnTo>
                    <a:lnTo>
                      <a:pt x="188" y="10"/>
                    </a:lnTo>
                    <a:lnTo>
                      <a:pt x="190" y="8"/>
                    </a:lnTo>
                    <a:lnTo>
                      <a:pt x="190" y="8"/>
                    </a:lnTo>
                    <a:lnTo>
                      <a:pt x="190" y="7"/>
                    </a:lnTo>
                    <a:lnTo>
                      <a:pt x="190" y="5"/>
                    </a:lnTo>
                    <a:lnTo>
                      <a:pt x="192" y="3"/>
                    </a:lnTo>
                    <a:lnTo>
                      <a:pt x="195" y="2"/>
                    </a:lnTo>
                    <a:lnTo>
                      <a:pt x="197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7" y="2"/>
                    </a:lnTo>
                    <a:lnTo>
                      <a:pt x="209" y="5"/>
                    </a:lnTo>
                    <a:lnTo>
                      <a:pt x="212" y="7"/>
                    </a:lnTo>
                    <a:lnTo>
                      <a:pt x="216" y="5"/>
                    </a:lnTo>
                    <a:lnTo>
                      <a:pt x="221" y="5"/>
                    </a:lnTo>
                    <a:lnTo>
                      <a:pt x="224" y="5"/>
                    </a:lnTo>
                    <a:lnTo>
                      <a:pt x="230" y="5"/>
                    </a:lnTo>
                    <a:lnTo>
                      <a:pt x="231" y="5"/>
                    </a:lnTo>
                    <a:lnTo>
                      <a:pt x="236" y="3"/>
                    </a:lnTo>
                    <a:lnTo>
                      <a:pt x="240" y="5"/>
                    </a:lnTo>
                    <a:lnTo>
                      <a:pt x="247" y="7"/>
                    </a:lnTo>
                    <a:lnTo>
                      <a:pt x="250" y="7"/>
                    </a:lnTo>
                    <a:lnTo>
                      <a:pt x="262" y="10"/>
                    </a:lnTo>
                    <a:lnTo>
                      <a:pt x="266" y="10"/>
                    </a:lnTo>
                    <a:lnTo>
                      <a:pt x="272" y="8"/>
                    </a:lnTo>
                    <a:lnTo>
                      <a:pt x="274" y="7"/>
                    </a:lnTo>
                    <a:lnTo>
                      <a:pt x="276" y="8"/>
                    </a:lnTo>
                    <a:lnTo>
                      <a:pt x="279" y="7"/>
                    </a:lnTo>
                    <a:lnTo>
                      <a:pt x="281" y="7"/>
                    </a:lnTo>
                    <a:lnTo>
                      <a:pt x="283" y="8"/>
                    </a:lnTo>
                    <a:lnTo>
                      <a:pt x="289" y="10"/>
                    </a:lnTo>
                    <a:lnTo>
                      <a:pt x="293" y="8"/>
                    </a:lnTo>
                    <a:lnTo>
                      <a:pt x="293" y="8"/>
                    </a:lnTo>
                    <a:lnTo>
                      <a:pt x="298" y="10"/>
                    </a:lnTo>
                    <a:lnTo>
                      <a:pt x="303" y="12"/>
                    </a:lnTo>
                    <a:lnTo>
                      <a:pt x="307" y="12"/>
                    </a:lnTo>
                    <a:lnTo>
                      <a:pt x="310" y="12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3" y="10"/>
                    </a:lnTo>
                    <a:close/>
                    <a:moveTo>
                      <a:pt x="431" y="101"/>
                    </a:moveTo>
                    <a:lnTo>
                      <a:pt x="431" y="101"/>
                    </a:lnTo>
                    <a:lnTo>
                      <a:pt x="425" y="99"/>
                    </a:lnTo>
                    <a:lnTo>
                      <a:pt x="423" y="99"/>
                    </a:lnTo>
                    <a:lnTo>
                      <a:pt x="423" y="97"/>
                    </a:lnTo>
                    <a:lnTo>
                      <a:pt x="423" y="95"/>
                    </a:lnTo>
                    <a:lnTo>
                      <a:pt x="423" y="95"/>
                    </a:lnTo>
                    <a:lnTo>
                      <a:pt x="426" y="95"/>
                    </a:lnTo>
                    <a:lnTo>
                      <a:pt x="430" y="95"/>
                    </a:lnTo>
                    <a:lnTo>
                      <a:pt x="431" y="99"/>
                    </a:lnTo>
                    <a:lnTo>
                      <a:pt x="431" y="99"/>
                    </a:lnTo>
                    <a:lnTo>
                      <a:pt x="431" y="101"/>
                    </a:lnTo>
                    <a:lnTo>
                      <a:pt x="431" y="101"/>
                    </a:lnTo>
                    <a:close/>
                    <a:moveTo>
                      <a:pt x="409" y="102"/>
                    </a:moveTo>
                    <a:lnTo>
                      <a:pt x="411" y="102"/>
                    </a:lnTo>
                    <a:lnTo>
                      <a:pt x="413" y="102"/>
                    </a:lnTo>
                    <a:lnTo>
                      <a:pt x="414" y="102"/>
                    </a:lnTo>
                    <a:lnTo>
                      <a:pt x="414" y="102"/>
                    </a:lnTo>
                    <a:lnTo>
                      <a:pt x="414" y="104"/>
                    </a:lnTo>
                    <a:lnTo>
                      <a:pt x="414" y="106"/>
                    </a:lnTo>
                    <a:lnTo>
                      <a:pt x="413" y="107"/>
                    </a:lnTo>
                    <a:lnTo>
                      <a:pt x="413" y="111"/>
                    </a:lnTo>
                    <a:lnTo>
                      <a:pt x="411" y="112"/>
                    </a:lnTo>
                    <a:lnTo>
                      <a:pt x="409" y="114"/>
                    </a:lnTo>
                    <a:lnTo>
                      <a:pt x="408" y="114"/>
                    </a:lnTo>
                    <a:lnTo>
                      <a:pt x="404" y="112"/>
                    </a:lnTo>
                    <a:lnTo>
                      <a:pt x="402" y="112"/>
                    </a:lnTo>
                    <a:lnTo>
                      <a:pt x="402" y="111"/>
                    </a:lnTo>
                    <a:lnTo>
                      <a:pt x="401" y="109"/>
                    </a:lnTo>
                    <a:lnTo>
                      <a:pt x="401" y="109"/>
                    </a:lnTo>
                    <a:lnTo>
                      <a:pt x="399" y="107"/>
                    </a:lnTo>
                    <a:lnTo>
                      <a:pt x="399" y="109"/>
                    </a:lnTo>
                    <a:lnTo>
                      <a:pt x="397" y="109"/>
                    </a:lnTo>
                    <a:lnTo>
                      <a:pt x="396" y="109"/>
                    </a:lnTo>
                    <a:lnTo>
                      <a:pt x="394" y="109"/>
                    </a:lnTo>
                    <a:lnTo>
                      <a:pt x="394" y="107"/>
                    </a:lnTo>
                    <a:lnTo>
                      <a:pt x="394" y="107"/>
                    </a:lnTo>
                    <a:lnTo>
                      <a:pt x="402" y="101"/>
                    </a:lnTo>
                    <a:lnTo>
                      <a:pt x="404" y="99"/>
                    </a:lnTo>
                    <a:lnTo>
                      <a:pt x="409" y="97"/>
                    </a:lnTo>
                    <a:lnTo>
                      <a:pt x="409" y="97"/>
                    </a:lnTo>
                    <a:lnTo>
                      <a:pt x="409" y="99"/>
                    </a:lnTo>
                    <a:lnTo>
                      <a:pt x="409" y="99"/>
                    </a:lnTo>
                    <a:lnTo>
                      <a:pt x="409" y="101"/>
                    </a:lnTo>
                    <a:lnTo>
                      <a:pt x="409" y="101"/>
                    </a:lnTo>
                    <a:lnTo>
                      <a:pt x="409" y="101"/>
                    </a:lnTo>
                    <a:lnTo>
                      <a:pt x="409" y="102"/>
                    </a:lnTo>
                    <a:close/>
                    <a:moveTo>
                      <a:pt x="377" y="124"/>
                    </a:moveTo>
                    <a:lnTo>
                      <a:pt x="375" y="124"/>
                    </a:lnTo>
                    <a:lnTo>
                      <a:pt x="373" y="124"/>
                    </a:lnTo>
                    <a:lnTo>
                      <a:pt x="372" y="124"/>
                    </a:lnTo>
                    <a:lnTo>
                      <a:pt x="373" y="123"/>
                    </a:lnTo>
                    <a:lnTo>
                      <a:pt x="373" y="123"/>
                    </a:lnTo>
                    <a:lnTo>
                      <a:pt x="373" y="121"/>
                    </a:lnTo>
                    <a:lnTo>
                      <a:pt x="375" y="119"/>
                    </a:lnTo>
                    <a:lnTo>
                      <a:pt x="378" y="119"/>
                    </a:lnTo>
                    <a:lnTo>
                      <a:pt x="380" y="119"/>
                    </a:lnTo>
                    <a:lnTo>
                      <a:pt x="380" y="121"/>
                    </a:lnTo>
                    <a:lnTo>
                      <a:pt x="377" y="123"/>
                    </a:lnTo>
                    <a:lnTo>
                      <a:pt x="377" y="124"/>
                    </a:lnTo>
                    <a:lnTo>
                      <a:pt x="377" y="124"/>
                    </a:lnTo>
                    <a:close/>
                    <a:moveTo>
                      <a:pt x="378" y="129"/>
                    </a:moveTo>
                    <a:lnTo>
                      <a:pt x="378" y="129"/>
                    </a:lnTo>
                    <a:lnTo>
                      <a:pt x="377" y="129"/>
                    </a:lnTo>
                    <a:lnTo>
                      <a:pt x="375" y="129"/>
                    </a:lnTo>
                    <a:lnTo>
                      <a:pt x="375" y="129"/>
                    </a:lnTo>
                    <a:lnTo>
                      <a:pt x="375" y="128"/>
                    </a:lnTo>
                    <a:lnTo>
                      <a:pt x="377" y="128"/>
                    </a:lnTo>
                    <a:lnTo>
                      <a:pt x="377" y="129"/>
                    </a:lnTo>
                    <a:lnTo>
                      <a:pt x="378" y="129"/>
                    </a:lnTo>
                    <a:lnTo>
                      <a:pt x="378" y="129"/>
                    </a:lnTo>
                    <a:lnTo>
                      <a:pt x="378" y="129"/>
                    </a:lnTo>
                    <a:close/>
                    <a:moveTo>
                      <a:pt x="86" y="355"/>
                    </a:moveTo>
                    <a:lnTo>
                      <a:pt x="84" y="355"/>
                    </a:lnTo>
                    <a:lnTo>
                      <a:pt x="82" y="355"/>
                    </a:lnTo>
                    <a:lnTo>
                      <a:pt x="82" y="351"/>
                    </a:lnTo>
                    <a:lnTo>
                      <a:pt x="84" y="351"/>
                    </a:lnTo>
                    <a:lnTo>
                      <a:pt x="86" y="349"/>
                    </a:lnTo>
                    <a:lnTo>
                      <a:pt x="89" y="349"/>
                    </a:lnTo>
                    <a:lnTo>
                      <a:pt x="89" y="348"/>
                    </a:lnTo>
                    <a:lnTo>
                      <a:pt x="89" y="346"/>
                    </a:lnTo>
                    <a:lnTo>
                      <a:pt x="91" y="348"/>
                    </a:lnTo>
                    <a:lnTo>
                      <a:pt x="91" y="349"/>
                    </a:lnTo>
                    <a:lnTo>
                      <a:pt x="89" y="351"/>
                    </a:lnTo>
                    <a:lnTo>
                      <a:pt x="88" y="353"/>
                    </a:lnTo>
                    <a:lnTo>
                      <a:pt x="86" y="355"/>
                    </a:lnTo>
                    <a:lnTo>
                      <a:pt x="86" y="355"/>
                    </a:lnTo>
                    <a:close/>
                    <a:moveTo>
                      <a:pt x="5" y="363"/>
                    </a:moveTo>
                    <a:lnTo>
                      <a:pt x="5" y="363"/>
                    </a:lnTo>
                    <a:lnTo>
                      <a:pt x="5" y="361"/>
                    </a:lnTo>
                    <a:lnTo>
                      <a:pt x="4" y="358"/>
                    </a:lnTo>
                    <a:lnTo>
                      <a:pt x="4" y="355"/>
                    </a:lnTo>
                    <a:lnTo>
                      <a:pt x="7" y="355"/>
                    </a:lnTo>
                    <a:lnTo>
                      <a:pt x="7" y="356"/>
                    </a:lnTo>
                    <a:lnTo>
                      <a:pt x="9" y="358"/>
                    </a:lnTo>
                    <a:lnTo>
                      <a:pt x="7" y="358"/>
                    </a:lnTo>
                    <a:lnTo>
                      <a:pt x="7" y="360"/>
                    </a:lnTo>
                    <a:lnTo>
                      <a:pt x="7" y="361"/>
                    </a:lnTo>
                    <a:lnTo>
                      <a:pt x="5" y="363"/>
                    </a:lnTo>
                    <a:lnTo>
                      <a:pt x="5" y="363"/>
                    </a:lnTo>
                    <a:close/>
                    <a:moveTo>
                      <a:pt x="76" y="370"/>
                    </a:moveTo>
                    <a:lnTo>
                      <a:pt x="74" y="373"/>
                    </a:lnTo>
                    <a:lnTo>
                      <a:pt x="70" y="372"/>
                    </a:lnTo>
                    <a:lnTo>
                      <a:pt x="70" y="372"/>
                    </a:lnTo>
                    <a:lnTo>
                      <a:pt x="72" y="372"/>
                    </a:lnTo>
                    <a:lnTo>
                      <a:pt x="76" y="368"/>
                    </a:lnTo>
                    <a:lnTo>
                      <a:pt x="77" y="365"/>
                    </a:lnTo>
                    <a:lnTo>
                      <a:pt x="79" y="360"/>
                    </a:lnTo>
                    <a:lnTo>
                      <a:pt x="79" y="358"/>
                    </a:lnTo>
                    <a:lnTo>
                      <a:pt x="81" y="358"/>
                    </a:lnTo>
                    <a:lnTo>
                      <a:pt x="82" y="358"/>
                    </a:lnTo>
                    <a:lnTo>
                      <a:pt x="82" y="358"/>
                    </a:lnTo>
                    <a:lnTo>
                      <a:pt x="82" y="358"/>
                    </a:lnTo>
                    <a:lnTo>
                      <a:pt x="82" y="361"/>
                    </a:lnTo>
                    <a:lnTo>
                      <a:pt x="82" y="365"/>
                    </a:lnTo>
                    <a:lnTo>
                      <a:pt x="81" y="368"/>
                    </a:lnTo>
                    <a:lnTo>
                      <a:pt x="76" y="370"/>
                    </a:lnTo>
                    <a:lnTo>
                      <a:pt x="76" y="370"/>
                    </a:lnTo>
                    <a:close/>
                    <a:moveTo>
                      <a:pt x="34" y="365"/>
                    </a:moveTo>
                    <a:lnTo>
                      <a:pt x="33" y="370"/>
                    </a:lnTo>
                    <a:lnTo>
                      <a:pt x="31" y="372"/>
                    </a:lnTo>
                    <a:lnTo>
                      <a:pt x="31" y="373"/>
                    </a:lnTo>
                    <a:lnTo>
                      <a:pt x="29" y="373"/>
                    </a:lnTo>
                    <a:lnTo>
                      <a:pt x="26" y="370"/>
                    </a:lnTo>
                    <a:lnTo>
                      <a:pt x="24" y="368"/>
                    </a:lnTo>
                    <a:lnTo>
                      <a:pt x="24" y="366"/>
                    </a:lnTo>
                    <a:lnTo>
                      <a:pt x="26" y="365"/>
                    </a:lnTo>
                    <a:lnTo>
                      <a:pt x="28" y="366"/>
                    </a:lnTo>
                    <a:lnTo>
                      <a:pt x="31" y="365"/>
                    </a:lnTo>
                    <a:lnTo>
                      <a:pt x="31" y="365"/>
                    </a:lnTo>
                    <a:lnTo>
                      <a:pt x="34" y="361"/>
                    </a:lnTo>
                    <a:lnTo>
                      <a:pt x="40" y="361"/>
                    </a:lnTo>
                    <a:lnTo>
                      <a:pt x="40" y="363"/>
                    </a:lnTo>
                    <a:lnTo>
                      <a:pt x="34" y="365"/>
                    </a:lnTo>
                    <a:lnTo>
                      <a:pt x="34" y="365"/>
                    </a:lnTo>
                    <a:close/>
                    <a:moveTo>
                      <a:pt x="19" y="373"/>
                    </a:moveTo>
                    <a:lnTo>
                      <a:pt x="17" y="373"/>
                    </a:lnTo>
                    <a:lnTo>
                      <a:pt x="17" y="373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7" y="370"/>
                    </a:lnTo>
                    <a:lnTo>
                      <a:pt x="17" y="370"/>
                    </a:lnTo>
                    <a:lnTo>
                      <a:pt x="19" y="370"/>
                    </a:lnTo>
                    <a:lnTo>
                      <a:pt x="21" y="372"/>
                    </a:lnTo>
                    <a:lnTo>
                      <a:pt x="21" y="372"/>
                    </a:lnTo>
                    <a:lnTo>
                      <a:pt x="19" y="373"/>
                    </a:lnTo>
                    <a:lnTo>
                      <a:pt x="19" y="373"/>
                    </a:lnTo>
                    <a:close/>
                    <a:moveTo>
                      <a:pt x="53" y="370"/>
                    </a:moveTo>
                    <a:lnTo>
                      <a:pt x="53" y="372"/>
                    </a:lnTo>
                    <a:lnTo>
                      <a:pt x="53" y="373"/>
                    </a:lnTo>
                    <a:lnTo>
                      <a:pt x="53" y="377"/>
                    </a:lnTo>
                    <a:lnTo>
                      <a:pt x="52" y="378"/>
                    </a:lnTo>
                    <a:lnTo>
                      <a:pt x="50" y="378"/>
                    </a:lnTo>
                    <a:lnTo>
                      <a:pt x="48" y="378"/>
                    </a:lnTo>
                    <a:lnTo>
                      <a:pt x="46" y="378"/>
                    </a:lnTo>
                    <a:lnTo>
                      <a:pt x="45" y="377"/>
                    </a:lnTo>
                    <a:lnTo>
                      <a:pt x="45" y="373"/>
                    </a:lnTo>
                    <a:lnTo>
                      <a:pt x="46" y="372"/>
                    </a:lnTo>
                    <a:lnTo>
                      <a:pt x="48" y="370"/>
                    </a:lnTo>
                    <a:lnTo>
                      <a:pt x="52" y="370"/>
                    </a:lnTo>
                    <a:lnTo>
                      <a:pt x="52" y="370"/>
                    </a:lnTo>
                    <a:lnTo>
                      <a:pt x="53" y="370"/>
                    </a:lnTo>
                    <a:lnTo>
                      <a:pt x="53" y="370"/>
                    </a:lnTo>
                    <a:lnTo>
                      <a:pt x="53" y="370"/>
                    </a:lnTo>
                    <a:close/>
                    <a:moveTo>
                      <a:pt x="5" y="378"/>
                    </a:moveTo>
                    <a:lnTo>
                      <a:pt x="4" y="382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0" y="378"/>
                    </a:lnTo>
                    <a:lnTo>
                      <a:pt x="2" y="378"/>
                    </a:lnTo>
                    <a:lnTo>
                      <a:pt x="4" y="377"/>
                    </a:lnTo>
                    <a:lnTo>
                      <a:pt x="5" y="378"/>
                    </a:lnTo>
                    <a:lnTo>
                      <a:pt x="5" y="3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72"/>
              <p:cNvSpPr>
                <a:spLocks/>
              </p:cNvSpPr>
              <p:nvPr/>
            </p:nvSpPr>
            <p:spPr bwMode="auto">
              <a:xfrm>
                <a:off x="4270" y="2763"/>
                <a:ext cx="287" cy="219"/>
              </a:xfrm>
              <a:custGeom>
                <a:avLst/>
                <a:gdLst>
                  <a:gd name="T0" fmla="*/ 116 w 287"/>
                  <a:gd name="T1" fmla="*/ 5 h 219"/>
                  <a:gd name="T2" fmla="*/ 119 w 287"/>
                  <a:gd name="T3" fmla="*/ 8 h 219"/>
                  <a:gd name="T4" fmla="*/ 130 w 287"/>
                  <a:gd name="T5" fmla="*/ 6 h 219"/>
                  <a:gd name="T6" fmla="*/ 142 w 287"/>
                  <a:gd name="T7" fmla="*/ 10 h 219"/>
                  <a:gd name="T8" fmla="*/ 155 w 287"/>
                  <a:gd name="T9" fmla="*/ 22 h 219"/>
                  <a:gd name="T10" fmla="*/ 172 w 287"/>
                  <a:gd name="T11" fmla="*/ 39 h 219"/>
                  <a:gd name="T12" fmla="*/ 179 w 287"/>
                  <a:gd name="T13" fmla="*/ 47 h 219"/>
                  <a:gd name="T14" fmla="*/ 169 w 287"/>
                  <a:gd name="T15" fmla="*/ 61 h 219"/>
                  <a:gd name="T16" fmla="*/ 169 w 287"/>
                  <a:gd name="T17" fmla="*/ 76 h 219"/>
                  <a:gd name="T18" fmla="*/ 179 w 287"/>
                  <a:gd name="T19" fmla="*/ 75 h 219"/>
                  <a:gd name="T20" fmla="*/ 188 w 287"/>
                  <a:gd name="T21" fmla="*/ 75 h 219"/>
                  <a:gd name="T22" fmla="*/ 188 w 287"/>
                  <a:gd name="T23" fmla="*/ 78 h 219"/>
                  <a:gd name="T24" fmla="*/ 186 w 287"/>
                  <a:gd name="T25" fmla="*/ 85 h 219"/>
                  <a:gd name="T26" fmla="*/ 191 w 287"/>
                  <a:gd name="T27" fmla="*/ 95 h 219"/>
                  <a:gd name="T28" fmla="*/ 200 w 287"/>
                  <a:gd name="T29" fmla="*/ 105 h 219"/>
                  <a:gd name="T30" fmla="*/ 210 w 287"/>
                  <a:gd name="T31" fmla="*/ 114 h 219"/>
                  <a:gd name="T32" fmla="*/ 234 w 287"/>
                  <a:gd name="T33" fmla="*/ 122 h 219"/>
                  <a:gd name="T34" fmla="*/ 266 w 287"/>
                  <a:gd name="T35" fmla="*/ 133 h 219"/>
                  <a:gd name="T36" fmla="*/ 282 w 287"/>
                  <a:gd name="T37" fmla="*/ 138 h 219"/>
                  <a:gd name="T38" fmla="*/ 258 w 287"/>
                  <a:gd name="T39" fmla="*/ 162 h 219"/>
                  <a:gd name="T40" fmla="*/ 232 w 287"/>
                  <a:gd name="T41" fmla="*/ 189 h 219"/>
                  <a:gd name="T42" fmla="*/ 212 w 287"/>
                  <a:gd name="T43" fmla="*/ 192 h 219"/>
                  <a:gd name="T44" fmla="*/ 201 w 287"/>
                  <a:gd name="T45" fmla="*/ 194 h 219"/>
                  <a:gd name="T46" fmla="*/ 189 w 287"/>
                  <a:gd name="T47" fmla="*/ 202 h 219"/>
                  <a:gd name="T48" fmla="*/ 172 w 287"/>
                  <a:gd name="T49" fmla="*/ 208 h 219"/>
                  <a:gd name="T50" fmla="*/ 160 w 287"/>
                  <a:gd name="T51" fmla="*/ 211 h 219"/>
                  <a:gd name="T52" fmla="*/ 154 w 287"/>
                  <a:gd name="T53" fmla="*/ 209 h 219"/>
                  <a:gd name="T54" fmla="*/ 135 w 287"/>
                  <a:gd name="T55" fmla="*/ 211 h 219"/>
                  <a:gd name="T56" fmla="*/ 124 w 287"/>
                  <a:gd name="T57" fmla="*/ 219 h 219"/>
                  <a:gd name="T58" fmla="*/ 107 w 287"/>
                  <a:gd name="T59" fmla="*/ 218 h 219"/>
                  <a:gd name="T60" fmla="*/ 92 w 287"/>
                  <a:gd name="T61" fmla="*/ 213 h 219"/>
                  <a:gd name="T62" fmla="*/ 73 w 287"/>
                  <a:gd name="T63" fmla="*/ 201 h 219"/>
                  <a:gd name="T64" fmla="*/ 58 w 287"/>
                  <a:gd name="T65" fmla="*/ 201 h 219"/>
                  <a:gd name="T66" fmla="*/ 53 w 287"/>
                  <a:gd name="T67" fmla="*/ 192 h 219"/>
                  <a:gd name="T68" fmla="*/ 53 w 287"/>
                  <a:gd name="T69" fmla="*/ 184 h 219"/>
                  <a:gd name="T70" fmla="*/ 44 w 287"/>
                  <a:gd name="T71" fmla="*/ 184 h 219"/>
                  <a:gd name="T72" fmla="*/ 41 w 287"/>
                  <a:gd name="T73" fmla="*/ 180 h 219"/>
                  <a:gd name="T74" fmla="*/ 35 w 287"/>
                  <a:gd name="T75" fmla="*/ 168 h 219"/>
                  <a:gd name="T76" fmla="*/ 30 w 287"/>
                  <a:gd name="T77" fmla="*/ 156 h 219"/>
                  <a:gd name="T78" fmla="*/ 20 w 287"/>
                  <a:gd name="T79" fmla="*/ 146 h 219"/>
                  <a:gd name="T80" fmla="*/ 11 w 287"/>
                  <a:gd name="T81" fmla="*/ 139 h 219"/>
                  <a:gd name="T82" fmla="*/ 0 w 287"/>
                  <a:gd name="T83" fmla="*/ 136 h 219"/>
                  <a:gd name="T84" fmla="*/ 5 w 287"/>
                  <a:gd name="T85" fmla="*/ 126 h 219"/>
                  <a:gd name="T86" fmla="*/ 15 w 287"/>
                  <a:gd name="T87" fmla="*/ 124 h 219"/>
                  <a:gd name="T88" fmla="*/ 20 w 287"/>
                  <a:gd name="T89" fmla="*/ 121 h 219"/>
                  <a:gd name="T90" fmla="*/ 20 w 287"/>
                  <a:gd name="T91" fmla="*/ 105 h 219"/>
                  <a:gd name="T92" fmla="*/ 25 w 287"/>
                  <a:gd name="T93" fmla="*/ 92 h 219"/>
                  <a:gd name="T94" fmla="*/ 27 w 287"/>
                  <a:gd name="T95" fmla="*/ 80 h 219"/>
                  <a:gd name="T96" fmla="*/ 34 w 287"/>
                  <a:gd name="T97" fmla="*/ 80 h 219"/>
                  <a:gd name="T98" fmla="*/ 37 w 287"/>
                  <a:gd name="T99" fmla="*/ 73 h 219"/>
                  <a:gd name="T100" fmla="*/ 41 w 287"/>
                  <a:gd name="T101" fmla="*/ 59 h 219"/>
                  <a:gd name="T102" fmla="*/ 51 w 287"/>
                  <a:gd name="T103" fmla="*/ 44 h 219"/>
                  <a:gd name="T104" fmla="*/ 59 w 287"/>
                  <a:gd name="T105" fmla="*/ 40 h 219"/>
                  <a:gd name="T106" fmla="*/ 63 w 287"/>
                  <a:gd name="T107" fmla="*/ 29 h 219"/>
                  <a:gd name="T108" fmla="*/ 66 w 287"/>
                  <a:gd name="T109" fmla="*/ 17 h 219"/>
                  <a:gd name="T110" fmla="*/ 75 w 287"/>
                  <a:gd name="T111" fmla="*/ 12 h 219"/>
                  <a:gd name="T112" fmla="*/ 80 w 287"/>
                  <a:gd name="T113" fmla="*/ 8 h 219"/>
                  <a:gd name="T114" fmla="*/ 87 w 287"/>
                  <a:gd name="T115" fmla="*/ 13 h 219"/>
                  <a:gd name="T116" fmla="*/ 95 w 287"/>
                  <a:gd name="T117" fmla="*/ 1 h 219"/>
                  <a:gd name="T118" fmla="*/ 100 w 287"/>
                  <a:gd name="T119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7" h="219">
                    <a:moveTo>
                      <a:pt x="104" y="8"/>
                    </a:moveTo>
                    <a:lnTo>
                      <a:pt x="106" y="8"/>
                    </a:lnTo>
                    <a:lnTo>
                      <a:pt x="111" y="8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18" y="6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6" y="6"/>
                    </a:lnTo>
                    <a:lnTo>
                      <a:pt x="128" y="6"/>
                    </a:lnTo>
                    <a:lnTo>
                      <a:pt x="130" y="6"/>
                    </a:lnTo>
                    <a:lnTo>
                      <a:pt x="131" y="8"/>
                    </a:lnTo>
                    <a:lnTo>
                      <a:pt x="135" y="8"/>
                    </a:lnTo>
                    <a:lnTo>
                      <a:pt x="136" y="8"/>
                    </a:lnTo>
                    <a:lnTo>
                      <a:pt x="138" y="8"/>
                    </a:lnTo>
                    <a:lnTo>
                      <a:pt x="142" y="10"/>
                    </a:lnTo>
                    <a:lnTo>
                      <a:pt x="145" y="13"/>
                    </a:lnTo>
                    <a:lnTo>
                      <a:pt x="148" y="13"/>
                    </a:lnTo>
                    <a:lnTo>
                      <a:pt x="150" y="15"/>
                    </a:lnTo>
                    <a:lnTo>
                      <a:pt x="152" y="17"/>
                    </a:lnTo>
                    <a:lnTo>
                      <a:pt x="155" y="22"/>
                    </a:lnTo>
                    <a:lnTo>
                      <a:pt x="160" y="27"/>
                    </a:lnTo>
                    <a:lnTo>
                      <a:pt x="165" y="30"/>
                    </a:lnTo>
                    <a:lnTo>
                      <a:pt x="167" y="32"/>
                    </a:lnTo>
                    <a:lnTo>
                      <a:pt x="169" y="35"/>
                    </a:lnTo>
                    <a:lnTo>
                      <a:pt x="172" y="39"/>
                    </a:lnTo>
                    <a:lnTo>
                      <a:pt x="174" y="40"/>
                    </a:lnTo>
                    <a:lnTo>
                      <a:pt x="176" y="40"/>
                    </a:lnTo>
                    <a:lnTo>
                      <a:pt x="177" y="42"/>
                    </a:lnTo>
                    <a:lnTo>
                      <a:pt x="177" y="46"/>
                    </a:lnTo>
                    <a:lnTo>
                      <a:pt x="179" y="47"/>
                    </a:lnTo>
                    <a:lnTo>
                      <a:pt x="177" y="49"/>
                    </a:lnTo>
                    <a:lnTo>
                      <a:pt x="176" y="52"/>
                    </a:lnTo>
                    <a:lnTo>
                      <a:pt x="172" y="58"/>
                    </a:lnTo>
                    <a:lnTo>
                      <a:pt x="172" y="59"/>
                    </a:lnTo>
                    <a:lnTo>
                      <a:pt x="169" y="61"/>
                    </a:lnTo>
                    <a:lnTo>
                      <a:pt x="169" y="63"/>
                    </a:lnTo>
                    <a:lnTo>
                      <a:pt x="167" y="64"/>
                    </a:lnTo>
                    <a:lnTo>
                      <a:pt x="167" y="68"/>
                    </a:lnTo>
                    <a:lnTo>
                      <a:pt x="169" y="71"/>
                    </a:lnTo>
                    <a:lnTo>
                      <a:pt x="169" y="76"/>
                    </a:lnTo>
                    <a:lnTo>
                      <a:pt x="171" y="76"/>
                    </a:lnTo>
                    <a:lnTo>
                      <a:pt x="172" y="76"/>
                    </a:lnTo>
                    <a:lnTo>
                      <a:pt x="174" y="76"/>
                    </a:lnTo>
                    <a:lnTo>
                      <a:pt x="176" y="76"/>
                    </a:lnTo>
                    <a:lnTo>
                      <a:pt x="179" y="75"/>
                    </a:lnTo>
                    <a:lnTo>
                      <a:pt x="181" y="75"/>
                    </a:lnTo>
                    <a:lnTo>
                      <a:pt x="183" y="73"/>
                    </a:lnTo>
                    <a:lnTo>
                      <a:pt x="184" y="75"/>
                    </a:lnTo>
                    <a:lnTo>
                      <a:pt x="186" y="75"/>
                    </a:lnTo>
                    <a:lnTo>
                      <a:pt x="188" y="75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89" y="76"/>
                    </a:lnTo>
                    <a:lnTo>
                      <a:pt x="189" y="78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4" y="83"/>
                    </a:lnTo>
                    <a:lnTo>
                      <a:pt x="184" y="83"/>
                    </a:lnTo>
                    <a:lnTo>
                      <a:pt x="186" y="83"/>
                    </a:lnTo>
                    <a:lnTo>
                      <a:pt x="186" y="85"/>
                    </a:lnTo>
                    <a:lnTo>
                      <a:pt x="188" y="88"/>
                    </a:lnTo>
                    <a:lnTo>
                      <a:pt x="188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91" y="95"/>
                    </a:lnTo>
                    <a:lnTo>
                      <a:pt x="193" y="97"/>
                    </a:lnTo>
                    <a:lnTo>
                      <a:pt x="195" y="97"/>
                    </a:lnTo>
                    <a:lnTo>
                      <a:pt x="196" y="98"/>
                    </a:lnTo>
                    <a:lnTo>
                      <a:pt x="198" y="102"/>
                    </a:lnTo>
                    <a:lnTo>
                      <a:pt x="200" y="105"/>
                    </a:lnTo>
                    <a:lnTo>
                      <a:pt x="201" y="107"/>
                    </a:lnTo>
                    <a:lnTo>
                      <a:pt x="203" y="107"/>
                    </a:lnTo>
                    <a:lnTo>
                      <a:pt x="203" y="107"/>
                    </a:lnTo>
                    <a:lnTo>
                      <a:pt x="208" y="110"/>
                    </a:lnTo>
                    <a:lnTo>
                      <a:pt x="210" y="114"/>
                    </a:lnTo>
                    <a:lnTo>
                      <a:pt x="212" y="114"/>
                    </a:lnTo>
                    <a:lnTo>
                      <a:pt x="217" y="115"/>
                    </a:lnTo>
                    <a:lnTo>
                      <a:pt x="224" y="117"/>
                    </a:lnTo>
                    <a:lnTo>
                      <a:pt x="229" y="119"/>
                    </a:lnTo>
                    <a:lnTo>
                      <a:pt x="234" y="122"/>
                    </a:lnTo>
                    <a:lnTo>
                      <a:pt x="241" y="124"/>
                    </a:lnTo>
                    <a:lnTo>
                      <a:pt x="246" y="126"/>
                    </a:lnTo>
                    <a:lnTo>
                      <a:pt x="254" y="129"/>
                    </a:lnTo>
                    <a:lnTo>
                      <a:pt x="261" y="131"/>
                    </a:lnTo>
                    <a:lnTo>
                      <a:pt x="266" y="133"/>
                    </a:lnTo>
                    <a:lnTo>
                      <a:pt x="268" y="133"/>
                    </a:lnTo>
                    <a:lnTo>
                      <a:pt x="275" y="133"/>
                    </a:lnTo>
                    <a:lnTo>
                      <a:pt x="280" y="133"/>
                    </a:lnTo>
                    <a:lnTo>
                      <a:pt x="287" y="133"/>
                    </a:lnTo>
                    <a:lnTo>
                      <a:pt x="282" y="138"/>
                    </a:lnTo>
                    <a:lnTo>
                      <a:pt x="277" y="143"/>
                    </a:lnTo>
                    <a:lnTo>
                      <a:pt x="272" y="148"/>
                    </a:lnTo>
                    <a:lnTo>
                      <a:pt x="268" y="151"/>
                    </a:lnTo>
                    <a:lnTo>
                      <a:pt x="263" y="158"/>
                    </a:lnTo>
                    <a:lnTo>
                      <a:pt x="258" y="162"/>
                    </a:lnTo>
                    <a:lnTo>
                      <a:pt x="253" y="167"/>
                    </a:lnTo>
                    <a:lnTo>
                      <a:pt x="248" y="172"/>
                    </a:lnTo>
                    <a:lnTo>
                      <a:pt x="243" y="179"/>
                    </a:lnTo>
                    <a:lnTo>
                      <a:pt x="239" y="182"/>
                    </a:lnTo>
                    <a:lnTo>
                      <a:pt x="232" y="189"/>
                    </a:lnTo>
                    <a:lnTo>
                      <a:pt x="229" y="192"/>
                    </a:lnTo>
                    <a:lnTo>
                      <a:pt x="229" y="192"/>
                    </a:lnTo>
                    <a:lnTo>
                      <a:pt x="224" y="192"/>
                    </a:lnTo>
                    <a:lnTo>
                      <a:pt x="219" y="192"/>
                    </a:lnTo>
                    <a:lnTo>
                      <a:pt x="212" y="192"/>
                    </a:lnTo>
                    <a:lnTo>
                      <a:pt x="210" y="192"/>
                    </a:lnTo>
                    <a:lnTo>
                      <a:pt x="208" y="192"/>
                    </a:lnTo>
                    <a:lnTo>
                      <a:pt x="208" y="192"/>
                    </a:lnTo>
                    <a:lnTo>
                      <a:pt x="203" y="194"/>
                    </a:lnTo>
                    <a:lnTo>
                      <a:pt x="201" y="194"/>
                    </a:lnTo>
                    <a:lnTo>
                      <a:pt x="198" y="196"/>
                    </a:lnTo>
                    <a:lnTo>
                      <a:pt x="195" y="197"/>
                    </a:lnTo>
                    <a:lnTo>
                      <a:pt x="191" y="199"/>
                    </a:lnTo>
                    <a:lnTo>
                      <a:pt x="191" y="201"/>
                    </a:lnTo>
                    <a:lnTo>
                      <a:pt x="189" y="202"/>
                    </a:lnTo>
                    <a:lnTo>
                      <a:pt x="189" y="204"/>
                    </a:lnTo>
                    <a:lnTo>
                      <a:pt x="188" y="204"/>
                    </a:lnTo>
                    <a:lnTo>
                      <a:pt x="179" y="206"/>
                    </a:lnTo>
                    <a:lnTo>
                      <a:pt x="177" y="206"/>
                    </a:lnTo>
                    <a:lnTo>
                      <a:pt x="172" y="208"/>
                    </a:lnTo>
                    <a:lnTo>
                      <a:pt x="171" y="209"/>
                    </a:lnTo>
                    <a:lnTo>
                      <a:pt x="171" y="209"/>
                    </a:lnTo>
                    <a:lnTo>
                      <a:pt x="167" y="209"/>
                    </a:lnTo>
                    <a:lnTo>
                      <a:pt x="162" y="211"/>
                    </a:lnTo>
                    <a:lnTo>
                      <a:pt x="160" y="211"/>
                    </a:lnTo>
                    <a:lnTo>
                      <a:pt x="159" y="211"/>
                    </a:lnTo>
                    <a:lnTo>
                      <a:pt x="157" y="211"/>
                    </a:lnTo>
                    <a:lnTo>
                      <a:pt x="155" y="211"/>
                    </a:lnTo>
                    <a:lnTo>
                      <a:pt x="155" y="209"/>
                    </a:lnTo>
                    <a:lnTo>
                      <a:pt x="154" y="209"/>
                    </a:lnTo>
                    <a:lnTo>
                      <a:pt x="150" y="206"/>
                    </a:lnTo>
                    <a:lnTo>
                      <a:pt x="148" y="204"/>
                    </a:lnTo>
                    <a:lnTo>
                      <a:pt x="145" y="206"/>
                    </a:lnTo>
                    <a:lnTo>
                      <a:pt x="140" y="208"/>
                    </a:lnTo>
                    <a:lnTo>
                      <a:pt x="135" y="211"/>
                    </a:lnTo>
                    <a:lnTo>
                      <a:pt x="131" y="213"/>
                    </a:lnTo>
                    <a:lnTo>
                      <a:pt x="130" y="214"/>
                    </a:lnTo>
                    <a:lnTo>
                      <a:pt x="128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19" y="219"/>
                    </a:lnTo>
                    <a:lnTo>
                      <a:pt x="118" y="219"/>
                    </a:lnTo>
                    <a:lnTo>
                      <a:pt x="114" y="219"/>
                    </a:lnTo>
                    <a:lnTo>
                      <a:pt x="111" y="218"/>
                    </a:lnTo>
                    <a:lnTo>
                      <a:pt x="107" y="218"/>
                    </a:lnTo>
                    <a:lnTo>
                      <a:pt x="104" y="218"/>
                    </a:lnTo>
                    <a:lnTo>
                      <a:pt x="100" y="216"/>
                    </a:lnTo>
                    <a:lnTo>
                      <a:pt x="97" y="216"/>
                    </a:lnTo>
                    <a:lnTo>
                      <a:pt x="95" y="214"/>
                    </a:lnTo>
                    <a:lnTo>
                      <a:pt x="92" y="213"/>
                    </a:lnTo>
                    <a:lnTo>
                      <a:pt x="87" y="209"/>
                    </a:lnTo>
                    <a:lnTo>
                      <a:pt x="83" y="208"/>
                    </a:lnTo>
                    <a:lnTo>
                      <a:pt x="80" y="204"/>
                    </a:lnTo>
                    <a:lnTo>
                      <a:pt x="75" y="202"/>
                    </a:lnTo>
                    <a:lnTo>
                      <a:pt x="73" y="201"/>
                    </a:lnTo>
                    <a:lnTo>
                      <a:pt x="73" y="201"/>
                    </a:lnTo>
                    <a:lnTo>
                      <a:pt x="68" y="201"/>
                    </a:lnTo>
                    <a:lnTo>
                      <a:pt x="63" y="201"/>
                    </a:lnTo>
                    <a:lnTo>
                      <a:pt x="59" y="201"/>
                    </a:lnTo>
                    <a:lnTo>
                      <a:pt x="58" y="201"/>
                    </a:lnTo>
                    <a:lnTo>
                      <a:pt x="56" y="201"/>
                    </a:lnTo>
                    <a:lnTo>
                      <a:pt x="56" y="197"/>
                    </a:lnTo>
                    <a:lnTo>
                      <a:pt x="54" y="196"/>
                    </a:lnTo>
                    <a:lnTo>
                      <a:pt x="53" y="194"/>
                    </a:lnTo>
                    <a:lnTo>
                      <a:pt x="53" y="192"/>
                    </a:lnTo>
                    <a:lnTo>
                      <a:pt x="53" y="189"/>
                    </a:lnTo>
                    <a:lnTo>
                      <a:pt x="53" y="187"/>
                    </a:lnTo>
                    <a:lnTo>
                      <a:pt x="53" y="187"/>
                    </a:lnTo>
                    <a:lnTo>
                      <a:pt x="53" y="185"/>
                    </a:lnTo>
                    <a:lnTo>
                      <a:pt x="53" y="184"/>
                    </a:lnTo>
                    <a:lnTo>
                      <a:pt x="47" y="182"/>
                    </a:lnTo>
                    <a:lnTo>
                      <a:pt x="46" y="182"/>
                    </a:lnTo>
                    <a:lnTo>
                      <a:pt x="46" y="184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2" y="182"/>
                    </a:lnTo>
                    <a:lnTo>
                      <a:pt x="42" y="182"/>
                    </a:lnTo>
                    <a:lnTo>
                      <a:pt x="44" y="180"/>
                    </a:lnTo>
                    <a:lnTo>
                      <a:pt x="42" y="180"/>
                    </a:lnTo>
                    <a:lnTo>
                      <a:pt x="41" y="180"/>
                    </a:lnTo>
                    <a:lnTo>
                      <a:pt x="39" y="177"/>
                    </a:lnTo>
                    <a:lnTo>
                      <a:pt x="39" y="175"/>
                    </a:lnTo>
                    <a:lnTo>
                      <a:pt x="37" y="173"/>
                    </a:lnTo>
                    <a:lnTo>
                      <a:pt x="37" y="170"/>
                    </a:lnTo>
                    <a:lnTo>
                      <a:pt x="35" y="168"/>
                    </a:lnTo>
                    <a:lnTo>
                      <a:pt x="35" y="165"/>
                    </a:lnTo>
                    <a:lnTo>
                      <a:pt x="34" y="160"/>
                    </a:lnTo>
                    <a:lnTo>
                      <a:pt x="32" y="158"/>
                    </a:lnTo>
                    <a:lnTo>
                      <a:pt x="30" y="158"/>
                    </a:lnTo>
                    <a:lnTo>
                      <a:pt x="30" y="156"/>
                    </a:lnTo>
                    <a:lnTo>
                      <a:pt x="29" y="155"/>
                    </a:lnTo>
                    <a:lnTo>
                      <a:pt x="23" y="153"/>
                    </a:lnTo>
                    <a:lnTo>
                      <a:pt x="23" y="151"/>
                    </a:lnTo>
                    <a:lnTo>
                      <a:pt x="20" y="148"/>
                    </a:lnTo>
                    <a:lnTo>
                      <a:pt x="20" y="14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17" y="143"/>
                    </a:lnTo>
                    <a:lnTo>
                      <a:pt x="13" y="139"/>
                    </a:lnTo>
                    <a:lnTo>
                      <a:pt x="11" y="139"/>
                    </a:lnTo>
                    <a:lnTo>
                      <a:pt x="10" y="139"/>
                    </a:lnTo>
                    <a:lnTo>
                      <a:pt x="6" y="138"/>
                    </a:lnTo>
                    <a:lnTo>
                      <a:pt x="5" y="138"/>
                    </a:lnTo>
                    <a:lnTo>
                      <a:pt x="1" y="136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3" y="129"/>
                    </a:lnTo>
                    <a:lnTo>
                      <a:pt x="5" y="126"/>
                    </a:lnTo>
                    <a:lnTo>
                      <a:pt x="5" y="124"/>
                    </a:lnTo>
                    <a:lnTo>
                      <a:pt x="8" y="124"/>
                    </a:lnTo>
                    <a:lnTo>
                      <a:pt x="10" y="124"/>
                    </a:lnTo>
                    <a:lnTo>
                      <a:pt x="11" y="124"/>
                    </a:lnTo>
                    <a:lnTo>
                      <a:pt x="15" y="124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2"/>
                    </a:lnTo>
                    <a:lnTo>
                      <a:pt x="20" y="122"/>
                    </a:lnTo>
                    <a:lnTo>
                      <a:pt x="20" y="121"/>
                    </a:lnTo>
                    <a:lnTo>
                      <a:pt x="20" y="119"/>
                    </a:lnTo>
                    <a:lnTo>
                      <a:pt x="20" y="114"/>
                    </a:lnTo>
                    <a:lnTo>
                      <a:pt x="20" y="110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0" y="104"/>
                    </a:lnTo>
                    <a:lnTo>
                      <a:pt x="22" y="100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5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85"/>
                    </a:lnTo>
                    <a:lnTo>
                      <a:pt x="25" y="81"/>
                    </a:lnTo>
                    <a:lnTo>
                      <a:pt x="27" y="80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2" y="80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80"/>
                    </a:lnTo>
                    <a:lnTo>
                      <a:pt x="37" y="78"/>
                    </a:lnTo>
                    <a:lnTo>
                      <a:pt x="37" y="76"/>
                    </a:lnTo>
                    <a:lnTo>
                      <a:pt x="37" y="73"/>
                    </a:lnTo>
                    <a:lnTo>
                      <a:pt x="37" y="69"/>
                    </a:lnTo>
                    <a:lnTo>
                      <a:pt x="39" y="68"/>
                    </a:lnTo>
                    <a:lnTo>
                      <a:pt x="39" y="63"/>
                    </a:lnTo>
                    <a:lnTo>
                      <a:pt x="39" y="61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6" y="52"/>
                    </a:lnTo>
                    <a:lnTo>
                      <a:pt x="47" y="51"/>
                    </a:lnTo>
                    <a:lnTo>
                      <a:pt x="49" y="46"/>
                    </a:lnTo>
                    <a:lnTo>
                      <a:pt x="51" y="44"/>
                    </a:lnTo>
                    <a:lnTo>
                      <a:pt x="53" y="42"/>
                    </a:lnTo>
                    <a:lnTo>
                      <a:pt x="54" y="42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61" y="35"/>
                    </a:lnTo>
                    <a:lnTo>
                      <a:pt x="61" y="30"/>
                    </a:lnTo>
                    <a:lnTo>
                      <a:pt x="63" y="29"/>
                    </a:lnTo>
                    <a:lnTo>
                      <a:pt x="63" y="27"/>
                    </a:lnTo>
                    <a:lnTo>
                      <a:pt x="65" y="27"/>
                    </a:lnTo>
                    <a:lnTo>
                      <a:pt x="65" y="23"/>
                    </a:lnTo>
                    <a:lnTo>
                      <a:pt x="66" y="20"/>
                    </a:lnTo>
                    <a:lnTo>
                      <a:pt x="66" y="17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2" y="8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8" y="10"/>
                    </a:lnTo>
                    <a:lnTo>
                      <a:pt x="90" y="8"/>
                    </a:lnTo>
                    <a:lnTo>
                      <a:pt x="92" y="3"/>
                    </a:lnTo>
                    <a:lnTo>
                      <a:pt x="94" y="0"/>
                    </a:lnTo>
                    <a:lnTo>
                      <a:pt x="95" y="1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5"/>
                    </a:lnTo>
                    <a:lnTo>
                      <a:pt x="102" y="8"/>
                    </a:lnTo>
                    <a:lnTo>
                      <a:pt x="10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73"/>
              <p:cNvSpPr>
                <a:spLocks noEditPoints="1"/>
              </p:cNvSpPr>
              <p:nvPr/>
            </p:nvSpPr>
            <p:spPr bwMode="auto">
              <a:xfrm>
                <a:off x="4032" y="1150"/>
                <a:ext cx="210" cy="469"/>
              </a:xfrm>
              <a:custGeom>
                <a:avLst/>
                <a:gdLst>
                  <a:gd name="T0" fmla="*/ 157 w 210"/>
                  <a:gd name="T1" fmla="*/ 67 h 469"/>
                  <a:gd name="T2" fmla="*/ 171 w 210"/>
                  <a:gd name="T3" fmla="*/ 113 h 469"/>
                  <a:gd name="T4" fmla="*/ 162 w 210"/>
                  <a:gd name="T5" fmla="*/ 160 h 469"/>
                  <a:gd name="T6" fmla="*/ 174 w 210"/>
                  <a:gd name="T7" fmla="*/ 194 h 469"/>
                  <a:gd name="T8" fmla="*/ 178 w 210"/>
                  <a:gd name="T9" fmla="*/ 223 h 469"/>
                  <a:gd name="T10" fmla="*/ 172 w 210"/>
                  <a:gd name="T11" fmla="*/ 244 h 469"/>
                  <a:gd name="T12" fmla="*/ 172 w 210"/>
                  <a:gd name="T13" fmla="*/ 257 h 469"/>
                  <a:gd name="T14" fmla="*/ 181 w 210"/>
                  <a:gd name="T15" fmla="*/ 278 h 469"/>
                  <a:gd name="T16" fmla="*/ 184 w 210"/>
                  <a:gd name="T17" fmla="*/ 307 h 469"/>
                  <a:gd name="T18" fmla="*/ 205 w 210"/>
                  <a:gd name="T19" fmla="*/ 338 h 469"/>
                  <a:gd name="T20" fmla="*/ 198 w 210"/>
                  <a:gd name="T21" fmla="*/ 368 h 469"/>
                  <a:gd name="T22" fmla="*/ 166 w 210"/>
                  <a:gd name="T23" fmla="*/ 411 h 469"/>
                  <a:gd name="T24" fmla="*/ 137 w 210"/>
                  <a:gd name="T25" fmla="*/ 440 h 469"/>
                  <a:gd name="T26" fmla="*/ 114 w 210"/>
                  <a:gd name="T27" fmla="*/ 445 h 469"/>
                  <a:gd name="T28" fmla="*/ 111 w 210"/>
                  <a:gd name="T29" fmla="*/ 445 h 469"/>
                  <a:gd name="T30" fmla="*/ 99 w 210"/>
                  <a:gd name="T31" fmla="*/ 450 h 469"/>
                  <a:gd name="T32" fmla="*/ 77 w 210"/>
                  <a:gd name="T33" fmla="*/ 457 h 469"/>
                  <a:gd name="T34" fmla="*/ 49 w 210"/>
                  <a:gd name="T35" fmla="*/ 467 h 469"/>
                  <a:gd name="T36" fmla="*/ 46 w 210"/>
                  <a:gd name="T37" fmla="*/ 457 h 469"/>
                  <a:gd name="T38" fmla="*/ 36 w 210"/>
                  <a:gd name="T39" fmla="*/ 460 h 469"/>
                  <a:gd name="T40" fmla="*/ 37 w 210"/>
                  <a:gd name="T41" fmla="*/ 452 h 469"/>
                  <a:gd name="T42" fmla="*/ 24 w 210"/>
                  <a:gd name="T43" fmla="*/ 442 h 469"/>
                  <a:gd name="T44" fmla="*/ 15 w 210"/>
                  <a:gd name="T45" fmla="*/ 428 h 469"/>
                  <a:gd name="T46" fmla="*/ 18 w 210"/>
                  <a:gd name="T47" fmla="*/ 402 h 469"/>
                  <a:gd name="T48" fmla="*/ 17 w 210"/>
                  <a:gd name="T49" fmla="*/ 394 h 469"/>
                  <a:gd name="T50" fmla="*/ 10 w 210"/>
                  <a:gd name="T51" fmla="*/ 361 h 469"/>
                  <a:gd name="T52" fmla="*/ 18 w 210"/>
                  <a:gd name="T53" fmla="*/ 334 h 469"/>
                  <a:gd name="T54" fmla="*/ 32 w 210"/>
                  <a:gd name="T55" fmla="*/ 322 h 469"/>
                  <a:gd name="T56" fmla="*/ 48 w 210"/>
                  <a:gd name="T57" fmla="*/ 303 h 469"/>
                  <a:gd name="T58" fmla="*/ 73 w 210"/>
                  <a:gd name="T59" fmla="*/ 268 h 469"/>
                  <a:gd name="T60" fmla="*/ 89 w 210"/>
                  <a:gd name="T61" fmla="*/ 257 h 469"/>
                  <a:gd name="T62" fmla="*/ 90 w 210"/>
                  <a:gd name="T63" fmla="*/ 232 h 469"/>
                  <a:gd name="T64" fmla="*/ 75 w 210"/>
                  <a:gd name="T65" fmla="*/ 217 h 469"/>
                  <a:gd name="T66" fmla="*/ 60 w 210"/>
                  <a:gd name="T67" fmla="*/ 196 h 469"/>
                  <a:gd name="T68" fmla="*/ 63 w 210"/>
                  <a:gd name="T69" fmla="*/ 170 h 469"/>
                  <a:gd name="T70" fmla="*/ 58 w 210"/>
                  <a:gd name="T71" fmla="*/ 148 h 469"/>
                  <a:gd name="T72" fmla="*/ 54 w 210"/>
                  <a:gd name="T73" fmla="*/ 136 h 469"/>
                  <a:gd name="T74" fmla="*/ 58 w 210"/>
                  <a:gd name="T75" fmla="*/ 113 h 469"/>
                  <a:gd name="T76" fmla="*/ 34 w 210"/>
                  <a:gd name="T77" fmla="*/ 85 h 469"/>
                  <a:gd name="T78" fmla="*/ 10 w 210"/>
                  <a:gd name="T79" fmla="*/ 67 h 469"/>
                  <a:gd name="T80" fmla="*/ 8 w 210"/>
                  <a:gd name="T81" fmla="*/ 55 h 469"/>
                  <a:gd name="T82" fmla="*/ 24 w 210"/>
                  <a:gd name="T83" fmla="*/ 49 h 469"/>
                  <a:gd name="T84" fmla="*/ 48 w 210"/>
                  <a:gd name="T85" fmla="*/ 77 h 469"/>
                  <a:gd name="T86" fmla="*/ 73 w 210"/>
                  <a:gd name="T87" fmla="*/ 73 h 469"/>
                  <a:gd name="T88" fmla="*/ 95 w 210"/>
                  <a:gd name="T89" fmla="*/ 63 h 469"/>
                  <a:gd name="T90" fmla="*/ 104 w 210"/>
                  <a:gd name="T91" fmla="*/ 20 h 469"/>
                  <a:gd name="T92" fmla="*/ 126 w 210"/>
                  <a:gd name="T93" fmla="*/ 7 h 469"/>
                  <a:gd name="T94" fmla="*/ 164 w 210"/>
                  <a:gd name="T95" fmla="*/ 20 h 469"/>
                  <a:gd name="T96" fmla="*/ 161 w 210"/>
                  <a:gd name="T97" fmla="*/ 56 h 469"/>
                  <a:gd name="T98" fmla="*/ 82 w 210"/>
                  <a:gd name="T99" fmla="*/ 252 h 469"/>
                  <a:gd name="T100" fmla="*/ 13 w 210"/>
                  <a:gd name="T101" fmla="*/ 332 h 469"/>
                  <a:gd name="T102" fmla="*/ 12 w 210"/>
                  <a:gd name="T103" fmla="*/ 331 h 469"/>
                  <a:gd name="T104" fmla="*/ 13 w 210"/>
                  <a:gd name="T105" fmla="*/ 438 h 469"/>
                  <a:gd name="T106" fmla="*/ 24 w 210"/>
                  <a:gd name="T107" fmla="*/ 443 h 469"/>
                  <a:gd name="T108" fmla="*/ 34 w 210"/>
                  <a:gd name="T109" fmla="*/ 447 h 469"/>
                  <a:gd name="T110" fmla="*/ 29 w 210"/>
                  <a:gd name="T111" fmla="*/ 452 h 469"/>
                  <a:gd name="T112" fmla="*/ 20 w 210"/>
                  <a:gd name="T113" fmla="*/ 455 h 469"/>
                  <a:gd name="T114" fmla="*/ 18 w 210"/>
                  <a:gd name="T115" fmla="*/ 455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0" h="469">
                    <a:moveTo>
                      <a:pt x="161" y="56"/>
                    </a:moveTo>
                    <a:lnTo>
                      <a:pt x="159" y="56"/>
                    </a:lnTo>
                    <a:lnTo>
                      <a:pt x="155" y="60"/>
                    </a:lnTo>
                    <a:lnTo>
                      <a:pt x="152" y="61"/>
                    </a:lnTo>
                    <a:lnTo>
                      <a:pt x="150" y="63"/>
                    </a:lnTo>
                    <a:lnTo>
                      <a:pt x="150" y="65"/>
                    </a:lnTo>
                    <a:lnTo>
                      <a:pt x="155" y="65"/>
                    </a:lnTo>
                    <a:lnTo>
                      <a:pt x="155" y="65"/>
                    </a:lnTo>
                    <a:lnTo>
                      <a:pt x="157" y="67"/>
                    </a:lnTo>
                    <a:lnTo>
                      <a:pt x="157" y="68"/>
                    </a:lnTo>
                    <a:lnTo>
                      <a:pt x="155" y="70"/>
                    </a:lnTo>
                    <a:lnTo>
                      <a:pt x="150" y="82"/>
                    </a:lnTo>
                    <a:lnTo>
                      <a:pt x="150" y="85"/>
                    </a:lnTo>
                    <a:lnTo>
                      <a:pt x="152" y="92"/>
                    </a:lnTo>
                    <a:lnTo>
                      <a:pt x="155" y="101"/>
                    </a:lnTo>
                    <a:lnTo>
                      <a:pt x="162" y="104"/>
                    </a:lnTo>
                    <a:lnTo>
                      <a:pt x="167" y="106"/>
                    </a:lnTo>
                    <a:lnTo>
                      <a:pt x="171" y="113"/>
                    </a:lnTo>
                    <a:lnTo>
                      <a:pt x="176" y="123"/>
                    </a:lnTo>
                    <a:lnTo>
                      <a:pt x="179" y="126"/>
                    </a:lnTo>
                    <a:lnTo>
                      <a:pt x="179" y="126"/>
                    </a:lnTo>
                    <a:lnTo>
                      <a:pt x="179" y="133"/>
                    </a:lnTo>
                    <a:lnTo>
                      <a:pt x="176" y="138"/>
                    </a:lnTo>
                    <a:lnTo>
                      <a:pt x="172" y="143"/>
                    </a:lnTo>
                    <a:lnTo>
                      <a:pt x="167" y="150"/>
                    </a:lnTo>
                    <a:lnTo>
                      <a:pt x="166" y="155"/>
                    </a:lnTo>
                    <a:lnTo>
                      <a:pt x="162" y="160"/>
                    </a:lnTo>
                    <a:lnTo>
                      <a:pt x="162" y="164"/>
                    </a:lnTo>
                    <a:lnTo>
                      <a:pt x="162" y="165"/>
                    </a:lnTo>
                    <a:lnTo>
                      <a:pt x="162" y="167"/>
                    </a:lnTo>
                    <a:lnTo>
                      <a:pt x="166" y="174"/>
                    </a:lnTo>
                    <a:lnTo>
                      <a:pt x="167" y="179"/>
                    </a:lnTo>
                    <a:lnTo>
                      <a:pt x="169" y="182"/>
                    </a:lnTo>
                    <a:lnTo>
                      <a:pt x="171" y="188"/>
                    </a:lnTo>
                    <a:lnTo>
                      <a:pt x="172" y="191"/>
                    </a:lnTo>
                    <a:lnTo>
                      <a:pt x="174" y="194"/>
                    </a:lnTo>
                    <a:lnTo>
                      <a:pt x="174" y="196"/>
                    </a:lnTo>
                    <a:lnTo>
                      <a:pt x="176" y="199"/>
                    </a:lnTo>
                    <a:lnTo>
                      <a:pt x="178" y="203"/>
                    </a:lnTo>
                    <a:lnTo>
                      <a:pt x="179" y="206"/>
                    </a:lnTo>
                    <a:lnTo>
                      <a:pt x="181" y="218"/>
                    </a:lnTo>
                    <a:lnTo>
                      <a:pt x="183" y="220"/>
                    </a:lnTo>
                    <a:lnTo>
                      <a:pt x="181" y="222"/>
                    </a:lnTo>
                    <a:lnTo>
                      <a:pt x="181" y="223"/>
                    </a:lnTo>
                    <a:lnTo>
                      <a:pt x="178" y="223"/>
                    </a:lnTo>
                    <a:lnTo>
                      <a:pt x="174" y="225"/>
                    </a:lnTo>
                    <a:lnTo>
                      <a:pt x="174" y="225"/>
                    </a:lnTo>
                    <a:lnTo>
                      <a:pt x="176" y="228"/>
                    </a:lnTo>
                    <a:lnTo>
                      <a:pt x="174" y="232"/>
                    </a:lnTo>
                    <a:lnTo>
                      <a:pt x="174" y="239"/>
                    </a:lnTo>
                    <a:lnTo>
                      <a:pt x="172" y="242"/>
                    </a:lnTo>
                    <a:lnTo>
                      <a:pt x="172" y="242"/>
                    </a:lnTo>
                    <a:lnTo>
                      <a:pt x="172" y="244"/>
                    </a:lnTo>
                    <a:lnTo>
                      <a:pt x="172" y="244"/>
                    </a:lnTo>
                    <a:lnTo>
                      <a:pt x="176" y="244"/>
                    </a:lnTo>
                    <a:lnTo>
                      <a:pt x="176" y="245"/>
                    </a:lnTo>
                    <a:lnTo>
                      <a:pt x="176" y="247"/>
                    </a:lnTo>
                    <a:lnTo>
                      <a:pt x="176" y="249"/>
                    </a:lnTo>
                    <a:lnTo>
                      <a:pt x="174" y="251"/>
                    </a:lnTo>
                    <a:lnTo>
                      <a:pt x="172" y="252"/>
                    </a:lnTo>
                    <a:lnTo>
                      <a:pt x="172" y="254"/>
                    </a:lnTo>
                    <a:lnTo>
                      <a:pt x="172" y="256"/>
                    </a:lnTo>
                    <a:lnTo>
                      <a:pt x="172" y="257"/>
                    </a:lnTo>
                    <a:lnTo>
                      <a:pt x="174" y="261"/>
                    </a:lnTo>
                    <a:lnTo>
                      <a:pt x="176" y="263"/>
                    </a:lnTo>
                    <a:lnTo>
                      <a:pt x="181" y="264"/>
                    </a:lnTo>
                    <a:lnTo>
                      <a:pt x="183" y="266"/>
                    </a:lnTo>
                    <a:lnTo>
                      <a:pt x="183" y="268"/>
                    </a:lnTo>
                    <a:lnTo>
                      <a:pt x="183" y="269"/>
                    </a:lnTo>
                    <a:lnTo>
                      <a:pt x="179" y="273"/>
                    </a:lnTo>
                    <a:lnTo>
                      <a:pt x="179" y="274"/>
                    </a:lnTo>
                    <a:lnTo>
                      <a:pt x="181" y="278"/>
                    </a:lnTo>
                    <a:lnTo>
                      <a:pt x="183" y="281"/>
                    </a:lnTo>
                    <a:lnTo>
                      <a:pt x="188" y="286"/>
                    </a:lnTo>
                    <a:lnTo>
                      <a:pt x="190" y="288"/>
                    </a:lnTo>
                    <a:lnTo>
                      <a:pt x="190" y="290"/>
                    </a:lnTo>
                    <a:lnTo>
                      <a:pt x="190" y="292"/>
                    </a:lnTo>
                    <a:lnTo>
                      <a:pt x="190" y="295"/>
                    </a:lnTo>
                    <a:lnTo>
                      <a:pt x="190" y="297"/>
                    </a:lnTo>
                    <a:lnTo>
                      <a:pt x="188" y="300"/>
                    </a:lnTo>
                    <a:lnTo>
                      <a:pt x="184" y="307"/>
                    </a:lnTo>
                    <a:lnTo>
                      <a:pt x="179" y="309"/>
                    </a:lnTo>
                    <a:lnTo>
                      <a:pt x="179" y="310"/>
                    </a:lnTo>
                    <a:lnTo>
                      <a:pt x="181" y="312"/>
                    </a:lnTo>
                    <a:lnTo>
                      <a:pt x="188" y="319"/>
                    </a:lnTo>
                    <a:lnTo>
                      <a:pt x="193" y="324"/>
                    </a:lnTo>
                    <a:lnTo>
                      <a:pt x="198" y="329"/>
                    </a:lnTo>
                    <a:lnTo>
                      <a:pt x="203" y="332"/>
                    </a:lnTo>
                    <a:lnTo>
                      <a:pt x="203" y="334"/>
                    </a:lnTo>
                    <a:lnTo>
                      <a:pt x="205" y="338"/>
                    </a:lnTo>
                    <a:lnTo>
                      <a:pt x="207" y="341"/>
                    </a:lnTo>
                    <a:lnTo>
                      <a:pt x="208" y="343"/>
                    </a:lnTo>
                    <a:lnTo>
                      <a:pt x="210" y="344"/>
                    </a:lnTo>
                    <a:lnTo>
                      <a:pt x="210" y="346"/>
                    </a:lnTo>
                    <a:lnTo>
                      <a:pt x="207" y="349"/>
                    </a:lnTo>
                    <a:lnTo>
                      <a:pt x="207" y="355"/>
                    </a:lnTo>
                    <a:lnTo>
                      <a:pt x="205" y="360"/>
                    </a:lnTo>
                    <a:lnTo>
                      <a:pt x="203" y="363"/>
                    </a:lnTo>
                    <a:lnTo>
                      <a:pt x="198" y="368"/>
                    </a:lnTo>
                    <a:lnTo>
                      <a:pt x="191" y="377"/>
                    </a:lnTo>
                    <a:lnTo>
                      <a:pt x="190" y="380"/>
                    </a:lnTo>
                    <a:lnTo>
                      <a:pt x="186" y="384"/>
                    </a:lnTo>
                    <a:lnTo>
                      <a:pt x="179" y="392"/>
                    </a:lnTo>
                    <a:lnTo>
                      <a:pt x="179" y="394"/>
                    </a:lnTo>
                    <a:lnTo>
                      <a:pt x="174" y="401"/>
                    </a:lnTo>
                    <a:lnTo>
                      <a:pt x="172" y="402"/>
                    </a:lnTo>
                    <a:lnTo>
                      <a:pt x="171" y="404"/>
                    </a:lnTo>
                    <a:lnTo>
                      <a:pt x="166" y="411"/>
                    </a:lnTo>
                    <a:lnTo>
                      <a:pt x="161" y="416"/>
                    </a:lnTo>
                    <a:lnTo>
                      <a:pt x="155" y="419"/>
                    </a:lnTo>
                    <a:lnTo>
                      <a:pt x="154" y="423"/>
                    </a:lnTo>
                    <a:lnTo>
                      <a:pt x="152" y="424"/>
                    </a:lnTo>
                    <a:lnTo>
                      <a:pt x="150" y="426"/>
                    </a:lnTo>
                    <a:lnTo>
                      <a:pt x="149" y="426"/>
                    </a:lnTo>
                    <a:lnTo>
                      <a:pt x="145" y="433"/>
                    </a:lnTo>
                    <a:lnTo>
                      <a:pt x="138" y="440"/>
                    </a:lnTo>
                    <a:lnTo>
                      <a:pt x="137" y="440"/>
                    </a:lnTo>
                    <a:lnTo>
                      <a:pt x="135" y="442"/>
                    </a:lnTo>
                    <a:lnTo>
                      <a:pt x="133" y="442"/>
                    </a:lnTo>
                    <a:lnTo>
                      <a:pt x="131" y="443"/>
                    </a:lnTo>
                    <a:lnTo>
                      <a:pt x="126" y="440"/>
                    </a:lnTo>
                    <a:lnTo>
                      <a:pt x="126" y="440"/>
                    </a:lnTo>
                    <a:lnTo>
                      <a:pt x="125" y="442"/>
                    </a:lnTo>
                    <a:lnTo>
                      <a:pt x="121" y="443"/>
                    </a:lnTo>
                    <a:lnTo>
                      <a:pt x="118" y="443"/>
                    </a:lnTo>
                    <a:lnTo>
                      <a:pt x="114" y="445"/>
                    </a:lnTo>
                    <a:lnTo>
                      <a:pt x="113" y="445"/>
                    </a:lnTo>
                    <a:lnTo>
                      <a:pt x="113" y="443"/>
                    </a:lnTo>
                    <a:lnTo>
                      <a:pt x="114" y="440"/>
                    </a:lnTo>
                    <a:lnTo>
                      <a:pt x="114" y="438"/>
                    </a:lnTo>
                    <a:lnTo>
                      <a:pt x="114" y="436"/>
                    </a:lnTo>
                    <a:lnTo>
                      <a:pt x="114" y="436"/>
                    </a:lnTo>
                    <a:lnTo>
                      <a:pt x="113" y="440"/>
                    </a:lnTo>
                    <a:lnTo>
                      <a:pt x="113" y="443"/>
                    </a:lnTo>
                    <a:lnTo>
                      <a:pt x="111" y="445"/>
                    </a:lnTo>
                    <a:lnTo>
                      <a:pt x="107" y="445"/>
                    </a:lnTo>
                    <a:lnTo>
                      <a:pt x="104" y="443"/>
                    </a:lnTo>
                    <a:lnTo>
                      <a:pt x="102" y="443"/>
                    </a:lnTo>
                    <a:lnTo>
                      <a:pt x="104" y="445"/>
                    </a:lnTo>
                    <a:lnTo>
                      <a:pt x="104" y="447"/>
                    </a:lnTo>
                    <a:lnTo>
                      <a:pt x="104" y="448"/>
                    </a:lnTo>
                    <a:lnTo>
                      <a:pt x="102" y="448"/>
                    </a:lnTo>
                    <a:lnTo>
                      <a:pt x="101" y="448"/>
                    </a:lnTo>
                    <a:lnTo>
                      <a:pt x="99" y="450"/>
                    </a:lnTo>
                    <a:lnTo>
                      <a:pt x="97" y="452"/>
                    </a:lnTo>
                    <a:lnTo>
                      <a:pt x="97" y="448"/>
                    </a:lnTo>
                    <a:lnTo>
                      <a:pt x="94" y="450"/>
                    </a:lnTo>
                    <a:lnTo>
                      <a:pt x="92" y="452"/>
                    </a:lnTo>
                    <a:lnTo>
                      <a:pt x="89" y="452"/>
                    </a:lnTo>
                    <a:lnTo>
                      <a:pt x="87" y="453"/>
                    </a:lnTo>
                    <a:lnTo>
                      <a:pt x="83" y="455"/>
                    </a:lnTo>
                    <a:lnTo>
                      <a:pt x="82" y="455"/>
                    </a:lnTo>
                    <a:lnTo>
                      <a:pt x="77" y="457"/>
                    </a:lnTo>
                    <a:lnTo>
                      <a:pt x="75" y="459"/>
                    </a:lnTo>
                    <a:lnTo>
                      <a:pt x="73" y="460"/>
                    </a:lnTo>
                    <a:lnTo>
                      <a:pt x="72" y="460"/>
                    </a:lnTo>
                    <a:lnTo>
                      <a:pt x="65" y="460"/>
                    </a:lnTo>
                    <a:lnTo>
                      <a:pt x="60" y="462"/>
                    </a:lnTo>
                    <a:lnTo>
                      <a:pt x="56" y="462"/>
                    </a:lnTo>
                    <a:lnTo>
                      <a:pt x="54" y="462"/>
                    </a:lnTo>
                    <a:lnTo>
                      <a:pt x="51" y="464"/>
                    </a:lnTo>
                    <a:lnTo>
                      <a:pt x="49" y="467"/>
                    </a:lnTo>
                    <a:lnTo>
                      <a:pt x="46" y="469"/>
                    </a:lnTo>
                    <a:lnTo>
                      <a:pt x="44" y="467"/>
                    </a:lnTo>
                    <a:lnTo>
                      <a:pt x="46" y="465"/>
                    </a:lnTo>
                    <a:lnTo>
                      <a:pt x="48" y="464"/>
                    </a:lnTo>
                    <a:lnTo>
                      <a:pt x="49" y="462"/>
                    </a:lnTo>
                    <a:lnTo>
                      <a:pt x="49" y="460"/>
                    </a:lnTo>
                    <a:lnTo>
                      <a:pt x="48" y="460"/>
                    </a:lnTo>
                    <a:lnTo>
                      <a:pt x="48" y="459"/>
                    </a:lnTo>
                    <a:lnTo>
                      <a:pt x="46" y="457"/>
                    </a:lnTo>
                    <a:lnTo>
                      <a:pt x="44" y="453"/>
                    </a:lnTo>
                    <a:lnTo>
                      <a:pt x="42" y="453"/>
                    </a:lnTo>
                    <a:lnTo>
                      <a:pt x="42" y="453"/>
                    </a:lnTo>
                    <a:lnTo>
                      <a:pt x="42" y="457"/>
                    </a:lnTo>
                    <a:lnTo>
                      <a:pt x="41" y="459"/>
                    </a:lnTo>
                    <a:lnTo>
                      <a:pt x="41" y="459"/>
                    </a:lnTo>
                    <a:lnTo>
                      <a:pt x="39" y="460"/>
                    </a:lnTo>
                    <a:lnTo>
                      <a:pt x="39" y="460"/>
                    </a:lnTo>
                    <a:lnTo>
                      <a:pt x="36" y="460"/>
                    </a:lnTo>
                    <a:lnTo>
                      <a:pt x="34" y="459"/>
                    </a:lnTo>
                    <a:lnTo>
                      <a:pt x="34" y="457"/>
                    </a:lnTo>
                    <a:lnTo>
                      <a:pt x="36" y="455"/>
                    </a:lnTo>
                    <a:lnTo>
                      <a:pt x="36" y="455"/>
                    </a:lnTo>
                    <a:lnTo>
                      <a:pt x="36" y="453"/>
                    </a:lnTo>
                    <a:lnTo>
                      <a:pt x="36" y="453"/>
                    </a:lnTo>
                    <a:lnTo>
                      <a:pt x="37" y="453"/>
                    </a:lnTo>
                    <a:lnTo>
                      <a:pt x="37" y="452"/>
                    </a:lnTo>
                    <a:lnTo>
                      <a:pt x="37" y="452"/>
                    </a:lnTo>
                    <a:lnTo>
                      <a:pt x="36" y="452"/>
                    </a:lnTo>
                    <a:lnTo>
                      <a:pt x="36" y="450"/>
                    </a:lnTo>
                    <a:lnTo>
                      <a:pt x="37" y="447"/>
                    </a:lnTo>
                    <a:lnTo>
                      <a:pt x="37" y="447"/>
                    </a:lnTo>
                    <a:lnTo>
                      <a:pt x="37" y="447"/>
                    </a:lnTo>
                    <a:lnTo>
                      <a:pt x="36" y="447"/>
                    </a:lnTo>
                    <a:lnTo>
                      <a:pt x="30" y="445"/>
                    </a:lnTo>
                    <a:lnTo>
                      <a:pt x="25" y="442"/>
                    </a:lnTo>
                    <a:lnTo>
                      <a:pt x="24" y="442"/>
                    </a:lnTo>
                    <a:lnTo>
                      <a:pt x="22" y="438"/>
                    </a:lnTo>
                    <a:lnTo>
                      <a:pt x="20" y="438"/>
                    </a:lnTo>
                    <a:lnTo>
                      <a:pt x="18" y="442"/>
                    </a:lnTo>
                    <a:lnTo>
                      <a:pt x="17" y="440"/>
                    </a:lnTo>
                    <a:lnTo>
                      <a:pt x="15" y="438"/>
                    </a:lnTo>
                    <a:lnTo>
                      <a:pt x="15" y="436"/>
                    </a:lnTo>
                    <a:lnTo>
                      <a:pt x="15" y="435"/>
                    </a:lnTo>
                    <a:lnTo>
                      <a:pt x="15" y="431"/>
                    </a:lnTo>
                    <a:lnTo>
                      <a:pt x="15" y="428"/>
                    </a:lnTo>
                    <a:lnTo>
                      <a:pt x="13" y="424"/>
                    </a:lnTo>
                    <a:lnTo>
                      <a:pt x="15" y="419"/>
                    </a:lnTo>
                    <a:lnTo>
                      <a:pt x="15" y="418"/>
                    </a:lnTo>
                    <a:lnTo>
                      <a:pt x="17" y="416"/>
                    </a:lnTo>
                    <a:lnTo>
                      <a:pt x="17" y="411"/>
                    </a:lnTo>
                    <a:lnTo>
                      <a:pt x="17" y="406"/>
                    </a:lnTo>
                    <a:lnTo>
                      <a:pt x="17" y="404"/>
                    </a:lnTo>
                    <a:lnTo>
                      <a:pt x="17" y="402"/>
                    </a:lnTo>
                    <a:lnTo>
                      <a:pt x="18" y="402"/>
                    </a:lnTo>
                    <a:lnTo>
                      <a:pt x="18" y="402"/>
                    </a:lnTo>
                    <a:lnTo>
                      <a:pt x="17" y="402"/>
                    </a:lnTo>
                    <a:lnTo>
                      <a:pt x="17" y="401"/>
                    </a:lnTo>
                    <a:lnTo>
                      <a:pt x="17" y="401"/>
                    </a:lnTo>
                    <a:lnTo>
                      <a:pt x="18" y="401"/>
                    </a:lnTo>
                    <a:lnTo>
                      <a:pt x="18" y="399"/>
                    </a:lnTo>
                    <a:lnTo>
                      <a:pt x="18" y="399"/>
                    </a:lnTo>
                    <a:lnTo>
                      <a:pt x="18" y="395"/>
                    </a:lnTo>
                    <a:lnTo>
                      <a:pt x="17" y="394"/>
                    </a:lnTo>
                    <a:lnTo>
                      <a:pt x="17" y="390"/>
                    </a:lnTo>
                    <a:lnTo>
                      <a:pt x="15" y="385"/>
                    </a:lnTo>
                    <a:lnTo>
                      <a:pt x="12" y="384"/>
                    </a:lnTo>
                    <a:lnTo>
                      <a:pt x="13" y="378"/>
                    </a:lnTo>
                    <a:lnTo>
                      <a:pt x="13" y="373"/>
                    </a:lnTo>
                    <a:lnTo>
                      <a:pt x="13" y="372"/>
                    </a:lnTo>
                    <a:lnTo>
                      <a:pt x="13" y="368"/>
                    </a:lnTo>
                    <a:lnTo>
                      <a:pt x="10" y="365"/>
                    </a:lnTo>
                    <a:lnTo>
                      <a:pt x="10" y="361"/>
                    </a:lnTo>
                    <a:lnTo>
                      <a:pt x="8" y="356"/>
                    </a:lnTo>
                    <a:lnTo>
                      <a:pt x="10" y="355"/>
                    </a:lnTo>
                    <a:lnTo>
                      <a:pt x="10" y="351"/>
                    </a:lnTo>
                    <a:lnTo>
                      <a:pt x="12" y="349"/>
                    </a:lnTo>
                    <a:lnTo>
                      <a:pt x="15" y="343"/>
                    </a:lnTo>
                    <a:lnTo>
                      <a:pt x="17" y="339"/>
                    </a:lnTo>
                    <a:lnTo>
                      <a:pt x="20" y="339"/>
                    </a:lnTo>
                    <a:lnTo>
                      <a:pt x="18" y="336"/>
                    </a:lnTo>
                    <a:lnTo>
                      <a:pt x="18" y="334"/>
                    </a:lnTo>
                    <a:lnTo>
                      <a:pt x="17" y="332"/>
                    </a:lnTo>
                    <a:lnTo>
                      <a:pt x="22" y="331"/>
                    </a:lnTo>
                    <a:lnTo>
                      <a:pt x="24" y="332"/>
                    </a:lnTo>
                    <a:lnTo>
                      <a:pt x="29" y="331"/>
                    </a:lnTo>
                    <a:lnTo>
                      <a:pt x="32" y="327"/>
                    </a:lnTo>
                    <a:lnTo>
                      <a:pt x="32" y="326"/>
                    </a:lnTo>
                    <a:lnTo>
                      <a:pt x="32" y="326"/>
                    </a:lnTo>
                    <a:lnTo>
                      <a:pt x="30" y="322"/>
                    </a:lnTo>
                    <a:lnTo>
                      <a:pt x="32" y="322"/>
                    </a:lnTo>
                    <a:lnTo>
                      <a:pt x="32" y="322"/>
                    </a:lnTo>
                    <a:lnTo>
                      <a:pt x="32" y="320"/>
                    </a:lnTo>
                    <a:lnTo>
                      <a:pt x="32" y="319"/>
                    </a:lnTo>
                    <a:lnTo>
                      <a:pt x="34" y="320"/>
                    </a:lnTo>
                    <a:lnTo>
                      <a:pt x="36" y="317"/>
                    </a:lnTo>
                    <a:lnTo>
                      <a:pt x="37" y="314"/>
                    </a:lnTo>
                    <a:lnTo>
                      <a:pt x="41" y="312"/>
                    </a:lnTo>
                    <a:lnTo>
                      <a:pt x="46" y="305"/>
                    </a:lnTo>
                    <a:lnTo>
                      <a:pt x="48" y="303"/>
                    </a:lnTo>
                    <a:lnTo>
                      <a:pt x="51" y="303"/>
                    </a:lnTo>
                    <a:lnTo>
                      <a:pt x="54" y="297"/>
                    </a:lnTo>
                    <a:lnTo>
                      <a:pt x="56" y="297"/>
                    </a:lnTo>
                    <a:lnTo>
                      <a:pt x="58" y="292"/>
                    </a:lnTo>
                    <a:lnTo>
                      <a:pt x="61" y="286"/>
                    </a:lnTo>
                    <a:lnTo>
                      <a:pt x="63" y="286"/>
                    </a:lnTo>
                    <a:lnTo>
                      <a:pt x="65" y="281"/>
                    </a:lnTo>
                    <a:lnTo>
                      <a:pt x="70" y="276"/>
                    </a:lnTo>
                    <a:lnTo>
                      <a:pt x="73" y="268"/>
                    </a:lnTo>
                    <a:lnTo>
                      <a:pt x="75" y="266"/>
                    </a:lnTo>
                    <a:lnTo>
                      <a:pt x="75" y="263"/>
                    </a:lnTo>
                    <a:lnTo>
                      <a:pt x="77" y="263"/>
                    </a:lnTo>
                    <a:lnTo>
                      <a:pt x="78" y="261"/>
                    </a:lnTo>
                    <a:lnTo>
                      <a:pt x="83" y="259"/>
                    </a:lnTo>
                    <a:lnTo>
                      <a:pt x="87" y="259"/>
                    </a:lnTo>
                    <a:lnTo>
                      <a:pt x="89" y="261"/>
                    </a:lnTo>
                    <a:lnTo>
                      <a:pt x="89" y="261"/>
                    </a:lnTo>
                    <a:lnTo>
                      <a:pt x="89" y="257"/>
                    </a:lnTo>
                    <a:lnTo>
                      <a:pt x="89" y="256"/>
                    </a:lnTo>
                    <a:lnTo>
                      <a:pt x="89" y="254"/>
                    </a:lnTo>
                    <a:lnTo>
                      <a:pt x="90" y="254"/>
                    </a:lnTo>
                    <a:lnTo>
                      <a:pt x="90" y="251"/>
                    </a:lnTo>
                    <a:lnTo>
                      <a:pt x="90" y="249"/>
                    </a:lnTo>
                    <a:lnTo>
                      <a:pt x="89" y="247"/>
                    </a:lnTo>
                    <a:lnTo>
                      <a:pt x="90" y="242"/>
                    </a:lnTo>
                    <a:lnTo>
                      <a:pt x="90" y="237"/>
                    </a:lnTo>
                    <a:lnTo>
                      <a:pt x="90" y="232"/>
                    </a:lnTo>
                    <a:lnTo>
                      <a:pt x="89" y="228"/>
                    </a:lnTo>
                    <a:lnTo>
                      <a:pt x="80" y="223"/>
                    </a:lnTo>
                    <a:lnTo>
                      <a:pt x="80" y="223"/>
                    </a:lnTo>
                    <a:lnTo>
                      <a:pt x="78" y="223"/>
                    </a:lnTo>
                    <a:lnTo>
                      <a:pt x="77" y="218"/>
                    </a:lnTo>
                    <a:lnTo>
                      <a:pt x="77" y="215"/>
                    </a:lnTo>
                    <a:lnTo>
                      <a:pt x="77" y="215"/>
                    </a:lnTo>
                    <a:lnTo>
                      <a:pt x="77" y="215"/>
                    </a:lnTo>
                    <a:lnTo>
                      <a:pt x="75" y="217"/>
                    </a:lnTo>
                    <a:lnTo>
                      <a:pt x="73" y="218"/>
                    </a:lnTo>
                    <a:lnTo>
                      <a:pt x="70" y="217"/>
                    </a:lnTo>
                    <a:lnTo>
                      <a:pt x="68" y="217"/>
                    </a:lnTo>
                    <a:lnTo>
                      <a:pt x="66" y="208"/>
                    </a:lnTo>
                    <a:lnTo>
                      <a:pt x="65" y="205"/>
                    </a:lnTo>
                    <a:lnTo>
                      <a:pt x="63" y="201"/>
                    </a:lnTo>
                    <a:lnTo>
                      <a:pt x="60" y="198"/>
                    </a:lnTo>
                    <a:lnTo>
                      <a:pt x="60" y="198"/>
                    </a:lnTo>
                    <a:lnTo>
                      <a:pt x="60" y="196"/>
                    </a:lnTo>
                    <a:lnTo>
                      <a:pt x="60" y="193"/>
                    </a:lnTo>
                    <a:lnTo>
                      <a:pt x="58" y="189"/>
                    </a:lnTo>
                    <a:lnTo>
                      <a:pt x="58" y="186"/>
                    </a:lnTo>
                    <a:lnTo>
                      <a:pt x="60" y="184"/>
                    </a:lnTo>
                    <a:lnTo>
                      <a:pt x="60" y="184"/>
                    </a:lnTo>
                    <a:lnTo>
                      <a:pt x="61" y="181"/>
                    </a:lnTo>
                    <a:lnTo>
                      <a:pt x="63" y="177"/>
                    </a:lnTo>
                    <a:lnTo>
                      <a:pt x="63" y="174"/>
                    </a:lnTo>
                    <a:lnTo>
                      <a:pt x="63" y="170"/>
                    </a:lnTo>
                    <a:lnTo>
                      <a:pt x="65" y="169"/>
                    </a:lnTo>
                    <a:lnTo>
                      <a:pt x="65" y="167"/>
                    </a:lnTo>
                    <a:lnTo>
                      <a:pt x="63" y="165"/>
                    </a:lnTo>
                    <a:lnTo>
                      <a:pt x="63" y="164"/>
                    </a:lnTo>
                    <a:lnTo>
                      <a:pt x="60" y="160"/>
                    </a:lnTo>
                    <a:lnTo>
                      <a:pt x="58" y="157"/>
                    </a:lnTo>
                    <a:lnTo>
                      <a:pt x="58" y="153"/>
                    </a:lnTo>
                    <a:lnTo>
                      <a:pt x="58" y="150"/>
                    </a:lnTo>
                    <a:lnTo>
                      <a:pt x="58" y="148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3"/>
                    </a:lnTo>
                    <a:lnTo>
                      <a:pt x="60" y="138"/>
                    </a:lnTo>
                    <a:lnTo>
                      <a:pt x="58" y="138"/>
                    </a:lnTo>
                    <a:lnTo>
                      <a:pt x="56" y="138"/>
                    </a:lnTo>
                    <a:lnTo>
                      <a:pt x="54" y="138"/>
                    </a:lnTo>
                    <a:lnTo>
                      <a:pt x="54" y="136"/>
                    </a:lnTo>
                    <a:lnTo>
                      <a:pt x="54" y="136"/>
                    </a:lnTo>
                    <a:lnTo>
                      <a:pt x="54" y="135"/>
                    </a:lnTo>
                    <a:lnTo>
                      <a:pt x="54" y="131"/>
                    </a:lnTo>
                    <a:lnTo>
                      <a:pt x="56" y="130"/>
                    </a:lnTo>
                    <a:lnTo>
                      <a:pt x="56" y="130"/>
                    </a:lnTo>
                    <a:lnTo>
                      <a:pt x="54" y="124"/>
                    </a:lnTo>
                    <a:lnTo>
                      <a:pt x="54" y="119"/>
                    </a:lnTo>
                    <a:lnTo>
                      <a:pt x="54" y="116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4" y="109"/>
                    </a:lnTo>
                    <a:lnTo>
                      <a:pt x="53" y="106"/>
                    </a:lnTo>
                    <a:lnTo>
                      <a:pt x="51" y="102"/>
                    </a:lnTo>
                    <a:lnTo>
                      <a:pt x="49" y="102"/>
                    </a:lnTo>
                    <a:lnTo>
                      <a:pt x="48" y="97"/>
                    </a:lnTo>
                    <a:lnTo>
                      <a:pt x="44" y="94"/>
                    </a:lnTo>
                    <a:lnTo>
                      <a:pt x="42" y="90"/>
                    </a:lnTo>
                    <a:lnTo>
                      <a:pt x="41" y="90"/>
                    </a:lnTo>
                    <a:lnTo>
                      <a:pt x="34" y="85"/>
                    </a:lnTo>
                    <a:lnTo>
                      <a:pt x="30" y="85"/>
                    </a:lnTo>
                    <a:lnTo>
                      <a:pt x="27" y="84"/>
                    </a:lnTo>
                    <a:lnTo>
                      <a:pt x="24" y="80"/>
                    </a:lnTo>
                    <a:lnTo>
                      <a:pt x="20" y="78"/>
                    </a:lnTo>
                    <a:lnTo>
                      <a:pt x="18" y="77"/>
                    </a:lnTo>
                    <a:lnTo>
                      <a:pt x="17" y="73"/>
                    </a:lnTo>
                    <a:lnTo>
                      <a:pt x="15" y="72"/>
                    </a:lnTo>
                    <a:lnTo>
                      <a:pt x="12" y="68"/>
                    </a:lnTo>
                    <a:lnTo>
                      <a:pt x="10" y="67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0" y="56"/>
                    </a:lnTo>
                    <a:lnTo>
                      <a:pt x="1" y="55"/>
                    </a:lnTo>
                    <a:lnTo>
                      <a:pt x="5" y="53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10" y="53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10" y="44"/>
                    </a:lnTo>
                    <a:lnTo>
                      <a:pt x="12" y="43"/>
                    </a:lnTo>
                    <a:lnTo>
                      <a:pt x="15" y="43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24" y="49"/>
                    </a:lnTo>
                    <a:lnTo>
                      <a:pt x="25" y="55"/>
                    </a:lnTo>
                    <a:lnTo>
                      <a:pt x="27" y="58"/>
                    </a:lnTo>
                    <a:lnTo>
                      <a:pt x="32" y="65"/>
                    </a:lnTo>
                    <a:lnTo>
                      <a:pt x="34" y="70"/>
                    </a:lnTo>
                    <a:lnTo>
                      <a:pt x="34" y="72"/>
                    </a:lnTo>
                    <a:lnTo>
                      <a:pt x="36" y="72"/>
                    </a:lnTo>
                    <a:lnTo>
                      <a:pt x="42" y="73"/>
                    </a:lnTo>
                    <a:lnTo>
                      <a:pt x="48" y="75"/>
                    </a:lnTo>
                    <a:lnTo>
                      <a:pt x="48" y="77"/>
                    </a:lnTo>
                    <a:lnTo>
                      <a:pt x="51" y="77"/>
                    </a:lnTo>
                    <a:lnTo>
                      <a:pt x="54" y="75"/>
                    </a:lnTo>
                    <a:lnTo>
                      <a:pt x="60" y="73"/>
                    </a:lnTo>
                    <a:lnTo>
                      <a:pt x="60" y="70"/>
                    </a:lnTo>
                    <a:lnTo>
                      <a:pt x="61" y="68"/>
                    </a:lnTo>
                    <a:lnTo>
                      <a:pt x="65" y="68"/>
                    </a:lnTo>
                    <a:lnTo>
                      <a:pt x="68" y="70"/>
                    </a:lnTo>
                    <a:lnTo>
                      <a:pt x="72" y="73"/>
                    </a:lnTo>
                    <a:lnTo>
                      <a:pt x="73" y="73"/>
                    </a:lnTo>
                    <a:lnTo>
                      <a:pt x="78" y="77"/>
                    </a:lnTo>
                    <a:lnTo>
                      <a:pt x="80" y="78"/>
                    </a:lnTo>
                    <a:lnTo>
                      <a:pt x="83" y="78"/>
                    </a:lnTo>
                    <a:lnTo>
                      <a:pt x="85" y="77"/>
                    </a:lnTo>
                    <a:lnTo>
                      <a:pt x="87" y="70"/>
                    </a:lnTo>
                    <a:lnTo>
                      <a:pt x="89" y="67"/>
                    </a:lnTo>
                    <a:lnTo>
                      <a:pt x="90" y="65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5" y="61"/>
                    </a:lnTo>
                    <a:lnTo>
                      <a:pt x="99" y="58"/>
                    </a:lnTo>
                    <a:lnTo>
                      <a:pt x="99" y="53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101" y="38"/>
                    </a:lnTo>
                    <a:lnTo>
                      <a:pt x="102" y="26"/>
                    </a:lnTo>
                    <a:lnTo>
                      <a:pt x="104" y="22"/>
                    </a:lnTo>
                    <a:lnTo>
                      <a:pt x="104" y="20"/>
                    </a:lnTo>
                    <a:lnTo>
                      <a:pt x="106" y="19"/>
                    </a:lnTo>
                    <a:lnTo>
                      <a:pt x="109" y="15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8" y="7"/>
                    </a:lnTo>
                    <a:lnTo>
                      <a:pt x="121" y="7"/>
                    </a:lnTo>
                    <a:lnTo>
                      <a:pt x="125" y="9"/>
                    </a:lnTo>
                    <a:lnTo>
                      <a:pt x="125" y="9"/>
                    </a:lnTo>
                    <a:lnTo>
                      <a:pt x="126" y="7"/>
                    </a:lnTo>
                    <a:lnTo>
                      <a:pt x="130" y="5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2" y="5"/>
                    </a:lnTo>
                    <a:lnTo>
                      <a:pt x="147" y="10"/>
                    </a:lnTo>
                    <a:lnTo>
                      <a:pt x="150" y="12"/>
                    </a:lnTo>
                    <a:lnTo>
                      <a:pt x="157" y="17"/>
                    </a:lnTo>
                    <a:lnTo>
                      <a:pt x="164" y="20"/>
                    </a:lnTo>
                    <a:lnTo>
                      <a:pt x="167" y="32"/>
                    </a:lnTo>
                    <a:lnTo>
                      <a:pt x="166" y="36"/>
                    </a:lnTo>
                    <a:lnTo>
                      <a:pt x="164" y="38"/>
                    </a:lnTo>
                    <a:lnTo>
                      <a:pt x="161" y="43"/>
                    </a:lnTo>
                    <a:lnTo>
                      <a:pt x="157" y="48"/>
                    </a:lnTo>
                    <a:lnTo>
                      <a:pt x="157" y="51"/>
                    </a:lnTo>
                    <a:lnTo>
                      <a:pt x="159" y="55"/>
                    </a:lnTo>
                    <a:lnTo>
                      <a:pt x="161" y="56"/>
                    </a:lnTo>
                    <a:lnTo>
                      <a:pt x="161" y="56"/>
                    </a:lnTo>
                    <a:close/>
                    <a:moveTo>
                      <a:pt x="82" y="254"/>
                    </a:moveTo>
                    <a:lnTo>
                      <a:pt x="78" y="256"/>
                    </a:lnTo>
                    <a:lnTo>
                      <a:pt x="77" y="254"/>
                    </a:lnTo>
                    <a:lnTo>
                      <a:pt x="75" y="252"/>
                    </a:lnTo>
                    <a:lnTo>
                      <a:pt x="77" y="251"/>
                    </a:lnTo>
                    <a:lnTo>
                      <a:pt x="80" y="249"/>
                    </a:lnTo>
                    <a:lnTo>
                      <a:pt x="83" y="251"/>
                    </a:lnTo>
                    <a:lnTo>
                      <a:pt x="83" y="252"/>
                    </a:lnTo>
                    <a:lnTo>
                      <a:pt x="82" y="252"/>
                    </a:lnTo>
                    <a:lnTo>
                      <a:pt x="82" y="254"/>
                    </a:lnTo>
                    <a:close/>
                    <a:moveTo>
                      <a:pt x="12" y="331"/>
                    </a:moveTo>
                    <a:lnTo>
                      <a:pt x="12" y="331"/>
                    </a:lnTo>
                    <a:lnTo>
                      <a:pt x="13" y="331"/>
                    </a:lnTo>
                    <a:lnTo>
                      <a:pt x="13" y="329"/>
                    </a:lnTo>
                    <a:lnTo>
                      <a:pt x="15" y="331"/>
                    </a:lnTo>
                    <a:lnTo>
                      <a:pt x="15" y="332"/>
                    </a:lnTo>
                    <a:lnTo>
                      <a:pt x="15" y="332"/>
                    </a:lnTo>
                    <a:lnTo>
                      <a:pt x="13" y="332"/>
                    </a:lnTo>
                    <a:lnTo>
                      <a:pt x="13" y="334"/>
                    </a:lnTo>
                    <a:lnTo>
                      <a:pt x="13" y="334"/>
                    </a:lnTo>
                    <a:lnTo>
                      <a:pt x="12" y="334"/>
                    </a:lnTo>
                    <a:lnTo>
                      <a:pt x="10" y="332"/>
                    </a:lnTo>
                    <a:lnTo>
                      <a:pt x="8" y="329"/>
                    </a:lnTo>
                    <a:lnTo>
                      <a:pt x="12" y="329"/>
                    </a:lnTo>
                    <a:lnTo>
                      <a:pt x="12" y="331"/>
                    </a:lnTo>
                    <a:lnTo>
                      <a:pt x="12" y="331"/>
                    </a:lnTo>
                    <a:lnTo>
                      <a:pt x="12" y="331"/>
                    </a:lnTo>
                    <a:close/>
                    <a:moveTo>
                      <a:pt x="15" y="442"/>
                    </a:moveTo>
                    <a:lnTo>
                      <a:pt x="15" y="443"/>
                    </a:lnTo>
                    <a:lnTo>
                      <a:pt x="13" y="442"/>
                    </a:lnTo>
                    <a:lnTo>
                      <a:pt x="13" y="443"/>
                    </a:lnTo>
                    <a:lnTo>
                      <a:pt x="12" y="442"/>
                    </a:lnTo>
                    <a:lnTo>
                      <a:pt x="12" y="438"/>
                    </a:lnTo>
                    <a:lnTo>
                      <a:pt x="12" y="436"/>
                    </a:lnTo>
                    <a:lnTo>
                      <a:pt x="12" y="436"/>
                    </a:lnTo>
                    <a:lnTo>
                      <a:pt x="13" y="438"/>
                    </a:lnTo>
                    <a:lnTo>
                      <a:pt x="15" y="442"/>
                    </a:lnTo>
                    <a:lnTo>
                      <a:pt x="15" y="442"/>
                    </a:lnTo>
                    <a:close/>
                    <a:moveTo>
                      <a:pt x="25" y="448"/>
                    </a:moveTo>
                    <a:lnTo>
                      <a:pt x="25" y="448"/>
                    </a:lnTo>
                    <a:lnTo>
                      <a:pt x="24" y="447"/>
                    </a:lnTo>
                    <a:lnTo>
                      <a:pt x="22" y="445"/>
                    </a:lnTo>
                    <a:lnTo>
                      <a:pt x="24" y="445"/>
                    </a:lnTo>
                    <a:lnTo>
                      <a:pt x="24" y="443"/>
                    </a:lnTo>
                    <a:lnTo>
                      <a:pt x="24" y="443"/>
                    </a:lnTo>
                    <a:lnTo>
                      <a:pt x="24" y="445"/>
                    </a:lnTo>
                    <a:lnTo>
                      <a:pt x="25" y="445"/>
                    </a:lnTo>
                    <a:lnTo>
                      <a:pt x="25" y="447"/>
                    </a:lnTo>
                    <a:lnTo>
                      <a:pt x="25" y="447"/>
                    </a:lnTo>
                    <a:lnTo>
                      <a:pt x="25" y="448"/>
                    </a:lnTo>
                    <a:lnTo>
                      <a:pt x="25" y="448"/>
                    </a:lnTo>
                    <a:close/>
                    <a:moveTo>
                      <a:pt x="30" y="447"/>
                    </a:moveTo>
                    <a:lnTo>
                      <a:pt x="32" y="448"/>
                    </a:lnTo>
                    <a:lnTo>
                      <a:pt x="34" y="447"/>
                    </a:lnTo>
                    <a:lnTo>
                      <a:pt x="34" y="450"/>
                    </a:lnTo>
                    <a:lnTo>
                      <a:pt x="32" y="450"/>
                    </a:lnTo>
                    <a:lnTo>
                      <a:pt x="32" y="452"/>
                    </a:lnTo>
                    <a:lnTo>
                      <a:pt x="32" y="453"/>
                    </a:lnTo>
                    <a:lnTo>
                      <a:pt x="34" y="455"/>
                    </a:lnTo>
                    <a:lnTo>
                      <a:pt x="30" y="455"/>
                    </a:lnTo>
                    <a:lnTo>
                      <a:pt x="30" y="453"/>
                    </a:lnTo>
                    <a:lnTo>
                      <a:pt x="30" y="452"/>
                    </a:lnTo>
                    <a:lnTo>
                      <a:pt x="29" y="452"/>
                    </a:lnTo>
                    <a:lnTo>
                      <a:pt x="27" y="450"/>
                    </a:lnTo>
                    <a:lnTo>
                      <a:pt x="29" y="448"/>
                    </a:lnTo>
                    <a:lnTo>
                      <a:pt x="29" y="447"/>
                    </a:lnTo>
                    <a:lnTo>
                      <a:pt x="30" y="447"/>
                    </a:lnTo>
                    <a:lnTo>
                      <a:pt x="30" y="447"/>
                    </a:lnTo>
                    <a:close/>
                    <a:moveTo>
                      <a:pt x="24" y="455"/>
                    </a:moveTo>
                    <a:lnTo>
                      <a:pt x="22" y="457"/>
                    </a:lnTo>
                    <a:lnTo>
                      <a:pt x="20" y="457"/>
                    </a:lnTo>
                    <a:lnTo>
                      <a:pt x="20" y="455"/>
                    </a:lnTo>
                    <a:lnTo>
                      <a:pt x="22" y="453"/>
                    </a:lnTo>
                    <a:lnTo>
                      <a:pt x="24" y="453"/>
                    </a:lnTo>
                    <a:lnTo>
                      <a:pt x="24" y="455"/>
                    </a:lnTo>
                    <a:lnTo>
                      <a:pt x="24" y="455"/>
                    </a:lnTo>
                    <a:close/>
                    <a:moveTo>
                      <a:pt x="18" y="457"/>
                    </a:moveTo>
                    <a:lnTo>
                      <a:pt x="17" y="457"/>
                    </a:lnTo>
                    <a:lnTo>
                      <a:pt x="17" y="457"/>
                    </a:lnTo>
                    <a:lnTo>
                      <a:pt x="17" y="455"/>
                    </a:lnTo>
                    <a:lnTo>
                      <a:pt x="18" y="455"/>
                    </a:lnTo>
                    <a:lnTo>
                      <a:pt x="18" y="455"/>
                    </a:lnTo>
                    <a:lnTo>
                      <a:pt x="20" y="455"/>
                    </a:lnTo>
                    <a:lnTo>
                      <a:pt x="18" y="457"/>
                    </a:lnTo>
                    <a:lnTo>
                      <a:pt x="18" y="4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74"/>
              <p:cNvSpPr>
                <a:spLocks noEditPoints="1"/>
              </p:cNvSpPr>
              <p:nvPr/>
            </p:nvSpPr>
            <p:spPr bwMode="auto">
              <a:xfrm>
                <a:off x="6989" y="3288"/>
                <a:ext cx="138" cy="184"/>
              </a:xfrm>
              <a:custGeom>
                <a:avLst/>
                <a:gdLst>
                  <a:gd name="T0" fmla="*/ 48 w 138"/>
                  <a:gd name="T1" fmla="*/ 0 h 184"/>
                  <a:gd name="T2" fmla="*/ 49 w 138"/>
                  <a:gd name="T3" fmla="*/ 0 h 184"/>
                  <a:gd name="T4" fmla="*/ 106 w 138"/>
                  <a:gd name="T5" fmla="*/ 71 h 184"/>
                  <a:gd name="T6" fmla="*/ 104 w 138"/>
                  <a:gd name="T7" fmla="*/ 80 h 184"/>
                  <a:gd name="T8" fmla="*/ 106 w 138"/>
                  <a:gd name="T9" fmla="*/ 78 h 184"/>
                  <a:gd name="T10" fmla="*/ 125 w 138"/>
                  <a:gd name="T11" fmla="*/ 93 h 184"/>
                  <a:gd name="T12" fmla="*/ 125 w 138"/>
                  <a:gd name="T13" fmla="*/ 92 h 184"/>
                  <a:gd name="T14" fmla="*/ 138 w 138"/>
                  <a:gd name="T15" fmla="*/ 107 h 184"/>
                  <a:gd name="T16" fmla="*/ 138 w 138"/>
                  <a:gd name="T17" fmla="*/ 107 h 184"/>
                  <a:gd name="T18" fmla="*/ 123 w 138"/>
                  <a:gd name="T19" fmla="*/ 109 h 184"/>
                  <a:gd name="T20" fmla="*/ 125 w 138"/>
                  <a:gd name="T21" fmla="*/ 109 h 184"/>
                  <a:gd name="T22" fmla="*/ 128 w 138"/>
                  <a:gd name="T23" fmla="*/ 112 h 184"/>
                  <a:gd name="T24" fmla="*/ 109 w 138"/>
                  <a:gd name="T25" fmla="*/ 127 h 184"/>
                  <a:gd name="T26" fmla="*/ 107 w 138"/>
                  <a:gd name="T27" fmla="*/ 129 h 184"/>
                  <a:gd name="T28" fmla="*/ 107 w 138"/>
                  <a:gd name="T29" fmla="*/ 127 h 184"/>
                  <a:gd name="T30" fmla="*/ 133 w 138"/>
                  <a:gd name="T31" fmla="*/ 133 h 184"/>
                  <a:gd name="T32" fmla="*/ 131 w 138"/>
                  <a:gd name="T33" fmla="*/ 131 h 184"/>
                  <a:gd name="T34" fmla="*/ 131 w 138"/>
                  <a:gd name="T35" fmla="*/ 133 h 184"/>
                  <a:gd name="T36" fmla="*/ 130 w 138"/>
                  <a:gd name="T37" fmla="*/ 163 h 184"/>
                  <a:gd name="T38" fmla="*/ 130 w 138"/>
                  <a:gd name="T39" fmla="*/ 162 h 184"/>
                  <a:gd name="T40" fmla="*/ 130 w 138"/>
                  <a:gd name="T41" fmla="*/ 163 h 184"/>
                  <a:gd name="T42" fmla="*/ 97 w 138"/>
                  <a:gd name="T43" fmla="*/ 80 h 184"/>
                  <a:gd name="T44" fmla="*/ 102 w 138"/>
                  <a:gd name="T45" fmla="*/ 80 h 184"/>
                  <a:gd name="T46" fmla="*/ 102 w 138"/>
                  <a:gd name="T47" fmla="*/ 83 h 184"/>
                  <a:gd name="T48" fmla="*/ 94 w 138"/>
                  <a:gd name="T49" fmla="*/ 85 h 184"/>
                  <a:gd name="T50" fmla="*/ 89 w 138"/>
                  <a:gd name="T51" fmla="*/ 83 h 184"/>
                  <a:gd name="T52" fmla="*/ 82 w 138"/>
                  <a:gd name="T53" fmla="*/ 88 h 184"/>
                  <a:gd name="T54" fmla="*/ 75 w 138"/>
                  <a:gd name="T55" fmla="*/ 85 h 184"/>
                  <a:gd name="T56" fmla="*/ 78 w 138"/>
                  <a:gd name="T57" fmla="*/ 81 h 184"/>
                  <a:gd name="T58" fmla="*/ 85 w 138"/>
                  <a:gd name="T59" fmla="*/ 78 h 184"/>
                  <a:gd name="T60" fmla="*/ 94 w 138"/>
                  <a:gd name="T61" fmla="*/ 75 h 184"/>
                  <a:gd name="T62" fmla="*/ 102 w 138"/>
                  <a:gd name="T63" fmla="*/ 73 h 184"/>
                  <a:gd name="T64" fmla="*/ 104 w 138"/>
                  <a:gd name="T65" fmla="*/ 80 h 184"/>
                  <a:gd name="T66" fmla="*/ 106 w 138"/>
                  <a:gd name="T67" fmla="*/ 83 h 184"/>
                  <a:gd name="T68" fmla="*/ 102 w 138"/>
                  <a:gd name="T69" fmla="*/ 88 h 184"/>
                  <a:gd name="T70" fmla="*/ 107 w 138"/>
                  <a:gd name="T71" fmla="*/ 83 h 184"/>
                  <a:gd name="T72" fmla="*/ 51 w 138"/>
                  <a:gd name="T73" fmla="*/ 90 h 184"/>
                  <a:gd name="T74" fmla="*/ 94 w 138"/>
                  <a:gd name="T75" fmla="*/ 97 h 184"/>
                  <a:gd name="T76" fmla="*/ 94 w 138"/>
                  <a:gd name="T77" fmla="*/ 95 h 184"/>
                  <a:gd name="T78" fmla="*/ 72 w 138"/>
                  <a:gd name="T79" fmla="*/ 97 h 184"/>
                  <a:gd name="T80" fmla="*/ 77 w 138"/>
                  <a:gd name="T81" fmla="*/ 102 h 184"/>
                  <a:gd name="T82" fmla="*/ 78 w 138"/>
                  <a:gd name="T83" fmla="*/ 110 h 184"/>
                  <a:gd name="T84" fmla="*/ 72 w 138"/>
                  <a:gd name="T85" fmla="*/ 112 h 184"/>
                  <a:gd name="T86" fmla="*/ 61 w 138"/>
                  <a:gd name="T87" fmla="*/ 114 h 184"/>
                  <a:gd name="T88" fmla="*/ 53 w 138"/>
                  <a:gd name="T89" fmla="*/ 109 h 184"/>
                  <a:gd name="T90" fmla="*/ 54 w 138"/>
                  <a:gd name="T91" fmla="*/ 104 h 184"/>
                  <a:gd name="T92" fmla="*/ 54 w 138"/>
                  <a:gd name="T93" fmla="*/ 102 h 184"/>
                  <a:gd name="T94" fmla="*/ 68 w 138"/>
                  <a:gd name="T95" fmla="*/ 95 h 184"/>
                  <a:gd name="T96" fmla="*/ 82 w 138"/>
                  <a:gd name="T97" fmla="*/ 104 h 184"/>
                  <a:gd name="T98" fmla="*/ 82 w 138"/>
                  <a:gd name="T99" fmla="*/ 102 h 184"/>
                  <a:gd name="T100" fmla="*/ 90 w 138"/>
                  <a:gd name="T101" fmla="*/ 109 h 184"/>
                  <a:gd name="T102" fmla="*/ 92 w 138"/>
                  <a:gd name="T103" fmla="*/ 110 h 184"/>
                  <a:gd name="T104" fmla="*/ 73 w 138"/>
                  <a:gd name="T105" fmla="*/ 129 h 184"/>
                  <a:gd name="T106" fmla="*/ 70 w 138"/>
                  <a:gd name="T107" fmla="*/ 131 h 184"/>
                  <a:gd name="T108" fmla="*/ 66 w 138"/>
                  <a:gd name="T109" fmla="*/ 129 h 184"/>
                  <a:gd name="T110" fmla="*/ 73 w 138"/>
                  <a:gd name="T111" fmla="*/ 127 h 184"/>
                  <a:gd name="T112" fmla="*/ 1 w 138"/>
                  <a:gd name="T113" fmla="*/ 184 h 184"/>
                  <a:gd name="T114" fmla="*/ 1 w 138"/>
                  <a:gd name="T1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8" h="184">
                    <a:moveTo>
                      <a:pt x="49" y="0"/>
                    </a:moveTo>
                    <a:lnTo>
                      <a:pt x="48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  <a:moveTo>
                      <a:pt x="106" y="71"/>
                    </a:move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1"/>
                    </a:lnTo>
                    <a:lnTo>
                      <a:pt x="106" y="71"/>
                    </a:lnTo>
                    <a:lnTo>
                      <a:pt x="106" y="71"/>
                    </a:lnTo>
                    <a:lnTo>
                      <a:pt x="106" y="71"/>
                    </a:lnTo>
                    <a:lnTo>
                      <a:pt x="106" y="71"/>
                    </a:lnTo>
                    <a:close/>
                    <a:moveTo>
                      <a:pt x="106" y="78"/>
                    </a:moveTo>
                    <a:lnTo>
                      <a:pt x="104" y="80"/>
                    </a:lnTo>
                    <a:lnTo>
                      <a:pt x="104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8"/>
                    </a:lnTo>
                    <a:lnTo>
                      <a:pt x="106" y="78"/>
                    </a:lnTo>
                    <a:close/>
                    <a:moveTo>
                      <a:pt x="125" y="93"/>
                    </a:moveTo>
                    <a:lnTo>
                      <a:pt x="125" y="95"/>
                    </a:lnTo>
                    <a:lnTo>
                      <a:pt x="123" y="95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3" y="92"/>
                    </a:lnTo>
                    <a:lnTo>
                      <a:pt x="125" y="92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3"/>
                    </a:lnTo>
                    <a:close/>
                    <a:moveTo>
                      <a:pt x="138" y="107"/>
                    </a:moveTo>
                    <a:lnTo>
                      <a:pt x="137" y="109"/>
                    </a:lnTo>
                    <a:lnTo>
                      <a:pt x="137" y="107"/>
                    </a:lnTo>
                    <a:lnTo>
                      <a:pt x="137" y="107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38" y="107"/>
                    </a:lnTo>
                    <a:close/>
                    <a:moveTo>
                      <a:pt x="125" y="109"/>
                    </a:moveTo>
                    <a:lnTo>
                      <a:pt x="123" y="109"/>
                    </a:lnTo>
                    <a:lnTo>
                      <a:pt x="123" y="109"/>
                    </a:lnTo>
                    <a:lnTo>
                      <a:pt x="123" y="109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5" y="109"/>
                    </a:lnTo>
                    <a:lnTo>
                      <a:pt x="125" y="109"/>
                    </a:lnTo>
                    <a:close/>
                    <a:moveTo>
                      <a:pt x="128" y="114"/>
                    </a:moveTo>
                    <a:lnTo>
                      <a:pt x="128" y="114"/>
                    </a:lnTo>
                    <a:lnTo>
                      <a:pt x="126" y="114"/>
                    </a:lnTo>
                    <a:lnTo>
                      <a:pt x="126" y="112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4"/>
                    </a:lnTo>
                    <a:lnTo>
                      <a:pt x="128" y="114"/>
                    </a:lnTo>
                    <a:close/>
                    <a:moveTo>
                      <a:pt x="107" y="127"/>
                    </a:move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9"/>
                    </a:lnTo>
                    <a:lnTo>
                      <a:pt x="107" y="129"/>
                    </a:lnTo>
                    <a:lnTo>
                      <a:pt x="107" y="129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lnTo>
                      <a:pt x="107" y="127"/>
                    </a:lnTo>
                    <a:close/>
                    <a:moveTo>
                      <a:pt x="133" y="133"/>
                    </a:moveTo>
                    <a:lnTo>
                      <a:pt x="133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31" y="133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33" y="133"/>
                    </a:lnTo>
                    <a:close/>
                    <a:moveTo>
                      <a:pt x="130" y="163"/>
                    </a:moveTo>
                    <a:lnTo>
                      <a:pt x="130" y="163"/>
                    </a:lnTo>
                    <a:lnTo>
                      <a:pt x="130" y="163"/>
                    </a:lnTo>
                    <a:lnTo>
                      <a:pt x="130" y="163"/>
                    </a:lnTo>
                    <a:lnTo>
                      <a:pt x="130" y="162"/>
                    </a:lnTo>
                    <a:lnTo>
                      <a:pt x="128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3"/>
                    </a:lnTo>
                    <a:lnTo>
                      <a:pt x="130" y="163"/>
                    </a:lnTo>
                    <a:close/>
                    <a:moveTo>
                      <a:pt x="104" y="73"/>
                    </a:moveTo>
                    <a:lnTo>
                      <a:pt x="102" y="75"/>
                    </a:lnTo>
                    <a:lnTo>
                      <a:pt x="101" y="76"/>
                    </a:lnTo>
                    <a:lnTo>
                      <a:pt x="99" y="78"/>
                    </a:lnTo>
                    <a:lnTo>
                      <a:pt x="97" y="80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9" y="81"/>
                    </a:lnTo>
                    <a:lnTo>
                      <a:pt x="101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1"/>
                    </a:lnTo>
                    <a:lnTo>
                      <a:pt x="102" y="83"/>
                    </a:lnTo>
                    <a:lnTo>
                      <a:pt x="101" y="83"/>
                    </a:lnTo>
                    <a:lnTo>
                      <a:pt x="99" y="83"/>
                    </a:lnTo>
                    <a:lnTo>
                      <a:pt x="97" y="85"/>
                    </a:lnTo>
                    <a:lnTo>
                      <a:pt x="94" y="85"/>
                    </a:lnTo>
                    <a:lnTo>
                      <a:pt x="94" y="85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7" y="85"/>
                    </a:lnTo>
                    <a:lnTo>
                      <a:pt x="85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2" y="88"/>
                    </a:lnTo>
                    <a:lnTo>
                      <a:pt x="80" y="88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5" y="85"/>
                    </a:lnTo>
                    <a:lnTo>
                      <a:pt x="77" y="83"/>
                    </a:lnTo>
                    <a:lnTo>
                      <a:pt x="77" y="83"/>
                    </a:lnTo>
                    <a:lnTo>
                      <a:pt x="77" y="81"/>
                    </a:lnTo>
                    <a:lnTo>
                      <a:pt x="77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80" y="81"/>
                    </a:lnTo>
                    <a:lnTo>
                      <a:pt x="82" y="81"/>
                    </a:lnTo>
                    <a:lnTo>
                      <a:pt x="83" y="80"/>
                    </a:lnTo>
                    <a:lnTo>
                      <a:pt x="85" y="78"/>
                    </a:lnTo>
                    <a:lnTo>
                      <a:pt x="87" y="78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4" y="75"/>
                    </a:lnTo>
                    <a:lnTo>
                      <a:pt x="95" y="75"/>
                    </a:lnTo>
                    <a:lnTo>
                      <a:pt x="97" y="73"/>
                    </a:lnTo>
                    <a:lnTo>
                      <a:pt x="99" y="73"/>
                    </a:lnTo>
                    <a:lnTo>
                      <a:pt x="101" y="73"/>
                    </a:lnTo>
                    <a:lnTo>
                      <a:pt x="102" y="73"/>
                    </a:lnTo>
                    <a:lnTo>
                      <a:pt x="104" y="71"/>
                    </a:lnTo>
                    <a:lnTo>
                      <a:pt x="104" y="73"/>
                    </a:lnTo>
                    <a:lnTo>
                      <a:pt x="104" y="73"/>
                    </a:lnTo>
                    <a:close/>
                    <a:moveTo>
                      <a:pt x="104" y="80"/>
                    </a:move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78"/>
                    </a:lnTo>
                    <a:lnTo>
                      <a:pt x="104" y="80"/>
                    </a:lnTo>
                    <a:close/>
                    <a:moveTo>
                      <a:pt x="107" y="83"/>
                    </a:moveTo>
                    <a:lnTo>
                      <a:pt x="106" y="83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2" y="87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4" y="88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7" y="85"/>
                    </a:lnTo>
                    <a:lnTo>
                      <a:pt x="107" y="83"/>
                    </a:lnTo>
                    <a:lnTo>
                      <a:pt x="107" y="83"/>
                    </a:lnTo>
                    <a:close/>
                    <a:moveTo>
                      <a:pt x="51" y="92"/>
                    </a:moveTo>
                    <a:lnTo>
                      <a:pt x="51" y="92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3" y="90"/>
                    </a:lnTo>
                    <a:lnTo>
                      <a:pt x="53" y="92"/>
                    </a:lnTo>
                    <a:lnTo>
                      <a:pt x="51" y="92"/>
                    </a:lnTo>
                    <a:close/>
                    <a:moveTo>
                      <a:pt x="94" y="97"/>
                    </a:moveTo>
                    <a:lnTo>
                      <a:pt x="92" y="97"/>
                    </a:lnTo>
                    <a:lnTo>
                      <a:pt x="92" y="93"/>
                    </a:lnTo>
                    <a:lnTo>
                      <a:pt x="94" y="93"/>
                    </a:lnTo>
                    <a:lnTo>
                      <a:pt x="94" y="93"/>
                    </a:lnTo>
                    <a:lnTo>
                      <a:pt x="94" y="95"/>
                    </a:lnTo>
                    <a:lnTo>
                      <a:pt x="94" y="97"/>
                    </a:lnTo>
                    <a:lnTo>
                      <a:pt x="94" y="97"/>
                    </a:lnTo>
                    <a:close/>
                    <a:moveTo>
                      <a:pt x="72" y="97"/>
                    </a:moveTo>
                    <a:lnTo>
                      <a:pt x="72" y="97"/>
                    </a:lnTo>
                    <a:lnTo>
                      <a:pt x="72" y="97"/>
                    </a:lnTo>
                    <a:lnTo>
                      <a:pt x="73" y="97"/>
                    </a:lnTo>
                    <a:lnTo>
                      <a:pt x="73" y="98"/>
                    </a:lnTo>
                    <a:lnTo>
                      <a:pt x="77" y="100"/>
                    </a:lnTo>
                    <a:lnTo>
                      <a:pt x="77" y="102"/>
                    </a:lnTo>
                    <a:lnTo>
                      <a:pt x="77" y="102"/>
                    </a:lnTo>
                    <a:lnTo>
                      <a:pt x="77" y="104"/>
                    </a:lnTo>
                    <a:lnTo>
                      <a:pt x="78" y="105"/>
                    </a:lnTo>
                    <a:lnTo>
                      <a:pt x="78" y="107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5" y="110"/>
                    </a:lnTo>
                    <a:lnTo>
                      <a:pt x="75" y="112"/>
                    </a:lnTo>
                    <a:lnTo>
                      <a:pt x="75" y="110"/>
                    </a:lnTo>
                    <a:lnTo>
                      <a:pt x="73" y="112"/>
                    </a:lnTo>
                    <a:lnTo>
                      <a:pt x="72" y="112"/>
                    </a:lnTo>
                    <a:lnTo>
                      <a:pt x="70" y="114"/>
                    </a:lnTo>
                    <a:lnTo>
                      <a:pt x="68" y="114"/>
                    </a:lnTo>
                    <a:lnTo>
                      <a:pt x="65" y="114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60" y="112"/>
                    </a:lnTo>
                    <a:lnTo>
                      <a:pt x="56" y="112"/>
                    </a:lnTo>
                    <a:lnTo>
                      <a:pt x="54" y="110"/>
                    </a:lnTo>
                    <a:lnTo>
                      <a:pt x="53" y="110"/>
                    </a:lnTo>
                    <a:lnTo>
                      <a:pt x="53" y="109"/>
                    </a:lnTo>
                    <a:lnTo>
                      <a:pt x="51" y="107"/>
                    </a:lnTo>
                    <a:lnTo>
                      <a:pt x="53" y="105"/>
                    </a:lnTo>
                    <a:lnTo>
                      <a:pt x="53" y="105"/>
                    </a:lnTo>
                    <a:lnTo>
                      <a:pt x="54" y="105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100"/>
                    </a:lnTo>
                    <a:lnTo>
                      <a:pt x="58" y="98"/>
                    </a:lnTo>
                    <a:lnTo>
                      <a:pt x="63" y="97"/>
                    </a:lnTo>
                    <a:lnTo>
                      <a:pt x="65" y="97"/>
                    </a:lnTo>
                    <a:lnTo>
                      <a:pt x="68" y="95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7"/>
                    </a:lnTo>
                    <a:lnTo>
                      <a:pt x="72" y="97"/>
                    </a:lnTo>
                    <a:close/>
                    <a:moveTo>
                      <a:pt x="82" y="104"/>
                    </a:moveTo>
                    <a:lnTo>
                      <a:pt x="82" y="104"/>
                    </a:lnTo>
                    <a:lnTo>
                      <a:pt x="80" y="102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2" y="104"/>
                    </a:lnTo>
                    <a:lnTo>
                      <a:pt x="82" y="104"/>
                    </a:lnTo>
                    <a:close/>
                    <a:moveTo>
                      <a:pt x="92" y="110"/>
                    </a:moveTo>
                    <a:lnTo>
                      <a:pt x="92" y="110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0" y="107"/>
                    </a:lnTo>
                    <a:lnTo>
                      <a:pt x="92" y="109"/>
                    </a:lnTo>
                    <a:lnTo>
                      <a:pt x="92" y="110"/>
                    </a:lnTo>
                    <a:lnTo>
                      <a:pt x="92" y="110"/>
                    </a:lnTo>
                    <a:lnTo>
                      <a:pt x="92" y="110"/>
                    </a:lnTo>
                    <a:close/>
                    <a:moveTo>
                      <a:pt x="75" y="127"/>
                    </a:moveTo>
                    <a:lnTo>
                      <a:pt x="75" y="129"/>
                    </a:lnTo>
                    <a:lnTo>
                      <a:pt x="73" y="129"/>
                    </a:lnTo>
                    <a:lnTo>
                      <a:pt x="72" y="129"/>
                    </a:lnTo>
                    <a:lnTo>
                      <a:pt x="72" y="129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66" y="133"/>
                    </a:lnTo>
                    <a:lnTo>
                      <a:pt x="65" y="131"/>
                    </a:lnTo>
                    <a:lnTo>
                      <a:pt x="66" y="131"/>
                    </a:lnTo>
                    <a:lnTo>
                      <a:pt x="66" y="129"/>
                    </a:lnTo>
                    <a:lnTo>
                      <a:pt x="68" y="131"/>
                    </a:lnTo>
                    <a:lnTo>
                      <a:pt x="70" y="129"/>
                    </a:lnTo>
                    <a:lnTo>
                      <a:pt x="70" y="127"/>
                    </a:lnTo>
                    <a:lnTo>
                      <a:pt x="72" y="127"/>
                    </a:lnTo>
                    <a:lnTo>
                      <a:pt x="73" y="127"/>
                    </a:lnTo>
                    <a:lnTo>
                      <a:pt x="75" y="127"/>
                    </a:lnTo>
                    <a:lnTo>
                      <a:pt x="75" y="127"/>
                    </a:lnTo>
                    <a:lnTo>
                      <a:pt x="75" y="127"/>
                    </a:lnTo>
                    <a:close/>
                    <a:moveTo>
                      <a:pt x="1" y="184"/>
                    </a:moveTo>
                    <a:lnTo>
                      <a:pt x="1" y="184"/>
                    </a:lnTo>
                    <a:lnTo>
                      <a:pt x="1" y="184"/>
                    </a:lnTo>
                    <a:lnTo>
                      <a:pt x="0" y="184"/>
                    </a:lnTo>
                    <a:lnTo>
                      <a:pt x="1" y="182"/>
                    </a:lnTo>
                    <a:lnTo>
                      <a:pt x="1" y="184"/>
                    </a:lnTo>
                    <a:lnTo>
                      <a:pt x="1" y="1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5"/>
              <p:cNvSpPr>
                <a:spLocks noEditPoints="1"/>
              </p:cNvSpPr>
              <p:nvPr/>
            </p:nvSpPr>
            <p:spPr bwMode="auto">
              <a:xfrm>
                <a:off x="2461" y="4189"/>
                <a:ext cx="65" cy="33"/>
              </a:xfrm>
              <a:custGeom>
                <a:avLst/>
                <a:gdLst>
                  <a:gd name="T0" fmla="*/ 51 w 65"/>
                  <a:gd name="T1" fmla="*/ 2 h 33"/>
                  <a:gd name="T2" fmla="*/ 53 w 65"/>
                  <a:gd name="T3" fmla="*/ 5 h 33"/>
                  <a:gd name="T4" fmla="*/ 51 w 65"/>
                  <a:gd name="T5" fmla="*/ 7 h 33"/>
                  <a:gd name="T6" fmla="*/ 56 w 65"/>
                  <a:gd name="T7" fmla="*/ 11 h 33"/>
                  <a:gd name="T8" fmla="*/ 55 w 65"/>
                  <a:gd name="T9" fmla="*/ 5 h 33"/>
                  <a:gd name="T10" fmla="*/ 61 w 65"/>
                  <a:gd name="T11" fmla="*/ 4 h 33"/>
                  <a:gd name="T12" fmla="*/ 61 w 65"/>
                  <a:gd name="T13" fmla="*/ 9 h 33"/>
                  <a:gd name="T14" fmla="*/ 65 w 65"/>
                  <a:gd name="T15" fmla="*/ 12 h 33"/>
                  <a:gd name="T16" fmla="*/ 60 w 65"/>
                  <a:gd name="T17" fmla="*/ 16 h 33"/>
                  <a:gd name="T18" fmla="*/ 55 w 65"/>
                  <a:gd name="T19" fmla="*/ 19 h 33"/>
                  <a:gd name="T20" fmla="*/ 48 w 65"/>
                  <a:gd name="T21" fmla="*/ 24 h 33"/>
                  <a:gd name="T22" fmla="*/ 37 w 65"/>
                  <a:gd name="T23" fmla="*/ 24 h 33"/>
                  <a:gd name="T24" fmla="*/ 36 w 65"/>
                  <a:gd name="T25" fmla="*/ 29 h 33"/>
                  <a:gd name="T26" fmla="*/ 31 w 65"/>
                  <a:gd name="T27" fmla="*/ 31 h 33"/>
                  <a:gd name="T28" fmla="*/ 31 w 65"/>
                  <a:gd name="T29" fmla="*/ 22 h 33"/>
                  <a:gd name="T30" fmla="*/ 36 w 65"/>
                  <a:gd name="T31" fmla="*/ 14 h 33"/>
                  <a:gd name="T32" fmla="*/ 41 w 65"/>
                  <a:gd name="T33" fmla="*/ 14 h 33"/>
                  <a:gd name="T34" fmla="*/ 39 w 65"/>
                  <a:gd name="T35" fmla="*/ 7 h 33"/>
                  <a:gd name="T36" fmla="*/ 44 w 65"/>
                  <a:gd name="T37" fmla="*/ 0 h 33"/>
                  <a:gd name="T38" fmla="*/ 17 w 65"/>
                  <a:gd name="T39" fmla="*/ 4 h 33"/>
                  <a:gd name="T40" fmla="*/ 19 w 65"/>
                  <a:gd name="T41" fmla="*/ 0 h 33"/>
                  <a:gd name="T42" fmla="*/ 20 w 65"/>
                  <a:gd name="T43" fmla="*/ 4 h 33"/>
                  <a:gd name="T44" fmla="*/ 19 w 65"/>
                  <a:gd name="T45" fmla="*/ 7 h 33"/>
                  <a:gd name="T46" fmla="*/ 25 w 65"/>
                  <a:gd name="T47" fmla="*/ 4 h 33"/>
                  <a:gd name="T48" fmla="*/ 32 w 65"/>
                  <a:gd name="T49" fmla="*/ 4 h 33"/>
                  <a:gd name="T50" fmla="*/ 36 w 65"/>
                  <a:gd name="T51" fmla="*/ 4 h 33"/>
                  <a:gd name="T52" fmla="*/ 34 w 65"/>
                  <a:gd name="T53" fmla="*/ 7 h 33"/>
                  <a:gd name="T54" fmla="*/ 31 w 65"/>
                  <a:gd name="T55" fmla="*/ 11 h 33"/>
                  <a:gd name="T56" fmla="*/ 24 w 65"/>
                  <a:gd name="T57" fmla="*/ 22 h 33"/>
                  <a:gd name="T58" fmla="*/ 19 w 65"/>
                  <a:gd name="T59" fmla="*/ 22 h 33"/>
                  <a:gd name="T60" fmla="*/ 15 w 65"/>
                  <a:gd name="T61" fmla="*/ 28 h 33"/>
                  <a:gd name="T62" fmla="*/ 13 w 65"/>
                  <a:gd name="T63" fmla="*/ 28 h 33"/>
                  <a:gd name="T64" fmla="*/ 7 w 65"/>
                  <a:gd name="T65" fmla="*/ 28 h 33"/>
                  <a:gd name="T66" fmla="*/ 10 w 65"/>
                  <a:gd name="T67" fmla="*/ 21 h 33"/>
                  <a:gd name="T68" fmla="*/ 17 w 65"/>
                  <a:gd name="T69" fmla="*/ 17 h 33"/>
                  <a:gd name="T70" fmla="*/ 17 w 65"/>
                  <a:gd name="T71" fmla="*/ 14 h 33"/>
                  <a:gd name="T72" fmla="*/ 12 w 65"/>
                  <a:gd name="T73" fmla="*/ 16 h 33"/>
                  <a:gd name="T74" fmla="*/ 13 w 65"/>
                  <a:gd name="T75" fmla="*/ 14 h 33"/>
                  <a:gd name="T76" fmla="*/ 17 w 65"/>
                  <a:gd name="T77" fmla="*/ 11 h 33"/>
                  <a:gd name="T78" fmla="*/ 12 w 65"/>
                  <a:gd name="T79" fmla="*/ 5 h 33"/>
                  <a:gd name="T80" fmla="*/ 12 w 65"/>
                  <a:gd name="T81" fmla="*/ 4 h 33"/>
                  <a:gd name="T82" fmla="*/ 17 w 65"/>
                  <a:gd name="T83" fmla="*/ 5 h 33"/>
                  <a:gd name="T84" fmla="*/ 5 w 65"/>
                  <a:gd name="T85" fmla="*/ 16 h 33"/>
                  <a:gd name="T86" fmla="*/ 1 w 65"/>
                  <a:gd name="T87" fmla="*/ 21 h 33"/>
                  <a:gd name="T88" fmla="*/ 1 w 65"/>
                  <a:gd name="T89" fmla="*/ 17 h 33"/>
                  <a:gd name="T90" fmla="*/ 53 w 65"/>
                  <a:gd name="T91" fmla="*/ 26 h 33"/>
                  <a:gd name="T92" fmla="*/ 51 w 65"/>
                  <a:gd name="T93" fmla="*/ 22 h 33"/>
                  <a:gd name="T94" fmla="*/ 53 w 65"/>
                  <a:gd name="T95" fmla="*/ 22 h 33"/>
                  <a:gd name="T96" fmla="*/ 27 w 65"/>
                  <a:gd name="T97" fmla="*/ 31 h 33"/>
                  <a:gd name="T98" fmla="*/ 25 w 65"/>
                  <a:gd name="T99" fmla="*/ 28 h 33"/>
                  <a:gd name="T100" fmla="*/ 29 w 65"/>
                  <a:gd name="T10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" h="33">
                    <a:moveTo>
                      <a:pt x="44" y="0"/>
                    </a:moveTo>
                    <a:lnTo>
                      <a:pt x="48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5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5" y="9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5" y="7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5" y="7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3" y="11"/>
                    </a:lnTo>
                    <a:lnTo>
                      <a:pt x="65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6" y="17"/>
                    </a:lnTo>
                    <a:lnTo>
                      <a:pt x="55" y="19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39" y="22"/>
                    </a:lnTo>
                    <a:lnTo>
                      <a:pt x="37" y="24"/>
                    </a:lnTo>
                    <a:lnTo>
                      <a:pt x="39" y="28"/>
                    </a:lnTo>
                    <a:lnTo>
                      <a:pt x="37" y="29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33"/>
                    </a:lnTo>
                    <a:lnTo>
                      <a:pt x="31" y="31"/>
                    </a:lnTo>
                    <a:lnTo>
                      <a:pt x="29" y="28"/>
                    </a:lnTo>
                    <a:lnTo>
                      <a:pt x="29" y="26"/>
                    </a:lnTo>
                    <a:lnTo>
                      <a:pt x="31" y="22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39" y="11"/>
                    </a:lnTo>
                    <a:lnTo>
                      <a:pt x="39" y="7"/>
                    </a:lnTo>
                    <a:lnTo>
                      <a:pt x="44" y="4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20" y="4"/>
                    </a:moveTo>
                    <a:lnTo>
                      <a:pt x="17" y="4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  <a:moveTo>
                      <a:pt x="17" y="5"/>
                    </a:moveTo>
                    <a:lnTo>
                      <a:pt x="19" y="7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27" y="17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3" y="24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  <a:moveTo>
                      <a:pt x="3" y="16"/>
                    </a:moveTo>
                    <a:lnTo>
                      <a:pt x="3" y="17"/>
                    </a:lnTo>
                    <a:lnTo>
                      <a:pt x="5" y="16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3" y="16"/>
                    </a:lnTo>
                    <a:close/>
                    <a:moveTo>
                      <a:pt x="53" y="22"/>
                    </a:moveTo>
                    <a:lnTo>
                      <a:pt x="53" y="26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3" y="22"/>
                    </a:lnTo>
                    <a:close/>
                    <a:moveTo>
                      <a:pt x="29" y="29"/>
                    </a:moveTo>
                    <a:lnTo>
                      <a:pt x="27" y="31"/>
                    </a:lnTo>
                    <a:lnTo>
                      <a:pt x="27" y="31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9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6"/>
              <p:cNvSpPr>
                <a:spLocks noEditPoints="1"/>
              </p:cNvSpPr>
              <p:nvPr/>
            </p:nvSpPr>
            <p:spPr bwMode="auto">
              <a:xfrm>
                <a:off x="6287" y="2865"/>
                <a:ext cx="479" cy="83"/>
              </a:xfrm>
              <a:custGeom>
                <a:avLst/>
                <a:gdLst>
                  <a:gd name="T0" fmla="*/ 2 w 479"/>
                  <a:gd name="T1" fmla="*/ 2 h 83"/>
                  <a:gd name="T2" fmla="*/ 2 w 479"/>
                  <a:gd name="T3" fmla="*/ 3 h 83"/>
                  <a:gd name="T4" fmla="*/ 0 w 479"/>
                  <a:gd name="T5" fmla="*/ 3 h 83"/>
                  <a:gd name="T6" fmla="*/ 2 w 479"/>
                  <a:gd name="T7" fmla="*/ 2 h 83"/>
                  <a:gd name="T8" fmla="*/ 2 w 479"/>
                  <a:gd name="T9" fmla="*/ 2 h 83"/>
                  <a:gd name="T10" fmla="*/ 2 w 479"/>
                  <a:gd name="T11" fmla="*/ 0 h 83"/>
                  <a:gd name="T12" fmla="*/ 3 w 479"/>
                  <a:gd name="T13" fmla="*/ 0 h 83"/>
                  <a:gd name="T14" fmla="*/ 3 w 479"/>
                  <a:gd name="T15" fmla="*/ 2 h 83"/>
                  <a:gd name="T16" fmla="*/ 3 w 479"/>
                  <a:gd name="T17" fmla="*/ 2 h 83"/>
                  <a:gd name="T18" fmla="*/ 2 w 479"/>
                  <a:gd name="T19" fmla="*/ 2 h 83"/>
                  <a:gd name="T20" fmla="*/ 2 w 479"/>
                  <a:gd name="T21" fmla="*/ 2 h 83"/>
                  <a:gd name="T22" fmla="*/ 267 w 479"/>
                  <a:gd name="T23" fmla="*/ 42 h 83"/>
                  <a:gd name="T24" fmla="*/ 265 w 479"/>
                  <a:gd name="T25" fmla="*/ 42 h 83"/>
                  <a:gd name="T26" fmla="*/ 265 w 479"/>
                  <a:gd name="T27" fmla="*/ 42 h 83"/>
                  <a:gd name="T28" fmla="*/ 265 w 479"/>
                  <a:gd name="T29" fmla="*/ 41 h 83"/>
                  <a:gd name="T30" fmla="*/ 265 w 479"/>
                  <a:gd name="T31" fmla="*/ 41 h 83"/>
                  <a:gd name="T32" fmla="*/ 267 w 479"/>
                  <a:gd name="T33" fmla="*/ 41 h 83"/>
                  <a:gd name="T34" fmla="*/ 267 w 479"/>
                  <a:gd name="T35" fmla="*/ 41 h 83"/>
                  <a:gd name="T36" fmla="*/ 267 w 479"/>
                  <a:gd name="T37" fmla="*/ 41 h 83"/>
                  <a:gd name="T38" fmla="*/ 267 w 479"/>
                  <a:gd name="T39" fmla="*/ 42 h 83"/>
                  <a:gd name="T40" fmla="*/ 262 w 479"/>
                  <a:gd name="T41" fmla="*/ 44 h 83"/>
                  <a:gd name="T42" fmla="*/ 262 w 479"/>
                  <a:gd name="T43" fmla="*/ 44 h 83"/>
                  <a:gd name="T44" fmla="*/ 260 w 479"/>
                  <a:gd name="T45" fmla="*/ 44 h 83"/>
                  <a:gd name="T46" fmla="*/ 260 w 479"/>
                  <a:gd name="T47" fmla="*/ 44 h 83"/>
                  <a:gd name="T48" fmla="*/ 260 w 479"/>
                  <a:gd name="T49" fmla="*/ 44 h 83"/>
                  <a:gd name="T50" fmla="*/ 260 w 479"/>
                  <a:gd name="T51" fmla="*/ 44 h 83"/>
                  <a:gd name="T52" fmla="*/ 262 w 479"/>
                  <a:gd name="T53" fmla="*/ 42 h 83"/>
                  <a:gd name="T54" fmla="*/ 260 w 479"/>
                  <a:gd name="T55" fmla="*/ 42 h 83"/>
                  <a:gd name="T56" fmla="*/ 262 w 479"/>
                  <a:gd name="T57" fmla="*/ 42 h 83"/>
                  <a:gd name="T58" fmla="*/ 262 w 479"/>
                  <a:gd name="T59" fmla="*/ 42 h 83"/>
                  <a:gd name="T60" fmla="*/ 262 w 479"/>
                  <a:gd name="T61" fmla="*/ 42 h 83"/>
                  <a:gd name="T62" fmla="*/ 262 w 479"/>
                  <a:gd name="T63" fmla="*/ 44 h 83"/>
                  <a:gd name="T64" fmla="*/ 262 w 479"/>
                  <a:gd name="T65" fmla="*/ 44 h 83"/>
                  <a:gd name="T66" fmla="*/ 262 w 479"/>
                  <a:gd name="T67" fmla="*/ 44 h 83"/>
                  <a:gd name="T68" fmla="*/ 390 w 479"/>
                  <a:gd name="T69" fmla="*/ 54 h 83"/>
                  <a:gd name="T70" fmla="*/ 388 w 479"/>
                  <a:gd name="T71" fmla="*/ 54 h 83"/>
                  <a:gd name="T72" fmla="*/ 387 w 479"/>
                  <a:gd name="T73" fmla="*/ 54 h 83"/>
                  <a:gd name="T74" fmla="*/ 387 w 479"/>
                  <a:gd name="T75" fmla="*/ 53 h 83"/>
                  <a:gd name="T76" fmla="*/ 387 w 479"/>
                  <a:gd name="T77" fmla="*/ 53 h 83"/>
                  <a:gd name="T78" fmla="*/ 387 w 479"/>
                  <a:gd name="T79" fmla="*/ 51 h 83"/>
                  <a:gd name="T80" fmla="*/ 387 w 479"/>
                  <a:gd name="T81" fmla="*/ 51 h 83"/>
                  <a:gd name="T82" fmla="*/ 390 w 479"/>
                  <a:gd name="T83" fmla="*/ 51 h 83"/>
                  <a:gd name="T84" fmla="*/ 390 w 479"/>
                  <a:gd name="T85" fmla="*/ 53 h 83"/>
                  <a:gd name="T86" fmla="*/ 390 w 479"/>
                  <a:gd name="T87" fmla="*/ 53 h 83"/>
                  <a:gd name="T88" fmla="*/ 390 w 479"/>
                  <a:gd name="T89" fmla="*/ 54 h 83"/>
                  <a:gd name="T90" fmla="*/ 390 w 479"/>
                  <a:gd name="T91" fmla="*/ 54 h 83"/>
                  <a:gd name="T92" fmla="*/ 479 w 479"/>
                  <a:gd name="T93" fmla="*/ 82 h 83"/>
                  <a:gd name="T94" fmla="*/ 479 w 479"/>
                  <a:gd name="T95" fmla="*/ 83 h 83"/>
                  <a:gd name="T96" fmla="*/ 479 w 479"/>
                  <a:gd name="T97" fmla="*/ 83 h 83"/>
                  <a:gd name="T98" fmla="*/ 479 w 479"/>
                  <a:gd name="T99" fmla="*/ 82 h 83"/>
                  <a:gd name="T100" fmla="*/ 479 w 479"/>
                  <a:gd name="T101" fmla="*/ 82 h 83"/>
                  <a:gd name="T102" fmla="*/ 479 w 479"/>
                  <a:gd name="T103" fmla="*/ 82 h 83"/>
                  <a:gd name="T104" fmla="*/ 479 w 479"/>
                  <a:gd name="T105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9" h="83">
                    <a:moveTo>
                      <a:pt x="2" y="2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67" y="42"/>
                    </a:moveTo>
                    <a:lnTo>
                      <a:pt x="265" y="42"/>
                    </a:lnTo>
                    <a:lnTo>
                      <a:pt x="265" y="42"/>
                    </a:lnTo>
                    <a:lnTo>
                      <a:pt x="265" y="41"/>
                    </a:lnTo>
                    <a:lnTo>
                      <a:pt x="265" y="41"/>
                    </a:lnTo>
                    <a:lnTo>
                      <a:pt x="267" y="41"/>
                    </a:lnTo>
                    <a:lnTo>
                      <a:pt x="267" y="41"/>
                    </a:lnTo>
                    <a:lnTo>
                      <a:pt x="267" y="41"/>
                    </a:lnTo>
                    <a:lnTo>
                      <a:pt x="267" y="42"/>
                    </a:lnTo>
                    <a:close/>
                    <a:moveTo>
                      <a:pt x="262" y="44"/>
                    </a:moveTo>
                    <a:lnTo>
                      <a:pt x="262" y="44"/>
                    </a:lnTo>
                    <a:lnTo>
                      <a:pt x="260" y="44"/>
                    </a:lnTo>
                    <a:lnTo>
                      <a:pt x="260" y="44"/>
                    </a:lnTo>
                    <a:lnTo>
                      <a:pt x="260" y="44"/>
                    </a:lnTo>
                    <a:lnTo>
                      <a:pt x="260" y="44"/>
                    </a:lnTo>
                    <a:lnTo>
                      <a:pt x="262" y="42"/>
                    </a:lnTo>
                    <a:lnTo>
                      <a:pt x="260" y="42"/>
                    </a:lnTo>
                    <a:lnTo>
                      <a:pt x="262" y="42"/>
                    </a:lnTo>
                    <a:lnTo>
                      <a:pt x="262" y="42"/>
                    </a:lnTo>
                    <a:lnTo>
                      <a:pt x="262" y="42"/>
                    </a:lnTo>
                    <a:lnTo>
                      <a:pt x="262" y="44"/>
                    </a:lnTo>
                    <a:lnTo>
                      <a:pt x="262" y="44"/>
                    </a:lnTo>
                    <a:lnTo>
                      <a:pt x="262" y="44"/>
                    </a:lnTo>
                    <a:close/>
                    <a:moveTo>
                      <a:pt x="390" y="54"/>
                    </a:moveTo>
                    <a:lnTo>
                      <a:pt x="388" y="54"/>
                    </a:lnTo>
                    <a:lnTo>
                      <a:pt x="387" y="54"/>
                    </a:lnTo>
                    <a:lnTo>
                      <a:pt x="387" y="53"/>
                    </a:lnTo>
                    <a:lnTo>
                      <a:pt x="387" y="53"/>
                    </a:lnTo>
                    <a:lnTo>
                      <a:pt x="387" y="51"/>
                    </a:lnTo>
                    <a:lnTo>
                      <a:pt x="387" y="51"/>
                    </a:lnTo>
                    <a:lnTo>
                      <a:pt x="390" y="51"/>
                    </a:lnTo>
                    <a:lnTo>
                      <a:pt x="390" y="53"/>
                    </a:lnTo>
                    <a:lnTo>
                      <a:pt x="390" y="53"/>
                    </a:lnTo>
                    <a:lnTo>
                      <a:pt x="390" y="54"/>
                    </a:lnTo>
                    <a:lnTo>
                      <a:pt x="390" y="54"/>
                    </a:lnTo>
                    <a:close/>
                    <a:moveTo>
                      <a:pt x="479" y="82"/>
                    </a:moveTo>
                    <a:lnTo>
                      <a:pt x="479" y="83"/>
                    </a:lnTo>
                    <a:lnTo>
                      <a:pt x="479" y="83"/>
                    </a:lnTo>
                    <a:lnTo>
                      <a:pt x="479" y="82"/>
                    </a:lnTo>
                    <a:lnTo>
                      <a:pt x="479" y="82"/>
                    </a:lnTo>
                    <a:lnTo>
                      <a:pt x="479" y="82"/>
                    </a:lnTo>
                    <a:lnTo>
                      <a:pt x="479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7"/>
              <p:cNvSpPr>
                <a:spLocks noEditPoints="1"/>
              </p:cNvSpPr>
              <p:nvPr/>
            </p:nvSpPr>
            <p:spPr bwMode="auto">
              <a:xfrm>
                <a:off x="3493" y="1518"/>
                <a:ext cx="20" cy="38"/>
              </a:xfrm>
              <a:custGeom>
                <a:avLst/>
                <a:gdLst>
                  <a:gd name="T0" fmla="*/ 18 w 20"/>
                  <a:gd name="T1" fmla="*/ 7 h 38"/>
                  <a:gd name="T2" fmla="*/ 17 w 20"/>
                  <a:gd name="T3" fmla="*/ 5 h 38"/>
                  <a:gd name="T4" fmla="*/ 17 w 20"/>
                  <a:gd name="T5" fmla="*/ 4 h 38"/>
                  <a:gd name="T6" fmla="*/ 18 w 20"/>
                  <a:gd name="T7" fmla="*/ 2 h 38"/>
                  <a:gd name="T8" fmla="*/ 15 w 20"/>
                  <a:gd name="T9" fmla="*/ 5 h 38"/>
                  <a:gd name="T10" fmla="*/ 13 w 20"/>
                  <a:gd name="T11" fmla="*/ 10 h 38"/>
                  <a:gd name="T12" fmla="*/ 12 w 20"/>
                  <a:gd name="T13" fmla="*/ 9 h 38"/>
                  <a:gd name="T14" fmla="*/ 12 w 20"/>
                  <a:gd name="T15" fmla="*/ 10 h 38"/>
                  <a:gd name="T16" fmla="*/ 13 w 20"/>
                  <a:gd name="T17" fmla="*/ 14 h 38"/>
                  <a:gd name="T18" fmla="*/ 13 w 20"/>
                  <a:gd name="T19" fmla="*/ 16 h 38"/>
                  <a:gd name="T20" fmla="*/ 8 w 20"/>
                  <a:gd name="T21" fmla="*/ 10 h 38"/>
                  <a:gd name="T22" fmla="*/ 8 w 20"/>
                  <a:gd name="T23" fmla="*/ 2 h 38"/>
                  <a:gd name="T24" fmla="*/ 15 w 20"/>
                  <a:gd name="T25" fmla="*/ 5 h 38"/>
                  <a:gd name="T26" fmla="*/ 5 w 20"/>
                  <a:gd name="T27" fmla="*/ 9 h 38"/>
                  <a:gd name="T28" fmla="*/ 6 w 20"/>
                  <a:gd name="T29" fmla="*/ 10 h 38"/>
                  <a:gd name="T30" fmla="*/ 5 w 20"/>
                  <a:gd name="T31" fmla="*/ 12 h 38"/>
                  <a:gd name="T32" fmla="*/ 1 w 20"/>
                  <a:gd name="T33" fmla="*/ 10 h 38"/>
                  <a:gd name="T34" fmla="*/ 1 w 20"/>
                  <a:gd name="T35" fmla="*/ 9 h 38"/>
                  <a:gd name="T36" fmla="*/ 5 w 20"/>
                  <a:gd name="T37" fmla="*/ 9 h 38"/>
                  <a:gd name="T38" fmla="*/ 15 w 20"/>
                  <a:gd name="T39" fmla="*/ 24 h 38"/>
                  <a:gd name="T40" fmla="*/ 13 w 20"/>
                  <a:gd name="T41" fmla="*/ 22 h 38"/>
                  <a:gd name="T42" fmla="*/ 12 w 20"/>
                  <a:gd name="T43" fmla="*/ 21 h 38"/>
                  <a:gd name="T44" fmla="*/ 12 w 20"/>
                  <a:gd name="T45" fmla="*/ 19 h 38"/>
                  <a:gd name="T46" fmla="*/ 15 w 20"/>
                  <a:gd name="T47" fmla="*/ 21 h 38"/>
                  <a:gd name="T48" fmla="*/ 15 w 20"/>
                  <a:gd name="T49" fmla="*/ 22 h 38"/>
                  <a:gd name="T50" fmla="*/ 15 w 20"/>
                  <a:gd name="T51" fmla="*/ 38 h 38"/>
                  <a:gd name="T52" fmla="*/ 13 w 20"/>
                  <a:gd name="T53" fmla="*/ 36 h 38"/>
                  <a:gd name="T54" fmla="*/ 10 w 20"/>
                  <a:gd name="T55" fmla="*/ 31 h 38"/>
                  <a:gd name="T56" fmla="*/ 10 w 20"/>
                  <a:gd name="T57" fmla="*/ 29 h 38"/>
                  <a:gd name="T58" fmla="*/ 13 w 20"/>
                  <a:gd name="T59" fmla="*/ 31 h 38"/>
                  <a:gd name="T60" fmla="*/ 13 w 20"/>
                  <a:gd name="T61" fmla="*/ 33 h 38"/>
                  <a:gd name="T62" fmla="*/ 13 w 20"/>
                  <a:gd name="T63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38">
                    <a:moveTo>
                      <a:pt x="20" y="4"/>
                    </a:moveTo>
                    <a:lnTo>
                      <a:pt x="18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4"/>
                    </a:lnTo>
                    <a:close/>
                    <a:moveTo>
                      <a:pt x="15" y="5"/>
                    </a:moveTo>
                    <a:lnTo>
                      <a:pt x="15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8" y="1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  <a:moveTo>
                      <a:pt x="5" y="9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  <a:moveTo>
                      <a:pt x="15" y="22"/>
                    </a:moveTo>
                    <a:lnTo>
                      <a:pt x="15" y="24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2"/>
                    </a:lnTo>
                    <a:close/>
                    <a:moveTo>
                      <a:pt x="13" y="36"/>
                    </a:moveTo>
                    <a:lnTo>
                      <a:pt x="15" y="38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3" y="36"/>
                    </a:lnTo>
                    <a:lnTo>
                      <a:pt x="13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78"/>
              <p:cNvSpPr>
                <a:spLocks noEditPoints="1"/>
              </p:cNvSpPr>
              <p:nvPr/>
            </p:nvSpPr>
            <p:spPr bwMode="auto">
              <a:xfrm>
                <a:off x="3544" y="1914"/>
                <a:ext cx="275" cy="267"/>
              </a:xfrm>
              <a:custGeom>
                <a:avLst/>
                <a:gdLst>
                  <a:gd name="T0" fmla="*/ 156 w 275"/>
                  <a:gd name="T1" fmla="*/ 17 h 267"/>
                  <a:gd name="T2" fmla="*/ 168 w 275"/>
                  <a:gd name="T3" fmla="*/ 22 h 267"/>
                  <a:gd name="T4" fmla="*/ 171 w 275"/>
                  <a:gd name="T5" fmla="*/ 32 h 267"/>
                  <a:gd name="T6" fmla="*/ 185 w 275"/>
                  <a:gd name="T7" fmla="*/ 27 h 267"/>
                  <a:gd name="T8" fmla="*/ 192 w 275"/>
                  <a:gd name="T9" fmla="*/ 41 h 267"/>
                  <a:gd name="T10" fmla="*/ 204 w 275"/>
                  <a:gd name="T11" fmla="*/ 47 h 267"/>
                  <a:gd name="T12" fmla="*/ 214 w 275"/>
                  <a:gd name="T13" fmla="*/ 49 h 267"/>
                  <a:gd name="T14" fmla="*/ 222 w 275"/>
                  <a:gd name="T15" fmla="*/ 56 h 267"/>
                  <a:gd name="T16" fmla="*/ 234 w 275"/>
                  <a:gd name="T17" fmla="*/ 58 h 267"/>
                  <a:gd name="T18" fmla="*/ 245 w 275"/>
                  <a:gd name="T19" fmla="*/ 70 h 267"/>
                  <a:gd name="T20" fmla="*/ 236 w 275"/>
                  <a:gd name="T21" fmla="*/ 100 h 267"/>
                  <a:gd name="T22" fmla="*/ 229 w 275"/>
                  <a:gd name="T23" fmla="*/ 105 h 267"/>
                  <a:gd name="T24" fmla="*/ 226 w 275"/>
                  <a:gd name="T25" fmla="*/ 110 h 267"/>
                  <a:gd name="T26" fmla="*/ 210 w 275"/>
                  <a:gd name="T27" fmla="*/ 129 h 267"/>
                  <a:gd name="T28" fmla="*/ 207 w 275"/>
                  <a:gd name="T29" fmla="*/ 143 h 267"/>
                  <a:gd name="T30" fmla="*/ 217 w 275"/>
                  <a:gd name="T31" fmla="*/ 134 h 267"/>
                  <a:gd name="T32" fmla="*/ 226 w 275"/>
                  <a:gd name="T33" fmla="*/ 146 h 267"/>
                  <a:gd name="T34" fmla="*/ 226 w 275"/>
                  <a:gd name="T35" fmla="*/ 160 h 267"/>
                  <a:gd name="T36" fmla="*/ 221 w 275"/>
                  <a:gd name="T37" fmla="*/ 170 h 267"/>
                  <a:gd name="T38" fmla="*/ 226 w 275"/>
                  <a:gd name="T39" fmla="*/ 179 h 267"/>
                  <a:gd name="T40" fmla="*/ 224 w 275"/>
                  <a:gd name="T41" fmla="*/ 191 h 267"/>
                  <a:gd name="T42" fmla="*/ 238 w 275"/>
                  <a:gd name="T43" fmla="*/ 201 h 267"/>
                  <a:gd name="T44" fmla="*/ 233 w 275"/>
                  <a:gd name="T45" fmla="*/ 208 h 267"/>
                  <a:gd name="T46" fmla="*/ 209 w 275"/>
                  <a:gd name="T47" fmla="*/ 225 h 267"/>
                  <a:gd name="T48" fmla="*/ 188 w 275"/>
                  <a:gd name="T49" fmla="*/ 214 h 267"/>
                  <a:gd name="T50" fmla="*/ 176 w 275"/>
                  <a:gd name="T51" fmla="*/ 214 h 267"/>
                  <a:gd name="T52" fmla="*/ 154 w 275"/>
                  <a:gd name="T53" fmla="*/ 221 h 267"/>
                  <a:gd name="T54" fmla="*/ 147 w 275"/>
                  <a:gd name="T55" fmla="*/ 240 h 267"/>
                  <a:gd name="T56" fmla="*/ 132 w 275"/>
                  <a:gd name="T57" fmla="*/ 242 h 267"/>
                  <a:gd name="T58" fmla="*/ 125 w 275"/>
                  <a:gd name="T59" fmla="*/ 237 h 267"/>
                  <a:gd name="T60" fmla="*/ 106 w 275"/>
                  <a:gd name="T61" fmla="*/ 232 h 267"/>
                  <a:gd name="T62" fmla="*/ 96 w 275"/>
                  <a:gd name="T63" fmla="*/ 233 h 267"/>
                  <a:gd name="T64" fmla="*/ 80 w 275"/>
                  <a:gd name="T65" fmla="*/ 232 h 267"/>
                  <a:gd name="T66" fmla="*/ 67 w 275"/>
                  <a:gd name="T67" fmla="*/ 225 h 267"/>
                  <a:gd name="T68" fmla="*/ 65 w 275"/>
                  <a:gd name="T69" fmla="*/ 220 h 267"/>
                  <a:gd name="T70" fmla="*/ 65 w 275"/>
                  <a:gd name="T71" fmla="*/ 199 h 267"/>
                  <a:gd name="T72" fmla="*/ 70 w 275"/>
                  <a:gd name="T73" fmla="*/ 160 h 267"/>
                  <a:gd name="T74" fmla="*/ 77 w 275"/>
                  <a:gd name="T75" fmla="*/ 162 h 267"/>
                  <a:gd name="T76" fmla="*/ 70 w 275"/>
                  <a:gd name="T77" fmla="*/ 141 h 267"/>
                  <a:gd name="T78" fmla="*/ 51 w 275"/>
                  <a:gd name="T79" fmla="*/ 121 h 267"/>
                  <a:gd name="T80" fmla="*/ 58 w 275"/>
                  <a:gd name="T81" fmla="*/ 112 h 267"/>
                  <a:gd name="T82" fmla="*/ 41 w 275"/>
                  <a:gd name="T83" fmla="*/ 104 h 267"/>
                  <a:gd name="T84" fmla="*/ 29 w 275"/>
                  <a:gd name="T85" fmla="*/ 99 h 267"/>
                  <a:gd name="T86" fmla="*/ 7 w 275"/>
                  <a:gd name="T87" fmla="*/ 92 h 267"/>
                  <a:gd name="T88" fmla="*/ 5 w 275"/>
                  <a:gd name="T89" fmla="*/ 82 h 267"/>
                  <a:gd name="T90" fmla="*/ 0 w 275"/>
                  <a:gd name="T91" fmla="*/ 78 h 267"/>
                  <a:gd name="T92" fmla="*/ 34 w 275"/>
                  <a:gd name="T93" fmla="*/ 68 h 267"/>
                  <a:gd name="T94" fmla="*/ 63 w 275"/>
                  <a:gd name="T95" fmla="*/ 71 h 267"/>
                  <a:gd name="T96" fmla="*/ 58 w 275"/>
                  <a:gd name="T97" fmla="*/ 42 h 267"/>
                  <a:gd name="T98" fmla="*/ 82 w 275"/>
                  <a:gd name="T99" fmla="*/ 51 h 267"/>
                  <a:gd name="T100" fmla="*/ 96 w 275"/>
                  <a:gd name="T101" fmla="*/ 41 h 267"/>
                  <a:gd name="T102" fmla="*/ 123 w 275"/>
                  <a:gd name="T103" fmla="*/ 8 h 267"/>
                  <a:gd name="T104" fmla="*/ 142 w 275"/>
                  <a:gd name="T105" fmla="*/ 7 h 267"/>
                  <a:gd name="T106" fmla="*/ 65 w 275"/>
                  <a:gd name="T107" fmla="*/ 145 h 267"/>
                  <a:gd name="T108" fmla="*/ 275 w 275"/>
                  <a:gd name="T109" fmla="*/ 249 h 267"/>
                  <a:gd name="T110" fmla="*/ 262 w 275"/>
                  <a:gd name="T111" fmla="*/ 266 h 267"/>
                  <a:gd name="T112" fmla="*/ 260 w 275"/>
                  <a:gd name="T113" fmla="*/ 254 h 267"/>
                  <a:gd name="T114" fmla="*/ 257 w 275"/>
                  <a:gd name="T115" fmla="*/ 245 h 267"/>
                  <a:gd name="T116" fmla="*/ 265 w 275"/>
                  <a:gd name="T117" fmla="*/ 235 h 267"/>
                  <a:gd name="T118" fmla="*/ 272 w 275"/>
                  <a:gd name="T119" fmla="*/ 2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5" h="267">
                    <a:moveTo>
                      <a:pt x="147" y="12"/>
                    </a:moveTo>
                    <a:lnTo>
                      <a:pt x="147" y="10"/>
                    </a:lnTo>
                    <a:lnTo>
                      <a:pt x="151" y="10"/>
                    </a:lnTo>
                    <a:lnTo>
                      <a:pt x="151" y="8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4" y="12"/>
                    </a:lnTo>
                    <a:lnTo>
                      <a:pt x="154" y="15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9" y="17"/>
                    </a:lnTo>
                    <a:lnTo>
                      <a:pt x="161" y="18"/>
                    </a:lnTo>
                    <a:lnTo>
                      <a:pt x="161" y="18"/>
                    </a:lnTo>
                    <a:lnTo>
                      <a:pt x="163" y="22"/>
                    </a:lnTo>
                    <a:lnTo>
                      <a:pt x="163" y="24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8" y="22"/>
                    </a:lnTo>
                    <a:lnTo>
                      <a:pt x="169" y="22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1" y="27"/>
                    </a:lnTo>
                    <a:lnTo>
                      <a:pt x="171" y="29"/>
                    </a:lnTo>
                    <a:lnTo>
                      <a:pt x="171" y="29"/>
                    </a:lnTo>
                    <a:lnTo>
                      <a:pt x="173" y="29"/>
                    </a:lnTo>
                    <a:lnTo>
                      <a:pt x="173" y="30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1" y="32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6" y="34"/>
                    </a:lnTo>
                    <a:lnTo>
                      <a:pt x="180" y="34"/>
                    </a:lnTo>
                    <a:lnTo>
                      <a:pt x="181" y="32"/>
                    </a:lnTo>
                    <a:lnTo>
                      <a:pt x="181" y="30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5" y="27"/>
                    </a:lnTo>
                    <a:lnTo>
                      <a:pt x="185" y="29"/>
                    </a:lnTo>
                    <a:lnTo>
                      <a:pt x="183" y="34"/>
                    </a:lnTo>
                    <a:lnTo>
                      <a:pt x="185" y="35"/>
                    </a:lnTo>
                    <a:lnTo>
                      <a:pt x="185" y="37"/>
                    </a:lnTo>
                    <a:lnTo>
                      <a:pt x="185" y="39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8" y="39"/>
                    </a:lnTo>
                    <a:lnTo>
                      <a:pt x="190" y="41"/>
                    </a:lnTo>
                    <a:lnTo>
                      <a:pt x="192" y="41"/>
                    </a:lnTo>
                    <a:lnTo>
                      <a:pt x="193" y="42"/>
                    </a:lnTo>
                    <a:lnTo>
                      <a:pt x="193" y="42"/>
                    </a:lnTo>
                    <a:lnTo>
                      <a:pt x="195" y="44"/>
                    </a:lnTo>
                    <a:lnTo>
                      <a:pt x="197" y="46"/>
                    </a:lnTo>
                    <a:lnTo>
                      <a:pt x="197" y="47"/>
                    </a:lnTo>
                    <a:lnTo>
                      <a:pt x="198" y="47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4" y="46"/>
                    </a:lnTo>
                    <a:lnTo>
                      <a:pt x="204" y="47"/>
                    </a:lnTo>
                    <a:lnTo>
                      <a:pt x="205" y="47"/>
                    </a:lnTo>
                    <a:lnTo>
                      <a:pt x="205" y="47"/>
                    </a:lnTo>
                    <a:lnTo>
                      <a:pt x="205" y="49"/>
                    </a:lnTo>
                    <a:lnTo>
                      <a:pt x="207" y="49"/>
                    </a:lnTo>
                    <a:lnTo>
                      <a:pt x="209" y="49"/>
                    </a:lnTo>
                    <a:lnTo>
                      <a:pt x="209" y="47"/>
                    </a:lnTo>
                    <a:lnTo>
                      <a:pt x="210" y="47"/>
                    </a:lnTo>
                    <a:lnTo>
                      <a:pt x="212" y="47"/>
                    </a:lnTo>
                    <a:lnTo>
                      <a:pt x="212" y="47"/>
                    </a:lnTo>
                    <a:lnTo>
                      <a:pt x="214" y="49"/>
                    </a:lnTo>
                    <a:lnTo>
                      <a:pt x="214" y="47"/>
                    </a:lnTo>
                    <a:lnTo>
                      <a:pt x="216" y="49"/>
                    </a:lnTo>
                    <a:lnTo>
                      <a:pt x="217" y="51"/>
                    </a:lnTo>
                    <a:lnTo>
                      <a:pt x="217" y="51"/>
                    </a:lnTo>
                    <a:lnTo>
                      <a:pt x="217" y="53"/>
                    </a:lnTo>
                    <a:lnTo>
                      <a:pt x="219" y="53"/>
                    </a:lnTo>
                    <a:lnTo>
                      <a:pt x="221" y="58"/>
                    </a:lnTo>
                    <a:lnTo>
                      <a:pt x="222" y="58"/>
                    </a:lnTo>
                    <a:lnTo>
                      <a:pt x="222" y="56"/>
                    </a:lnTo>
                    <a:lnTo>
                      <a:pt x="222" y="56"/>
                    </a:lnTo>
                    <a:lnTo>
                      <a:pt x="224" y="56"/>
                    </a:lnTo>
                    <a:lnTo>
                      <a:pt x="226" y="56"/>
                    </a:lnTo>
                    <a:lnTo>
                      <a:pt x="226" y="56"/>
                    </a:lnTo>
                    <a:lnTo>
                      <a:pt x="226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9" y="58"/>
                    </a:lnTo>
                    <a:lnTo>
                      <a:pt x="233" y="58"/>
                    </a:lnTo>
                    <a:lnTo>
                      <a:pt x="234" y="58"/>
                    </a:lnTo>
                    <a:lnTo>
                      <a:pt x="234" y="58"/>
                    </a:lnTo>
                    <a:lnTo>
                      <a:pt x="236" y="59"/>
                    </a:lnTo>
                    <a:lnTo>
                      <a:pt x="238" y="59"/>
                    </a:lnTo>
                    <a:lnTo>
                      <a:pt x="241" y="61"/>
                    </a:lnTo>
                    <a:lnTo>
                      <a:pt x="245" y="61"/>
                    </a:lnTo>
                    <a:lnTo>
                      <a:pt x="246" y="63"/>
                    </a:lnTo>
                    <a:lnTo>
                      <a:pt x="248" y="63"/>
                    </a:lnTo>
                    <a:lnTo>
                      <a:pt x="248" y="64"/>
                    </a:lnTo>
                    <a:lnTo>
                      <a:pt x="248" y="64"/>
                    </a:lnTo>
                    <a:lnTo>
                      <a:pt x="245" y="70"/>
                    </a:lnTo>
                    <a:lnTo>
                      <a:pt x="243" y="71"/>
                    </a:lnTo>
                    <a:lnTo>
                      <a:pt x="241" y="75"/>
                    </a:lnTo>
                    <a:lnTo>
                      <a:pt x="241" y="78"/>
                    </a:lnTo>
                    <a:lnTo>
                      <a:pt x="240" y="82"/>
                    </a:lnTo>
                    <a:lnTo>
                      <a:pt x="238" y="87"/>
                    </a:lnTo>
                    <a:lnTo>
                      <a:pt x="238" y="88"/>
                    </a:lnTo>
                    <a:lnTo>
                      <a:pt x="238" y="90"/>
                    </a:lnTo>
                    <a:lnTo>
                      <a:pt x="238" y="93"/>
                    </a:lnTo>
                    <a:lnTo>
                      <a:pt x="236" y="97"/>
                    </a:lnTo>
                    <a:lnTo>
                      <a:pt x="236" y="100"/>
                    </a:lnTo>
                    <a:lnTo>
                      <a:pt x="238" y="102"/>
                    </a:lnTo>
                    <a:lnTo>
                      <a:pt x="238" y="102"/>
                    </a:lnTo>
                    <a:lnTo>
                      <a:pt x="236" y="104"/>
                    </a:lnTo>
                    <a:lnTo>
                      <a:pt x="234" y="104"/>
                    </a:lnTo>
                    <a:lnTo>
                      <a:pt x="234" y="105"/>
                    </a:lnTo>
                    <a:lnTo>
                      <a:pt x="233" y="107"/>
                    </a:lnTo>
                    <a:lnTo>
                      <a:pt x="231" y="107"/>
                    </a:lnTo>
                    <a:lnTo>
                      <a:pt x="229" y="107"/>
                    </a:lnTo>
                    <a:lnTo>
                      <a:pt x="229" y="105"/>
                    </a:lnTo>
                    <a:lnTo>
                      <a:pt x="229" y="105"/>
                    </a:lnTo>
                    <a:lnTo>
                      <a:pt x="229" y="105"/>
                    </a:lnTo>
                    <a:lnTo>
                      <a:pt x="228" y="105"/>
                    </a:lnTo>
                    <a:lnTo>
                      <a:pt x="226" y="105"/>
                    </a:lnTo>
                    <a:lnTo>
                      <a:pt x="224" y="107"/>
                    </a:lnTo>
                    <a:lnTo>
                      <a:pt x="224" y="109"/>
                    </a:lnTo>
                    <a:lnTo>
                      <a:pt x="226" y="109"/>
                    </a:lnTo>
                    <a:lnTo>
                      <a:pt x="226" y="109"/>
                    </a:lnTo>
                    <a:lnTo>
                      <a:pt x="226" y="109"/>
                    </a:lnTo>
                    <a:lnTo>
                      <a:pt x="226" y="110"/>
                    </a:lnTo>
                    <a:lnTo>
                      <a:pt x="226" y="110"/>
                    </a:lnTo>
                    <a:lnTo>
                      <a:pt x="222" y="114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19" y="119"/>
                    </a:lnTo>
                    <a:lnTo>
                      <a:pt x="216" y="121"/>
                    </a:lnTo>
                    <a:lnTo>
                      <a:pt x="216" y="121"/>
                    </a:lnTo>
                    <a:lnTo>
                      <a:pt x="216" y="124"/>
                    </a:lnTo>
                    <a:lnTo>
                      <a:pt x="216" y="126"/>
                    </a:lnTo>
                    <a:lnTo>
                      <a:pt x="212" y="128"/>
                    </a:lnTo>
                    <a:lnTo>
                      <a:pt x="210" y="129"/>
                    </a:lnTo>
                    <a:lnTo>
                      <a:pt x="209" y="131"/>
                    </a:lnTo>
                    <a:lnTo>
                      <a:pt x="209" y="133"/>
                    </a:lnTo>
                    <a:lnTo>
                      <a:pt x="209" y="134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9" y="138"/>
                    </a:lnTo>
                    <a:lnTo>
                      <a:pt x="209" y="139"/>
                    </a:lnTo>
                    <a:lnTo>
                      <a:pt x="207" y="139"/>
                    </a:lnTo>
                    <a:lnTo>
                      <a:pt x="207" y="141"/>
                    </a:lnTo>
                    <a:lnTo>
                      <a:pt x="207" y="143"/>
                    </a:lnTo>
                    <a:lnTo>
                      <a:pt x="207" y="143"/>
                    </a:lnTo>
                    <a:lnTo>
                      <a:pt x="209" y="143"/>
                    </a:lnTo>
                    <a:lnTo>
                      <a:pt x="210" y="141"/>
                    </a:lnTo>
                    <a:lnTo>
                      <a:pt x="212" y="139"/>
                    </a:lnTo>
                    <a:lnTo>
                      <a:pt x="212" y="138"/>
                    </a:lnTo>
                    <a:lnTo>
                      <a:pt x="210" y="138"/>
                    </a:lnTo>
                    <a:lnTo>
                      <a:pt x="212" y="138"/>
                    </a:lnTo>
                    <a:lnTo>
                      <a:pt x="214" y="136"/>
                    </a:lnTo>
                    <a:lnTo>
                      <a:pt x="216" y="134"/>
                    </a:lnTo>
                    <a:lnTo>
                      <a:pt x="217" y="134"/>
                    </a:lnTo>
                    <a:lnTo>
                      <a:pt x="221" y="134"/>
                    </a:lnTo>
                    <a:lnTo>
                      <a:pt x="222" y="134"/>
                    </a:lnTo>
                    <a:lnTo>
                      <a:pt x="222" y="136"/>
                    </a:lnTo>
                    <a:lnTo>
                      <a:pt x="222" y="138"/>
                    </a:lnTo>
                    <a:lnTo>
                      <a:pt x="222" y="139"/>
                    </a:lnTo>
                    <a:lnTo>
                      <a:pt x="222" y="141"/>
                    </a:lnTo>
                    <a:lnTo>
                      <a:pt x="222" y="143"/>
                    </a:lnTo>
                    <a:lnTo>
                      <a:pt x="224" y="145"/>
                    </a:lnTo>
                    <a:lnTo>
                      <a:pt x="224" y="145"/>
                    </a:lnTo>
                    <a:lnTo>
                      <a:pt x="226" y="146"/>
                    </a:lnTo>
                    <a:lnTo>
                      <a:pt x="226" y="148"/>
                    </a:lnTo>
                    <a:lnTo>
                      <a:pt x="226" y="148"/>
                    </a:lnTo>
                    <a:lnTo>
                      <a:pt x="226" y="150"/>
                    </a:lnTo>
                    <a:lnTo>
                      <a:pt x="222" y="151"/>
                    </a:lnTo>
                    <a:lnTo>
                      <a:pt x="222" y="153"/>
                    </a:lnTo>
                    <a:lnTo>
                      <a:pt x="222" y="153"/>
                    </a:lnTo>
                    <a:lnTo>
                      <a:pt x="222" y="155"/>
                    </a:lnTo>
                    <a:lnTo>
                      <a:pt x="224" y="155"/>
                    </a:lnTo>
                    <a:lnTo>
                      <a:pt x="226" y="158"/>
                    </a:lnTo>
                    <a:lnTo>
                      <a:pt x="226" y="160"/>
                    </a:lnTo>
                    <a:lnTo>
                      <a:pt x="229" y="162"/>
                    </a:lnTo>
                    <a:lnTo>
                      <a:pt x="229" y="163"/>
                    </a:lnTo>
                    <a:lnTo>
                      <a:pt x="229" y="163"/>
                    </a:lnTo>
                    <a:lnTo>
                      <a:pt x="228" y="163"/>
                    </a:lnTo>
                    <a:lnTo>
                      <a:pt x="228" y="167"/>
                    </a:lnTo>
                    <a:lnTo>
                      <a:pt x="228" y="167"/>
                    </a:lnTo>
                    <a:lnTo>
                      <a:pt x="226" y="168"/>
                    </a:lnTo>
                    <a:lnTo>
                      <a:pt x="222" y="170"/>
                    </a:lnTo>
                    <a:lnTo>
                      <a:pt x="222" y="170"/>
                    </a:lnTo>
                    <a:lnTo>
                      <a:pt x="221" y="170"/>
                    </a:lnTo>
                    <a:lnTo>
                      <a:pt x="219" y="170"/>
                    </a:lnTo>
                    <a:lnTo>
                      <a:pt x="219" y="172"/>
                    </a:lnTo>
                    <a:lnTo>
                      <a:pt x="221" y="174"/>
                    </a:lnTo>
                    <a:lnTo>
                      <a:pt x="221" y="174"/>
                    </a:lnTo>
                    <a:lnTo>
                      <a:pt x="221" y="175"/>
                    </a:lnTo>
                    <a:lnTo>
                      <a:pt x="222" y="177"/>
                    </a:lnTo>
                    <a:lnTo>
                      <a:pt x="224" y="177"/>
                    </a:lnTo>
                    <a:lnTo>
                      <a:pt x="226" y="177"/>
                    </a:lnTo>
                    <a:lnTo>
                      <a:pt x="226" y="177"/>
                    </a:lnTo>
                    <a:lnTo>
                      <a:pt x="226" y="179"/>
                    </a:lnTo>
                    <a:lnTo>
                      <a:pt x="228" y="180"/>
                    </a:lnTo>
                    <a:lnTo>
                      <a:pt x="226" y="182"/>
                    </a:lnTo>
                    <a:lnTo>
                      <a:pt x="226" y="182"/>
                    </a:lnTo>
                    <a:lnTo>
                      <a:pt x="224" y="184"/>
                    </a:lnTo>
                    <a:lnTo>
                      <a:pt x="224" y="185"/>
                    </a:lnTo>
                    <a:lnTo>
                      <a:pt x="222" y="187"/>
                    </a:lnTo>
                    <a:lnTo>
                      <a:pt x="224" y="187"/>
                    </a:lnTo>
                    <a:lnTo>
                      <a:pt x="224" y="189"/>
                    </a:lnTo>
                    <a:lnTo>
                      <a:pt x="224" y="191"/>
                    </a:lnTo>
                    <a:lnTo>
                      <a:pt x="224" y="191"/>
                    </a:lnTo>
                    <a:lnTo>
                      <a:pt x="226" y="192"/>
                    </a:lnTo>
                    <a:lnTo>
                      <a:pt x="229" y="196"/>
                    </a:lnTo>
                    <a:lnTo>
                      <a:pt x="233" y="197"/>
                    </a:lnTo>
                    <a:lnTo>
                      <a:pt x="233" y="197"/>
                    </a:lnTo>
                    <a:lnTo>
                      <a:pt x="238" y="196"/>
                    </a:lnTo>
                    <a:lnTo>
                      <a:pt x="238" y="196"/>
                    </a:lnTo>
                    <a:lnTo>
                      <a:pt x="240" y="197"/>
                    </a:lnTo>
                    <a:lnTo>
                      <a:pt x="240" y="197"/>
                    </a:lnTo>
                    <a:lnTo>
                      <a:pt x="238" y="199"/>
                    </a:lnTo>
                    <a:lnTo>
                      <a:pt x="238" y="201"/>
                    </a:lnTo>
                    <a:lnTo>
                      <a:pt x="236" y="203"/>
                    </a:lnTo>
                    <a:lnTo>
                      <a:pt x="236" y="204"/>
                    </a:lnTo>
                    <a:lnTo>
                      <a:pt x="236" y="204"/>
                    </a:lnTo>
                    <a:lnTo>
                      <a:pt x="236" y="206"/>
                    </a:lnTo>
                    <a:lnTo>
                      <a:pt x="234" y="208"/>
                    </a:lnTo>
                    <a:lnTo>
                      <a:pt x="234" y="206"/>
                    </a:lnTo>
                    <a:lnTo>
                      <a:pt x="234" y="206"/>
                    </a:lnTo>
                    <a:lnTo>
                      <a:pt x="234" y="206"/>
                    </a:lnTo>
                    <a:lnTo>
                      <a:pt x="233" y="206"/>
                    </a:lnTo>
                    <a:lnTo>
                      <a:pt x="233" y="208"/>
                    </a:lnTo>
                    <a:lnTo>
                      <a:pt x="231" y="208"/>
                    </a:lnTo>
                    <a:lnTo>
                      <a:pt x="229" y="209"/>
                    </a:lnTo>
                    <a:lnTo>
                      <a:pt x="224" y="214"/>
                    </a:lnTo>
                    <a:lnTo>
                      <a:pt x="221" y="216"/>
                    </a:lnTo>
                    <a:lnTo>
                      <a:pt x="221" y="218"/>
                    </a:lnTo>
                    <a:lnTo>
                      <a:pt x="219" y="220"/>
                    </a:lnTo>
                    <a:lnTo>
                      <a:pt x="217" y="221"/>
                    </a:lnTo>
                    <a:lnTo>
                      <a:pt x="216" y="221"/>
                    </a:lnTo>
                    <a:lnTo>
                      <a:pt x="212" y="223"/>
                    </a:lnTo>
                    <a:lnTo>
                      <a:pt x="209" y="225"/>
                    </a:lnTo>
                    <a:lnTo>
                      <a:pt x="207" y="225"/>
                    </a:lnTo>
                    <a:lnTo>
                      <a:pt x="204" y="225"/>
                    </a:lnTo>
                    <a:lnTo>
                      <a:pt x="200" y="221"/>
                    </a:lnTo>
                    <a:lnTo>
                      <a:pt x="195" y="221"/>
                    </a:lnTo>
                    <a:lnTo>
                      <a:pt x="193" y="218"/>
                    </a:lnTo>
                    <a:lnTo>
                      <a:pt x="192" y="218"/>
                    </a:lnTo>
                    <a:lnTo>
                      <a:pt x="190" y="218"/>
                    </a:lnTo>
                    <a:lnTo>
                      <a:pt x="190" y="216"/>
                    </a:lnTo>
                    <a:lnTo>
                      <a:pt x="188" y="216"/>
                    </a:lnTo>
                    <a:lnTo>
                      <a:pt x="188" y="214"/>
                    </a:lnTo>
                    <a:lnTo>
                      <a:pt x="186" y="216"/>
                    </a:lnTo>
                    <a:lnTo>
                      <a:pt x="186" y="216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3" y="216"/>
                    </a:lnTo>
                    <a:lnTo>
                      <a:pt x="183" y="216"/>
                    </a:lnTo>
                    <a:lnTo>
                      <a:pt x="181" y="216"/>
                    </a:lnTo>
                    <a:lnTo>
                      <a:pt x="181" y="216"/>
                    </a:lnTo>
                    <a:lnTo>
                      <a:pt x="176" y="214"/>
                    </a:lnTo>
                    <a:lnTo>
                      <a:pt x="176" y="214"/>
                    </a:lnTo>
                    <a:lnTo>
                      <a:pt x="173" y="214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69" y="211"/>
                    </a:lnTo>
                    <a:lnTo>
                      <a:pt x="169" y="211"/>
                    </a:lnTo>
                    <a:lnTo>
                      <a:pt x="166" y="211"/>
                    </a:lnTo>
                    <a:lnTo>
                      <a:pt x="166" y="213"/>
                    </a:lnTo>
                    <a:lnTo>
                      <a:pt x="164" y="214"/>
                    </a:lnTo>
                    <a:lnTo>
                      <a:pt x="154" y="221"/>
                    </a:lnTo>
                    <a:lnTo>
                      <a:pt x="152" y="225"/>
                    </a:lnTo>
                    <a:lnTo>
                      <a:pt x="151" y="228"/>
                    </a:lnTo>
                    <a:lnTo>
                      <a:pt x="151" y="232"/>
                    </a:lnTo>
                    <a:lnTo>
                      <a:pt x="151" y="237"/>
                    </a:lnTo>
                    <a:lnTo>
                      <a:pt x="152" y="240"/>
                    </a:lnTo>
                    <a:lnTo>
                      <a:pt x="154" y="242"/>
                    </a:lnTo>
                    <a:lnTo>
                      <a:pt x="152" y="242"/>
                    </a:lnTo>
                    <a:lnTo>
                      <a:pt x="151" y="242"/>
                    </a:lnTo>
                    <a:lnTo>
                      <a:pt x="149" y="240"/>
                    </a:lnTo>
                    <a:lnTo>
                      <a:pt x="147" y="240"/>
                    </a:lnTo>
                    <a:lnTo>
                      <a:pt x="145" y="242"/>
                    </a:lnTo>
                    <a:lnTo>
                      <a:pt x="144" y="242"/>
                    </a:lnTo>
                    <a:lnTo>
                      <a:pt x="144" y="242"/>
                    </a:lnTo>
                    <a:lnTo>
                      <a:pt x="144" y="242"/>
                    </a:lnTo>
                    <a:lnTo>
                      <a:pt x="142" y="243"/>
                    </a:lnTo>
                    <a:lnTo>
                      <a:pt x="142" y="243"/>
                    </a:lnTo>
                    <a:lnTo>
                      <a:pt x="140" y="243"/>
                    </a:lnTo>
                    <a:lnTo>
                      <a:pt x="137" y="242"/>
                    </a:lnTo>
                    <a:lnTo>
                      <a:pt x="133" y="242"/>
                    </a:lnTo>
                    <a:lnTo>
                      <a:pt x="132" y="242"/>
                    </a:lnTo>
                    <a:lnTo>
                      <a:pt x="130" y="243"/>
                    </a:lnTo>
                    <a:lnTo>
                      <a:pt x="130" y="243"/>
                    </a:lnTo>
                    <a:lnTo>
                      <a:pt x="128" y="242"/>
                    </a:lnTo>
                    <a:lnTo>
                      <a:pt x="128" y="242"/>
                    </a:lnTo>
                    <a:lnTo>
                      <a:pt x="127" y="240"/>
                    </a:lnTo>
                    <a:lnTo>
                      <a:pt x="125" y="240"/>
                    </a:lnTo>
                    <a:lnTo>
                      <a:pt x="125" y="238"/>
                    </a:lnTo>
                    <a:lnTo>
                      <a:pt x="125" y="238"/>
                    </a:lnTo>
                    <a:lnTo>
                      <a:pt x="125" y="238"/>
                    </a:lnTo>
                    <a:lnTo>
                      <a:pt x="125" y="237"/>
                    </a:lnTo>
                    <a:lnTo>
                      <a:pt x="121" y="237"/>
                    </a:lnTo>
                    <a:lnTo>
                      <a:pt x="120" y="237"/>
                    </a:lnTo>
                    <a:lnTo>
                      <a:pt x="120" y="237"/>
                    </a:lnTo>
                    <a:lnTo>
                      <a:pt x="120" y="237"/>
                    </a:lnTo>
                    <a:lnTo>
                      <a:pt x="118" y="235"/>
                    </a:lnTo>
                    <a:lnTo>
                      <a:pt x="116" y="235"/>
                    </a:lnTo>
                    <a:lnTo>
                      <a:pt x="115" y="233"/>
                    </a:lnTo>
                    <a:lnTo>
                      <a:pt x="113" y="233"/>
                    </a:lnTo>
                    <a:lnTo>
                      <a:pt x="111" y="232"/>
                    </a:lnTo>
                    <a:lnTo>
                      <a:pt x="106" y="232"/>
                    </a:lnTo>
                    <a:lnTo>
                      <a:pt x="104" y="230"/>
                    </a:lnTo>
                    <a:lnTo>
                      <a:pt x="104" y="232"/>
                    </a:lnTo>
                    <a:lnTo>
                      <a:pt x="104" y="232"/>
                    </a:lnTo>
                    <a:lnTo>
                      <a:pt x="104" y="235"/>
                    </a:lnTo>
                    <a:lnTo>
                      <a:pt x="104" y="235"/>
                    </a:lnTo>
                    <a:lnTo>
                      <a:pt x="101" y="235"/>
                    </a:lnTo>
                    <a:lnTo>
                      <a:pt x="99" y="235"/>
                    </a:lnTo>
                    <a:lnTo>
                      <a:pt x="97" y="235"/>
                    </a:lnTo>
                    <a:lnTo>
                      <a:pt x="96" y="235"/>
                    </a:lnTo>
                    <a:lnTo>
                      <a:pt x="96" y="233"/>
                    </a:lnTo>
                    <a:lnTo>
                      <a:pt x="91" y="235"/>
                    </a:lnTo>
                    <a:lnTo>
                      <a:pt x="91" y="235"/>
                    </a:lnTo>
                    <a:lnTo>
                      <a:pt x="89" y="233"/>
                    </a:lnTo>
                    <a:lnTo>
                      <a:pt x="87" y="232"/>
                    </a:lnTo>
                    <a:lnTo>
                      <a:pt x="87" y="232"/>
                    </a:lnTo>
                    <a:lnTo>
                      <a:pt x="86" y="232"/>
                    </a:lnTo>
                    <a:lnTo>
                      <a:pt x="86" y="232"/>
                    </a:lnTo>
                    <a:lnTo>
                      <a:pt x="84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77" y="228"/>
                    </a:lnTo>
                    <a:lnTo>
                      <a:pt x="77" y="228"/>
                    </a:lnTo>
                    <a:lnTo>
                      <a:pt x="75" y="228"/>
                    </a:lnTo>
                    <a:lnTo>
                      <a:pt x="74" y="228"/>
                    </a:lnTo>
                    <a:lnTo>
                      <a:pt x="68" y="226"/>
                    </a:lnTo>
                    <a:lnTo>
                      <a:pt x="67" y="225"/>
                    </a:lnTo>
                    <a:lnTo>
                      <a:pt x="67" y="225"/>
                    </a:lnTo>
                    <a:lnTo>
                      <a:pt x="67" y="225"/>
                    </a:lnTo>
                    <a:lnTo>
                      <a:pt x="67" y="225"/>
                    </a:lnTo>
                    <a:lnTo>
                      <a:pt x="65" y="225"/>
                    </a:lnTo>
                    <a:lnTo>
                      <a:pt x="65" y="226"/>
                    </a:lnTo>
                    <a:lnTo>
                      <a:pt x="65" y="226"/>
                    </a:lnTo>
                    <a:lnTo>
                      <a:pt x="65" y="226"/>
                    </a:lnTo>
                    <a:lnTo>
                      <a:pt x="63" y="225"/>
                    </a:lnTo>
                    <a:lnTo>
                      <a:pt x="63" y="225"/>
                    </a:lnTo>
                    <a:lnTo>
                      <a:pt x="63" y="223"/>
                    </a:lnTo>
                    <a:lnTo>
                      <a:pt x="65" y="223"/>
                    </a:lnTo>
                    <a:lnTo>
                      <a:pt x="65" y="221"/>
                    </a:lnTo>
                    <a:lnTo>
                      <a:pt x="65" y="220"/>
                    </a:lnTo>
                    <a:lnTo>
                      <a:pt x="63" y="220"/>
                    </a:lnTo>
                    <a:lnTo>
                      <a:pt x="62" y="220"/>
                    </a:lnTo>
                    <a:lnTo>
                      <a:pt x="60" y="220"/>
                    </a:lnTo>
                    <a:lnTo>
                      <a:pt x="58" y="218"/>
                    </a:lnTo>
                    <a:lnTo>
                      <a:pt x="58" y="218"/>
                    </a:lnTo>
                    <a:lnTo>
                      <a:pt x="56" y="216"/>
                    </a:lnTo>
                    <a:lnTo>
                      <a:pt x="56" y="216"/>
                    </a:lnTo>
                    <a:lnTo>
                      <a:pt x="60" y="214"/>
                    </a:lnTo>
                    <a:lnTo>
                      <a:pt x="63" y="211"/>
                    </a:lnTo>
                    <a:lnTo>
                      <a:pt x="65" y="199"/>
                    </a:lnTo>
                    <a:lnTo>
                      <a:pt x="68" y="185"/>
                    </a:lnTo>
                    <a:lnTo>
                      <a:pt x="68" y="182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68"/>
                    </a:lnTo>
                    <a:lnTo>
                      <a:pt x="70" y="165"/>
                    </a:lnTo>
                    <a:lnTo>
                      <a:pt x="70" y="160"/>
                    </a:lnTo>
                    <a:lnTo>
                      <a:pt x="74" y="162"/>
                    </a:lnTo>
                    <a:lnTo>
                      <a:pt x="75" y="163"/>
                    </a:lnTo>
                    <a:lnTo>
                      <a:pt x="77" y="165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80" y="174"/>
                    </a:lnTo>
                    <a:lnTo>
                      <a:pt x="80" y="172"/>
                    </a:lnTo>
                    <a:lnTo>
                      <a:pt x="79" y="172"/>
                    </a:lnTo>
                    <a:lnTo>
                      <a:pt x="77" y="163"/>
                    </a:lnTo>
                    <a:lnTo>
                      <a:pt x="77" y="162"/>
                    </a:lnTo>
                    <a:lnTo>
                      <a:pt x="75" y="158"/>
                    </a:lnTo>
                    <a:lnTo>
                      <a:pt x="68" y="155"/>
                    </a:lnTo>
                    <a:lnTo>
                      <a:pt x="68" y="155"/>
                    </a:lnTo>
                    <a:lnTo>
                      <a:pt x="68" y="153"/>
                    </a:lnTo>
                    <a:lnTo>
                      <a:pt x="70" y="153"/>
                    </a:lnTo>
                    <a:lnTo>
                      <a:pt x="72" y="153"/>
                    </a:lnTo>
                    <a:lnTo>
                      <a:pt x="72" y="153"/>
                    </a:lnTo>
                    <a:lnTo>
                      <a:pt x="72" y="151"/>
                    </a:lnTo>
                    <a:lnTo>
                      <a:pt x="70" y="148"/>
                    </a:lnTo>
                    <a:lnTo>
                      <a:pt x="70" y="141"/>
                    </a:lnTo>
                    <a:lnTo>
                      <a:pt x="70" y="139"/>
                    </a:lnTo>
                    <a:lnTo>
                      <a:pt x="70" y="138"/>
                    </a:lnTo>
                    <a:lnTo>
                      <a:pt x="68" y="138"/>
                    </a:lnTo>
                    <a:lnTo>
                      <a:pt x="67" y="138"/>
                    </a:lnTo>
                    <a:lnTo>
                      <a:pt x="65" y="136"/>
                    </a:lnTo>
                    <a:lnTo>
                      <a:pt x="58" y="133"/>
                    </a:lnTo>
                    <a:lnTo>
                      <a:pt x="55" y="128"/>
                    </a:lnTo>
                    <a:lnTo>
                      <a:pt x="51" y="124"/>
                    </a:lnTo>
                    <a:lnTo>
                      <a:pt x="51" y="122"/>
                    </a:lnTo>
                    <a:lnTo>
                      <a:pt x="51" y="121"/>
                    </a:lnTo>
                    <a:lnTo>
                      <a:pt x="53" y="117"/>
                    </a:lnTo>
                    <a:lnTo>
                      <a:pt x="51" y="116"/>
                    </a:lnTo>
                    <a:lnTo>
                      <a:pt x="51" y="116"/>
                    </a:lnTo>
                    <a:lnTo>
                      <a:pt x="50" y="114"/>
                    </a:lnTo>
                    <a:lnTo>
                      <a:pt x="50" y="112"/>
                    </a:lnTo>
                    <a:lnTo>
                      <a:pt x="51" y="110"/>
                    </a:lnTo>
                    <a:lnTo>
                      <a:pt x="53" y="110"/>
                    </a:lnTo>
                    <a:lnTo>
                      <a:pt x="55" y="112"/>
                    </a:lnTo>
                    <a:lnTo>
                      <a:pt x="56" y="112"/>
                    </a:lnTo>
                    <a:lnTo>
                      <a:pt x="58" y="112"/>
                    </a:lnTo>
                    <a:lnTo>
                      <a:pt x="53" y="110"/>
                    </a:lnTo>
                    <a:lnTo>
                      <a:pt x="46" y="110"/>
                    </a:lnTo>
                    <a:lnTo>
                      <a:pt x="44" y="110"/>
                    </a:lnTo>
                    <a:lnTo>
                      <a:pt x="43" y="110"/>
                    </a:lnTo>
                    <a:lnTo>
                      <a:pt x="43" y="109"/>
                    </a:lnTo>
                    <a:lnTo>
                      <a:pt x="44" y="107"/>
                    </a:lnTo>
                    <a:lnTo>
                      <a:pt x="44" y="105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4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9" y="102"/>
                    </a:lnTo>
                    <a:lnTo>
                      <a:pt x="38" y="100"/>
                    </a:lnTo>
                    <a:lnTo>
                      <a:pt x="36" y="102"/>
                    </a:lnTo>
                    <a:lnTo>
                      <a:pt x="34" y="102"/>
                    </a:lnTo>
                    <a:lnTo>
                      <a:pt x="32" y="102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6" y="99"/>
                    </a:lnTo>
                    <a:lnTo>
                      <a:pt x="24" y="97"/>
                    </a:lnTo>
                    <a:lnTo>
                      <a:pt x="17" y="95"/>
                    </a:lnTo>
                    <a:lnTo>
                      <a:pt x="14" y="95"/>
                    </a:lnTo>
                    <a:lnTo>
                      <a:pt x="10" y="95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2" y="90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7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3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7" y="82"/>
                    </a:lnTo>
                    <a:lnTo>
                      <a:pt x="10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5" y="73"/>
                    </a:lnTo>
                    <a:lnTo>
                      <a:pt x="14" y="70"/>
                    </a:lnTo>
                    <a:lnTo>
                      <a:pt x="17" y="71"/>
                    </a:lnTo>
                    <a:lnTo>
                      <a:pt x="20" y="70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9" y="66"/>
                    </a:lnTo>
                    <a:lnTo>
                      <a:pt x="34" y="68"/>
                    </a:lnTo>
                    <a:lnTo>
                      <a:pt x="38" y="73"/>
                    </a:lnTo>
                    <a:lnTo>
                      <a:pt x="39" y="75"/>
                    </a:lnTo>
                    <a:lnTo>
                      <a:pt x="44" y="71"/>
                    </a:lnTo>
                    <a:lnTo>
                      <a:pt x="51" y="71"/>
                    </a:lnTo>
                    <a:lnTo>
                      <a:pt x="53" y="73"/>
                    </a:lnTo>
                    <a:lnTo>
                      <a:pt x="53" y="73"/>
                    </a:lnTo>
                    <a:lnTo>
                      <a:pt x="55" y="70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63" y="71"/>
                    </a:lnTo>
                    <a:lnTo>
                      <a:pt x="65" y="71"/>
                    </a:lnTo>
                    <a:lnTo>
                      <a:pt x="63" y="70"/>
                    </a:lnTo>
                    <a:lnTo>
                      <a:pt x="62" y="68"/>
                    </a:lnTo>
                    <a:lnTo>
                      <a:pt x="62" y="56"/>
                    </a:lnTo>
                    <a:lnTo>
                      <a:pt x="60" y="53"/>
                    </a:lnTo>
                    <a:lnTo>
                      <a:pt x="56" y="47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8" y="42"/>
                    </a:lnTo>
                    <a:lnTo>
                      <a:pt x="62" y="42"/>
                    </a:lnTo>
                    <a:lnTo>
                      <a:pt x="65" y="41"/>
                    </a:lnTo>
                    <a:lnTo>
                      <a:pt x="67" y="42"/>
                    </a:lnTo>
                    <a:lnTo>
                      <a:pt x="67" y="44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70" y="51"/>
                    </a:lnTo>
                    <a:lnTo>
                      <a:pt x="74" y="51"/>
                    </a:lnTo>
                    <a:lnTo>
                      <a:pt x="77" y="51"/>
                    </a:lnTo>
                    <a:lnTo>
                      <a:pt x="82" y="51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4" y="49"/>
                    </a:lnTo>
                    <a:lnTo>
                      <a:pt x="99" y="49"/>
                    </a:lnTo>
                    <a:lnTo>
                      <a:pt x="99" y="47"/>
                    </a:lnTo>
                    <a:lnTo>
                      <a:pt x="97" y="47"/>
                    </a:lnTo>
                    <a:lnTo>
                      <a:pt x="94" y="47"/>
                    </a:lnTo>
                    <a:lnTo>
                      <a:pt x="94" y="46"/>
                    </a:lnTo>
                    <a:lnTo>
                      <a:pt x="94" y="44"/>
                    </a:lnTo>
                    <a:lnTo>
                      <a:pt x="96" y="41"/>
                    </a:lnTo>
                    <a:lnTo>
                      <a:pt x="103" y="35"/>
                    </a:lnTo>
                    <a:lnTo>
                      <a:pt x="109" y="35"/>
                    </a:lnTo>
                    <a:lnTo>
                      <a:pt x="116" y="32"/>
                    </a:lnTo>
                    <a:lnTo>
                      <a:pt x="118" y="30"/>
                    </a:lnTo>
                    <a:lnTo>
                      <a:pt x="121" y="27"/>
                    </a:lnTo>
                    <a:lnTo>
                      <a:pt x="121" y="25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1" y="10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5" y="5"/>
                    </a:lnTo>
                    <a:lnTo>
                      <a:pt x="128" y="3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0" y="1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2" y="7"/>
                    </a:lnTo>
                    <a:lnTo>
                      <a:pt x="144" y="8"/>
                    </a:lnTo>
                    <a:lnTo>
                      <a:pt x="145" y="10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47" y="12"/>
                    </a:lnTo>
                    <a:close/>
                    <a:moveTo>
                      <a:pt x="68" y="150"/>
                    </a:moveTo>
                    <a:lnTo>
                      <a:pt x="68" y="151"/>
                    </a:lnTo>
                    <a:lnTo>
                      <a:pt x="67" y="150"/>
                    </a:lnTo>
                    <a:lnTo>
                      <a:pt x="65" y="148"/>
                    </a:lnTo>
                    <a:lnTo>
                      <a:pt x="65" y="145"/>
                    </a:lnTo>
                    <a:lnTo>
                      <a:pt x="65" y="145"/>
                    </a:lnTo>
                    <a:lnTo>
                      <a:pt x="67" y="146"/>
                    </a:lnTo>
                    <a:lnTo>
                      <a:pt x="68" y="150"/>
                    </a:lnTo>
                    <a:lnTo>
                      <a:pt x="68" y="150"/>
                    </a:lnTo>
                    <a:close/>
                    <a:moveTo>
                      <a:pt x="274" y="232"/>
                    </a:moveTo>
                    <a:lnTo>
                      <a:pt x="274" y="235"/>
                    </a:lnTo>
                    <a:lnTo>
                      <a:pt x="274" y="237"/>
                    </a:lnTo>
                    <a:lnTo>
                      <a:pt x="274" y="237"/>
                    </a:lnTo>
                    <a:lnTo>
                      <a:pt x="275" y="238"/>
                    </a:lnTo>
                    <a:lnTo>
                      <a:pt x="275" y="249"/>
                    </a:lnTo>
                    <a:lnTo>
                      <a:pt x="275" y="249"/>
                    </a:lnTo>
                    <a:lnTo>
                      <a:pt x="272" y="254"/>
                    </a:lnTo>
                    <a:lnTo>
                      <a:pt x="272" y="254"/>
                    </a:lnTo>
                    <a:lnTo>
                      <a:pt x="272" y="259"/>
                    </a:lnTo>
                    <a:lnTo>
                      <a:pt x="272" y="260"/>
                    </a:lnTo>
                    <a:lnTo>
                      <a:pt x="270" y="262"/>
                    </a:lnTo>
                    <a:lnTo>
                      <a:pt x="269" y="266"/>
                    </a:lnTo>
                    <a:lnTo>
                      <a:pt x="269" y="267"/>
                    </a:lnTo>
                    <a:lnTo>
                      <a:pt x="265" y="266"/>
                    </a:lnTo>
                    <a:lnTo>
                      <a:pt x="262" y="266"/>
                    </a:lnTo>
                    <a:lnTo>
                      <a:pt x="262" y="264"/>
                    </a:lnTo>
                    <a:lnTo>
                      <a:pt x="260" y="262"/>
                    </a:lnTo>
                    <a:lnTo>
                      <a:pt x="262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0" y="259"/>
                    </a:lnTo>
                    <a:lnTo>
                      <a:pt x="258" y="259"/>
                    </a:lnTo>
                    <a:lnTo>
                      <a:pt x="258" y="257"/>
                    </a:lnTo>
                    <a:lnTo>
                      <a:pt x="260" y="255"/>
                    </a:lnTo>
                    <a:lnTo>
                      <a:pt x="260" y="254"/>
                    </a:lnTo>
                    <a:lnTo>
                      <a:pt x="258" y="254"/>
                    </a:lnTo>
                    <a:lnTo>
                      <a:pt x="257" y="254"/>
                    </a:lnTo>
                    <a:lnTo>
                      <a:pt x="257" y="254"/>
                    </a:lnTo>
                    <a:lnTo>
                      <a:pt x="258" y="252"/>
                    </a:lnTo>
                    <a:lnTo>
                      <a:pt x="258" y="252"/>
                    </a:lnTo>
                    <a:lnTo>
                      <a:pt x="258" y="250"/>
                    </a:lnTo>
                    <a:lnTo>
                      <a:pt x="258" y="249"/>
                    </a:lnTo>
                    <a:lnTo>
                      <a:pt x="257" y="249"/>
                    </a:lnTo>
                    <a:lnTo>
                      <a:pt x="257" y="247"/>
                    </a:lnTo>
                    <a:lnTo>
                      <a:pt x="257" y="245"/>
                    </a:lnTo>
                    <a:lnTo>
                      <a:pt x="258" y="245"/>
                    </a:lnTo>
                    <a:lnTo>
                      <a:pt x="257" y="243"/>
                    </a:lnTo>
                    <a:lnTo>
                      <a:pt x="257" y="243"/>
                    </a:lnTo>
                    <a:lnTo>
                      <a:pt x="257" y="243"/>
                    </a:lnTo>
                    <a:lnTo>
                      <a:pt x="257" y="242"/>
                    </a:lnTo>
                    <a:lnTo>
                      <a:pt x="258" y="242"/>
                    </a:lnTo>
                    <a:lnTo>
                      <a:pt x="258" y="238"/>
                    </a:lnTo>
                    <a:lnTo>
                      <a:pt x="262" y="237"/>
                    </a:lnTo>
                    <a:lnTo>
                      <a:pt x="265" y="235"/>
                    </a:lnTo>
                    <a:lnTo>
                      <a:pt x="265" y="235"/>
                    </a:lnTo>
                    <a:lnTo>
                      <a:pt x="267" y="235"/>
                    </a:lnTo>
                    <a:lnTo>
                      <a:pt x="267" y="233"/>
                    </a:lnTo>
                    <a:lnTo>
                      <a:pt x="269" y="233"/>
                    </a:lnTo>
                    <a:lnTo>
                      <a:pt x="269" y="233"/>
                    </a:lnTo>
                    <a:lnTo>
                      <a:pt x="270" y="235"/>
                    </a:lnTo>
                    <a:lnTo>
                      <a:pt x="270" y="233"/>
                    </a:lnTo>
                    <a:lnTo>
                      <a:pt x="270" y="233"/>
                    </a:lnTo>
                    <a:lnTo>
                      <a:pt x="270" y="232"/>
                    </a:lnTo>
                    <a:lnTo>
                      <a:pt x="270" y="228"/>
                    </a:lnTo>
                    <a:lnTo>
                      <a:pt x="272" y="226"/>
                    </a:lnTo>
                    <a:lnTo>
                      <a:pt x="272" y="226"/>
                    </a:lnTo>
                    <a:lnTo>
                      <a:pt x="274" y="226"/>
                    </a:lnTo>
                    <a:lnTo>
                      <a:pt x="274" y="228"/>
                    </a:lnTo>
                    <a:lnTo>
                      <a:pt x="274" y="230"/>
                    </a:lnTo>
                    <a:lnTo>
                      <a:pt x="274" y="2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79"/>
              <p:cNvSpPr>
                <a:spLocks/>
              </p:cNvSpPr>
              <p:nvPr/>
            </p:nvSpPr>
            <p:spPr bwMode="auto">
              <a:xfrm>
                <a:off x="3802" y="3005"/>
                <a:ext cx="112" cy="119"/>
              </a:xfrm>
              <a:custGeom>
                <a:avLst/>
                <a:gdLst>
                  <a:gd name="T0" fmla="*/ 86 w 112"/>
                  <a:gd name="T1" fmla="*/ 12 h 119"/>
                  <a:gd name="T2" fmla="*/ 88 w 112"/>
                  <a:gd name="T3" fmla="*/ 20 h 119"/>
                  <a:gd name="T4" fmla="*/ 98 w 112"/>
                  <a:gd name="T5" fmla="*/ 17 h 119"/>
                  <a:gd name="T6" fmla="*/ 108 w 112"/>
                  <a:gd name="T7" fmla="*/ 22 h 119"/>
                  <a:gd name="T8" fmla="*/ 112 w 112"/>
                  <a:gd name="T9" fmla="*/ 29 h 119"/>
                  <a:gd name="T10" fmla="*/ 106 w 112"/>
                  <a:gd name="T11" fmla="*/ 34 h 119"/>
                  <a:gd name="T12" fmla="*/ 101 w 112"/>
                  <a:gd name="T13" fmla="*/ 39 h 119"/>
                  <a:gd name="T14" fmla="*/ 101 w 112"/>
                  <a:gd name="T15" fmla="*/ 49 h 119"/>
                  <a:gd name="T16" fmla="*/ 110 w 112"/>
                  <a:gd name="T17" fmla="*/ 52 h 119"/>
                  <a:gd name="T18" fmla="*/ 110 w 112"/>
                  <a:gd name="T19" fmla="*/ 63 h 119"/>
                  <a:gd name="T20" fmla="*/ 110 w 112"/>
                  <a:gd name="T21" fmla="*/ 75 h 119"/>
                  <a:gd name="T22" fmla="*/ 108 w 112"/>
                  <a:gd name="T23" fmla="*/ 81 h 119"/>
                  <a:gd name="T24" fmla="*/ 106 w 112"/>
                  <a:gd name="T25" fmla="*/ 87 h 119"/>
                  <a:gd name="T26" fmla="*/ 103 w 112"/>
                  <a:gd name="T27" fmla="*/ 92 h 119"/>
                  <a:gd name="T28" fmla="*/ 100 w 112"/>
                  <a:gd name="T29" fmla="*/ 87 h 119"/>
                  <a:gd name="T30" fmla="*/ 93 w 112"/>
                  <a:gd name="T31" fmla="*/ 90 h 119"/>
                  <a:gd name="T32" fmla="*/ 81 w 112"/>
                  <a:gd name="T33" fmla="*/ 83 h 119"/>
                  <a:gd name="T34" fmla="*/ 74 w 112"/>
                  <a:gd name="T35" fmla="*/ 80 h 119"/>
                  <a:gd name="T36" fmla="*/ 74 w 112"/>
                  <a:gd name="T37" fmla="*/ 83 h 119"/>
                  <a:gd name="T38" fmla="*/ 64 w 112"/>
                  <a:gd name="T39" fmla="*/ 88 h 119"/>
                  <a:gd name="T40" fmla="*/ 57 w 112"/>
                  <a:gd name="T41" fmla="*/ 88 h 119"/>
                  <a:gd name="T42" fmla="*/ 55 w 112"/>
                  <a:gd name="T43" fmla="*/ 97 h 119"/>
                  <a:gd name="T44" fmla="*/ 60 w 112"/>
                  <a:gd name="T45" fmla="*/ 100 h 119"/>
                  <a:gd name="T46" fmla="*/ 60 w 112"/>
                  <a:gd name="T47" fmla="*/ 105 h 119"/>
                  <a:gd name="T48" fmla="*/ 62 w 112"/>
                  <a:gd name="T49" fmla="*/ 110 h 119"/>
                  <a:gd name="T50" fmla="*/ 62 w 112"/>
                  <a:gd name="T51" fmla="*/ 114 h 119"/>
                  <a:gd name="T52" fmla="*/ 55 w 112"/>
                  <a:gd name="T53" fmla="*/ 110 h 119"/>
                  <a:gd name="T54" fmla="*/ 45 w 112"/>
                  <a:gd name="T55" fmla="*/ 117 h 119"/>
                  <a:gd name="T56" fmla="*/ 33 w 112"/>
                  <a:gd name="T57" fmla="*/ 100 h 119"/>
                  <a:gd name="T58" fmla="*/ 26 w 112"/>
                  <a:gd name="T59" fmla="*/ 93 h 119"/>
                  <a:gd name="T60" fmla="*/ 21 w 112"/>
                  <a:gd name="T61" fmla="*/ 90 h 119"/>
                  <a:gd name="T62" fmla="*/ 17 w 112"/>
                  <a:gd name="T63" fmla="*/ 85 h 119"/>
                  <a:gd name="T64" fmla="*/ 16 w 112"/>
                  <a:gd name="T65" fmla="*/ 81 h 119"/>
                  <a:gd name="T66" fmla="*/ 11 w 112"/>
                  <a:gd name="T67" fmla="*/ 78 h 119"/>
                  <a:gd name="T68" fmla="*/ 12 w 112"/>
                  <a:gd name="T69" fmla="*/ 75 h 119"/>
                  <a:gd name="T70" fmla="*/ 16 w 112"/>
                  <a:gd name="T71" fmla="*/ 73 h 119"/>
                  <a:gd name="T72" fmla="*/ 14 w 112"/>
                  <a:gd name="T73" fmla="*/ 70 h 119"/>
                  <a:gd name="T74" fmla="*/ 7 w 112"/>
                  <a:gd name="T75" fmla="*/ 68 h 119"/>
                  <a:gd name="T76" fmla="*/ 0 w 112"/>
                  <a:gd name="T77" fmla="*/ 54 h 119"/>
                  <a:gd name="T78" fmla="*/ 7 w 112"/>
                  <a:gd name="T79" fmla="*/ 56 h 119"/>
                  <a:gd name="T80" fmla="*/ 12 w 112"/>
                  <a:gd name="T81" fmla="*/ 42 h 119"/>
                  <a:gd name="T82" fmla="*/ 14 w 112"/>
                  <a:gd name="T83" fmla="*/ 41 h 119"/>
                  <a:gd name="T84" fmla="*/ 23 w 112"/>
                  <a:gd name="T85" fmla="*/ 41 h 119"/>
                  <a:gd name="T86" fmla="*/ 16 w 112"/>
                  <a:gd name="T87" fmla="*/ 37 h 119"/>
                  <a:gd name="T88" fmla="*/ 17 w 112"/>
                  <a:gd name="T89" fmla="*/ 30 h 119"/>
                  <a:gd name="T90" fmla="*/ 19 w 112"/>
                  <a:gd name="T91" fmla="*/ 29 h 119"/>
                  <a:gd name="T92" fmla="*/ 21 w 112"/>
                  <a:gd name="T93" fmla="*/ 23 h 119"/>
                  <a:gd name="T94" fmla="*/ 24 w 112"/>
                  <a:gd name="T95" fmla="*/ 25 h 119"/>
                  <a:gd name="T96" fmla="*/ 31 w 112"/>
                  <a:gd name="T97" fmla="*/ 25 h 119"/>
                  <a:gd name="T98" fmla="*/ 52 w 112"/>
                  <a:gd name="T99" fmla="*/ 22 h 119"/>
                  <a:gd name="T100" fmla="*/ 52 w 112"/>
                  <a:gd name="T101" fmla="*/ 3 h 119"/>
                  <a:gd name="T102" fmla="*/ 64 w 112"/>
                  <a:gd name="T103" fmla="*/ 0 h 119"/>
                  <a:gd name="T104" fmla="*/ 76 w 112"/>
                  <a:gd name="T105" fmla="*/ 1 h 119"/>
                  <a:gd name="T106" fmla="*/ 89 w 112"/>
                  <a:gd name="T107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" h="119">
                    <a:moveTo>
                      <a:pt x="89" y="3"/>
                    </a:moveTo>
                    <a:lnTo>
                      <a:pt x="89" y="5"/>
                    </a:lnTo>
                    <a:lnTo>
                      <a:pt x="88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5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1" y="20"/>
                    </a:lnTo>
                    <a:lnTo>
                      <a:pt x="93" y="18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103" y="17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08" y="22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2" y="27"/>
                    </a:lnTo>
                    <a:lnTo>
                      <a:pt x="112" y="29"/>
                    </a:lnTo>
                    <a:lnTo>
                      <a:pt x="110" y="29"/>
                    </a:lnTo>
                    <a:lnTo>
                      <a:pt x="110" y="30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5" y="34"/>
                    </a:lnTo>
                    <a:lnTo>
                      <a:pt x="103" y="34"/>
                    </a:lnTo>
                    <a:lnTo>
                      <a:pt x="103" y="35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0" y="41"/>
                    </a:lnTo>
                    <a:lnTo>
                      <a:pt x="101" y="42"/>
                    </a:lnTo>
                    <a:lnTo>
                      <a:pt x="100" y="46"/>
                    </a:lnTo>
                    <a:lnTo>
                      <a:pt x="100" y="47"/>
                    </a:lnTo>
                    <a:lnTo>
                      <a:pt x="101" y="49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5" y="51"/>
                    </a:lnTo>
                    <a:lnTo>
                      <a:pt x="106" y="52"/>
                    </a:lnTo>
                    <a:lnTo>
                      <a:pt x="110" y="52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59"/>
                    </a:lnTo>
                    <a:lnTo>
                      <a:pt x="110" y="63"/>
                    </a:lnTo>
                    <a:lnTo>
                      <a:pt x="112" y="64"/>
                    </a:lnTo>
                    <a:lnTo>
                      <a:pt x="112" y="68"/>
                    </a:lnTo>
                    <a:lnTo>
                      <a:pt x="112" y="71"/>
                    </a:lnTo>
                    <a:lnTo>
                      <a:pt x="112" y="73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10" y="76"/>
                    </a:lnTo>
                    <a:lnTo>
                      <a:pt x="110" y="80"/>
                    </a:lnTo>
                    <a:lnTo>
                      <a:pt x="110" y="80"/>
                    </a:lnTo>
                    <a:lnTo>
                      <a:pt x="108" y="81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6" y="85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6" y="88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3" y="92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0" y="87"/>
                    </a:lnTo>
                    <a:lnTo>
                      <a:pt x="98" y="85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4" y="87"/>
                    </a:lnTo>
                    <a:lnTo>
                      <a:pt x="93" y="90"/>
                    </a:lnTo>
                    <a:lnTo>
                      <a:pt x="91" y="90"/>
                    </a:lnTo>
                    <a:lnTo>
                      <a:pt x="86" y="88"/>
                    </a:lnTo>
                    <a:lnTo>
                      <a:pt x="82" y="88"/>
                    </a:lnTo>
                    <a:lnTo>
                      <a:pt x="82" y="85"/>
                    </a:lnTo>
                    <a:lnTo>
                      <a:pt x="81" y="83"/>
                    </a:lnTo>
                    <a:lnTo>
                      <a:pt x="79" y="80"/>
                    </a:lnTo>
                    <a:lnTo>
                      <a:pt x="77" y="80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4" y="80"/>
                    </a:lnTo>
                    <a:lnTo>
                      <a:pt x="72" y="80"/>
                    </a:lnTo>
                    <a:lnTo>
                      <a:pt x="72" y="81"/>
                    </a:lnTo>
                    <a:lnTo>
                      <a:pt x="72" y="83"/>
                    </a:lnTo>
                    <a:lnTo>
                      <a:pt x="72" y="83"/>
                    </a:lnTo>
                    <a:lnTo>
                      <a:pt x="74" y="83"/>
                    </a:lnTo>
                    <a:lnTo>
                      <a:pt x="74" y="85"/>
                    </a:lnTo>
                    <a:lnTo>
                      <a:pt x="72" y="87"/>
                    </a:lnTo>
                    <a:lnTo>
                      <a:pt x="72" y="88"/>
                    </a:lnTo>
                    <a:lnTo>
                      <a:pt x="65" y="90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59" y="90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7" y="90"/>
                    </a:lnTo>
                    <a:lnTo>
                      <a:pt x="57" y="93"/>
                    </a:lnTo>
                    <a:lnTo>
                      <a:pt x="57" y="95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57" y="99"/>
                    </a:lnTo>
                    <a:lnTo>
                      <a:pt x="59" y="99"/>
                    </a:lnTo>
                    <a:lnTo>
                      <a:pt x="59" y="100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9" y="104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4" y="107"/>
                    </a:lnTo>
                    <a:lnTo>
                      <a:pt x="62" y="107"/>
                    </a:lnTo>
                    <a:lnTo>
                      <a:pt x="62" y="109"/>
                    </a:lnTo>
                    <a:lnTo>
                      <a:pt x="62" y="110"/>
                    </a:lnTo>
                    <a:lnTo>
                      <a:pt x="60" y="110"/>
                    </a:lnTo>
                    <a:lnTo>
                      <a:pt x="60" y="112"/>
                    </a:lnTo>
                    <a:lnTo>
                      <a:pt x="62" y="112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0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5" y="110"/>
                    </a:lnTo>
                    <a:lnTo>
                      <a:pt x="55" y="110"/>
                    </a:lnTo>
                    <a:lnTo>
                      <a:pt x="50" y="112"/>
                    </a:lnTo>
                    <a:lnTo>
                      <a:pt x="50" y="114"/>
                    </a:lnTo>
                    <a:lnTo>
                      <a:pt x="48" y="116"/>
                    </a:lnTo>
                    <a:lnTo>
                      <a:pt x="48" y="119"/>
                    </a:lnTo>
                    <a:lnTo>
                      <a:pt x="45" y="117"/>
                    </a:lnTo>
                    <a:lnTo>
                      <a:pt x="43" y="114"/>
                    </a:lnTo>
                    <a:lnTo>
                      <a:pt x="41" y="112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3" y="100"/>
                    </a:lnTo>
                    <a:lnTo>
                      <a:pt x="26" y="95"/>
                    </a:lnTo>
                    <a:lnTo>
                      <a:pt x="21" y="92"/>
                    </a:lnTo>
                    <a:lnTo>
                      <a:pt x="21" y="90"/>
                    </a:lnTo>
                    <a:lnTo>
                      <a:pt x="21" y="90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8" y="92"/>
                    </a:lnTo>
                    <a:lnTo>
                      <a:pt x="24" y="92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1" y="78"/>
                    </a:lnTo>
                    <a:lnTo>
                      <a:pt x="12" y="76"/>
                    </a:lnTo>
                    <a:lnTo>
                      <a:pt x="9" y="73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75"/>
                    </a:lnTo>
                    <a:lnTo>
                      <a:pt x="16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4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7" y="68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2" y="51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4" y="39"/>
                    </a:lnTo>
                    <a:lnTo>
                      <a:pt x="21" y="41"/>
                    </a:lnTo>
                    <a:lnTo>
                      <a:pt x="17" y="39"/>
                    </a:lnTo>
                    <a:lnTo>
                      <a:pt x="16" y="37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6" y="25"/>
                    </a:lnTo>
                    <a:lnTo>
                      <a:pt x="41" y="25"/>
                    </a:lnTo>
                    <a:lnTo>
                      <a:pt x="48" y="25"/>
                    </a:lnTo>
                    <a:lnTo>
                      <a:pt x="52" y="25"/>
                    </a:lnTo>
                    <a:lnTo>
                      <a:pt x="52" y="22"/>
                    </a:lnTo>
                    <a:lnTo>
                      <a:pt x="52" y="18"/>
                    </a:lnTo>
                    <a:lnTo>
                      <a:pt x="52" y="15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4" y="0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81" y="1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80"/>
              <p:cNvSpPr>
                <a:spLocks noEditPoints="1"/>
              </p:cNvSpPr>
              <p:nvPr/>
            </p:nvSpPr>
            <p:spPr bwMode="auto">
              <a:xfrm>
                <a:off x="3479" y="1580"/>
                <a:ext cx="190" cy="366"/>
              </a:xfrm>
              <a:custGeom>
                <a:avLst/>
                <a:gdLst>
                  <a:gd name="T0" fmla="*/ 77 w 190"/>
                  <a:gd name="T1" fmla="*/ 264 h 366"/>
                  <a:gd name="T2" fmla="*/ 39 w 190"/>
                  <a:gd name="T3" fmla="*/ 202 h 366"/>
                  <a:gd name="T4" fmla="*/ 51 w 190"/>
                  <a:gd name="T5" fmla="*/ 226 h 366"/>
                  <a:gd name="T6" fmla="*/ 38 w 190"/>
                  <a:gd name="T7" fmla="*/ 240 h 366"/>
                  <a:gd name="T8" fmla="*/ 22 w 190"/>
                  <a:gd name="T9" fmla="*/ 228 h 366"/>
                  <a:gd name="T10" fmla="*/ 5 w 190"/>
                  <a:gd name="T11" fmla="*/ 233 h 366"/>
                  <a:gd name="T12" fmla="*/ 10 w 190"/>
                  <a:gd name="T13" fmla="*/ 218 h 366"/>
                  <a:gd name="T14" fmla="*/ 34 w 190"/>
                  <a:gd name="T15" fmla="*/ 201 h 366"/>
                  <a:gd name="T16" fmla="*/ 58 w 190"/>
                  <a:gd name="T17" fmla="*/ 194 h 366"/>
                  <a:gd name="T18" fmla="*/ 32 w 190"/>
                  <a:gd name="T19" fmla="*/ 185 h 366"/>
                  <a:gd name="T20" fmla="*/ 39 w 190"/>
                  <a:gd name="T21" fmla="*/ 179 h 366"/>
                  <a:gd name="T22" fmla="*/ 36 w 190"/>
                  <a:gd name="T23" fmla="*/ 163 h 366"/>
                  <a:gd name="T24" fmla="*/ 29 w 190"/>
                  <a:gd name="T25" fmla="*/ 155 h 366"/>
                  <a:gd name="T26" fmla="*/ 15 w 190"/>
                  <a:gd name="T27" fmla="*/ 141 h 366"/>
                  <a:gd name="T28" fmla="*/ 15 w 190"/>
                  <a:gd name="T29" fmla="*/ 138 h 366"/>
                  <a:gd name="T30" fmla="*/ 39 w 190"/>
                  <a:gd name="T31" fmla="*/ 131 h 366"/>
                  <a:gd name="T32" fmla="*/ 34 w 190"/>
                  <a:gd name="T33" fmla="*/ 133 h 366"/>
                  <a:gd name="T34" fmla="*/ 36 w 190"/>
                  <a:gd name="T35" fmla="*/ 117 h 366"/>
                  <a:gd name="T36" fmla="*/ 19 w 190"/>
                  <a:gd name="T37" fmla="*/ 117 h 366"/>
                  <a:gd name="T38" fmla="*/ 22 w 190"/>
                  <a:gd name="T39" fmla="*/ 114 h 366"/>
                  <a:gd name="T40" fmla="*/ 20 w 190"/>
                  <a:gd name="T41" fmla="*/ 100 h 366"/>
                  <a:gd name="T42" fmla="*/ 38 w 190"/>
                  <a:gd name="T43" fmla="*/ 88 h 366"/>
                  <a:gd name="T44" fmla="*/ 82 w 190"/>
                  <a:gd name="T45" fmla="*/ 114 h 366"/>
                  <a:gd name="T46" fmla="*/ 123 w 190"/>
                  <a:gd name="T47" fmla="*/ 124 h 366"/>
                  <a:gd name="T48" fmla="*/ 96 w 190"/>
                  <a:gd name="T49" fmla="*/ 162 h 366"/>
                  <a:gd name="T50" fmla="*/ 87 w 190"/>
                  <a:gd name="T51" fmla="*/ 175 h 366"/>
                  <a:gd name="T52" fmla="*/ 142 w 190"/>
                  <a:gd name="T53" fmla="*/ 225 h 366"/>
                  <a:gd name="T54" fmla="*/ 154 w 190"/>
                  <a:gd name="T55" fmla="*/ 252 h 366"/>
                  <a:gd name="T56" fmla="*/ 164 w 190"/>
                  <a:gd name="T57" fmla="*/ 279 h 366"/>
                  <a:gd name="T58" fmla="*/ 188 w 190"/>
                  <a:gd name="T59" fmla="*/ 301 h 366"/>
                  <a:gd name="T60" fmla="*/ 174 w 190"/>
                  <a:gd name="T61" fmla="*/ 318 h 366"/>
                  <a:gd name="T62" fmla="*/ 183 w 190"/>
                  <a:gd name="T63" fmla="*/ 330 h 366"/>
                  <a:gd name="T64" fmla="*/ 135 w 190"/>
                  <a:gd name="T65" fmla="*/ 341 h 366"/>
                  <a:gd name="T66" fmla="*/ 108 w 190"/>
                  <a:gd name="T67" fmla="*/ 347 h 366"/>
                  <a:gd name="T68" fmla="*/ 74 w 190"/>
                  <a:gd name="T69" fmla="*/ 356 h 366"/>
                  <a:gd name="T70" fmla="*/ 55 w 190"/>
                  <a:gd name="T71" fmla="*/ 359 h 366"/>
                  <a:gd name="T72" fmla="*/ 92 w 190"/>
                  <a:gd name="T73" fmla="*/ 330 h 366"/>
                  <a:gd name="T74" fmla="*/ 89 w 190"/>
                  <a:gd name="T75" fmla="*/ 323 h 366"/>
                  <a:gd name="T76" fmla="*/ 58 w 190"/>
                  <a:gd name="T77" fmla="*/ 315 h 366"/>
                  <a:gd name="T78" fmla="*/ 79 w 190"/>
                  <a:gd name="T79" fmla="*/ 286 h 366"/>
                  <a:gd name="T80" fmla="*/ 74 w 190"/>
                  <a:gd name="T81" fmla="*/ 272 h 366"/>
                  <a:gd name="T82" fmla="*/ 103 w 190"/>
                  <a:gd name="T83" fmla="*/ 264 h 366"/>
                  <a:gd name="T84" fmla="*/ 99 w 190"/>
                  <a:gd name="T85" fmla="*/ 237 h 366"/>
                  <a:gd name="T86" fmla="*/ 84 w 190"/>
                  <a:gd name="T87" fmla="*/ 214 h 366"/>
                  <a:gd name="T88" fmla="*/ 62 w 190"/>
                  <a:gd name="T89" fmla="*/ 219 h 366"/>
                  <a:gd name="T90" fmla="*/ 63 w 190"/>
                  <a:gd name="T91" fmla="*/ 179 h 366"/>
                  <a:gd name="T92" fmla="*/ 56 w 190"/>
                  <a:gd name="T93" fmla="*/ 179 h 366"/>
                  <a:gd name="T94" fmla="*/ 48 w 190"/>
                  <a:gd name="T95" fmla="*/ 197 h 366"/>
                  <a:gd name="T96" fmla="*/ 50 w 190"/>
                  <a:gd name="T97" fmla="*/ 167 h 366"/>
                  <a:gd name="T98" fmla="*/ 39 w 190"/>
                  <a:gd name="T99" fmla="*/ 151 h 366"/>
                  <a:gd name="T100" fmla="*/ 48 w 190"/>
                  <a:gd name="T101" fmla="*/ 122 h 366"/>
                  <a:gd name="T102" fmla="*/ 53 w 190"/>
                  <a:gd name="T103" fmla="*/ 100 h 366"/>
                  <a:gd name="T104" fmla="*/ 65 w 190"/>
                  <a:gd name="T105" fmla="*/ 85 h 366"/>
                  <a:gd name="T106" fmla="*/ 97 w 190"/>
                  <a:gd name="T107" fmla="*/ 87 h 366"/>
                  <a:gd name="T108" fmla="*/ 92 w 190"/>
                  <a:gd name="T109" fmla="*/ 71 h 366"/>
                  <a:gd name="T110" fmla="*/ 101 w 190"/>
                  <a:gd name="T111" fmla="*/ 73 h 366"/>
                  <a:gd name="T112" fmla="*/ 97 w 190"/>
                  <a:gd name="T113" fmla="*/ 64 h 366"/>
                  <a:gd name="T114" fmla="*/ 101 w 190"/>
                  <a:gd name="T115" fmla="*/ 59 h 366"/>
                  <a:gd name="T116" fmla="*/ 135 w 190"/>
                  <a:gd name="T117" fmla="*/ 15 h 366"/>
                  <a:gd name="T118" fmla="*/ 130 w 190"/>
                  <a:gd name="T119" fmla="*/ 23 h 366"/>
                  <a:gd name="T120" fmla="*/ 128 w 190"/>
                  <a:gd name="T121" fmla="*/ 12 h 366"/>
                  <a:gd name="T122" fmla="*/ 137 w 190"/>
                  <a:gd name="T123" fmla="*/ 12 h 366"/>
                  <a:gd name="T124" fmla="*/ 142 w 190"/>
                  <a:gd name="T12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0" h="366">
                    <a:moveTo>
                      <a:pt x="137" y="346"/>
                    </a:moveTo>
                    <a:lnTo>
                      <a:pt x="135" y="347"/>
                    </a:lnTo>
                    <a:lnTo>
                      <a:pt x="133" y="347"/>
                    </a:lnTo>
                    <a:lnTo>
                      <a:pt x="133" y="349"/>
                    </a:lnTo>
                    <a:lnTo>
                      <a:pt x="133" y="349"/>
                    </a:lnTo>
                    <a:lnTo>
                      <a:pt x="132" y="349"/>
                    </a:lnTo>
                    <a:lnTo>
                      <a:pt x="128" y="346"/>
                    </a:lnTo>
                    <a:lnTo>
                      <a:pt x="127" y="346"/>
                    </a:lnTo>
                    <a:lnTo>
                      <a:pt x="128" y="346"/>
                    </a:lnTo>
                    <a:lnTo>
                      <a:pt x="130" y="344"/>
                    </a:lnTo>
                    <a:lnTo>
                      <a:pt x="132" y="342"/>
                    </a:lnTo>
                    <a:lnTo>
                      <a:pt x="135" y="344"/>
                    </a:lnTo>
                    <a:lnTo>
                      <a:pt x="137" y="346"/>
                    </a:lnTo>
                    <a:lnTo>
                      <a:pt x="137" y="346"/>
                    </a:lnTo>
                    <a:close/>
                    <a:moveTo>
                      <a:pt x="75" y="264"/>
                    </a:moveTo>
                    <a:lnTo>
                      <a:pt x="77" y="264"/>
                    </a:lnTo>
                    <a:lnTo>
                      <a:pt x="79" y="264"/>
                    </a:lnTo>
                    <a:lnTo>
                      <a:pt x="79" y="266"/>
                    </a:lnTo>
                    <a:lnTo>
                      <a:pt x="75" y="267"/>
                    </a:lnTo>
                    <a:lnTo>
                      <a:pt x="75" y="269"/>
                    </a:lnTo>
                    <a:lnTo>
                      <a:pt x="72" y="271"/>
                    </a:lnTo>
                    <a:lnTo>
                      <a:pt x="72" y="269"/>
                    </a:lnTo>
                    <a:lnTo>
                      <a:pt x="70" y="269"/>
                    </a:lnTo>
                    <a:lnTo>
                      <a:pt x="68" y="266"/>
                    </a:lnTo>
                    <a:lnTo>
                      <a:pt x="68" y="262"/>
                    </a:lnTo>
                    <a:lnTo>
                      <a:pt x="70" y="260"/>
                    </a:lnTo>
                    <a:lnTo>
                      <a:pt x="74" y="260"/>
                    </a:lnTo>
                    <a:lnTo>
                      <a:pt x="75" y="264"/>
                    </a:lnTo>
                    <a:lnTo>
                      <a:pt x="75" y="264"/>
                    </a:lnTo>
                    <a:close/>
                    <a:moveTo>
                      <a:pt x="34" y="201"/>
                    </a:moveTo>
                    <a:lnTo>
                      <a:pt x="38" y="202"/>
                    </a:lnTo>
                    <a:lnTo>
                      <a:pt x="39" y="202"/>
                    </a:lnTo>
                    <a:lnTo>
                      <a:pt x="41" y="204"/>
                    </a:lnTo>
                    <a:lnTo>
                      <a:pt x="41" y="208"/>
                    </a:lnTo>
                    <a:lnTo>
                      <a:pt x="44" y="213"/>
                    </a:lnTo>
                    <a:lnTo>
                      <a:pt x="46" y="216"/>
                    </a:lnTo>
                    <a:lnTo>
                      <a:pt x="46" y="218"/>
                    </a:lnTo>
                    <a:lnTo>
                      <a:pt x="46" y="218"/>
                    </a:lnTo>
                    <a:lnTo>
                      <a:pt x="44" y="219"/>
                    </a:lnTo>
                    <a:lnTo>
                      <a:pt x="44" y="221"/>
                    </a:lnTo>
                    <a:lnTo>
                      <a:pt x="44" y="221"/>
                    </a:lnTo>
                    <a:lnTo>
                      <a:pt x="46" y="219"/>
                    </a:lnTo>
                    <a:lnTo>
                      <a:pt x="50" y="221"/>
                    </a:lnTo>
                    <a:lnTo>
                      <a:pt x="51" y="221"/>
                    </a:lnTo>
                    <a:lnTo>
                      <a:pt x="51" y="225"/>
                    </a:lnTo>
                    <a:lnTo>
                      <a:pt x="51" y="226"/>
                    </a:lnTo>
                    <a:lnTo>
                      <a:pt x="51" y="228"/>
                    </a:lnTo>
                    <a:lnTo>
                      <a:pt x="51" y="226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48" y="225"/>
                    </a:lnTo>
                    <a:lnTo>
                      <a:pt x="48" y="226"/>
                    </a:lnTo>
                    <a:lnTo>
                      <a:pt x="48" y="230"/>
                    </a:lnTo>
                    <a:lnTo>
                      <a:pt x="48" y="230"/>
                    </a:lnTo>
                    <a:lnTo>
                      <a:pt x="50" y="230"/>
                    </a:lnTo>
                    <a:lnTo>
                      <a:pt x="50" y="233"/>
                    </a:lnTo>
                    <a:lnTo>
                      <a:pt x="46" y="235"/>
                    </a:lnTo>
                    <a:lnTo>
                      <a:pt x="44" y="235"/>
                    </a:lnTo>
                    <a:lnTo>
                      <a:pt x="44" y="235"/>
                    </a:lnTo>
                    <a:lnTo>
                      <a:pt x="44" y="237"/>
                    </a:lnTo>
                    <a:lnTo>
                      <a:pt x="43" y="240"/>
                    </a:lnTo>
                    <a:lnTo>
                      <a:pt x="41" y="240"/>
                    </a:lnTo>
                    <a:lnTo>
                      <a:pt x="39" y="240"/>
                    </a:lnTo>
                    <a:lnTo>
                      <a:pt x="38" y="240"/>
                    </a:lnTo>
                    <a:lnTo>
                      <a:pt x="36" y="238"/>
                    </a:lnTo>
                    <a:lnTo>
                      <a:pt x="34" y="240"/>
                    </a:lnTo>
                    <a:lnTo>
                      <a:pt x="34" y="240"/>
                    </a:lnTo>
                    <a:lnTo>
                      <a:pt x="32" y="240"/>
                    </a:lnTo>
                    <a:lnTo>
                      <a:pt x="31" y="240"/>
                    </a:lnTo>
                    <a:lnTo>
                      <a:pt x="29" y="240"/>
                    </a:lnTo>
                    <a:lnTo>
                      <a:pt x="29" y="240"/>
                    </a:lnTo>
                    <a:lnTo>
                      <a:pt x="29" y="237"/>
                    </a:lnTo>
                    <a:lnTo>
                      <a:pt x="29" y="237"/>
                    </a:lnTo>
                    <a:lnTo>
                      <a:pt x="27" y="237"/>
                    </a:lnTo>
                    <a:lnTo>
                      <a:pt x="26" y="235"/>
                    </a:lnTo>
                    <a:lnTo>
                      <a:pt x="26" y="233"/>
                    </a:lnTo>
                    <a:lnTo>
                      <a:pt x="24" y="233"/>
                    </a:lnTo>
                    <a:lnTo>
                      <a:pt x="24" y="231"/>
                    </a:lnTo>
                    <a:lnTo>
                      <a:pt x="24" y="230"/>
                    </a:lnTo>
                    <a:lnTo>
                      <a:pt x="22" y="228"/>
                    </a:lnTo>
                    <a:lnTo>
                      <a:pt x="20" y="228"/>
                    </a:lnTo>
                    <a:lnTo>
                      <a:pt x="19" y="230"/>
                    </a:lnTo>
                    <a:lnTo>
                      <a:pt x="19" y="231"/>
                    </a:lnTo>
                    <a:lnTo>
                      <a:pt x="19" y="233"/>
                    </a:lnTo>
                    <a:lnTo>
                      <a:pt x="19" y="235"/>
                    </a:lnTo>
                    <a:lnTo>
                      <a:pt x="19" y="235"/>
                    </a:lnTo>
                    <a:lnTo>
                      <a:pt x="17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14" y="238"/>
                    </a:lnTo>
                    <a:lnTo>
                      <a:pt x="12" y="238"/>
                    </a:lnTo>
                    <a:lnTo>
                      <a:pt x="10" y="238"/>
                    </a:lnTo>
                    <a:lnTo>
                      <a:pt x="8" y="237"/>
                    </a:lnTo>
                    <a:lnTo>
                      <a:pt x="5" y="235"/>
                    </a:lnTo>
                    <a:lnTo>
                      <a:pt x="5" y="233"/>
                    </a:lnTo>
                    <a:lnTo>
                      <a:pt x="5" y="233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0" y="226"/>
                    </a:lnTo>
                    <a:lnTo>
                      <a:pt x="2" y="225"/>
                    </a:lnTo>
                    <a:lnTo>
                      <a:pt x="7" y="223"/>
                    </a:lnTo>
                    <a:lnTo>
                      <a:pt x="8" y="223"/>
                    </a:lnTo>
                    <a:lnTo>
                      <a:pt x="8" y="221"/>
                    </a:lnTo>
                    <a:lnTo>
                      <a:pt x="7" y="221"/>
                    </a:lnTo>
                    <a:lnTo>
                      <a:pt x="5" y="219"/>
                    </a:lnTo>
                    <a:lnTo>
                      <a:pt x="5" y="219"/>
                    </a:lnTo>
                    <a:lnTo>
                      <a:pt x="5" y="219"/>
                    </a:lnTo>
                    <a:lnTo>
                      <a:pt x="5" y="218"/>
                    </a:lnTo>
                    <a:lnTo>
                      <a:pt x="7" y="218"/>
                    </a:lnTo>
                    <a:lnTo>
                      <a:pt x="8" y="219"/>
                    </a:lnTo>
                    <a:lnTo>
                      <a:pt x="8" y="218"/>
                    </a:lnTo>
                    <a:lnTo>
                      <a:pt x="10" y="218"/>
                    </a:lnTo>
                    <a:lnTo>
                      <a:pt x="12" y="216"/>
                    </a:lnTo>
                    <a:lnTo>
                      <a:pt x="12" y="214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14" y="209"/>
                    </a:lnTo>
                    <a:lnTo>
                      <a:pt x="15" y="208"/>
                    </a:lnTo>
                    <a:lnTo>
                      <a:pt x="19" y="206"/>
                    </a:lnTo>
                    <a:lnTo>
                      <a:pt x="19" y="208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6" y="202"/>
                    </a:lnTo>
                    <a:lnTo>
                      <a:pt x="27" y="202"/>
                    </a:lnTo>
                    <a:lnTo>
                      <a:pt x="32" y="201"/>
                    </a:lnTo>
                    <a:lnTo>
                      <a:pt x="34" y="201"/>
                    </a:lnTo>
                    <a:lnTo>
                      <a:pt x="34" y="201"/>
                    </a:lnTo>
                    <a:close/>
                    <a:moveTo>
                      <a:pt x="58" y="194"/>
                    </a:moveTo>
                    <a:lnTo>
                      <a:pt x="56" y="194"/>
                    </a:lnTo>
                    <a:lnTo>
                      <a:pt x="55" y="194"/>
                    </a:lnTo>
                    <a:lnTo>
                      <a:pt x="55" y="194"/>
                    </a:lnTo>
                    <a:lnTo>
                      <a:pt x="53" y="189"/>
                    </a:lnTo>
                    <a:lnTo>
                      <a:pt x="53" y="187"/>
                    </a:lnTo>
                    <a:lnTo>
                      <a:pt x="55" y="185"/>
                    </a:lnTo>
                    <a:lnTo>
                      <a:pt x="55" y="185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8" y="187"/>
                    </a:lnTo>
                    <a:lnTo>
                      <a:pt x="58" y="190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8" y="194"/>
                    </a:lnTo>
                    <a:close/>
                    <a:moveTo>
                      <a:pt x="39" y="179"/>
                    </a:moveTo>
                    <a:lnTo>
                      <a:pt x="39" y="182"/>
                    </a:lnTo>
                    <a:lnTo>
                      <a:pt x="41" y="185"/>
                    </a:lnTo>
                    <a:lnTo>
                      <a:pt x="41" y="185"/>
                    </a:lnTo>
                    <a:lnTo>
                      <a:pt x="39" y="187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87"/>
                    </a:lnTo>
                    <a:lnTo>
                      <a:pt x="36" y="185"/>
                    </a:lnTo>
                    <a:lnTo>
                      <a:pt x="36" y="184"/>
                    </a:lnTo>
                    <a:lnTo>
                      <a:pt x="36" y="184"/>
                    </a:lnTo>
                    <a:lnTo>
                      <a:pt x="34" y="184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5"/>
                    </a:lnTo>
                    <a:lnTo>
                      <a:pt x="32" y="184"/>
                    </a:lnTo>
                    <a:lnTo>
                      <a:pt x="32" y="182"/>
                    </a:lnTo>
                    <a:lnTo>
                      <a:pt x="32" y="182"/>
                    </a:lnTo>
                    <a:lnTo>
                      <a:pt x="34" y="180"/>
                    </a:lnTo>
                    <a:lnTo>
                      <a:pt x="34" y="180"/>
                    </a:lnTo>
                    <a:lnTo>
                      <a:pt x="34" y="180"/>
                    </a:lnTo>
                    <a:lnTo>
                      <a:pt x="36" y="180"/>
                    </a:lnTo>
                    <a:lnTo>
                      <a:pt x="38" y="179"/>
                    </a:lnTo>
                    <a:lnTo>
                      <a:pt x="39" y="179"/>
                    </a:lnTo>
                    <a:lnTo>
                      <a:pt x="39" y="179"/>
                    </a:lnTo>
                    <a:close/>
                    <a:moveTo>
                      <a:pt x="43" y="182"/>
                    </a:moveTo>
                    <a:lnTo>
                      <a:pt x="41" y="182"/>
                    </a:lnTo>
                    <a:lnTo>
                      <a:pt x="41" y="182"/>
                    </a:lnTo>
                    <a:lnTo>
                      <a:pt x="41" y="182"/>
                    </a:lnTo>
                    <a:lnTo>
                      <a:pt x="39" y="180"/>
                    </a:lnTo>
                    <a:lnTo>
                      <a:pt x="39" y="179"/>
                    </a:lnTo>
                    <a:lnTo>
                      <a:pt x="41" y="179"/>
                    </a:lnTo>
                    <a:lnTo>
                      <a:pt x="43" y="177"/>
                    </a:lnTo>
                    <a:lnTo>
                      <a:pt x="43" y="175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5"/>
                    </a:lnTo>
                    <a:lnTo>
                      <a:pt x="43" y="182"/>
                    </a:lnTo>
                    <a:lnTo>
                      <a:pt x="43" y="182"/>
                    </a:lnTo>
                    <a:close/>
                    <a:moveTo>
                      <a:pt x="46" y="163"/>
                    </a:moveTo>
                    <a:lnTo>
                      <a:pt x="38" y="165"/>
                    </a:lnTo>
                    <a:lnTo>
                      <a:pt x="36" y="165"/>
                    </a:lnTo>
                    <a:lnTo>
                      <a:pt x="36" y="165"/>
                    </a:lnTo>
                    <a:lnTo>
                      <a:pt x="36" y="163"/>
                    </a:lnTo>
                    <a:lnTo>
                      <a:pt x="38" y="163"/>
                    </a:lnTo>
                    <a:lnTo>
                      <a:pt x="39" y="158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38" y="153"/>
                    </a:lnTo>
                    <a:lnTo>
                      <a:pt x="39" y="153"/>
                    </a:lnTo>
                    <a:lnTo>
                      <a:pt x="39" y="153"/>
                    </a:lnTo>
                    <a:lnTo>
                      <a:pt x="41" y="155"/>
                    </a:lnTo>
                    <a:lnTo>
                      <a:pt x="43" y="156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6" y="163"/>
                    </a:lnTo>
                    <a:lnTo>
                      <a:pt x="46" y="163"/>
                    </a:lnTo>
                    <a:close/>
                    <a:moveTo>
                      <a:pt x="29" y="155"/>
                    </a:moveTo>
                    <a:lnTo>
                      <a:pt x="29" y="155"/>
                    </a:lnTo>
                    <a:lnTo>
                      <a:pt x="29" y="155"/>
                    </a:lnTo>
                    <a:lnTo>
                      <a:pt x="31" y="153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9" y="155"/>
                    </a:lnTo>
                    <a:close/>
                    <a:moveTo>
                      <a:pt x="14" y="143"/>
                    </a:moveTo>
                    <a:lnTo>
                      <a:pt x="12" y="143"/>
                    </a:lnTo>
                    <a:lnTo>
                      <a:pt x="12" y="143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4" y="139"/>
                    </a:lnTo>
                    <a:lnTo>
                      <a:pt x="14" y="141"/>
                    </a:lnTo>
                    <a:lnTo>
                      <a:pt x="15" y="141"/>
                    </a:lnTo>
                    <a:lnTo>
                      <a:pt x="14" y="143"/>
                    </a:lnTo>
                    <a:lnTo>
                      <a:pt x="14" y="143"/>
                    </a:lnTo>
                    <a:close/>
                    <a:moveTo>
                      <a:pt x="36" y="143"/>
                    </a:moveTo>
                    <a:lnTo>
                      <a:pt x="36" y="143"/>
                    </a:lnTo>
                    <a:lnTo>
                      <a:pt x="34" y="143"/>
                    </a:lnTo>
                    <a:lnTo>
                      <a:pt x="34" y="141"/>
                    </a:lnTo>
                    <a:lnTo>
                      <a:pt x="32" y="141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36" y="141"/>
                    </a:lnTo>
                    <a:lnTo>
                      <a:pt x="36" y="141"/>
                    </a:lnTo>
                    <a:lnTo>
                      <a:pt x="36" y="143"/>
                    </a:lnTo>
                    <a:lnTo>
                      <a:pt x="36" y="143"/>
                    </a:lnTo>
                    <a:close/>
                    <a:moveTo>
                      <a:pt x="17" y="138"/>
                    </a:moveTo>
                    <a:lnTo>
                      <a:pt x="17" y="138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4" y="134"/>
                    </a:lnTo>
                    <a:lnTo>
                      <a:pt x="14" y="133"/>
                    </a:lnTo>
                    <a:lnTo>
                      <a:pt x="14" y="131"/>
                    </a:lnTo>
                    <a:lnTo>
                      <a:pt x="14" y="127"/>
                    </a:lnTo>
                    <a:lnTo>
                      <a:pt x="17" y="127"/>
                    </a:lnTo>
                    <a:lnTo>
                      <a:pt x="17" y="127"/>
                    </a:lnTo>
                    <a:lnTo>
                      <a:pt x="17" y="136"/>
                    </a:lnTo>
                    <a:lnTo>
                      <a:pt x="17" y="138"/>
                    </a:lnTo>
                    <a:lnTo>
                      <a:pt x="17" y="138"/>
                    </a:lnTo>
                    <a:close/>
                    <a:moveTo>
                      <a:pt x="39" y="122"/>
                    </a:moveTo>
                    <a:lnTo>
                      <a:pt x="39" y="124"/>
                    </a:lnTo>
                    <a:lnTo>
                      <a:pt x="38" y="12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39" y="131"/>
                    </a:lnTo>
                    <a:lnTo>
                      <a:pt x="44" y="131"/>
                    </a:lnTo>
                    <a:lnTo>
                      <a:pt x="48" y="131"/>
                    </a:lnTo>
                    <a:lnTo>
                      <a:pt x="48" y="133"/>
                    </a:lnTo>
                    <a:lnTo>
                      <a:pt x="48" y="133"/>
                    </a:lnTo>
                    <a:lnTo>
                      <a:pt x="48" y="134"/>
                    </a:lnTo>
                    <a:lnTo>
                      <a:pt x="46" y="136"/>
                    </a:lnTo>
                    <a:lnTo>
                      <a:pt x="43" y="139"/>
                    </a:lnTo>
                    <a:lnTo>
                      <a:pt x="43" y="139"/>
                    </a:lnTo>
                    <a:lnTo>
                      <a:pt x="41" y="139"/>
                    </a:lnTo>
                    <a:lnTo>
                      <a:pt x="41" y="139"/>
                    </a:lnTo>
                    <a:lnTo>
                      <a:pt x="41" y="134"/>
                    </a:lnTo>
                    <a:lnTo>
                      <a:pt x="38" y="134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3"/>
                    </a:lnTo>
                    <a:lnTo>
                      <a:pt x="32" y="129"/>
                    </a:lnTo>
                    <a:lnTo>
                      <a:pt x="29" y="127"/>
                    </a:lnTo>
                    <a:lnTo>
                      <a:pt x="27" y="126"/>
                    </a:lnTo>
                    <a:lnTo>
                      <a:pt x="27" y="126"/>
                    </a:lnTo>
                    <a:lnTo>
                      <a:pt x="27" y="124"/>
                    </a:lnTo>
                    <a:lnTo>
                      <a:pt x="27" y="124"/>
                    </a:lnTo>
                    <a:lnTo>
                      <a:pt x="29" y="124"/>
                    </a:lnTo>
                    <a:lnTo>
                      <a:pt x="29" y="124"/>
                    </a:lnTo>
                    <a:lnTo>
                      <a:pt x="31" y="122"/>
                    </a:lnTo>
                    <a:lnTo>
                      <a:pt x="31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4" y="119"/>
                    </a:lnTo>
                    <a:lnTo>
                      <a:pt x="34" y="117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8" y="121"/>
                    </a:lnTo>
                    <a:lnTo>
                      <a:pt x="39" y="122"/>
                    </a:lnTo>
                    <a:lnTo>
                      <a:pt x="39" y="122"/>
                    </a:lnTo>
                    <a:close/>
                    <a:moveTo>
                      <a:pt x="19" y="117"/>
                    </a:moveTo>
                    <a:lnTo>
                      <a:pt x="20" y="119"/>
                    </a:lnTo>
                    <a:lnTo>
                      <a:pt x="19" y="122"/>
                    </a:lnTo>
                    <a:lnTo>
                      <a:pt x="15" y="122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5" y="117"/>
                    </a:lnTo>
                    <a:lnTo>
                      <a:pt x="15" y="117"/>
                    </a:lnTo>
                    <a:lnTo>
                      <a:pt x="17" y="117"/>
                    </a:lnTo>
                    <a:lnTo>
                      <a:pt x="19" y="117"/>
                    </a:lnTo>
                    <a:lnTo>
                      <a:pt x="19" y="117"/>
                    </a:lnTo>
                    <a:close/>
                    <a:moveTo>
                      <a:pt x="38" y="92"/>
                    </a:moveTo>
                    <a:lnTo>
                      <a:pt x="36" y="98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31" y="102"/>
                    </a:lnTo>
                    <a:lnTo>
                      <a:pt x="32" y="102"/>
                    </a:lnTo>
                    <a:lnTo>
                      <a:pt x="34" y="102"/>
                    </a:lnTo>
                    <a:lnTo>
                      <a:pt x="34" y="104"/>
                    </a:lnTo>
                    <a:lnTo>
                      <a:pt x="32" y="105"/>
                    </a:lnTo>
                    <a:lnTo>
                      <a:pt x="31" y="107"/>
                    </a:lnTo>
                    <a:lnTo>
                      <a:pt x="29" y="109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4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0" y="112"/>
                    </a:lnTo>
                    <a:lnTo>
                      <a:pt x="22" y="110"/>
                    </a:lnTo>
                    <a:lnTo>
                      <a:pt x="24" y="109"/>
                    </a:lnTo>
                    <a:lnTo>
                      <a:pt x="26" y="109"/>
                    </a:lnTo>
                    <a:lnTo>
                      <a:pt x="26" y="107"/>
                    </a:lnTo>
                    <a:lnTo>
                      <a:pt x="22" y="107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0" y="102"/>
                    </a:lnTo>
                    <a:lnTo>
                      <a:pt x="20" y="102"/>
                    </a:lnTo>
                    <a:lnTo>
                      <a:pt x="20" y="100"/>
                    </a:lnTo>
                    <a:lnTo>
                      <a:pt x="20" y="98"/>
                    </a:lnTo>
                    <a:lnTo>
                      <a:pt x="20" y="98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4" y="97"/>
                    </a:lnTo>
                    <a:lnTo>
                      <a:pt x="24" y="98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26" y="95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31" y="92"/>
                    </a:lnTo>
                    <a:lnTo>
                      <a:pt x="36" y="88"/>
                    </a:lnTo>
                    <a:lnTo>
                      <a:pt x="38" y="87"/>
                    </a:lnTo>
                    <a:lnTo>
                      <a:pt x="38" y="88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38" y="92"/>
                    </a:lnTo>
                    <a:close/>
                    <a:moveTo>
                      <a:pt x="97" y="87"/>
                    </a:moveTo>
                    <a:lnTo>
                      <a:pt x="97" y="90"/>
                    </a:lnTo>
                    <a:lnTo>
                      <a:pt x="97" y="90"/>
                    </a:lnTo>
                    <a:lnTo>
                      <a:pt x="96" y="92"/>
                    </a:lnTo>
                    <a:lnTo>
                      <a:pt x="96" y="93"/>
                    </a:lnTo>
                    <a:lnTo>
                      <a:pt x="91" y="97"/>
                    </a:lnTo>
                    <a:lnTo>
                      <a:pt x="84" y="104"/>
                    </a:lnTo>
                    <a:lnTo>
                      <a:pt x="80" y="107"/>
                    </a:lnTo>
                    <a:lnTo>
                      <a:pt x="79" y="109"/>
                    </a:lnTo>
                    <a:lnTo>
                      <a:pt x="79" y="110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2" y="114"/>
                    </a:lnTo>
                    <a:lnTo>
                      <a:pt x="79" y="117"/>
                    </a:lnTo>
                    <a:lnTo>
                      <a:pt x="77" y="121"/>
                    </a:lnTo>
                    <a:lnTo>
                      <a:pt x="80" y="121"/>
                    </a:lnTo>
                    <a:lnTo>
                      <a:pt x="82" y="119"/>
                    </a:lnTo>
                    <a:lnTo>
                      <a:pt x="87" y="117"/>
                    </a:lnTo>
                    <a:lnTo>
                      <a:pt x="91" y="115"/>
                    </a:lnTo>
                    <a:lnTo>
                      <a:pt x="94" y="115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101" y="117"/>
                    </a:lnTo>
                    <a:lnTo>
                      <a:pt x="103" y="117"/>
                    </a:lnTo>
                    <a:lnTo>
                      <a:pt x="113" y="117"/>
                    </a:lnTo>
                    <a:lnTo>
                      <a:pt x="116" y="115"/>
                    </a:lnTo>
                    <a:lnTo>
                      <a:pt x="120" y="117"/>
                    </a:lnTo>
                    <a:lnTo>
                      <a:pt x="121" y="119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21" y="126"/>
                    </a:lnTo>
                    <a:lnTo>
                      <a:pt x="120" y="129"/>
                    </a:lnTo>
                    <a:lnTo>
                      <a:pt x="118" y="133"/>
                    </a:lnTo>
                    <a:lnTo>
                      <a:pt x="118" y="134"/>
                    </a:lnTo>
                    <a:lnTo>
                      <a:pt x="116" y="136"/>
                    </a:lnTo>
                    <a:lnTo>
                      <a:pt x="116" y="138"/>
                    </a:lnTo>
                    <a:lnTo>
                      <a:pt x="113" y="146"/>
                    </a:lnTo>
                    <a:lnTo>
                      <a:pt x="109" y="150"/>
                    </a:lnTo>
                    <a:lnTo>
                      <a:pt x="109" y="153"/>
                    </a:lnTo>
                    <a:lnTo>
                      <a:pt x="106" y="156"/>
                    </a:lnTo>
                    <a:lnTo>
                      <a:pt x="104" y="158"/>
                    </a:lnTo>
                    <a:lnTo>
                      <a:pt x="103" y="158"/>
                    </a:lnTo>
                    <a:lnTo>
                      <a:pt x="97" y="160"/>
                    </a:lnTo>
                    <a:lnTo>
                      <a:pt x="97" y="162"/>
                    </a:lnTo>
                    <a:lnTo>
                      <a:pt x="96" y="162"/>
                    </a:lnTo>
                    <a:lnTo>
                      <a:pt x="92" y="163"/>
                    </a:lnTo>
                    <a:lnTo>
                      <a:pt x="96" y="163"/>
                    </a:lnTo>
                    <a:lnTo>
                      <a:pt x="97" y="162"/>
                    </a:lnTo>
                    <a:lnTo>
                      <a:pt x="101" y="162"/>
                    </a:lnTo>
                    <a:lnTo>
                      <a:pt x="106" y="165"/>
                    </a:lnTo>
                    <a:lnTo>
                      <a:pt x="106" y="167"/>
                    </a:lnTo>
                    <a:lnTo>
                      <a:pt x="104" y="168"/>
                    </a:lnTo>
                    <a:lnTo>
                      <a:pt x="99" y="168"/>
                    </a:lnTo>
                    <a:lnTo>
                      <a:pt x="96" y="173"/>
                    </a:lnTo>
                    <a:lnTo>
                      <a:pt x="94" y="173"/>
                    </a:lnTo>
                    <a:lnTo>
                      <a:pt x="92" y="175"/>
                    </a:lnTo>
                    <a:lnTo>
                      <a:pt x="91" y="175"/>
                    </a:lnTo>
                    <a:lnTo>
                      <a:pt x="85" y="173"/>
                    </a:lnTo>
                    <a:lnTo>
                      <a:pt x="84" y="172"/>
                    </a:lnTo>
                    <a:lnTo>
                      <a:pt x="85" y="173"/>
                    </a:lnTo>
                    <a:lnTo>
                      <a:pt x="87" y="175"/>
                    </a:lnTo>
                    <a:lnTo>
                      <a:pt x="97" y="177"/>
                    </a:lnTo>
                    <a:lnTo>
                      <a:pt x="99" y="177"/>
                    </a:lnTo>
                    <a:lnTo>
                      <a:pt x="103" y="175"/>
                    </a:lnTo>
                    <a:lnTo>
                      <a:pt x="106" y="175"/>
                    </a:lnTo>
                    <a:lnTo>
                      <a:pt x="115" y="179"/>
                    </a:lnTo>
                    <a:lnTo>
                      <a:pt x="118" y="182"/>
                    </a:lnTo>
                    <a:lnTo>
                      <a:pt x="121" y="187"/>
                    </a:lnTo>
                    <a:lnTo>
                      <a:pt x="123" y="189"/>
                    </a:lnTo>
                    <a:lnTo>
                      <a:pt x="125" y="190"/>
                    </a:lnTo>
                    <a:lnTo>
                      <a:pt x="127" y="192"/>
                    </a:lnTo>
                    <a:lnTo>
                      <a:pt x="127" y="201"/>
                    </a:lnTo>
                    <a:lnTo>
                      <a:pt x="130" y="208"/>
                    </a:lnTo>
                    <a:lnTo>
                      <a:pt x="132" y="216"/>
                    </a:lnTo>
                    <a:lnTo>
                      <a:pt x="133" y="219"/>
                    </a:lnTo>
                    <a:lnTo>
                      <a:pt x="135" y="221"/>
                    </a:lnTo>
                    <a:lnTo>
                      <a:pt x="142" y="225"/>
                    </a:lnTo>
                    <a:lnTo>
                      <a:pt x="144" y="226"/>
                    </a:lnTo>
                    <a:lnTo>
                      <a:pt x="147" y="230"/>
                    </a:lnTo>
                    <a:lnTo>
                      <a:pt x="149" y="233"/>
                    </a:lnTo>
                    <a:lnTo>
                      <a:pt x="152" y="237"/>
                    </a:lnTo>
                    <a:lnTo>
                      <a:pt x="156" y="238"/>
                    </a:lnTo>
                    <a:lnTo>
                      <a:pt x="154" y="240"/>
                    </a:lnTo>
                    <a:lnTo>
                      <a:pt x="152" y="242"/>
                    </a:lnTo>
                    <a:lnTo>
                      <a:pt x="154" y="243"/>
                    </a:lnTo>
                    <a:lnTo>
                      <a:pt x="154" y="247"/>
                    </a:lnTo>
                    <a:lnTo>
                      <a:pt x="157" y="250"/>
                    </a:lnTo>
                    <a:lnTo>
                      <a:pt x="159" y="255"/>
                    </a:lnTo>
                    <a:lnTo>
                      <a:pt x="157" y="254"/>
                    </a:lnTo>
                    <a:lnTo>
                      <a:pt x="157" y="254"/>
                    </a:lnTo>
                    <a:lnTo>
                      <a:pt x="156" y="254"/>
                    </a:lnTo>
                    <a:lnTo>
                      <a:pt x="156" y="254"/>
                    </a:lnTo>
                    <a:lnTo>
                      <a:pt x="154" y="252"/>
                    </a:lnTo>
                    <a:lnTo>
                      <a:pt x="152" y="250"/>
                    </a:lnTo>
                    <a:lnTo>
                      <a:pt x="147" y="252"/>
                    </a:lnTo>
                    <a:lnTo>
                      <a:pt x="145" y="250"/>
                    </a:lnTo>
                    <a:lnTo>
                      <a:pt x="144" y="250"/>
                    </a:lnTo>
                    <a:lnTo>
                      <a:pt x="147" y="252"/>
                    </a:lnTo>
                    <a:lnTo>
                      <a:pt x="151" y="252"/>
                    </a:lnTo>
                    <a:lnTo>
                      <a:pt x="159" y="259"/>
                    </a:lnTo>
                    <a:lnTo>
                      <a:pt x="162" y="264"/>
                    </a:lnTo>
                    <a:lnTo>
                      <a:pt x="164" y="269"/>
                    </a:lnTo>
                    <a:lnTo>
                      <a:pt x="162" y="272"/>
                    </a:lnTo>
                    <a:lnTo>
                      <a:pt x="161" y="274"/>
                    </a:lnTo>
                    <a:lnTo>
                      <a:pt x="159" y="276"/>
                    </a:lnTo>
                    <a:lnTo>
                      <a:pt x="157" y="277"/>
                    </a:lnTo>
                    <a:lnTo>
                      <a:pt x="162" y="281"/>
                    </a:lnTo>
                    <a:lnTo>
                      <a:pt x="162" y="281"/>
                    </a:lnTo>
                    <a:lnTo>
                      <a:pt x="164" y="279"/>
                    </a:lnTo>
                    <a:lnTo>
                      <a:pt x="164" y="279"/>
                    </a:lnTo>
                    <a:lnTo>
                      <a:pt x="166" y="276"/>
                    </a:lnTo>
                    <a:lnTo>
                      <a:pt x="168" y="276"/>
                    </a:lnTo>
                    <a:lnTo>
                      <a:pt x="169" y="276"/>
                    </a:lnTo>
                    <a:lnTo>
                      <a:pt x="173" y="276"/>
                    </a:lnTo>
                    <a:lnTo>
                      <a:pt x="174" y="276"/>
                    </a:lnTo>
                    <a:lnTo>
                      <a:pt x="176" y="276"/>
                    </a:lnTo>
                    <a:lnTo>
                      <a:pt x="181" y="276"/>
                    </a:lnTo>
                    <a:lnTo>
                      <a:pt x="183" y="277"/>
                    </a:lnTo>
                    <a:lnTo>
                      <a:pt x="188" y="283"/>
                    </a:lnTo>
                    <a:lnTo>
                      <a:pt x="190" y="284"/>
                    </a:lnTo>
                    <a:lnTo>
                      <a:pt x="190" y="288"/>
                    </a:lnTo>
                    <a:lnTo>
                      <a:pt x="190" y="291"/>
                    </a:lnTo>
                    <a:lnTo>
                      <a:pt x="190" y="294"/>
                    </a:lnTo>
                    <a:lnTo>
                      <a:pt x="188" y="296"/>
                    </a:lnTo>
                    <a:lnTo>
                      <a:pt x="188" y="301"/>
                    </a:lnTo>
                    <a:lnTo>
                      <a:pt x="186" y="301"/>
                    </a:lnTo>
                    <a:lnTo>
                      <a:pt x="186" y="303"/>
                    </a:lnTo>
                    <a:lnTo>
                      <a:pt x="183" y="306"/>
                    </a:lnTo>
                    <a:lnTo>
                      <a:pt x="181" y="306"/>
                    </a:lnTo>
                    <a:lnTo>
                      <a:pt x="181" y="306"/>
                    </a:lnTo>
                    <a:lnTo>
                      <a:pt x="180" y="306"/>
                    </a:lnTo>
                    <a:lnTo>
                      <a:pt x="180" y="306"/>
                    </a:lnTo>
                    <a:lnTo>
                      <a:pt x="181" y="308"/>
                    </a:lnTo>
                    <a:lnTo>
                      <a:pt x="181" y="310"/>
                    </a:lnTo>
                    <a:lnTo>
                      <a:pt x="180" y="312"/>
                    </a:lnTo>
                    <a:lnTo>
                      <a:pt x="178" y="312"/>
                    </a:lnTo>
                    <a:lnTo>
                      <a:pt x="174" y="312"/>
                    </a:lnTo>
                    <a:lnTo>
                      <a:pt x="171" y="313"/>
                    </a:lnTo>
                    <a:lnTo>
                      <a:pt x="174" y="315"/>
                    </a:lnTo>
                    <a:lnTo>
                      <a:pt x="174" y="317"/>
                    </a:lnTo>
                    <a:lnTo>
                      <a:pt x="174" y="318"/>
                    </a:lnTo>
                    <a:lnTo>
                      <a:pt x="173" y="320"/>
                    </a:lnTo>
                    <a:lnTo>
                      <a:pt x="169" y="320"/>
                    </a:lnTo>
                    <a:lnTo>
                      <a:pt x="168" y="320"/>
                    </a:lnTo>
                    <a:lnTo>
                      <a:pt x="166" y="322"/>
                    </a:lnTo>
                    <a:lnTo>
                      <a:pt x="164" y="322"/>
                    </a:lnTo>
                    <a:lnTo>
                      <a:pt x="168" y="322"/>
                    </a:lnTo>
                    <a:lnTo>
                      <a:pt x="168" y="322"/>
                    </a:lnTo>
                    <a:lnTo>
                      <a:pt x="169" y="323"/>
                    </a:lnTo>
                    <a:lnTo>
                      <a:pt x="169" y="325"/>
                    </a:lnTo>
                    <a:lnTo>
                      <a:pt x="174" y="325"/>
                    </a:lnTo>
                    <a:lnTo>
                      <a:pt x="176" y="325"/>
                    </a:lnTo>
                    <a:lnTo>
                      <a:pt x="181" y="325"/>
                    </a:lnTo>
                    <a:lnTo>
                      <a:pt x="183" y="325"/>
                    </a:lnTo>
                    <a:lnTo>
                      <a:pt x="183" y="325"/>
                    </a:lnTo>
                    <a:lnTo>
                      <a:pt x="183" y="327"/>
                    </a:lnTo>
                    <a:lnTo>
                      <a:pt x="183" y="330"/>
                    </a:lnTo>
                    <a:lnTo>
                      <a:pt x="183" y="332"/>
                    </a:lnTo>
                    <a:lnTo>
                      <a:pt x="176" y="335"/>
                    </a:lnTo>
                    <a:lnTo>
                      <a:pt x="176" y="337"/>
                    </a:lnTo>
                    <a:lnTo>
                      <a:pt x="174" y="339"/>
                    </a:lnTo>
                    <a:lnTo>
                      <a:pt x="171" y="339"/>
                    </a:lnTo>
                    <a:lnTo>
                      <a:pt x="169" y="341"/>
                    </a:lnTo>
                    <a:lnTo>
                      <a:pt x="168" y="341"/>
                    </a:lnTo>
                    <a:lnTo>
                      <a:pt x="164" y="342"/>
                    </a:lnTo>
                    <a:lnTo>
                      <a:pt x="162" y="342"/>
                    </a:lnTo>
                    <a:lnTo>
                      <a:pt x="161" y="344"/>
                    </a:lnTo>
                    <a:lnTo>
                      <a:pt x="152" y="342"/>
                    </a:lnTo>
                    <a:lnTo>
                      <a:pt x="149" y="342"/>
                    </a:lnTo>
                    <a:lnTo>
                      <a:pt x="142" y="344"/>
                    </a:lnTo>
                    <a:lnTo>
                      <a:pt x="140" y="344"/>
                    </a:lnTo>
                    <a:lnTo>
                      <a:pt x="137" y="342"/>
                    </a:lnTo>
                    <a:lnTo>
                      <a:pt x="135" y="341"/>
                    </a:lnTo>
                    <a:lnTo>
                      <a:pt x="132" y="341"/>
                    </a:lnTo>
                    <a:lnTo>
                      <a:pt x="130" y="339"/>
                    </a:lnTo>
                    <a:lnTo>
                      <a:pt x="132" y="342"/>
                    </a:lnTo>
                    <a:lnTo>
                      <a:pt x="128" y="344"/>
                    </a:lnTo>
                    <a:lnTo>
                      <a:pt x="127" y="344"/>
                    </a:lnTo>
                    <a:lnTo>
                      <a:pt x="125" y="344"/>
                    </a:lnTo>
                    <a:lnTo>
                      <a:pt x="121" y="346"/>
                    </a:lnTo>
                    <a:lnTo>
                      <a:pt x="118" y="344"/>
                    </a:lnTo>
                    <a:lnTo>
                      <a:pt x="118" y="346"/>
                    </a:lnTo>
                    <a:lnTo>
                      <a:pt x="120" y="347"/>
                    </a:lnTo>
                    <a:lnTo>
                      <a:pt x="118" y="347"/>
                    </a:lnTo>
                    <a:lnTo>
                      <a:pt x="118" y="347"/>
                    </a:lnTo>
                    <a:lnTo>
                      <a:pt x="111" y="347"/>
                    </a:lnTo>
                    <a:lnTo>
                      <a:pt x="111" y="347"/>
                    </a:lnTo>
                    <a:lnTo>
                      <a:pt x="109" y="349"/>
                    </a:lnTo>
                    <a:lnTo>
                      <a:pt x="108" y="347"/>
                    </a:lnTo>
                    <a:lnTo>
                      <a:pt x="106" y="346"/>
                    </a:lnTo>
                    <a:lnTo>
                      <a:pt x="103" y="346"/>
                    </a:lnTo>
                    <a:lnTo>
                      <a:pt x="101" y="344"/>
                    </a:lnTo>
                    <a:lnTo>
                      <a:pt x="99" y="344"/>
                    </a:lnTo>
                    <a:lnTo>
                      <a:pt x="91" y="347"/>
                    </a:lnTo>
                    <a:lnTo>
                      <a:pt x="89" y="349"/>
                    </a:lnTo>
                    <a:lnTo>
                      <a:pt x="89" y="354"/>
                    </a:lnTo>
                    <a:lnTo>
                      <a:pt x="87" y="356"/>
                    </a:lnTo>
                    <a:lnTo>
                      <a:pt x="85" y="359"/>
                    </a:lnTo>
                    <a:lnTo>
                      <a:pt x="84" y="359"/>
                    </a:lnTo>
                    <a:lnTo>
                      <a:pt x="82" y="358"/>
                    </a:lnTo>
                    <a:lnTo>
                      <a:pt x="79" y="356"/>
                    </a:lnTo>
                    <a:lnTo>
                      <a:pt x="77" y="354"/>
                    </a:lnTo>
                    <a:lnTo>
                      <a:pt x="75" y="354"/>
                    </a:lnTo>
                    <a:lnTo>
                      <a:pt x="75" y="354"/>
                    </a:lnTo>
                    <a:lnTo>
                      <a:pt x="74" y="356"/>
                    </a:lnTo>
                    <a:lnTo>
                      <a:pt x="72" y="356"/>
                    </a:lnTo>
                    <a:lnTo>
                      <a:pt x="70" y="356"/>
                    </a:lnTo>
                    <a:lnTo>
                      <a:pt x="67" y="358"/>
                    </a:lnTo>
                    <a:lnTo>
                      <a:pt x="65" y="359"/>
                    </a:lnTo>
                    <a:lnTo>
                      <a:pt x="60" y="361"/>
                    </a:lnTo>
                    <a:lnTo>
                      <a:pt x="60" y="363"/>
                    </a:lnTo>
                    <a:lnTo>
                      <a:pt x="58" y="364"/>
                    </a:lnTo>
                    <a:lnTo>
                      <a:pt x="56" y="366"/>
                    </a:lnTo>
                    <a:lnTo>
                      <a:pt x="55" y="364"/>
                    </a:lnTo>
                    <a:lnTo>
                      <a:pt x="53" y="363"/>
                    </a:lnTo>
                    <a:lnTo>
                      <a:pt x="50" y="364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48" y="363"/>
                    </a:lnTo>
                    <a:lnTo>
                      <a:pt x="50" y="361"/>
                    </a:lnTo>
                    <a:lnTo>
                      <a:pt x="55" y="359"/>
                    </a:lnTo>
                    <a:lnTo>
                      <a:pt x="58" y="356"/>
                    </a:lnTo>
                    <a:lnTo>
                      <a:pt x="60" y="352"/>
                    </a:lnTo>
                    <a:lnTo>
                      <a:pt x="60" y="351"/>
                    </a:lnTo>
                    <a:lnTo>
                      <a:pt x="62" y="351"/>
                    </a:lnTo>
                    <a:lnTo>
                      <a:pt x="63" y="351"/>
                    </a:lnTo>
                    <a:lnTo>
                      <a:pt x="63" y="349"/>
                    </a:lnTo>
                    <a:lnTo>
                      <a:pt x="68" y="342"/>
                    </a:lnTo>
                    <a:lnTo>
                      <a:pt x="68" y="342"/>
                    </a:lnTo>
                    <a:lnTo>
                      <a:pt x="70" y="339"/>
                    </a:lnTo>
                    <a:lnTo>
                      <a:pt x="70" y="337"/>
                    </a:lnTo>
                    <a:lnTo>
                      <a:pt x="74" y="335"/>
                    </a:lnTo>
                    <a:lnTo>
                      <a:pt x="77" y="330"/>
                    </a:lnTo>
                    <a:lnTo>
                      <a:pt x="77" y="330"/>
                    </a:lnTo>
                    <a:lnTo>
                      <a:pt x="82" y="329"/>
                    </a:lnTo>
                    <a:lnTo>
                      <a:pt x="87" y="329"/>
                    </a:lnTo>
                    <a:lnTo>
                      <a:pt x="92" y="330"/>
                    </a:lnTo>
                    <a:lnTo>
                      <a:pt x="94" y="330"/>
                    </a:lnTo>
                    <a:lnTo>
                      <a:pt x="96" y="330"/>
                    </a:lnTo>
                    <a:lnTo>
                      <a:pt x="97" y="329"/>
                    </a:lnTo>
                    <a:lnTo>
                      <a:pt x="101" y="323"/>
                    </a:lnTo>
                    <a:lnTo>
                      <a:pt x="103" y="322"/>
                    </a:lnTo>
                    <a:lnTo>
                      <a:pt x="104" y="320"/>
                    </a:lnTo>
                    <a:lnTo>
                      <a:pt x="108" y="318"/>
                    </a:lnTo>
                    <a:lnTo>
                      <a:pt x="109" y="313"/>
                    </a:lnTo>
                    <a:lnTo>
                      <a:pt x="108" y="315"/>
                    </a:lnTo>
                    <a:lnTo>
                      <a:pt x="106" y="317"/>
                    </a:lnTo>
                    <a:lnTo>
                      <a:pt x="104" y="318"/>
                    </a:lnTo>
                    <a:lnTo>
                      <a:pt x="99" y="320"/>
                    </a:lnTo>
                    <a:lnTo>
                      <a:pt x="97" y="322"/>
                    </a:lnTo>
                    <a:lnTo>
                      <a:pt x="94" y="323"/>
                    </a:lnTo>
                    <a:lnTo>
                      <a:pt x="94" y="325"/>
                    </a:lnTo>
                    <a:lnTo>
                      <a:pt x="89" y="323"/>
                    </a:lnTo>
                    <a:lnTo>
                      <a:pt x="84" y="320"/>
                    </a:lnTo>
                    <a:lnTo>
                      <a:pt x="82" y="318"/>
                    </a:lnTo>
                    <a:lnTo>
                      <a:pt x="80" y="318"/>
                    </a:lnTo>
                    <a:lnTo>
                      <a:pt x="80" y="318"/>
                    </a:lnTo>
                    <a:lnTo>
                      <a:pt x="77" y="318"/>
                    </a:lnTo>
                    <a:lnTo>
                      <a:pt x="75" y="318"/>
                    </a:lnTo>
                    <a:lnTo>
                      <a:pt x="77" y="317"/>
                    </a:lnTo>
                    <a:lnTo>
                      <a:pt x="79" y="317"/>
                    </a:lnTo>
                    <a:lnTo>
                      <a:pt x="75" y="315"/>
                    </a:lnTo>
                    <a:lnTo>
                      <a:pt x="74" y="315"/>
                    </a:lnTo>
                    <a:lnTo>
                      <a:pt x="72" y="313"/>
                    </a:lnTo>
                    <a:lnTo>
                      <a:pt x="70" y="313"/>
                    </a:lnTo>
                    <a:lnTo>
                      <a:pt x="68" y="313"/>
                    </a:lnTo>
                    <a:lnTo>
                      <a:pt x="67" y="315"/>
                    </a:lnTo>
                    <a:lnTo>
                      <a:pt x="63" y="317"/>
                    </a:lnTo>
                    <a:lnTo>
                      <a:pt x="58" y="315"/>
                    </a:lnTo>
                    <a:lnTo>
                      <a:pt x="58" y="313"/>
                    </a:lnTo>
                    <a:lnTo>
                      <a:pt x="58" y="312"/>
                    </a:lnTo>
                    <a:lnTo>
                      <a:pt x="56" y="310"/>
                    </a:lnTo>
                    <a:lnTo>
                      <a:pt x="56" y="310"/>
                    </a:lnTo>
                    <a:lnTo>
                      <a:pt x="56" y="306"/>
                    </a:lnTo>
                    <a:lnTo>
                      <a:pt x="58" y="306"/>
                    </a:lnTo>
                    <a:lnTo>
                      <a:pt x="63" y="305"/>
                    </a:lnTo>
                    <a:lnTo>
                      <a:pt x="68" y="301"/>
                    </a:lnTo>
                    <a:lnTo>
                      <a:pt x="72" y="300"/>
                    </a:lnTo>
                    <a:lnTo>
                      <a:pt x="75" y="296"/>
                    </a:lnTo>
                    <a:lnTo>
                      <a:pt x="77" y="296"/>
                    </a:lnTo>
                    <a:lnTo>
                      <a:pt x="79" y="293"/>
                    </a:lnTo>
                    <a:lnTo>
                      <a:pt x="79" y="291"/>
                    </a:lnTo>
                    <a:lnTo>
                      <a:pt x="80" y="289"/>
                    </a:lnTo>
                    <a:lnTo>
                      <a:pt x="79" y="288"/>
                    </a:lnTo>
                    <a:lnTo>
                      <a:pt x="79" y="286"/>
                    </a:lnTo>
                    <a:lnTo>
                      <a:pt x="79" y="284"/>
                    </a:lnTo>
                    <a:lnTo>
                      <a:pt x="79" y="284"/>
                    </a:lnTo>
                    <a:lnTo>
                      <a:pt x="79" y="283"/>
                    </a:lnTo>
                    <a:lnTo>
                      <a:pt x="77" y="279"/>
                    </a:lnTo>
                    <a:lnTo>
                      <a:pt x="77" y="279"/>
                    </a:lnTo>
                    <a:lnTo>
                      <a:pt x="79" y="277"/>
                    </a:lnTo>
                    <a:lnTo>
                      <a:pt x="75" y="277"/>
                    </a:lnTo>
                    <a:lnTo>
                      <a:pt x="74" y="277"/>
                    </a:lnTo>
                    <a:lnTo>
                      <a:pt x="70" y="279"/>
                    </a:lnTo>
                    <a:lnTo>
                      <a:pt x="68" y="281"/>
                    </a:lnTo>
                    <a:lnTo>
                      <a:pt x="67" y="281"/>
                    </a:lnTo>
                    <a:lnTo>
                      <a:pt x="67" y="279"/>
                    </a:lnTo>
                    <a:lnTo>
                      <a:pt x="68" y="277"/>
                    </a:lnTo>
                    <a:lnTo>
                      <a:pt x="70" y="276"/>
                    </a:lnTo>
                    <a:lnTo>
                      <a:pt x="72" y="274"/>
                    </a:lnTo>
                    <a:lnTo>
                      <a:pt x="74" y="272"/>
                    </a:lnTo>
                    <a:lnTo>
                      <a:pt x="74" y="271"/>
                    </a:lnTo>
                    <a:lnTo>
                      <a:pt x="75" y="269"/>
                    </a:lnTo>
                    <a:lnTo>
                      <a:pt x="77" y="267"/>
                    </a:lnTo>
                    <a:lnTo>
                      <a:pt x="84" y="264"/>
                    </a:lnTo>
                    <a:lnTo>
                      <a:pt x="84" y="264"/>
                    </a:lnTo>
                    <a:lnTo>
                      <a:pt x="87" y="266"/>
                    </a:lnTo>
                    <a:lnTo>
                      <a:pt x="89" y="264"/>
                    </a:lnTo>
                    <a:lnTo>
                      <a:pt x="91" y="264"/>
                    </a:lnTo>
                    <a:lnTo>
                      <a:pt x="92" y="264"/>
                    </a:lnTo>
                    <a:lnTo>
                      <a:pt x="97" y="266"/>
                    </a:lnTo>
                    <a:lnTo>
                      <a:pt x="96" y="262"/>
                    </a:lnTo>
                    <a:lnTo>
                      <a:pt x="97" y="260"/>
                    </a:lnTo>
                    <a:lnTo>
                      <a:pt x="101" y="264"/>
                    </a:lnTo>
                    <a:lnTo>
                      <a:pt x="101" y="266"/>
                    </a:lnTo>
                    <a:lnTo>
                      <a:pt x="104" y="264"/>
                    </a:lnTo>
                    <a:lnTo>
                      <a:pt x="103" y="264"/>
                    </a:lnTo>
                    <a:lnTo>
                      <a:pt x="103" y="264"/>
                    </a:lnTo>
                    <a:lnTo>
                      <a:pt x="101" y="264"/>
                    </a:lnTo>
                    <a:lnTo>
                      <a:pt x="99" y="262"/>
                    </a:lnTo>
                    <a:lnTo>
                      <a:pt x="97" y="257"/>
                    </a:lnTo>
                    <a:lnTo>
                      <a:pt x="97" y="255"/>
                    </a:lnTo>
                    <a:lnTo>
                      <a:pt x="99" y="254"/>
                    </a:lnTo>
                    <a:lnTo>
                      <a:pt x="101" y="250"/>
                    </a:lnTo>
                    <a:lnTo>
                      <a:pt x="99" y="250"/>
                    </a:lnTo>
                    <a:lnTo>
                      <a:pt x="99" y="250"/>
                    </a:lnTo>
                    <a:lnTo>
                      <a:pt x="97" y="247"/>
                    </a:lnTo>
                    <a:lnTo>
                      <a:pt x="99" y="245"/>
                    </a:lnTo>
                    <a:lnTo>
                      <a:pt x="101" y="243"/>
                    </a:lnTo>
                    <a:lnTo>
                      <a:pt x="101" y="240"/>
                    </a:lnTo>
                    <a:lnTo>
                      <a:pt x="103" y="238"/>
                    </a:lnTo>
                    <a:lnTo>
                      <a:pt x="101" y="237"/>
                    </a:lnTo>
                    <a:lnTo>
                      <a:pt x="99" y="237"/>
                    </a:lnTo>
                    <a:lnTo>
                      <a:pt x="97" y="237"/>
                    </a:lnTo>
                    <a:lnTo>
                      <a:pt x="97" y="238"/>
                    </a:lnTo>
                    <a:lnTo>
                      <a:pt x="96" y="238"/>
                    </a:lnTo>
                    <a:lnTo>
                      <a:pt x="92" y="235"/>
                    </a:lnTo>
                    <a:lnTo>
                      <a:pt x="91" y="231"/>
                    </a:lnTo>
                    <a:lnTo>
                      <a:pt x="89" y="226"/>
                    </a:lnTo>
                    <a:lnTo>
                      <a:pt x="87" y="223"/>
                    </a:lnTo>
                    <a:lnTo>
                      <a:pt x="91" y="216"/>
                    </a:lnTo>
                    <a:lnTo>
                      <a:pt x="94" y="213"/>
                    </a:lnTo>
                    <a:lnTo>
                      <a:pt x="97" y="211"/>
                    </a:lnTo>
                    <a:lnTo>
                      <a:pt x="97" y="211"/>
                    </a:lnTo>
                    <a:lnTo>
                      <a:pt x="91" y="211"/>
                    </a:lnTo>
                    <a:lnTo>
                      <a:pt x="89" y="211"/>
                    </a:lnTo>
                    <a:lnTo>
                      <a:pt x="85" y="213"/>
                    </a:lnTo>
                    <a:lnTo>
                      <a:pt x="85" y="213"/>
                    </a:lnTo>
                    <a:lnTo>
                      <a:pt x="84" y="214"/>
                    </a:lnTo>
                    <a:lnTo>
                      <a:pt x="82" y="214"/>
                    </a:lnTo>
                    <a:lnTo>
                      <a:pt x="82" y="216"/>
                    </a:lnTo>
                    <a:lnTo>
                      <a:pt x="80" y="216"/>
                    </a:lnTo>
                    <a:lnTo>
                      <a:pt x="79" y="216"/>
                    </a:lnTo>
                    <a:lnTo>
                      <a:pt x="77" y="216"/>
                    </a:lnTo>
                    <a:lnTo>
                      <a:pt x="77" y="216"/>
                    </a:lnTo>
                    <a:lnTo>
                      <a:pt x="75" y="214"/>
                    </a:lnTo>
                    <a:lnTo>
                      <a:pt x="75" y="214"/>
                    </a:lnTo>
                    <a:lnTo>
                      <a:pt x="74" y="214"/>
                    </a:lnTo>
                    <a:lnTo>
                      <a:pt x="72" y="216"/>
                    </a:lnTo>
                    <a:lnTo>
                      <a:pt x="70" y="218"/>
                    </a:lnTo>
                    <a:lnTo>
                      <a:pt x="67" y="216"/>
                    </a:lnTo>
                    <a:lnTo>
                      <a:pt x="63" y="214"/>
                    </a:lnTo>
                    <a:lnTo>
                      <a:pt x="63" y="214"/>
                    </a:lnTo>
                    <a:lnTo>
                      <a:pt x="63" y="216"/>
                    </a:lnTo>
                    <a:lnTo>
                      <a:pt x="62" y="219"/>
                    </a:lnTo>
                    <a:lnTo>
                      <a:pt x="60" y="218"/>
                    </a:lnTo>
                    <a:lnTo>
                      <a:pt x="58" y="214"/>
                    </a:lnTo>
                    <a:lnTo>
                      <a:pt x="58" y="213"/>
                    </a:lnTo>
                    <a:lnTo>
                      <a:pt x="56" y="209"/>
                    </a:lnTo>
                    <a:lnTo>
                      <a:pt x="58" y="209"/>
                    </a:lnTo>
                    <a:lnTo>
                      <a:pt x="60" y="209"/>
                    </a:lnTo>
                    <a:lnTo>
                      <a:pt x="62" y="204"/>
                    </a:lnTo>
                    <a:lnTo>
                      <a:pt x="65" y="197"/>
                    </a:lnTo>
                    <a:lnTo>
                      <a:pt x="67" y="196"/>
                    </a:lnTo>
                    <a:lnTo>
                      <a:pt x="67" y="192"/>
                    </a:lnTo>
                    <a:lnTo>
                      <a:pt x="67" y="190"/>
                    </a:lnTo>
                    <a:lnTo>
                      <a:pt x="67" y="189"/>
                    </a:lnTo>
                    <a:lnTo>
                      <a:pt x="63" y="185"/>
                    </a:lnTo>
                    <a:lnTo>
                      <a:pt x="63" y="184"/>
                    </a:lnTo>
                    <a:lnTo>
                      <a:pt x="63" y="180"/>
                    </a:lnTo>
                    <a:lnTo>
                      <a:pt x="63" y="179"/>
                    </a:lnTo>
                    <a:lnTo>
                      <a:pt x="65" y="177"/>
                    </a:lnTo>
                    <a:lnTo>
                      <a:pt x="68" y="177"/>
                    </a:lnTo>
                    <a:lnTo>
                      <a:pt x="67" y="177"/>
                    </a:lnTo>
                    <a:lnTo>
                      <a:pt x="63" y="173"/>
                    </a:lnTo>
                    <a:lnTo>
                      <a:pt x="63" y="173"/>
                    </a:lnTo>
                    <a:lnTo>
                      <a:pt x="65" y="170"/>
                    </a:lnTo>
                    <a:lnTo>
                      <a:pt x="63" y="170"/>
                    </a:lnTo>
                    <a:lnTo>
                      <a:pt x="63" y="172"/>
                    </a:lnTo>
                    <a:lnTo>
                      <a:pt x="62" y="175"/>
                    </a:lnTo>
                    <a:lnTo>
                      <a:pt x="62" y="175"/>
                    </a:lnTo>
                    <a:lnTo>
                      <a:pt x="58" y="175"/>
                    </a:lnTo>
                    <a:lnTo>
                      <a:pt x="58" y="177"/>
                    </a:lnTo>
                    <a:lnTo>
                      <a:pt x="58" y="179"/>
                    </a:lnTo>
                    <a:lnTo>
                      <a:pt x="56" y="179"/>
                    </a:lnTo>
                    <a:lnTo>
                      <a:pt x="56" y="179"/>
                    </a:lnTo>
                    <a:lnTo>
                      <a:pt x="56" y="179"/>
                    </a:lnTo>
                    <a:lnTo>
                      <a:pt x="56" y="179"/>
                    </a:lnTo>
                    <a:lnTo>
                      <a:pt x="56" y="175"/>
                    </a:lnTo>
                    <a:lnTo>
                      <a:pt x="56" y="173"/>
                    </a:lnTo>
                    <a:lnTo>
                      <a:pt x="56" y="172"/>
                    </a:lnTo>
                    <a:lnTo>
                      <a:pt x="60" y="168"/>
                    </a:lnTo>
                    <a:lnTo>
                      <a:pt x="58" y="168"/>
                    </a:lnTo>
                    <a:lnTo>
                      <a:pt x="55" y="172"/>
                    </a:lnTo>
                    <a:lnTo>
                      <a:pt x="53" y="175"/>
                    </a:lnTo>
                    <a:lnTo>
                      <a:pt x="53" y="175"/>
                    </a:lnTo>
                    <a:lnTo>
                      <a:pt x="53" y="177"/>
                    </a:lnTo>
                    <a:lnTo>
                      <a:pt x="53" y="177"/>
                    </a:lnTo>
                    <a:lnTo>
                      <a:pt x="53" y="182"/>
                    </a:lnTo>
                    <a:lnTo>
                      <a:pt x="53" y="184"/>
                    </a:lnTo>
                    <a:lnTo>
                      <a:pt x="50" y="196"/>
                    </a:lnTo>
                    <a:lnTo>
                      <a:pt x="50" y="197"/>
                    </a:lnTo>
                    <a:lnTo>
                      <a:pt x="48" y="197"/>
                    </a:lnTo>
                    <a:lnTo>
                      <a:pt x="48" y="199"/>
                    </a:lnTo>
                    <a:lnTo>
                      <a:pt x="46" y="197"/>
                    </a:lnTo>
                    <a:lnTo>
                      <a:pt x="46" y="197"/>
                    </a:lnTo>
                    <a:lnTo>
                      <a:pt x="46" y="196"/>
                    </a:lnTo>
                    <a:lnTo>
                      <a:pt x="46" y="194"/>
                    </a:lnTo>
                    <a:lnTo>
                      <a:pt x="48" y="189"/>
                    </a:lnTo>
                    <a:lnTo>
                      <a:pt x="48" y="187"/>
                    </a:lnTo>
                    <a:lnTo>
                      <a:pt x="50" y="185"/>
                    </a:lnTo>
                    <a:lnTo>
                      <a:pt x="51" y="182"/>
                    </a:lnTo>
                    <a:lnTo>
                      <a:pt x="51" y="182"/>
                    </a:lnTo>
                    <a:lnTo>
                      <a:pt x="50" y="182"/>
                    </a:lnTo>
                    <a:lnTo>
                      <a:pt x="50" y="182"/>
                    </a:lnTo>
                    <a:lnTo>
                      <a:pt x="48" y="182"/>
                    </a:lnTo>
                    <a:lnTo>
                      <a:pt x="50" y="173"/>
                    </a:lnTo>
                    <a:lnTo>
                      <a:pt x="50" y="170"/>
                    </a:lnTo>
                    <a:lnTo>
                      <a:pt x="50" y="167"/>
                    </a:lnTo>
                    <a:lnTo>
                      <a:pt x="51" y="163"/>
                    </a:lnTo>
                    <a:lnTo>
                      <a:pt x="53" y="162"/>
                    </a:lnTo>
                    <a:lnTo>
                      <a:pt x="53" y="158"/>
                    </a:lnTo>
                    <a:lnTo>
                      <a:pt x="55" y="156"/>
                    </a:lnTo>
                    <a:lnTo>
                      <a:pt x="55" y="155"/>
                    </a:lnTo>
                    <a:lnTo>
                      <a:pt x="56" y="151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6" y="156"/>
                    </a:lnTo>
                    <a:lnTo>
                      <a:pt x="44" y="156"/>
                    </a:lnTo>
                    <a:lnTo>
                      <a:pt x="43" y="155"/>
                    </a:lnTo>
                    <a:lnTo>
                      <a:pt x="43" y="151"/>
                    </a:lnTo>
                    <a:lnTo>
                      <a:pt x="41" y="151"/>
                    </a:lnTo>
                    <a:lnTo>
                      <a:pt x="39" y="151"/>
                    </a:lnTo>
                    <a:lnTo>
                      <a:pt x="39" y="151"/>
                    </a:lnTo>
                    <a:lnTo>
                      <a:pt x="41" y="150"/>
                    </a:lnTo>
                    <a:lnTo>
                      <a:pt x="44" y="148"/>
                    </a:lnTo>
                    <a:lnTo>
                      <a:pt x="46" y="146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6" y="143"/>
                    </a:lnTo>
                    <a:lnTo>
                      <a:pt x="50" y="138"/>
                    </a:lnTo>
                    <a:lnTo>
                      <a:pt x="50" y="133"/>
                    </a:lnTo>
                    <a:lnTo>
                      <a:pt x="48" y="131"/>
                    </a:lnTo>
                    <a:lnTo>
                      <a:pt x="48" y="129"/>
                    </a:lnTo>
                    <a:lnTo>
                      <a:pt x="44" y="127"/>
                    </a:lnTo>
                    <a:lnTo>
                      <a:pt x="44" y="126"/>
                    </a:lnTo>
                    <a:lnTo>
                      <a:pt x="44" y="124"/>
                    </a:lnTo>
                    <a:lnTo>
                      <a:pt x="46" y="124"/>
                    </a:lnTo>
                    <a:lnTo>
                      <a:pt x="48" y="122"/>
                    </a:lnTo>
                    <a:lnTo>
                      <a:pt x="50" y="122"/>
                    </a:lnTo>
                    <a:lnTo>
                      <a:pt x="48" y="121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50" y="110"/>
                    </a:lnTo>
                    <a:lnTo>
                      <a:pt x="55" y="110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8" y="110"/>
                    </a:lnTo>
                    <a:lnTo>
                      <a:pt x="56" y="109"/>
                    </a:lnTo>
                    <a:lnTo>
                      <a:pt x="53" y="104"/>
                    </a:lnTo>
                    <a:lnTo>
                      <a:pt x="53" y="104"/>
                    </a:lnTo>
                    <a:lnTo>
                      <a:pt x="53" y="100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55" y="97"/>
                    </a:lnTo>
                    <a:lnTo>
                      <a:pt x="55" y="97"/>
                    </a:lnTo>
                    <a:lnTo>
                      <a:pt x="60" y="97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60" y="93"/>
                    </a:lnTo>
                    <a:lnTo>
                      <a:pt x="58" y="92"/>
                    </a:lnTo>
                    <a:lnTo>
                      <a:pt x="60" y="90"/>
                    </a:lnTo>
                    <a:lnTo>
                      <a:pt x="60" y="88"/>
                    </a:lnTo>
                    <a:lnTo>
                      <a:pt x="60" y="87"/>
                    </a:lnTo>
                    <a:lnTo>
                      <a:pt x="60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70" y="85"/>
                    </a:lnTo>
                    <a:lnTo>
                      <a:pt x="70" y="85"/>
                    </a:lnTo>
                    <a:lnTo>
                      <a:pt x="72" y="87"/>
                    </a:lnTo>
                    <a:lnTo>
                      <a:pt x="77" y="85"/>
                    </a:lnTo>
                    <a:lnTo>
                      <a:pt x="82" y="85"/>
                    </a:lnTo>
                    <a:lnTo>
                      <a:pt x="85" y="83"/>
                    </a:lnTo>
                    <a:lnTo>
                      <a:pt x="91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7" y="87"/>
                    </a:lnTo>
                    <a:lnTo>
                      <a:pt x="97" y="87"/>
                    </a:lnTo>
                    <a:close/>
                    <a:moveTo>
                      <a:pt x="101" y="78"/>
                    </a:moveTo>
                    <a:lnTo>
                      <a:pt x="101" y="78"/>
                    </a:lnTo>
                    <a:lnTo>
                      <a:pt x="99" y="78"/>
                    </a:lnTo>
                    <a:lnTo>
                      <a:pt x="99" y="75"/>
                    </a:lnTo>
                    <a:lnTo>
                      <a:pt x="101" y="75"/>
                    </a:lnTo>
                    <a:lnTo>
                      <a:pt x="101" y="75"/>
                    </a:lnTo>
                    <a:lnTo>
                      <a:pt x="101" y="76"/>
                    </a:lnTo>
                    <a:lnTo>
                      <a:pt x="101" y="78"/>
                    </a:lnTo>
                    <a:lnTo>
                      <a:pt x="101" y="78"/>
                    </a:lnTo>
                    <a:close/>
                    <a:moveTo>
                      <a:pt x="96" y="76"/>
                    </a:moveTo>
                    <a:lnTo>
                      <a:pt x="94" y="76"/>
                    </a:lnTo>
                    <a:lnTo>
                      <a:pt x="94" y="76"/>
                    </a:lnTo>
                    <a:lnTo>
                      <a:pt x="92" y="75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92" y="71"/>
                    </a:lnTo>
                    <a:lnTo>
                      <a:pt x="94" y="73"/>
                    </a:lnTo>
                    <a:lnTo>
                      <a:pt x="94" y="75"/>
                    </a:lnTo>
                    <a:lnTo>
                      <a:pt x="94" y="75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6" y="76"/>
                    </a:lnTo>
                    <a:close/>
                    <a:moveTo>
                      <a:pt x="97" y="68"/>
                    </a:moveTo>
                    <a:lnTo>
                      <a:pt x="97" y="68"/>
                    </a:lnTo>
                    <a:lnTo>
                      <a:pt x="99" y="68"/>
                    </a:lnTo>
                    <a:lnTo>
                      <a:pt x="101" y="69"/>
                    </a:lnTo>
                    <a:lnTo>
                      <a:pt x="103" y="69"/>
                    </a:lnTo>
                    <a:lnTo>
                      <a:pt x="104" y="71"/>
                    </a:lnTo>
                    <a:lnTo>
                      <a:pt x="103" y="73"/>
                    </a:lnTo>
                    <a:lnTo>
                      <a:pt x="103" y="73"/>
                    </a:lnTo>
                    <a:lnTo>
                      <a:pt x="101" y="73"/>
                    </a:lnTo>
                    <a:lnTo>
                      <a:pt x="99" y="71"/>
                    </a:lnTo>
                    <a:lnTo>
                      <a:pt x="96" y="71"/>
                    </a:lnTo>
                    <a:lnTo>
                      <a:pt x="96" y="71"/>
                    </a:lnTo>
                    <a:lnTo>
                      <a:pt x="94" y="71"/>
                    </a:lnTo>
                    <a:lnTo>
                      <a:pt x="94" y="71"/>
                    </a:lnTo>
                    <a:lnTo>
                      <a:pt x="94" y="69"/>
                    </a:lnTo>
                    <a:lnTo>
                      <a:pt x="94" y="69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2" y="69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2" y="64"/>
                    </a:lnTo>
                    <a:lnTo>
                      <a:pt x="94" y="63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9" y="66"/>
                    </a:lnTo>
                    <a:lnTo>
                      <a:pt x="99" y="66"/>
                    </a:lnTo>
                    <a:lnTo>
                      <a:pt x="97" y="68"/>
                    </a:lnTo>
                    <a:lnTo>
                      <a:pt x="97" y="68"/>
                    </a:lnTo>
                    <a:close/>
                    <a:moveTo>
                      <a:pt x="108" y="61"/>
                    </a:moveTo>
                    <a:lnTo>
                      <a:pt x="106" y="61"/>
                    </a:lnTo>
                    <a:lnTo>
                      <a:pt x="106" y="58"/>
                    </a:lnTo>
                    <a:lnTo>
                      <a:pt x="108" y="58"/>
                    </a:lnTo>
                    <a:lnTo>
                      <a:pt x="111" y="58"/>
                    </a:lnTo>
                    <a:lnTo>
                      <a:pt x="109" y="59"/>
                    </a:lnTo>
                    <a:lnTo>
                      <a:pt x="108" y="61"/>
                    </a:lnTo>
                    <a:lnTo>
                      <a:pt x="108" y="61"/>
                    </a:lnTo>
                    <a:close/>
                    <a:moveTo>
                      <a:pt x="104" y="63"/>
                    </a:moveTo>
                    <a:lnTo>
                      <a:pt x="103" y="63"/>
                    </a:lnTo>
                    <a:lnTo>
                      <a:pt x="103" y="63"/>
                    </a:lnTo>
                    <a:lnTo>
                      <a:pt x="101" y="59"/>
                    </a:lnTo>
                    <a:lnTo>
                      <a:pt x="99" y="59"/>
                    </a:lnTo>
                    <a:lnTo>
                      <a:pt x="99" y="58"/>
                    </a:lnTo>
                    <a:lnTo>
                      <a:pt x="97" y="58"/>
                    </a:lnTo>
                    <a:lnTo>
                      <a:pt x="97" y="56"/>
                    </a:lnTo>
                    <a:lnTo>
                      <a:pt x="99" y="56"/>
                    </a:lnTo>
                    <a:lnTo>
                      <a:pt x="101" y="58"/>
                    </a:lnTo>
                    <a:lnTo>
                      <a:pt x="103" y="59"/>
                    </a:lnTo>
                    <a:lnTo>
                      <a:pt x="104" y="61"/>
                    </a:lnTo>
                    <a:lnTo>
                      <a:pt x="104" y="61"/>
                    </a:lnTo>
                    <a:lnTo>
                      <a:pt x="104" y="63"/>
                    </a:lnTo>
                    <a:lnTo>
                      <a:pt x="104" y="63"/>
                    </a:lnTo>
                    <a:close/>
                    <a:moveTo>
                      <a:pt x="132" y="10"/>
                    </a:moveTo>
                    <a:lnTo>
                      <a:pt x="132" y="13"/>
                    </a:lnTo>
                    <a:lnTo>
                      <a:pt x="133" y="13"/>
                    </a:lnTo>
                    <a:lnTo>
                      <a:pt x="135" y="15"/>
                    </a:lnTo>
                    <a:lnTo>
                      <a:pt x="135" y="15"/>
                    </a:lnTo>
                    <a:lnTo>
                      <a:pt x="137" y="13"/>
                    </a:lnTo>
                    <a:lnTo>
                      <a:pt x="137" y="17"/>
                    </a:lnTo>
                    <a:lnTo>
                      <a:pt x="135" y="23"/>
                    </a:lnTo>
                    <a:lnTo>
                      <a:pt x="135" y="25"/>
                    </a:lnTo>
                    <a:lnTo>
                      <a:pt x="133" y="27"/>
                    </a:lnTo>
                    <a:lnTo>
                      <a:pt x="133" y="27"/>
                    </a:lnTo>
                    <a:lnTo>
                      <a:pt x="133" y="30"/>
                    </a:lnTo>
                    <a:lnTo>
                      <a:pt x="133" y="32"/>
                    </a:lnTo>
                    <a:lnTo>
                      <a:pt x="132" y="35"/>
                    </a:lnTo>
                    <a:lnTo>
                      <a:pt x="132" y="35"/>
                    </a:lnTo>
                    <a:lnTo>
                      <a:pt x="130" y="35"/>
                    </a:lnTo>
                    <a:lnTo>
                      <a:pt x="132" y="30"/>
                    </a:lnTo>
                    <a:lnTo>
                      <a:pt x="132" y="27"/>
                    </a:lnTo>
                    <a:lnTo>
                      <a:pt x="132" y="25"/>
                    </a:lnTo>
                    <a:lnTo>
                      <a:pt x="132" y="23"/>
                    </a:lnTo>
                    <a:lnTo>
                      <a:pt x="130" y="23"/>
                    </a:lnTo>
                    <a:lnTo>
                      <a:pt x="128" y="25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8" y="22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30" y="18"/>
                    </a:lnTo>
                    <a:lnTo>
                      <a:pt x="128" y="13"/>
                    </a:lnTo>
                    <a:lnTo>
                      <a:pt x="127" y="13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28" y="12"/>
                    </a:lnTo>
                    <a:lnTo>
                      <a:pt x="130" y="8"/>
                    </a:lnTo>
                    <a:lnTo>
                      <a:pt x="130" y="8"/>
                    </a:lnTo>
                    <a:lnTo>
                      <a:pt x="132" y="8"/>
                    </a:lnTo>
                    <a:lnTo>
                      <a:pt x="132" y="10"/>
                    </a:lnTo>
                    <a:lnTo>
                      <a:pt x="132" y="10"/>
                    </a:lnTo>
                    <a:close/>
                    <a:moveTo>
                      <a:pt x="137" y="12"/>
                    </a:moveTo>
                    <a:lnTo>
                      <a:pt x="137" y="12"/>
                    </a:lnTo>
                    <a:lnTo>
                      <a:pt x="133" y="8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40" y="3"/>
                    </a:lnTo>
                    <a:lnTo>
                      <a:pt x="140" y="5"/>
                    </a:lnTo>
                    <a:lnTo>
                      <a:pt x="139" y="5"/>
                    </a:lnTo>
                    <a:lnTo>
                      <a:pt x="139" y="5"/>
                    </a:lnTo>
                    <a:lnTo>
                      <a:pt x="139" y="3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81"/>
              <p:cNvSpPr>
                <a:spLocks/>
              </p:cNvSpPr>
              <p:nvPr/>
            </p:nvSpPr>
            <p:spPr bwMode="auto">
              <a:xfrm>
                <a:off x="4403" y="2125"/>
                <a:ext cx="130" cy="65"/>
              </a:xfrm>
              <a:custGeom>
                <a:avLst/>
                <a:gdLst>
                  <a:gd name="T0" fmla="*/ 123 w 130"/>
                  <a:gd name="T1" fmla="*/ 46 h 65"/>
                  <a:gd name="T2" fmla="*/ 120 w 130"/>
                  <a:gd name="T3" fmla="*/ 48 h 65"/>
                  <a:gd name="T4" fmla="*/ 120 w 130"/>
                  <a:gd name="T5" fmla="*/ 51 h 65"/>
                  <a:gd name="T6" fmla="*/ 121 w 130"/>
                  <a:gd name="T7" fmla="*/ 55 h 65"/>
                  <a:gd name="T8" fmla="*/ 128 w 130"/>
                  <a:gd name="T9" fmla="*/ 58 h 65"/>
                  <a:gd name="T10" fmla="*/ 128 w 130"/>
                  <a:gd name="T11" fmla="*/ 63 h 65"/>
                  <a:gd name="T12" fmla="*/ 125 w 130"/>
                  <a:gd name="T13" fmla="*/ 65 h 65"/>
                  <a:gd name="T14" fmla="*/ 120 w 130"/>
                  <a:gd name="T15" fmla="*/ 61 h 65"/>
                  <a:gd name="T16" fmla="*/ 115 w 130"/>
                  <a:gd name="T17" fmla="*/ 61 h 65"/>
                  <a:gd name="T18" fmla="*/ 111 w 130"/>
                  <a:gd name="T19" fmla="*/ 60 h 65"/>
                  <a:gd name="T20" fmla="*/ 103 w 130"/>
                  <a:gd name="T21" fmla="*/ 56 h 65"/>
                  <a:gd name="T22" fmla="*/ 96 w 130"/>
                  <a:gd name="T23" fmla="*/ 60 h 65"/>
                  <a:gd name="T24" fmla="*/ 94 w 130"/>
                  <a:gd name="T25" fmla="*/ 61 h 65"/>
                  <a:gd name="T26" fmla="*/ 87 w 130"/>
                  <a:gd name="T27" fmla="*/ 61 h 65"/>
                  <a:gd name="T28" fmla="*/ 79 w 130"/>
                  <a:gd name="T29" fmla="*/ 61 h 65"/>
                  <a:gd name="T30" fmla="*/ 72 w 130"/>
                  <a:gd name="T31" fmla="*/ 63 h 65"/>
                  <a:gd name="T32" fmla="*/ 67 w 130"/>
                  <a:gd name="T33" fmla="*/ 63 h 65"/>
                  <a:gd name="T34" fmla="*/ 65 w 130"/>
                  <a:gd name="T35" fmla="*/ 61 h 65"/>
                  <a:gd name="T36" fmla="*/ 62 w 130"/>
                  <a:gd name="T37" fmla="*/ 61 h 65"/>
                  <a:gd name="T38" fmla="*/ 62 w 130"/>
                  <a:gd name="T39" fmla="*/ 60 h 65"/>
                  <a:gd name="T40" fmla="*/ 55 w 130"/>
                  <a:gd name="T41" fmla="*/ 55 h 65"/>
                  <a:gd name="T42" fmla="*/ 53 w 130"/>
                  <a:gd name="T43" fmla="*/ 51 h 65"/>
                  <a:gd name="T44" fmla="*/ 50 w 130"/>
                  <a:gd name="T45" fmla="*/ 53 h 65"/>
                  <a:gd name="T46" fmla="*/ 46 w 130"/>
                  <a:gd name="T47" fmla="*/ 55 h 65"/>
                  <a:gd name="T48" fmla="*/ 41 w 130"/>
                  <a:gd name="T49" fmla="*/ 55 h 65"/>
                  <a:gd name="T50" fmla="*/ 36 w 130"/>
                  <a:gd name="T51" fmla="*/ 56 h 65"/>
                  <a:gd name="T52" fmla="*/ 31 w 130"/>
                  <a:gd name="T53" fmla="*/ 53 h 65"/>
                  <a:gd name="T54" fmla="*/ 34 w 130"/>
                  <a:gd name="T55" fmla="*/ 44 h 65"/>
                  <a:gd name="T56" fmla="*/ 31 w 130"/>
                  <a:gd name="T57" fmla="*/ 31 h 65"/>
                  <a:gd name="T58" fmla="*/ 22 w 130"/>
                  <a:gd name="T59" fmla="*/ 21 h 65"/>
                  <a:gd name="T60" fmla="*/ 12 w 130"/>
                  <a:gd name="T61" fmla="*/ 12 h 65"/>
                  <a:gd name="T62" fmla="*/ 0 w 130"/>
                  <a:gd name="T63" fmla="*/ 5 h 65"/>
                  <a:gd name="T64" fmla="*/ 3 w 130"/>
                  <a:gd name="T65" fmla="*/ 0 h 65"/>
                  <a:gd name="T66" fmla="*/ 14 w 130"/>
                  <a:gd name="T67" fmla="*/ 2 h 65"/>
                  <a:gd name="T68" fmla="*/ 22 w 130"/>
                  <a:gd name="T69" fmla="*/ 5 h 65"/>
                  <a:gd name="T70" fmla="*/ 31 w 130"/>
                  <a:gd name="T71" fmla="*/ 10 h 65"/>
                  <a:gd name="T72" fmla="*/ 41 w 130"/>
                  <a:gd name="T73" fmla="*/ 10 h 65"/>
                  <a:gd name="T74" fmla="*/ 50 w 130"/>
                  <a:gd name="T75" fmla="*/ 12 h 65"/>
                  <a:gd name="T76" fmla="*/ 56 w 130"/>
                  <a:gd name="T77" fmla="*/ 12 h 65"/>
                  <a:gd name="T78" fmla="*/ 60 w 130"/>
                  <a:gd name="T79" fmla="*/ 15 h 65"/>
                  <a:gd name="T80" fmla="*/ 70 w 130"/>
                  <a:gd name="T81" fmla="*/ 21 h 65"/>
                  <a:gd name="T82" fmla="*/ 74 w 130"/>
                  <a:gd name="T83" fmla="*/ 24 h 65"/>
                  <a:gd name="T84" fmla="*/ 74 w 130"/>
                  <a:gd name="T85" fmla="*/ 26 h 65"/>
                  <a:gd name="T86" fmla="*/ 79 w 130"/>
                  <a:gd name="T87" fmla="*/ 26 h 65"/>
                  <a:gd name="T88" fmla="*/ 84 w 130"/>
                  <a:gd name="T89" fmla="*/ 24 h 65"/>
                  <a:gd name="T90" fmla="*/ 91 w 130"/>
                  <a:gd name="T91" fmla="*/ 22 h 65"/>
                  <a:gd name="T92" fmla="*/ 94 w 130"/>
                  <a:gd name="T93" fmla="*/ 22 h 65"/>
                  <a:gd name="T94" fmla="*/ 99 w 130"/>
                  <a:gd name="T95" fmla="*/ 24 h 65"/>
                  <a:gd name="T96" fmla="*/ 104 w 130"/>
                  <a:gd name="T97" fmla="*/ 27 h 65"/>
                  <a:gd name="T98" fmla="*/ 111 w 130"/>
                  <a:gd name="T99" fmla="*/ 29 h 65"/>
                  <a:gd name="T100" fmla="*/ 110 w 130"/>
                  <a:gd name="T101" fmla="*/ 36 h 65"/>
                  <a:gd name="T102" fmla="*/ 113 w 130"/>
                  <a:gd name="T103" fmla="*/ 39 h 65"/>
                  <a:gd name="T104" fmla="*/ 118 w 130"/>
                  <a:gd name="T105" fmla="*/ 41 h 65"/>
                  <a:gd name="T106" fmla="*/ 121 w 130"/>
                  <a:gd name="T107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65">
                    <a:moveTo>
                      <a:pt x="125" y="44"/>
                    </a:moveTo>
                    <a:lnTo>
                      <a:pt x="125" y="44"/>
                    </a:lnTo>
                    <a:lnTo>
                      <a:pt x="123" y="46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0" y="51"/>
                    </a:lnTo>
                    <a:lnTo>
                      <a:pt x="120" y="51"/>
                    </a:lnTo>
                    <a:lnTo>
                      <a:pt x="121" y="51"/>
                    </a:lnTo>
                    <a:lnTo>
                      <a:pt x="121" y="55"/>
                    </a:lnTo>
                    <a:lnTo>
                      <a:pt x="123" y="55"/>
                    </a:lnTo>
                    <a:lnTo>
                      <a:pt x="127" y="56"/>
                    </a:lnTo>
                    <a:lnTo>
                      <a:pt x="128" y="58"/>
                    </a:lnTo>
                    <a:lnTo>
                      <a:pt x="130" y="60"/>
                    </a:lnTo>
                    <a:lnTo>
                      <a:pt x="128" y="61"/>
                    </a:lnTo>
                    <a:lnTo>
                      <a:pt x="128" y="63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5" y="65"/>
                    </a:lnTo>
                    <a:lnTo>
                      <a:pt x="123" y="65"/>
                    </a:lnTo>
                    <a:lnTo>
                      <a:pt x="121" y="63"/>
                    </a:lnTo>
                    <a:lnTo>
                      <a:pt x="120" y="61"/>
                    </a:lnTo>
                    <a:lnTo>
                      <a:pt x="118" y="61"/>
                    </a:lnTo>
                    <a:lnTo>
                      <a:pt x="116" y="63"/>
                    </a:lnTo>
                    <a:lnTo>
                      <a:pt x="115" y="61"/>
                    </a:lnTo>
                    <a:lnTo>
                      <a:pt x="113" y="61"/>
                    </a:lnTo>
                    <a:lnTo>
                      <a:pt x="111" y="60"/>
                    </a:lnTo>
                    <a:lnTo>
                      <a:pt x="111" y="60"/>
                    </a:lnTo>
                    <a:lnTo>
                      <a:pt x="111" y="58"/>
                    </a:lnTo>
                    <a:lnTo>
                      <a:pt x="104" y="56"/>
                    </a:lnTo>
                    <a:lnTo>
                      <a:pt x="103" y="56"/>
                    </a:lnTo>
                    <a:lnTo>
                      <a:pt x="101" y="56"/>
                    </a:lnTo>
                    <a:lnTo>
                      <a:pt x="98" y="60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4" y="61"/>
                    </a:lnTo>
                    <a:lnTo>
                      <a:pt x="94" y="61"/>
                    </a:lnTo>
                    <a:lnTo>
                      <a:pt x="94" y="61"/>
                    </a:lnTo>
                    <a:lnTo>
                      <a:pt x="89" y="61"/>
                    </a:lnTo>
                    <a:lnTo>
                      <a:pt x="87" y="61"/>
                    </a:lnTo>
                    <a:lnTo>
                      <a:pt x="82" y="61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77" y="63"/>
                    </a:lnTo>
                    <a:lnTo>
                      <a:pt x="74" y="63"/>
                    </a:lnTo>
                    <a:lnTo>
                      <a:pt x="72" y="63"/>
                    </a:lnTo>
                    <a:lnTo>
                      <a:pt x="68" y="63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3"/>
                    </a:lnTo>
                    <a:lnTo>
                      <a:pt x="67" y="63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56" y="55"/>
                    </a:lnTo>
                    <a:lnTo>
                      <a:pt x="55" y="55"/>
                    </a:lnTo>
                    <a:lnTo>
                      <a:pt x="55" y="53"/>
                    </a:lnTo>
                    <a:lnTo>
                      <a:pt x="55" y="53"/>
                    </a:lnTo>
                    <a:lnTo>
                      <a:pt x="53" y="51"/>
                    </a:lnTo>
                    <a:lnTo>
                      <a:pt x="51" y="53"/>
                    </a:lnTo>
                    <a:lnTo>
                      <a:pt x="51" y="53"/>
                    </a:lnTo>
                    <a:lnTo>
                      <a:pt x="50" y="53"/>
                    </a:lnTo>
                    <a:lnTo>
                      <a:pt x="50" y="55"/>
                    </a:lnTo>
                    <a:lnTo>
                      <a:pt x="48" y="56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1" y="55"/>
                    </a:lnTo>
                    <a:lnTo>
                      <a:pt x="38" y="55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4" y="49"/>
                    </a:lnTo>
                    <a:lnTo>
                      <a:pt x="34" y="46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2" y="38"/>
                    </a:lnTo>
                    <a:lnTo>
                      <a:pt x="31" y="31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2" y="21"/>
                    </a:lnTo>
                    <a:lnTo>
                      <a:pt x="22" y="17"/>
                    </a:lnTo>
                    <a:lnTo>
                      <a:pt x="17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5" y="10"/>
                    </a:lnTo>
                    <a:lnTo>
                      <a:pt x="56" y="12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0" y="15"/>
                    </a:lnTo>
                    <a:lnTo>
                      <a:pt x="65" y="19"/>
                    </a:lnTo>
                    <a:lnTo>
                      <a:pt x="70" y="19"/>
                    </a:lnTo>
                    <a:lnTo>
                      <a:pt x="70" y="21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2" y="24"/>
                    </a:lnTo>
                    <a:lnTo>
                      <a:pt x="84" y="24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2" y="26"/>
                    </a:lnTo>
                    <a:lnTo>
                      <a:pt x="94" y="22"/>
                    </a:lnTo>
                    <a:lnTo>
                      <a:pt x="94" y="22"/>
                    </a:lnTo>
                    <a:lnTo>
                      <a:pt x="96" y="22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4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1" y="38"/>
                    </a:lnTo>
                    <a:lnTo>
                      <a:pt x="113" y="39"/>
                    </a:lnTo>
                    <a:lnTo>
                      <a:pt x="115" y="39"/>
                    </a:lnTo>
                    <a:lnTo>
                      <a:pt x="115" y="41"/>
                    </a:lnTo>
                    <a:lnTo>
                      <a:pt x="118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1" y="43"/>
                    </a:lnTo>
                    <a:lnTo>
                      <a:pt x="125" y="44"/>
                    </a:lnTo>
                    <a:lnTo>
                      <a:pt x="125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82"/>
              <p:cNvSpPr>
                <a:spLocks/>
              </p:cNvSpPr>
              <p:nvPr/>
            </p:nvSpPr>
            <p:spPr bwMode="auto">
              <a:xfrm>
                <a:off x="2449" y="2814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0 w 3"/>
                  <a:gd name="T7" fmla="*/ 3 h 5"/>
                  <a:gd name="T8" fmla="*/ 1 w 3"/>
                  <a:gd name="T9" fmla="*/ 1 h 5"/>
                  <a:gd name="T10" fmla="*/ 1 w 3"/>
                  <a:gd name="T11" fmla="*/ 0 h 5"/>
                  <a:gd name="T12" fmla="*/ 3 w 3"/>
                  <a:gd name="T13" fmla="*/ 0 h 5"/>
                  <a:gd name="T14" fmla="*/ 3 w 3"/>
                  <a:gd name="T15" fmla="*/ 3 h 5"/>
                  <a:gd name="T16" fmla="*/ 1 w 3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83"/>
              <p:cNvSpPr>
                <a:spLocks/>
              </p:cNvSpPr>
              <p:nvPr/>
            </p:nvSpPr>
            <p:spPr bwMode="auto">
              <a:xfrm>
                <a:off x="2586" y="2938"/>
                <a:ext cx="58" cy="70"/>
              </a:xfrm>
              <a:custGeom>
                <a:avLst/>
                <a:gdLst>
                  <a:gd name="T0" fmla="*/ 56 w 58"/>
                  <a:gd name="T1" fmla="*/ 34 h 70"/>
                  <a:gd name="T2" fmla="*/ 54 w 58"/>
                  <a:gd name="T3" fmla="*/ 36 h 70"/>
                  <a:gd name="T4" fmla="*/ 53 w 58"/>
                  <a:gd name="T5" fmla="*/ 38 h 70"/>
                  <a:gd name="T6" fmla="*/ 51 w 58"/>
                  <a:gd name="T7" fmla="*/ 39 h 70"/>
                  <a:gd name="T8" fmla="*/ 51 w 58"/>
                  <a:gd name="T9" fmla="*/ 41 h 70"/>
                  <a:gd name="T10" fmla="*/ 48 w 58"/>
                  <a:gd name="T11" fmla="*/ 46 h 70"/>
                  <a:gd name="T12" fmla="*/ 46 w 58"/>
                  <a:gd name="T13" fmla="*/ 50 h 70"/>
                  <a:gd name="T14" fmla="*/ 44 w 58"/>
                  <a:gd name="T15" fmla="*/ 51 h 70"/>
                  <a:gd name="T16" fmla="*/ 42 w 58"/>
                  <a:gd name="T17" fmla="*/ 55 h 70"/>
                  <a:gd name="T18" fmla="*/ 42 w 58"/>
                  <a:gd name="T19" fmla="*/ 56 h 70"/>
                  <a:gd name="T20" fmla="*/ 41 w 58"/>
                  <a:gd name="T21" fmla="*/ 62 h 70"/>
                  <a:gd name="T22" fmla="*/ 37 w 58"/>
                  <a:gd name="T23" fmla="*/ 65 h 70"/>
                  <a:gd name="T24" fmla="*/ 36 w 58"/>
                  <a:gd name="T25" fmla="*/ 67 h 70"/>
                  <a:gd name="T26" fmla="*/ 34 w 58"/>
                  <a:gd name="T27" fmla="*/ 68 h 70"/>
                  <a:gd name="T28" fmla="*/ 30 w 58"/>
                  <a:gd name="T29" fmla="*/ 70 h 70"/>
                  <a:gd name="T30" fmla="*/ 29 w 58"/>
                  <a:gd name="T31" fmla="*/ 68 h 70"/>
                  <a:gd name="T32" fmla="*/ 27 w 58"/>
                  <a:gd name="T33" fmla="*/ 68 h 70"/>
                  <a:gd name="T34" fmla="*/ 25 w 58"/>
                  <a:gd name="T35" fmla="*/ 67 h 70"/>
                  <a:gd name="T36" fmla="*/ 24 w 58"/>
                  <a:gd name="T37" fmla="*/ 67 h 70"/>
                  <a:gd name="T38" fmla="*/ 20 w 58"/>
                  <a:gd name="T39" fmla="*/ 68 h 70"/>
                  <a:gd name="T40" fmla="*/ 17 w 58"/>
                  <a:gd name="T41" fmla="*/ 67 h 70"/>
                  <a:gd name="T42" fmla="*/ 17 w 58"/>
                  <a:gd name="T43" fmla="*/ 67 h 70"/>
                  <a:gd name="T44" fmla="*/ 15 w 58"/>
                  <a:gd name="T45" fmla="*/ 67 h 70"/>
                  <a:gd name="T46" fmla="*/ 13 w 58"/>
                  <a:gd name="T47" fmla="*/ 68 h 70"/>
                  <a:gd name="T48" fmla="*/ 10 w 58"/>
                  <a:gd name="T49" fmla="*/ 70 h 70"/>
                  <a:gd name="T50" fmla="*/ 8 w 58"/>
                  <a:gd name="T51" fmla="*/ 70 h 70"/>
                  <a:gd name="T52" fmla="*/ 5 w 58"/>
                  <a:gd name="T53" fmla="*/ 68 h 70"/>
                  <a:gd name="T54" fmla="*/ 1 w 58"/>
                  <a:gd name="T55" fmla="*/ 67 h 70"/>
                  <a:gd name="T56" fmla="*/ 0 w 58"/>
                  <a:gd name="T57" fmla="*/ 67 h 70"/>
                  <a:gd name="T58" fmla="*/ 1 w 58"/>
                  <a:gd name="T59" fmla="*/ 67 h 70"/>
                  <a:gd name="T60" fmla="*/ 3 w 58"/>
                  <a:gd name="T61" fmla="*/ 65 h 70"/>
                  <a:gd name="T62" fmla="*/ 7 w 58"/>
                  <a:gd name="T63" fmla="*/ 60 h 70"/>
                  <a:gd name="T64" fmla="*/ 8 w 58"/>
                  <a:gd name="T65" fmla="*/ 56 h 70"/>
                  <a:gd name="T66" fmla="*/ 8 w 58"/>
                  <a:gd name="T67" fmla="*/ 51 h 70"/>
                  <a:gd name="T68" fmla="*/ 12 w 58"/>
                  <a:gd name="T69" fmla="*/ 46 h 70"/>
                  <a:gd name="T70" fmla="*/ 12 w 58"/>
                  <a:gd name="T71" fmla="*/ 43 h 70"/>
                  <a:gd name="T72" fmla="*/ 12 w 58"/>
                  <a:gd name="T73" fmla="*/ 41 h 70"/>
                  <a:gd name="T74" fmla="*/ 10 w 58"/>
                  <a:gd name="T75" fmla="*/ 39 h 70"/>
                  <a:gd name="T76" fmla="*/ 8 w 58"/>
                  <a:gd name="T77" fmla="*/ 38 h 70"/>
                  <a:gd name="T78" fmla="*/ 5 w 58"/>
                  <a:gd name="T79" fmla="*/ 34 h 70"/>
                  <a:gd name="T80" fmla="*/ 5 w 58"/>
                  <a:gd name="T81" fmla="*/ 31 h 70"/>
                  <a:gd name="T82" fmla="*/ 5 w 58"/>
                  <a:gd name="T83" fmla="*/ 29 h 70"/>
                  <a:gd name="T84" fmla="*/ 3 w 58"/>
                  <a:gd name="T85" fmla="*/ 26 h 70"/>
                  <a:gd name="T86" fmla="*/ 5 w 58"/>
                  <a:gd name="T87" fmla="*/ 24 h 70"/>
                  <a:gd name="T88" fmla="*/ 3 w 58"/>
                  <a:gd name="T89" fmla="*/ 21 h 70"/>
                  <a:gd name="T90" fmla="*/ 3 w 58"/>
                  <a:gd name="T91" fmla="*/ 17 h 70"/>
                  <a:gd name="T92" fmla="*/ 3 w 58"/>
                  <a:gd name="T93" fmla="*/ 15 h 70"/>
                  <a:gd name="T94" fmla="*/ 8 w 58"/>
                  <a:gd name="T95" fmla="*/ 10 h 70"/>
                  <a:gd name="T96" fmla="*/ 10 w 58"/>
                  <a:gd name="T97" fmla="*/ 7 h 70"/>
                  <a:gd name="T98" fmla="*/ 13 w 58"/>
                  <a:gd name="T99" fmla="*/ 0 h 70"/>
                  <a:gd name="T100" fmla="*/ 24 w 58"/>
                  <a:gd name="T101" fmla="*/ 5 h 70"/>
                  <a:gd name="T102" fmla="*/ 34 w 58"/>
                  <a:gd name="T103" fmla="*/ 7 h 70"/>
                  <a:gd name="T104" fmla="*/ 42 w 58"/>
                  <a:gd name="T105" fmla="*/ 15 h 70"/>
                  <a:gd name="T106" fmla="*/ 46 w 58"/>
                  <a:gd name="T107" fmla="*/ 17 h 70"/>
                  <a:gd name="T108" fmla="*/ 46 w 58"/>
                  <a:gd name="T109" fmla="*/ 19 h 70"/>
                  <a:gd name="T110" fmla="*/ 51 w 58"/>
                  <a:gd name="T111" fmla="*/ 22 h 70"/>
                  <a:gd name="T112" fmla="*/ 51 w 58"/>
                  <a:gd name="T113" fmla="*/ 26 h 70"/>
                  <a:gd name="T114" fmla="*/ 51 w 58"/>
                  <a:gd name="T115" fmla="*/ 27 h 70"/>
                  <a:gd name="T116" fmla="*/ 53 w 58"/>
                  <a:gd name="T117" fmla="*/ 26 h 70"/>
                  <a:gd name="T118" fmla="*/ 53 w 58"/>
                  <a:gd name="T119" fmla="*/ 22 h 70"/>
                  <a:gd name="T120" fmla="*/ 54 w 58"/>
                  <a:gd name="T121" fmla="*/ 24 h 70"/>
                  <a:gd name="T122" fmla="*/ 58 w 58"/>
                  <a:gd name="T123" fmla="*/ 31 h 70"/>
                  <a:gd name="T124" fmla="*/ 58 w 58"/>
                  <a:gd name="T125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" h="70">
                    <a:moveTo>
                      <a:pt x="58" y="34"/>
                    </a:moveTo>
                    <a:lnTo>
                      <a:pt x="56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3" y="38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51" y="41"/>
                    </a:lnTo>
                    <a:lnTo>
                      <a:pt x="49" y="4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1" y="60"/>
                    </a:lnTo>
                    <a:lnTo>
                      <a:pt x="41" y="62"/>
                    </a:lnTo>
                    <a:lnTo>
                      <a:pt x="39" y="63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6" y="67"/>
                    </a:lnTo>
                    <a:lnTo>
                      <a:pt x="34" y="68"/>
                    </a:lnTo>
                    <a:lnTo>
                      <a:pt x="34" y="68"/>
                    </a:lnTo>
                    <a:lnTo>
                      <a:pt x="32" y="68"/>
                    </a:lnTo>
                    <a:lnTo>
                      <a:pt x="30" y="70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2" y="68"/>
                    </a:lnTo>
                    <a:lnTo>
                      <a:pt x="20" y="68"/>
                    </a:lnTo>
                    <a:lnTo>
                      <a:pt x="18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3" y="68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68"/>
                    </a:lnTo>
                    <a:lnTo>
                      <a:pt x="3" y="68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3" y="65"/>
                    </a:lnTo>
                    <a:lnTo>
                      <a:pt x="5" y="63"/>
                    </a:lnTo>
                    <a:lnTo>
                      <a:pt x="7" y="60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36" y="10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4" y="21"/>
                    </a:lnTo>
                    <a:lnTo>
                      <a:pt x="46" y="19"/>
                    </a:lnTo>
                    <a:lnTo>
                      <a:pt x="49" y="21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3" y="26"/>
                    </a:lnTo>
                    <a:lnTo>
                      <a:pt x="53" y="24"/>
                    </a:lnTo>
                    <a:lnTo>
                      <a:pt x="53" y="22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6" y="29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58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84"/>
              <p:cNvSpPr>
                <a:spLocks/>
              </p:cNvSpPr>
              <p:nvPr/>
            </p:nvSpPr>
            <p:spPr bwMode="auto">
              <a:xfrm>
                <a:off x="3585" y="196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5"/>
              <p:cNvSpPr>
                <a:spLocks/>
              </p:cNvSpPr>
              <p:nvPr/>
            </p:nvSpPr>
            <p:spPr bwMode="auto">
              <a:xfrm>
                <a:off x="3573" y="2836"/>
                <a:ext cx="86" cy="123"/>
              </a:xfrm>
              <a:custGeom>
                <a:avLst/>
                <a:gdLst>
                  <a:gd name="T0" fmla="*/ 62 w 86"/>
                  <a:gd name="T1" fmla="*/ 5 h 123"/>
                  <a:gd name="T2" fmla="*/ 62 w 86"/>
                  <a:gd name="T3" fmla="*/ 10 h 123"/>
                  <a:gd name="T4" fmla="*/ 67 w 86"/>
                  <a:gd name="T5" fmla="*/ 14 h 123"/>
                  <a:gd name="T6" fmla="*/ 70 w 86"/>
                  <a:gd name="T7" fmla="*/ 17 h 123"/>
                  <a:gd name="T8" fmla="*/ 68 w 86"/>
                  <a:gd name="T9" fmla="*/ 27 h 123"/>
                  <a:gd name="T10" fmla="*/ 68 w 86"/>
                  <a:gd name="T11" fmla="*/ 29 h 123"/>
                  <a:gd name="T12" fmla="*/ 68 w 86"/>
                  <a:gd name="T13" fmla="*/ 31 h 123"/>
                  <a:gd name="T14" fmla="*/ 67 w 86"/>
                  <a:gd name="T15" fmla="*/ 32 h 123"/>
                  <a:gd name="T16" fmla="*/ 70 w 86"/>
                  <a:gd name="T17" fmla="*/ 32 h 123"/>
                  <a:gd name="T18" fmla="*/ 72 w 86"/>
                  <a:gd name="T19" fmla="*/ 37 h 123"/>
                  <a:gd name="T20" fmla="*/ 72 w 86"/>
                  <a:gd name="T21" fmla="*/ 44 h 123"/>
                  <a:gd name="T22" fmla="*/ 70 w 86"/>
                  <a:gd name="T23" fmla="*/ 48 h 123"/>
                  <a:gd name="T24" fmla="*/ 75 w 86"/>
                  <a:gd name="T25" fmla="*/ 54 h 123"/>
                  <a:gd name="T26" fmla="*/ 74 w 86"/>
                  <a:gd name="T27" fmla="*/ 65 h 123"/>
                  <a:gd name="T28" fmla="*/ 74 w 86"/>
                  <a:gd name="T29" fmla="*/ 71 h 123"/>
                  <a:gd name="T30" fmla="*/ 74 w 86"/>
                  <a:gd name="T31" fmla="*/ 77 h 123"/>
                  <a:gd name="T32" fmla="*/ 72 w 86"/>
                  <a:gd name="T33" fmla="*/ 80 h 123"/>
                  <a:gd name="T34" fmla="*/ 74 w 86"/>
                  <a:gd name="T35" fmla="*/ 83 h 123"/>
                  <a:gd name="T36" fmla="*/ 77 w 86"/>
                  <a:gd name="T37" fmla="*/ 89 h 123"/>
                  <a:gd name="T38" fmla="*/ 82 w 86"/>
                  <a:gd name="T39" fmla="*/ 92 h 123"/>
                  <a:gd name="T40" fmla="*/ 84 w 86"/>
                  <a:gd name="T41" fmla="*/ 95 h 123"/>
                  <a:gd name="T42" fmla="*/ 82 w 86"/>
                  <a:gd name="T43" fmla="*/ 99 h 123"/>
                  <a:gd name="T44" fmla="*/ 75 w 86"/>
                  <a:gd name="T45" fmla="*/ 102 h 123"/>
                  <a:gd name="T46" fmla="*/ 53 w 86"/>
                  <a:gd name="T47" fmla="*/ 111 h 123"/>
                  <a:gd name="T48" fmla="*/ 34 w 86"/>
                  <a:gd name="T49" fmla="*/ 117 h 123"/>
                  <a:gd name="T50" fmla="*/ 22 w 86"/>
                  <a:gd name="T51" fmla="*/ 123 h 123"/>
                  <a:gd name="T52" fmla="*/ 5 w 86"/>
                  <a:gd name="T53" fmla="*/ 116 h 123"/>
                  <a:gd name="T54" fmla="*/ 5 w 86"/>
                  <a:gd name="T55" fmla="*/ 116 h 123"/>
                  <a:gd name="T56" fmla="*/ 9 w 86"/>
                  <a:gd name="T57" fmla="*/ 114 h 123"/>
                  <a:gd name="T58" fmla="*/ 10 w 86"/>
                  <a:gd name="T59" fmla="*/ 109 h 123"/>
                  <a:gd name="T60" fmla="*/ 5 w 86"/>
                  <a:gd name="T61" fmla="*/ 104 h 123"/>
                  <a:gd name="T62" fmla="*/ 3 w 86"/>
                  <a:gd name="T63" fmla="*/ 97 h 123"/>
                  <a:gd name="T64" fmla="*/ 0 w 86"/>
                  <a:gd name="T65" fmla="*/ 87 h 123"/>
                  <a:gd name="T66" fmla="*/ 2 w 86"/>
                  <a:gd name="T67" fmla="*/ 80 h 123"/>
                  <a:gd name="T68" fmla="*/ 5 w 86"/>
                  <a:gd name="T69" fmla="*/ 75 h 123"/>
                  <a:gd name="T70" fmla="*/ 9 w 86"/>
                  <a:gd name="T71" fmla="*/ 63 h 123"/>
                  <a:gd name="T72" fmla="*/ 12 w 86"/>
                  <a:gd name="T73" fmla="*/ 60 h 123"/>
                  <a:gd name="T74" fmla="*/ 14 w 86"/>
                  <a:gd name="T75" fmla="*/ 58 h 123"/>
                  <a:gd name="T76" fmla="*/ 12 w 86"/>
                  <a:gd name="T77" fmla="*/ 46 h 123"/>
                  <a:gd name="T78" fmla="*/ 10 w 86"/>
                  <a:gd name="T79" fmla="*/ 41 h 123"/>
                  <a:gd name="T80" fmla="*/ 12 w 86"/>
                  <a:gd name="T81" fmla="*/ 36 h 123"/>
                  <a:gd name="T82" fmla="*/ 10 w 86"/>
                  <a:gd name="T83" fmla="*/ 32 h 123"/>
                  <a:gd name="T84" fmla="*/ 10 w 86"/>
                  <a:gd name="T85" fmla="*/ 25 h 123"/>
                  <a:gd name="T86" fmla="*/ 10 w 86"/>
                  <a:gd name="T87" fmla="*/ 17 h 123"/>
                  <a:gd name="T88" fmla="*/ 9 w 86"/>
                  <a:gd name="T89" fmla="*/ 14 h 123"/>
                  <a:gd name="T90" fmla="*/ 7 w 86"/>
                  <a:gd name="T91" fmla="*/ 10 h 123"/>
                  <a:gd name="T92" fmla="*/ 10 w 86"/>
                  <a:gd name="T93" fmla="*/ 2 h 123"/>
                  <a:gd name="T94" fmla="*/ 26 w 86"/>
                  <a:gd name="T95" fmla="*/ 2 h 123"/>
                  <a:gd name="T96" fmla="*/ 39 w 86"/>
                  <a:gd name="T97" fmla="*/ 2 h 123"/>
                  <a:gd name="T98" fmla="*/ 48 w 86"/>
                  <a:gd name="T99" fmla="*/ 2 h 123"/>
                  <a:gd name="T100" fmla="*/ 51 w 86"/>
                  <a:gd name="T101" fmla="*/ 3 h 123"/>
                  <a:gd name="T102" fmla="*/ 55 w 86"/>
                  <a:gd name="T103" fmla="*/ 0 h 123"/>
                  <a:gd name="T104" fmla="*/ 57 w 86"/>
                  <a:gd name="T10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123">
                    <a:moveTo>
                      <a:pt x="62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5"/>
                    </a:lnTo>
                    <a:lnTo>
                      <a:pt x="62" y="7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5" y="12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0" y="24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68" y="31"/>
                    </a:lnTo>
                    <a:lnTo>
                      <a:pt x="67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70" y="32"/>
                    </a:lnTo>
                    <a:lnTo>
                      <a:pt x="70" y="32"/>
                    </a:lnTo>
                    <a:lnTo>
                      <a:pt x="72" y="32"/>
                    </a:lnTo>
                    <a:lnTo>
                      <a:pt x="72" y="34"/>
                    </a:lnTo>
                    <a:lnTo>
                      <a:pt x="74" y="34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2" y="4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8"/>
                    </a:lnTo>
                    <a:lnTo>
                      <a:pt x="72" y="49"/>
                    </a:lnTo>
                    <a:lnTo>
                      <a:pt x="74" y="51"/>
                    </a:lnTo>
                    <a:lnTo>
                      <a:pt x="75" y="53"/>
                    </a:lnTo>
                    <a:lnTo>
                      <a:pt x="75" y="54"/>
                    </a:lnTo>
                    <a:lnTo>
                      <a:pt x="75" y="54"/>
                    </a:lnTo>
                    <a:lnTo>
                      <a:pt x="74" y="56"/>
                    </a:lnTo>
                    <a:lnTo>
                      <a:pt x="74" y="58"/>
                    </a:lnTo>
                    <a:lnTo>
                      <a:pt x="74" y="65"/>
                    </a:lnTo>
                    <a:lnTo>
                      <a:pt x="72" y="68"/>
                    </a:lnTo>
                    <a:lnTo>
                      <a:pt x="72" y="70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1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0"/>
                    </a:lnTo>
                    <a:lnTo>
                      <a:pt x="74" y="82"/>
                    </a:lnTo>
                    <a:lnTo>
                      <a:pt x="72" y="82"/>
                    </a:lnTo>
                    <a:lnTo>
                      <a:pt x="74" y="83"/>
                    </a:lnTo>
                    <a:lnTo>
                      <a:pt x="74" y="83"/>
                    </a:lnTo>
                    <a:lnTo>
                      <a:pt x="75" y="87"/>
                    </a:lnTo>
                    <a:lnTo>
                      <a:pt x="75" y="87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7" y="90"/>
                    </a:lnTo>
                    <a:lnTo>
                      <a:pt x="79" y="90"/>
                    </a:lnTo>
                    <a:lnTo>
                      <a:pt x="80" y="92"/>
                    </a:lnTo>
                    <a:lnTo>
                      <a:pt x="82" y="92"/>
                    </a:lnTo>
                    <a:lnTo>
                      <a:pt x="82" y="94"/>
                    </a:lnTo>
                    <a:lnTo>
                      <a:pt x="82" y="95"/>
                    </a:lnTo>
                    <a:lnTo>
                      <a:pt x="84" y="95"/>
                    </a:lnTo>
                    <a:lnTo>
                      <a:pt x="84" y="95"/>
                    </a:lnTo>
                    <a:lnTo>
                      <a:pt x="86" y="95"/>
                    </a:lnTo>
                    <a:lnTo>
                      <a:pt x="86" y="97"/>
                    </a:lnTo>
                    <a:lnTo>
                      <a:pt x="84" y="97"/>
                    </a:lnTo>
                    <a:lnTo>
                      <a:pt x="82" y="99"/>
                    </a:lnTo>
                    <a:lnTo>
                      <a:pt x="82" y="100"/>
                    </a:lnTo>
                    <a:lnTo>
                      <a:pt x="80" y="102"/>
                    </a:lnTo>
                    <a:lnTo>
                      <a:pt x="77" y="102"/>
                    </a:lnTo>
                    <a:lnTo>
                      <a:pt x="75" y="102"/>
                    </a:lnTo>
                    <a:lnTo>
                      <a:pt x="67" y="104"/>
                    </a:lnTo>
                    <a:lnTo>
                      <a:pt x="60" y="107"/>
                    </a:lnTo>
                    <a:lnTo>
                      <a:pt x="57" y="107"/>
                    </a:lnTo>
                    <a:lnTo>
                      <a:pt x="53" y="111"/>
                    </a:lnTo>
                    <a:lnTo>
                      <a:pt x="50" y="111"/>
                    </a:lnTo>
                    <a:lnTo>
                      <a:pt x="48" y="112"/>
                    </a:lnTo>
                    <a:lnTo>
                      <a:pt x="43" y="114"/>
                    </a:lnTo>
                    <a:lnTo>
                      <a:pt x="34" y="117"/>
                    </a:lnTo>
                    <a:lnTo>
                      <a:pt x="31" y="117"/>
                    </a:lnTo>
                    <a:lnTo>
                      <a:pt x="29" y="119"/>
                    </a:lnTo>
                    <a:lnTo>
                      <a:pt x="24" y="123"/>
                    </a:lnTo>
                    <a:lnTo>
                      <a:pt x="22" y="123"/>
                    </a:lnTo>
                    <a:lnTo>
                      <a:pt x="19" y="119"/>
                    </a:lnTo>
                    <a:lnTo>
                      <a:pt x="17" y="119"/>
                    </a:lnTo>
                    <a:lnTo>
                      <a:pt x="10" y="117"/>
                    </a:lnTo>
                    <a:lnTo>
                      <a:pt x="5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3" y="100"/>
                    </a:lnTo>
                    <a:lnTo>
                      <a:pt x="3" y="97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2" y="80"/>
                    </a:lnTo>
                    <a:lnTo>
                      <a:pt x="3" y="77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0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9" y="61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9" y="27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21" y="3"/>
                    </a:lnTo>
                    <a:lnTo>
                      <a:pt x="26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9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8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6"/>
              <p:cNvSpPr>
                <a:spLocks/>
              </p:cNvSpPr>
              <p:nvPr/>
            </p:nvSpPr>
            <p:spPr bwMode="auto">
              <a:xfrm>
                <a:off x="3532" y="230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7"/>
              <p:cNvSpPr>
                <a:spLocks noEditPoints="1"/>
              </p:cNvSpPr>
              <p:nvPr/>
            </p:nvSpPr>
            <p:spPr bwMode="auto">
              <a:xfrm>
                <a:off x="2237" y="-106"/>
                <a:ext cx="1179" cy="1725"/>
              </a:xfrm>
              <a:custGeom>
                <a:avLst/>
                <a:gdLst>
                  <a:gd name="T0" fmla="*/ 984 w 1179"/>
                  <a:gd name="T1" fmla="*/ 155 h 1725"/>
                  <a:gd name="T2" fmla="*/ 982 w 1179"/>
                  <a:gd name="T3" fmla="*/ 332 h 1725"/>
                  <a:gd name="T4" fmla="*/ 1102 w 1179"/>
                  <a:gd name="T5" fmla="*/ 267 h 1725"/>
                  <a:gd name="T6" fmla="*/ 1074 w 1179"/>
                  <a:gd name="T7" fmla="*/ 468 h 1725"/>
                  <a:gd name="T8" fmla="*/ 1031 w 1179"/>
                  <a:gd name="T9" fmla="*/ 581 h 1725"/>
                  <a:gd name="T10" fmla="*/ 1025 w 1179"/>
                  <a:gd name="T11" fmla="*/ 731 h 1725"/>
                  <a:gd name="T12" fmla="*/ 973 w 1179"/>
                  <a:gd name="T13" fmla="*/ 797 h 1725"/>
                  <a:gd name="T14" fmla="*/ 1018 w 1179"/>
                  <a:gd name="T15" fmla="*/ 927 h 1725"/>
                  <a:gd name="T16" fmla="*/ 1023 w 1179"/>
                  <a:gd name="T17" fmla="*/ 966 h 1725"/>
                  <a:gd name="T18" fmla="*/ 989 w 1179"/>
                  <a:gd name="T19" fmla="*/ 1012 h 1725"/>
                  <a:gd name="T20" fmla="*/ 898 w 1179"/>
                  <a:gd name="T21" fmla="*/ 1062 h 1725"/>
                  <a:gd name="T22" fmla="*/ 960 w 1179"/>
                  <a:gd name="T23" fmla="*/ 1072 h 1725"/>
                  <a:gd name="T24" fmla="*/ 922 w 1179"/>
                  <a:gd name="T25" fmla="*/ 1086 h 1725"/>
                  <a:gd name="T26" fmla="*/ 982 w 1179"/>
                  <a:gd name="T27" fmla="*/ 1181 h 1725"/>
                  <a:gd name="T28" fmla="*/ 907 w 1179"/>
                  <a:gd name="T29" fmla="*/ 1171 h 1725"/>
                  <a:gd name="T30" fmla="*/ 840 w 1179"/>
                  <a:gd name="T31" fmla="*/ 1234 h 1725"/>
                  <a:gd name="T32" fmla="*/ 965 w 1179"/>
                  <a:gd name="T33" fmla="*/ 1261 h 1725"/>
                  <a:gd name="T34" fmla="*/ 900 w 1179"/>
                  <a:gd name="T35" fmla="*/ 1323 h 1725"/>
                  <a:gd name="T36" fmla="*/ 780 w 1179"/>
                  <a:gd name="T37" fmla="*/ 1353 h 1725"/>
                  <a:gd name="T38" fmla="*/ 718 w 1179"/>
                  <a:gd name="T39" fmla="*/ 1452 h 1725"/>
                  <a:gd name="T40" fmla="*/ 672 w 1179"/>
                  <a:gd name="T41" fmla="*/ 1471 h 1725"/>
                  <a:gd name="T42" fmla="*/ 614 w 1179"/>
                  <a:gd name="T43" fmla="*/ 1507 h 1725"/>
                  <a:gd name="T44" fmla="*/ 609 w 1179"/>
                  <a:gd name="T45" fmla="*/ 1585 h 1725"/>
                  <a:gd name="T46" fmla="*/ 588 w 1179"/>
                  <a:gd name="T47" fmla="*/ 1640 h 1725"/>
                  <a:gd name="T48" fmla="*/ 559 w 1179"/>
                  <a:gd name="T49" fmla="*/ 1723 h 1725"/>
                  <a:gd name="T50" fmla="*/ 521 w 1179"/>
                  <a:gd name="T51" fmla="*/ 1696 h 1725"/>
                  <a:gd name="T52" fmla="*/ 480 w 1179"/>
                  <a:gd name="T53" fmla="*/ 1679 h 1725"/>
                  <a:gd name="T54" fmla="*/ 444 w 1179"/>
                  <a:gd name="T55" fmla="*/ 1634 h 1725"/>
                  <a:gd name="T56" fmla="*/ 427 w 1179"/>
                  <a:gd name="T57" fmla="*/ 1548 h 1725"/>
                  <a:gd name="T58" fmla="*/ 433 w 1179"/>
                  <a:gd name="T59" fmla="*/ 1520 h 1725"/>
                  <a:gd name="T60" fmla="*/ 391 w 1179"/>
                  <a:gd name="T61" fmla="*/ 1500 h 1725"/>
                  <a:gd name="T62" fmla="*/ 402 w 1179"/>
                  <a:gd name="T63" fmla="*/ 1435 h 1725"/>
                  <a:gd name="T64" fmla="*/ 383 w 1179"/>
                  <a:gd name="T65" fmla="*/ 1420 h 1725"/>
                  <a:gd name="T66" fmla="*/ 383 w 1179"/>
                  <a:gd name="T67" fmla="*/ 1377 h 1725"/>
                  <a:gd name="T68" fmla="*/ 385 w 1179"/>
                  <a:gd name="T69" fmla="*/ 1351 h 1725"/>
                  <a:gd name="T70" fmla="*/ 421 w 1179"/>
                  <a:gd name="T71" fmla="*/ 1288 h 1725"/>
                  <a:gd name="T72" fmla="*/ 364 w 1179"/>
                  <a:gd name="T73" fmla="*/ 1212 h 1725"/>
                  <a:gd name="T74" fmla="*/ 398 w 1179"/>
                  <a:gd name="T75" fmla="*/ 1195 h 1725"/>
                  <a:gd name="T76" fmla="*/ 369 w 1179"/>
                  <a:gd name="T77" fmla="*/ 1135 h 1725"/>
                  <a:gd name="T78" fmla="*/ 330 w 1179"/>
                  <a:gd name="T79" fmla="*/ 1169 h 1725"/>
                  <a:gd name="T80" fmla="*/ 338 w 1179"/>
                  <a:gd name="T81" fmla="*/ 1082 h 1725"/>
                  <a:gd name="T82" fmla="*/ 318 w 1179"/>
                  <a:gd name="T83" fmla="*/ 1000 h 1725"/>
                  <a:gd name="T84" fmla="*/ 277 w 1179"/>
                  <a:gd name="T85" fmla="*/ 893 h 1725"/>
                  <a:gd name="T86" fmla="*/ 135 w 1179"/>
                  <a:gd name="T87" fmla="*/ 845 h 1725"/>
                  <a:gd name="T88" fmla="*/ 56 w 1179"/>
                  <a:gd name="T89" fmla="*/ 791 h 1725"/>
                  <a:gd name="T90" fmla="*/ 114 w 1179"/>
                  <a:gd name="T91" fmla="*/ 721 h 1725"/>
                  <a:gd name="T92" fmla="*/ 5 w 1179"/>
                  <a:gd name="T93" fmla="*/ 683 h 1725"/>
                  <a:gd name="T94" fmla="*/ 140 w 1179"/>
                  <a:gd name="T95" fmla="*/ 567 h 1725"/>
                  <a:gd name="T96" fmla="*/ 135 w 1179"/>
                  <a:gd name="T97" fmla="*/ 416 h 1725"/>
                  <a:gd name="T98" fmla="*/ 253 w 1179"/>
                  <a:gd name="T99" fmla="*/ 259 h 1725"/>
                  <a:gd name="T100" fmla="*/ 369 w 1179"/>
                  <a:gd name="T101" fmla="*/ 291 h 1725"/>
                  <a:gd name="T102" fmla="*/ 540 w 1179"/>
                  <a:gd name="T103" fmla="*/ 230 h 1725"/>
                  <a:gd name="T104" fmla="*/ 595 w 1179"/>
                  <a:gd name="T105" fmla="*/ 75 h 1725"/>
                  <a:gd name="T106" fmla="*/ 718 w 1179"/>
                  <a:gd name="T107" fmla="*/ 10 h 1725"/>
                  <a:gd name="T108" fmla="*/ 1037 w 1179"/>
                  <a:gd name="T109" fmla="*/ 252 h 1725"/>
                  <a:gd name="T110" fmla="*/ 1054 w 1179"/>
                  <a:gd name="T111" fmla="*/ 724 h 1725"/>
                  <a:gd name="T112" fmla="*/ 1037 w 1179"/>
                  <a:gd name="T113" fmla="*/ 915 h 1725"/>
                  <a:gd name="T114" fmla="*/ 362 w 1179"/>
                  <a:gd name="T115" fmla="*/ 1195 h 1725"/>
                  <a:gd name="T116" fmla="*/ 862 w 1179"/>
                  <a:gd name="T117" fmla="*/ 1225 h 1725"/>
                  <a:gd name="T118" fmla="*/ 400 w 1179"/>
                  <a:gd name="T119" fmla="*/ 1275 h 1725"/>
                  <a:gd name="T120" fmla="*/ 356 w 1179"/>
                  <a:gd name="T121" fmla="*/ 1263 h 1725"/>
                  <a:gd name="T122" fmla="*/ 687 w 1179"/>
                  <a:gd name="T123" fmla="*/ 1486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9" h="1725">
                    <a:moveTo>
                      <a:pt x="823" y="7"/>
                    </a:moveTo>
                    <a:lnTo>
                      <a:pt x="841" y="17"/>
                    </a:lnTo>
                    <a:lnTo>
                      <a:pt x="852" y="29"/>
                    </a:lnTo>
                    <a:lnTo>
                      <a:pt x="853" y="27"/>
                    </a:lnTo>
                    <a:lnTo>
                      <a:pt x="867" y="32"/>
                    </a:lnTo>
                    <a:lnTo>
                      <a:pt x="879" y="37"/>
                    </a:lnTo>
                    <a:lnTo>
                      <a:pt x="900" y="53"/>
                    </a:lnTo>
                    <a:lnTo>
                      <a:pt x="903" y="56"/>
                    </a:lnTo>
                    <a:lnTo>
                      <a:pt x="901" y="61"/>
                    </a:lnTo>
                    <a:lnTo>
                      <a:pt x="896" y="63"/>
                    </a:lnTo>
                    <a:lnTo>
                      <a:pt x="869" y="68"/>
                    </a:lnTo>
                    <a:lnTo>
                      <a:pt x="821" y="73"/>
                    </a:lnTo>
                    <a:lnTo>
                      <a:pt x="794" y="85"/>
                    </a:lnTo>
                    <a:lnTo>
                      <a:pt x="783" y="85"/>
                    </a:lnTo>
                    <a:lnTo>
                      <a:pt x="783" y="100"/>
                    </a:lnTo>
                    <a:lnTo>
                      <a:pt x="787" y="102"/>
                    </a:lnTo>
                    <a:lnTo>
                      <a:pt x="794" y="100"/>
                    </a:lnTo>
                    <a:lnTo>
                      <a:pt x="814" y="83"/>
                    </a:lnTo>
                    <a:lnTo>
                      <a:pt x="823" y="82"/>
                    </a:lnTo>
                    <a:lnTo>
                      <a:pt x="838" y="82"/>
                    </a:lnTo>
                    <a:lnTo>
                      <a:pt x="859" y="88"/>
                    </a:lnTo>
                    <a:lnTo>
                      <a:pt x="865" y="87"/>
                    </a:lnTo>
                    <a:lnTo>
                      <a:pt x="879" y="88"/>
                    </a:lnTo>
                    <a:lnTo>
                      <a:pt x="896" y="83"/>
                    </a:lnTo>
                    <a:lnTo>
                      <a:pt x="917" y="73"/>
                    </a:lnTo>
                    <a:lnTo>
                      <a:pt x="922" y="95"/>
                    </a:lnTo>
                    <a:lnTo>
                      <a:pt x="929" y="117"/>
                    </a:lnTo>
                    <a:lnTo>
                      <a:pt x="934" y="116"/>
                    </a:lnTo>
                    <a:lnTo>
                      <a:pt x="939" y="116"/>
                    </a:lnTo>
                    <a:lnTo>
                      <a:pt x="941" y="124"/>
                    </a:lnTo>
                    <a:lnTo>
                      <a:pt x="944" y="126"/>
                    </a:lnTo>
                    <a:lnTo>
                      <a:pt x="949" y="124"/>
                    </a:lnTo>
                    <a:lnTo>
                      <a:pt x="966" y="131"/>
                    </a:lnTo>
                    <a:lnTo>
                      <a:pt x="978" y="141"/>
                    </a:lnTo>
                    <a:lnTo>
                      <a:pt x="982" y="146"/>
                    </a:lnTo>
                    <a:lnTo>
                      <a:pt x="984" y="155"/>
                    </a:lnTo>
                    <a:lnTo>
                      <a:pt x="985" y="160"/>
                    </a:lnTo>
                    <a:lnTo>
                      <a:pt x="984" y="167"/>
                    </a:lnTo>
                    <a:lnTo>
                      <a:pt x="977" y="180"/>
                    </a:lnTo>
                    <a:lnTo>
                      <a:pt x="966" y="191"/>
                    </a:lnTo>
                    <a:lnTo>
                      <a:pt x="954" y="199"/>
                    </a:lnTo>
                    <a:lnTo>
                      <a:pt x="941" y="204"/>
                    </a:lnTo>
                    <a:lnTo>
                      <a:pt x="831" y="223"/>
                    </a:lnTo>
                    <a:lnTo>
                      <a:pt x="826" y="226"/>
                    </a:lnTo>
                    <a:lnTo>
                      <a:pt x="824" y="238"/>
                    </a:lnTo>
                    <a:lnTo>
                      <a:pt x="826" y="252"/>
                    </a:lnTo>
                    <a:lnTo>
                      <a:pt x="831" y="254"/>
                    </a:lnTo>
                    <a:lnTo>
                      <a:pt x="843" y="245"/>
                    </a:lnTo>
                    <a:lnTo>
                      <a:pt x="864" y="238"/>
                    </a:lnTo>
                    <a:lnTo>
                      <a:pt x="879" y="238"/>
                    </a:lnTo>
                    <a:lnTo>
                      <a:pt x="915" y="245"/>
                    </a:lnTo>
                    <a:lnTo>
                      <a:pt x="927" y="261"/>
                    </a:lnTo>
                    <a:lnTo>
                      <a:pt x="932" y="286"/>
                    </a:lnTo>
                    <a:lnTo>
                      <a:pt x="944" y="281"/>
                    </a:lnTo>
                    <a:lnTo>
                      <a:pt x="948" y="276"/>
                    </a:lnTo>
                    <a:lnTo>
                      <a:pt x="949" y="269"/>
                    </a:lnTo>
                    <a:lnTo>
                      <a:pt x="951" y="261"/>
                    </a:lnTo>
                    <a:lnTo>
                      <a:pt x="953" y="252"/>
                    </a:lnTo>
                    <a:lnTo>
                      <a:pt x="953" y="247"/>
                    </a:lnTo>
                    <a:lnTo>
                      <a:pt x="954" y="243"/>
                    </a:lnTo>
                    <a:lnTo>
                      <a:pt x="958" y="242"/>
                    </a:lnTo>
                    <a:lnTo>
                      <a:pt x="965" y="238"/>
                    </a:lnTo>
                    <a:lnTo>
                      <a:pt x="984" y="235"/>
                    </a:lnTo>
                    <a:lnTo>
                      <a:pt x="989" y="235"/>
                    </a:lnTo>
                    <a:lnTo>
                      <a:pt x="992" y="247"/>
                    </a:lnTo>
                    <a:lnTo>
                      <a:pt x="992" y="254"/>
                    </a:lnTo>
                    <a:lnTo>
                      <a:pt x="994" y="262"/>
                    </a:lnTo>
                    <a:lnTo>
                      <a:pt x="992" y="274"/>
                    </a:lnTo>
                    <a:lnTo>
                      <a:pt x="992" y="286"/>
                    </a:lnTo>
                    <a:lnTo>
                      <a:pt x="990" y="298"/>
                    </a:lnTo>
                    <a:lnTo>
                      <a:pt x="985" y="320"/>
                    </a:lnTo>
                    <a:lnTo>
                      <a:pt x="982" y="332"/>
                    </a:lnTo>
                    <a:lnTo>
                      <a:pt x="977" y="339"/>
                    </a:lnTo>
                    <a:lnTo>
                      <a:pt x="968" y="358"/>
                    </a:lnTo>
                    <a:lnTo>
                      <a:pt x="965" y="363"/>
                    </a:lnTo>
                    <a:lnTo>
                      <a:pt x="956" y="383"/>
                    </a:lnTo>
                    <a:lnTo>
                      <a:pt x="953" y="393"/>
                    </a:lnTo>
                    <a:lnTo>
                      <a:pt x="953" y="400"/>
                    </a:lnTo>
                    <a:lnTo>
                      <a:pt x="954" y="402"/>
                    </a:lnTo>
                    <a:lnTo>
                      <a:pt x="958" y="395"/>
                    </a:lnTo>
                    <a:lnTo>
                      <a:pt x="958" y="390"/>
                    </a:lnTo>
                    <a:lnTo>
                      <a:pt x="960" y="385"/>
                    </a:lnTo>
                    <a:lnTo>
                      <a:pt x="975" y="373"/>
                    </a:lnTo>
                    <a:lnTo>
                      <a:pt x="977" y="368"/>
                    </a:lnTo>
                    <a:lnTo>
                      <a:pt x="987" y="353"/>
                    </a:lnTo>
                    <a:lnTo>
                      <a:pt x="992" y="347"/>
                    </a:lnTo>
                    <a:lnTo>
                      <a:pt x="997" y="341"/>
                    </a:lnTo>
                    <a:lnTo>
                      <a:pt x="1001" y="336"/>
                    </a:lnTo>
                    <a:lnTo>
                      <a:pt x="1014" y="303"/>
                    </a:lnTo>
                    <a:lnTo>
                      <a:pt x="1021" y="293"/>
                    </a:lnTo>
                    <a:lnTo>
                      <a:pt x="1030" y="293"/>
                    </a:lnTo>
                    <a:lnTo>
                      <a:pt x="1031" y="310"/>
                    </a:lnTo>
                    <a:lnTo>
                      <a:pt x="1040" y="313"/>
                    </a:lnTo>
                    <a:lnTo>
                      <a:pt x="1043" y="312"/>
                    </a:lnTo>
                    <a:lnTo>
                      <a:pt x="1050" y="317"/>
                    </a:lnTo>
                    <a:lnTo>
                      <a:pt x="1054" y="320"/>
                    </a:lnTo>
                    <a:lnTo>
                      <a:pt x="1059" y="322"/>
                    </a:lnTo>
                    <a:lnTo>
                      <a:pt x="1064" y="325"/>
                    </a:lnTo>
                    <a:lnTo>
                      <a:pt x="1067" y="320"/>
                    </a:lnTo>
                    <a:lnTo>
                      <a:pt x="1069" y="318"/>
                    </a:lnTo>
                    <a:lnTo>
                      <a:pt x="1073" y="307"/>
                    </a:lnTo>
                    <a:lnTo>
                      <a:pt x="1079" y="295"/>
                    </a:lnTo>
                    <a:lnTo>
                      <a:pt x="1084" y="283"/>
                    </a:lnTo>
                    <a:lnTo>
                      <a:pt x="1086" y="279"/>
                    </a:lnTo>
                    <a:lnTo>
                      <a:pt x="1090" y="276"/>
                    </a:lnTo>
                    <a:lnTo>
                      <a:pt x="1091" y="274"/>
                    </a:lnTo>
                    <a:lnTo>
                      <a:pt x="1100" y="267"/>
                    </a:lnTo>
                    <a:lnTo>
                      <a:pt x="1102" y="267"/>
                    </a:lnTo>
                    <a:lnTo>
                      <a:pt x="1107" y="269"/>
                    </a:lnTo>
                    <a:lnTo>
                      <a:pt x="1126" y="271"/>
                    </a:lnTo>
                    <a:lnTo>
                      <a:pt x="1136" y="274"/>
                    </a:lnTo>
                    <a:lnTo>
                      <a:pt x="1150" y="283"/>
                    </a:lnTo>
                    <a:lnTo>
                      <a:pt x="1160" y="288"/>
                    </a:lnTo>
                    <a:lnTo>
                      <a:pt x="1165" y="293"/>
                    </a:lnTo>
                    <a:lnTo>
                      <a:pt x="1172" y="301"/>
                    </a:lnTo>
                    <a:lnTo>
                      <a:pt x="1177" y="312"/>
                    </a:lnTo>
                    <a:lnTo>
                      <a:pt x="1179" y="315"/>
                    </a:lnTo>
                    <a:lnTo>
                      <a:pt x="1179" y="317"/>
                    </a:lnTo>
                    <a:lnTo>
                      <a:pt x="1177" y="322"/>
                    </a:lnTo>
                    <a:lnTo>
                      <a:pt x="1163" y="336"/>
                    </a:lnTo>
                    <a:lnTo>
                      <a:pt x="1160" y="346"/>
                    </a:lnTo>
                    <a:lnTo>
                      <a:pt x="1146" y="365"/>
                    </a:lnTo>
                    <a:lnTo>
                      <a:pt x="1141" y="370"/>
                    </a:lnTo>
                    <a:lnTo>
                      <a:pt x="1134" y="373"/>
                    </a:lnTo>
                    <a:lnTo>
                      <a:pt x="1126" y="373"/>
                    </a:lnTo>
                    <a:lnTo>
                      <a:pt x="1120" y="376"/>
                    </a:lnTo>
                    <a:lnTo>
                      <a:pt x="1120" y="378"/>
                    </a:lnTo>
                    <a:lnTo>
                      <a:pt x="1124" y="385"/>
                    </a:lnTo>
                    <a:lnTo>
                      <a:pt x="1126" y="390"/>
                    </a:lnTo>
                    <a:lnTo>
                      <a:pt x="1126" y="395"/>
                    </a:lnTo>
                    <a:lnTo>
                      <a:pt x="1122" y="402"/>
                    </a:lnTo>
                    <a:lnTo>
                      <a:pt x="1120" y="404"/>
                    </a:lnTo>
                    <a:lnTo>
                      <a:pt x="1107" y="409"/>
                    </a:lnTo>
                    <a:lnTo>
                      <a:pt x="1100" y="417"/>
                    </a:lnTo>
                    <a:lnTo>
                      <a:pt x="1091" y="417"/>
                    </a:lnTo>
                    <a:lnTo>
                      <a:pt x="1084" y="417"/>
                    </a:lnTo>
                    <a:lnTo>
                      <a:pt x="1076" y="426"/>
                    </a:lnTo>
                    <a:lnTo>
                      <a:pt x="1079" y="433"/>
                    </a:lnTo>
                    <a:lnTo>
                      <a:pt x="1083" y="436"/>
                    </a:lnTo>
                    <a:lnTo>
                      <a:pt x="1093" y="443"/>
                    </a:lnTo>
                    <a:lnTo>
                      <a:pt x="1093" y="446"/>
                    </a:lnTo>
                    <a:lnTo>
                      <a:pt x="1088" y="453"/>
                    </a:lnTo>
                    <a:lnTo>
                      <a:pt x="1081" y="463"/>
                    </a:lnTo>
                    <a:lnTo>
                      <a:pt x="1074" y="468"/>
                    </a:lnTo>
                    <a:lnTo>
                      <a:pt x="1073" y="470"/>
                    </a:lnTo>
                    <a:lnTo>
                      <a:pt x="1069" y="468"/>
                    </a:lnTo>
                    <a:lnTo>
                      <a:pt x="1066" y="468"/>
                    </a:lnTo>
                    <a:lnTo>
                      <a:pt x="1059" y="472"/>
                    </a:lnTo>
                    <a:lnTo>
                      <a:pt x="1052" y="472"/>
                    </a:lnTo>
                    <a:lnTo>
                      <a:pt x="1040" y="468"/>
                    </a:lnTo>
                    <a:lnTo>
                      <a:pt x="1033" y="463"/>
                    </a:lnTo>
                    <a:lnTo>
                      <a:pt x="1030" y="462"/>
                    </a:lnTo>
                    <a:lnTo>
                      <a:pt x="1025" y="462"/>
                    </a:lnTo>
                    <a:lnTo>
                      <a:pt x="1025" y="463"/>
                    </a:lnTo>
                    <a:lnTo>
                      <a:pt x="1018" y="475"/>
                    </a:lnTo>
                    <a:lnTo>
                      <a:pt x="1014" y="482"/>
                    </a:lnTo>
                    <a:lnTo>
                      <a:pt x="1011" y="489"/>
                    </a:lnTo>
                    <a:lnTo>
                      <a:pt x="1011" y="497"/>
                    </a:lnTo>
                    <a:lnTo>
                      <a:pt x="1011" y="506"/>
                    </a:lnTo>
                    <a:lnTo>
                      <a:pt x="1013" y="513"/>
                    </a:lnTo>
                    <a:lnTo>
                      <a:pt x="1013" y="516"/>
                    </a:lnTo>
                    <a:lnTo>
                      <a:pt x="1014" y="518"/>
                    </a:lnTo>
                    <a:lnTo>
                      <a:pt x="1018" y="518"/>
                    </a:lnTo>
                    <a:lnTo>
                      <a:pt x="1023" y="518"/>
                    </a:lnTo>
                    <a:lnTo>
                      <a:pt x="1026" y="518"/>
                    </a:lnTo>
                    <a:lnTo>
                      <a:pt x="1026" y="520"/>
                    </a:lnTo>
                    <a:lnTo>
                      <a:pt x="1028" y="525"/>
                    </a:lnTo>
                    <a:lnTo>
                      <a:pt x="1028" y="530"/>
                    </a:lnTo>
                    <a:lnTo>
                      <a:pt x="1026" y="537"/>
                    </a:lnTo>
                    <a:lnTo>
                      <a:pt x="1026" y="545"/>
                    </a:lnTo>
                    <a:lnTo>
                      <a:pt x="1025" y="555"/>
                    </a:lnTo>
                    <a:lnTo>
                      <a:pt x="1026" y="561"/>
                    </a:lnTo>
                    <a:lnTo>
                      <a:pt x="1028" y="562"/>
                    </a:lnTo>
                    <a:lnTo>
                      <a:pt x="1030" y="561"/>
                    </a:lnTo>
                    <a:lnTo>
                      <a:pt x="1031" y="562"/>
                    </a:lnTo>
                    <a:lnTo>
                      <a:pt x="1031" y="566"/>
                    </a:lnTo>
                    <a:lnTo>
                      <a:pt x="1033" y="571"/>
                    </a:lnTo>
                    <a:lnTo>
                      <a:pt x="1035" y="574"/>
                    </a:lnTo>
                    <a:lnTo>
                      <a:pt x="1033" y="578"/>
                    </a:lnTo>
                    <a:lnTo>
                      <a:pt x="1031" y="581"/>
                    </a:lnTo>
                    <a:lnTo>
                      <a:pt x="1028" y="583"/>
                    </a:lnTo>
                    <a:lnTo>
                      <a:pt x="1019" y="590"/>
                    </a:lnTo>
                    <a:lnTo>
                      <a:pt x="1019" y="591"/>
                    </a:lnTo>
                    <a:lnTo>
                      <a:pt x="1018" y="595"/>
                    </a:lnTo>
                    <a:lnTo>
                      <a:pt x="1018" y="600"/>
                    </a:lnTo>
                    <a:lnTo>
                      <a:pt x="1016" y="605"/>
                    </a:lnTo>
                    <a:lnTo>
                      <a:pt x="1014" y="608"/>
                    </a:lnTo>
                    <a:lnTo>
                      <a:pt x="1013" y="612"/>
                    </a:lnTo>
                    <a:lnTo>
                      <a:pt x="1011" y="613"/>
                    </a:lnTo>
                    <a:lnTo>
                      <a:pt x="1007" y="613"/>
                    </a:lnTo>
                    <a:lnTo>
                      <a:pt x="1002" y="615"/>
                    </a:lnTo>
                    <a:lnTo>
                      <a:pt x="992" y="630"/>
                    </a:lnTo>
                    <a:lnTo>
                      <a:pt x="992" y="630"/>
                    </a:lnTo>
                    <a:lnTo>
                      <a:pt x="996" y="636"/>
                    </a:lnTo>
                    <a:lnTo>
                      <a:pt x="996" y="639"/>
                    </a:lnTo>
                    <a:lnTo>
                      <a:pt x="992" y="656"/>
                    </a:lnTo>
                    <a:lnTo>
                      <a:pt x="990" y="665"/>
                    </a:lnTo>
                    <a:lnTo>
                      <a:pt x="989" y="676"/>
                    </a:lnTo>
                    <a:lnTo>
                      <a:pt x="987" y="685"/>
                    </a:lnTo>
                    <a:lnTo>
                      <a:pt x="985" y="694"/>
                    </a:lnTo>
                    <a:lnTo>
                      <a:pt x="984" y="702"/>
                    </a:lnTo>
                    <a:lnTo>
                      <a:pt x="980" y="711"/>
                    </a:lnTo>
                    <a:lnTo>
                      <a:pt x="982" y="719"/>
                    </a:lnTo>
                    <a:lnTo>
                      <a:pt x="984" y="724"/>
                    </a:lnTo>
                    <a:lnTo>
                      <a:pt x="989" y="719"/>
                    </a:lnTo>
                    <a:lnTo>
                      <a:pt x="992" y="705"/>
                    </a:lnTo>
                    <a:lnTo>
                      <a:pt x="997" y="700"/>
                    </a:lnTo>
                    <a:lnTo>
                      <a:pt x="1004" y="702"/>
                    </a:lnTo>
                    <a:lnTo>
                      <a:pt x="1007" y="704"/>
                    </a:lnTo>
                    <a:lnTo>
                      <a:pt x="1014" y="711"/>
                    </a:lnTo>
                    <a:lnTo>
                      <a:pt x="1019" y="714"/>
                    </a:lnTo>
                    <a:lnTo>
                      <a:pt x="1025" y="717"/>
                    </a:lnTo>
                    <a:lnTo>
                      <a:pt x="1026" y="721"/>
                    </a:lnTo>
                    <a:lnTo>
                      <a:pt x="1028" y="726"/>
                    </a:lnTo>
                    <a:lnTo>
                      <a:pt x="1028" y="729"/>
                    </a:lnTo>
                    <a:lnTo>
                      <a:pt x="1025" y="731"/>
                    </a:lnTo>
                    <a:lnTo>
                      <a:pt x="1023" y="731"/>
                    </a:lnTo>
                    <a:lnTo>
                      <a:pt x="1016" y="722"/>
                    </a:lnTo>
                    <a:lnTo>
                      <a:pt x="1011" y="721"/>
                    </a:lnTo>
                    <a:lnTo>
                      <a:pt x="1006" y="722"/>
                    </a:lnTo>
                    <a:lnTo>
                      <a:pt x="1001" y="726"/>
                    </a:lnTo>
                    <a:lnTo>
                      <a:pt x="1006" y="741"/>
                    </a:lnTo>
                    <a:lnTo>
                      <a:pt x="1009" y="748"/>
                    </a:lnTo>
                    <a:lnTo>
                      <a:pt x="1018" y="751"/>
                    </a:lnTo>
                    <a:lnTo>
                      <a:pt x="1023" y="755"/>
                    </a:lnTo>
                    <a:lnTo>
                      <a:pt x="1025" y="760"/>
                    </a:lnTo>
                    <a:lnTo>
                      <a:pt x="1028" y="762"/>
                    </a:lnTo>
                    <a:lnTo>
                      <a:pt x="1031" y="760"/>
                    </a:lnTo>
                    <a:lnTo>
                      <a:pt x="1035" y="757"/>
                    </a:lnTo>
                    <a:lnTo>
                      <a:pt x="1042" y="757"/>
                    </a:lnTo>
                    <a:lnTo>
                      <a:pt x="1045" y="758"/>
                    </a:lnTo>
                    <a:lnTo>
                      <a:pt x="1047" y="762"/>
                    </a:lnTo>
                    <a:lnTo>
                      <a:pt x="1047" y="769"/>
                    </a:lnTo>
                    <a:lnTo>
                      <a:pt x="1047" y="779"/>
                    </a:lnTo>
                    <a:lnTo>
                      <a:pt x="1047" y="787"/>
                    </a:lnTo>
                    <a:lnTo>
                      <a:pt x="1045" y="792"/>
                    </a:lnTo>
                    <a:lnTo>
                      <a:pt x="1043" y="799"/>
                    </a:lnTo>
                    <a:lnTo>
                      <a:pt x="1042" y="801"/>
                    </a:lnTo>
                    <a:lnTo>
                      <a:pt x="1038" y="799"/>
                    </a:lnTo>
                    <a:lnTo>
                      <a:pt x="1037" y="799"/>
                    </a:lnTo>
                    <a:lnTo>
                      <a:pt x="1033" y="796"/>
                    </a:lnTo>
                    <a:lnTo>
                      <a:pt x="1031" y="794"/>
                    </a:lnTo>
                    <a:lnTo>
                      <a:pt x="1025" y="792"/>
                    </a:lnTo>
                    <a:lnTo>
                      <a:pt x="1018" y="787"/>
                    </a:lnTo>
                    <a:lnTo>
                      <a:pt x="1013" y="787"/>
                    </a:lnTo>
                    <a:lnTo>
                      <a:pt x="1006" y="787"/>
                    </a:lnTo>
                    <a:lnTo>
                      <a:pt x="996" y="791"/>
                    </a:lnTo>
                    <a:lnTo>
                      <a:pt x="996" y="794"/>
                    </a:lnTo>
                    <a:lnTo>
                      <a:pt x="984" y="806"/>
                    </a:lnTo>
                    <a:lnTo>
                      <a:pt x="980" y="806"/>
                    </a:lnTo>
                    <a:lnTo>
                      <a:pt x="977" y="803"/>
                    </a:lnTo>
                    <a:lnTo>
                      <a:pt x="973" y="797"/>
                    </a:lnTo>
                    <a:lnTo>
                      <a:pt x="970" y="797"/>
                    </a:lnTo>
                    <a:lnTo>
                      <a:pt x="965" y="803"/>
                    </a:lnTo>
                    <a:lnTo>
                      <a:pt x="965" y="806"/>
                    </a:lnTo>
                    <a:lnTo>
                      <a:pt x="965" y="808"/>
                    </a:lnTo>
                    <a:lnTo>
                      <a:pt x="968" y="811"/>
                    </a:lnTo>
                    <a:lnTo>
                      <a:pt x="968" y="813"/>
                    </a:lnTo>
                    <a:lnTo>
                      <a:pt x="970" y="815"/>
                    </a:lnTo>
                    <a:lnTo>
                      <a:pt x="977" y="815"/>
                    </a:lnTo>
                    <a:lnTo>
                      <a:pt x="978" y="816"/>
                    </a:lnTo>
                    <a:lnTo>
                      <a:pt x="980" y="830"/>
                    </a:lnTo>
                    <a:lnTo>
                      <a:pt x="984" y="838"/>
                    </a:lnTo>
                    <a:lnTo>
                      <a:pt x="985" y="840"/>
                    </a:lnTo>
                    <a:lnTo>
                      <a:pt x="987" y="842"/>
                    </a:lnTo>
                    <a:lnTo>
                      <a:pt x="992" y="840"/>
                    </a:lnTo>
                    <a:lnTo>
                      <a:pt x="997" y="838"/>
                    </a:lnTo>
                    <a:lnTo>
                      <a:pt x="999" y="840"/>
                    </a:lnTo>
                    <a:lnTo>
                      <a:pt x="1004" y="844"/>
                    </a:lnTo>
                    <a:lnTo>
                      <a:pt x="1006" y="844"/>
                    </a:lnTo>
                    <a:lnTo>
                      <a:pt x="1009" y="844"/>
                    </a:lnTo>
                    <a:lnTo>
                      <a:pt x="1013" y="845"/>
                    </a:lnTo>
                    <a:lnTo>
                      <a:pt x="1018" y="852"/>
                    </a:lnTo>
                    <a:lnTo>
                      <a:pt x="1016" y="862"/>
                    </a:lnTo>
                    <a:lnTo>
                      <a:pt x="1018" y="871"/>
                    </a:lnTo>
                    <a:lnTo>
                      <a:pt x="1023" y="878"/>
                    </a:lnTo>
                    <a:lnTo>
                      <a:pt x="1025" y="881"/>
                    </a:lnTo>
                    <a:lnTo>
                      <a:pt x="1025" y="886"/>
                    </a:lnTo>
                    <a:lnTo>
                      <a:pt x="1025" y="890"/>
                    </a:lnTo>
                    <a:lnTo>
                      <a:pt x="1025" y="893"/>
                    </a:lnTo>
                    <a:lnTo>
                      <a:pt x="1025" y="896"/>
                    </a:lnTo>
                    <a:lnTo>
                      <a:pt x="1026" y="901"/>
                    </a:lnTo>
                    <a:lnTo>
                      <a:pt x="1026" y="910"/>
                    </a:lnTo>
                    <a:lnTo>
                      <a:pt x="1026" y="917"/>
                    </a:lnTo>
                    <a:lnTo>
                      <a:pt x="1025" y="922"/>
                    </a:lnTo>
                    <a:lnTo>
                      <a:pt x="1023" y="925"/>
                    </a:lnTo>
                    <a:lnTo>
                      <a:pt x="1021" y="927"/>
                    </a:lnTo>
                    <a:lnTo>
                      <a:pt x="1018" y="927"/>
                    </a:lnTo>
                    <a:lnTo>
                      <a:pt x="1016" y="924"/>
                    </a:lnTo>
                    <a:lnTo>
                      <a:pt x="1014" y="920"/>
                    </a:lnTo>
                    <a:lnTo>
                      <a:pt x="1011" y="915"/>
                    </a:lnTo>
                    <a:lnTo>
                      <a:pt x="1006" y="915"/>
                    </a:lnTo>
                    <a:lnTo>
                      <a:pt x="997" y="927"/>
                    </a:lnTo>
                    <a:lnTo>
                      <a:pt x="994" y="927"/>
                    </a:lnTo>
                    <a:lnTo>
                      <a:pt x="990" y="929"/>
                    </a:lnTo>
                    <a:lnTo>
                      <a:pt x="987" y="934"/>
                    </a:lnTo>
                    <a:lnTo>
                      <a:pt x="984" y="937"/>
                    </a:lnTo>
                    <a:lnTo>
                      <a:pt x="978" y="936"/>
                    </a:lnTo>
                    <a:lnTo>
                      <a:pt x="972" y="930"/>
                    </a:lnTo>
                    <a:lnTo>
                      <a:pt x="973" y="934"/>
                    </a:lnTo>
                    <a:lnTo>
                      <a:pt x="978" y="939"/>
                    </a:lnTo>
                    <a:lnTo>
                      <a:pt x="980" y="941"/>
                    </a:lnTo>
                    <a:lnTo>
                      <a:pt x="982" y="941"/>
                    </a:lnTo>
                    <a:lnTo>
                      <a:pt x="984" y="941"/>
                    </a:lnTo>
                    <a:lnTo>
                      <a:pt x="987" y="939"/>
                    </a:lnTo>
                    <a:lnTo>
                      <a:pt x="992" y="934"/>
                    </a:lnTo>
                    <a:lnTo>
                      <a:pt x="994" y="932"/>
                    </a:lnTo>
                    <a:lnTo>
                      <a:pt x="996" y="934"/>
                    </a:lnTo>
                    <a:lnTo>
                      <a:pt x="997" y="936"/>
                    </a:lnTo>
                    <a:lnTo>
                      <a:pt x="997" y="939"/>
                    </a:lnTo>
                    <a:lnTo>
                      <a:pt x="999" y="947"/>
                    </a:lnTo>
                    <a:lnTo>
                      <a:pt x="999" y="953"/>
                    </a:lnTo>
                    <a:lnTo>
                      <a:pt x="997" y="958"/>
                    </a:lnTo>
                    <a:lnTo>
                      <a:pt x="996" y="961"/>
                    </a:lnTo>
                    <a:lnTo>
                      <a:pt x="994" y="963"/>
                    </a:lnTo>
                    <a:lnTo>
                      <a:pt x="994" y="965"/>
                    </a:lnTo>
                    <a:lnTo>
                      <a:pt x="997" y="965"/>
                    </a:lnTo>
                    <a:lnTo>
                      <a:pt x="1002" y="959"/>
                    </a:lnTo>
                    <a:lnTo>
                      <a:pt x="1004" y="951"/>
                    </a:lnTo>
                    <a:lnTo>
                      <a:pt x="1006" y="941"/>
                    </a:lnTo>
                    <a:lnTo>
                      <a:pt x="1011" y="937"/>
                    </a:lnTo>
                    <a:lnTo>
                      <a:pt x="1014" y="941"/>
                    </a:lnTo>
                    <a:lnTo>
                      <a:pt x="1018" y="949"/>
                    </a:lnTo>
                    <a:lnTo>
                      <a:pt x="1023" y="966"/>
                    </a:lnTo>
                    <a:lnTo>
                      <a:pt x="1025" y="968"/>
                    </a:lnTo>
                    <a:lnTo>
                      <a:pt x="1028" y="971"/>
                    </a:lnTo>
                    <a:lnTo>
                      <a:pt x="1030" y="976"/>
                    </a:lnTo>
                    <a:lnTo>
                      <a:pt x="1030" y="982"/>
                    </a:lnTo>
                    <a:lnTo>
                      <a:pt x="1028" y="987"/>
                    </a:lnTo>
                    <a:lnTo>
                      <a:pt x="1028" y="988"/>
                    </a:lnTo>
                    <a:lnTo>
                      <a:pt x="1026" y="990"/>
                    </a:lnTo>
                    <a:lnTo>
                      <a:pt x="1025" y="992"/>
                    </a:lnTo>
                    <a:lnTo>
                      <a:pt x="1021" y="992"/>
                    </a:lnTo>
                    <a:lnTo>
                      <a:pt x="1014" y="990"/>
                    </a:lnTo>
                    <a:lnTo>
                      <a:pt x="1009" y="990"/>
                    </a:lnTo>
                    <a:lnTo>
                      <a:pt x="1009" y="997"/>
                    </a:lnTo>
                    <a:lnTo>
                      <a:pt x="1002" y="1000"/>
                    </a:lnTo>
                    <a:lnTo>
                      <a:pt x="992" y="1002"/>
                    </a:lnTo>
                    <a:lnTo>
                      <a:pt x="984" y="999"/>
                    </a:lnTo>
                    <a:lnTo>
                      <a:pt x="977" y="994"/>
                    </a:lnTo>
                    <a:lnTo>
                      <a:pt x="978" y="985"/>
                    </a:lnTo>
                    <a:lnTo>
                      <a:pt x="980" y="976"/>
                    </a:lnTo>
                    <a:lnTo>
                      <a:pt x="977" y="970"/>
                    </a:lnTo>
                    <a:lnTo>
                      <a:pt x="977" y="970"/>
                    </a:lnTo>
                    <a:lnTo>
                      <a:pt x="977" y="980"/>
                    </a:lnTo>
                    <a:lnTo>
                      <a:pt x="977" y="983"/>
                    </a:lnTo>
                    <a:lnTo>
                      <a:pt x="973" y="987"/>
                    </a:lnTo>
                    <a:lnTo>
                      <a:pt x="970" y="988"/>
                    </a:lnTo>
                    <a:lnTo>
                      <a:pt x="970" y="990"/>
                    </a:lnTo>
                    <a:lnTo>
                      <a:pt x="972" y="992"/>
                    </a:lnTo>
                    <a:lnTo>
                      <a:pt x="972" y="994"/>
                    </a:lnTo>
                    <a:lnTo>
                      <a:pt x="972" y="995"/>
                    </a:lnTo>
                    <a:lnTo>
                      <a:pt x="972" y="999"/>
                    </a:lnTo>
                    <a:lnTo>
                      <a:pt x="970" y="1002"/>
                    </a:lnTo>
                    <a:lnTo>
                      <a:pt x="970" y="1004"/>
                    </a:lnTo>
                    <a:lnTo>
                      <a:pt x="970" y="1005"/>
                    </a:lnTo>
                    <a:lnTo>
                      <a:pt x="972" y="1009"/>
                    </a:lnTo>
                    <a:lnTo>
                      <a:pt x="973" y="1011"/>
                    </a:lnTo>
                    <a:lnTo>
                      <a:pt x="977" y="1012"/>
                    </a:lnTo>
                    <a:lnTo>
                      <a:pt x="989" y="1012"/>
                    </a:lnTo>
                    <a:lnTo>
                      <a:pt x="996" y="1014"/>
                    </a:lnTo>
                    <a:lnTo>
                      <a:pt x="1007" y="1021"/>
                    </a:lnTo>
                    <a:lnTo>
                      <a:pt x="1007" y="1022"/>
                    </a:lnTo>
                    <a:lnTo>
                      <a:pt x="1006" y="1034"/>
                    </a:lnTo>
                    <a:lnTo>
                      <a:pt x="1004" y="1045"/>
                    </a:lnTo>
                    <a:lnTo>
                      <a:pt x="1002" y="1046"/>
                    </a:lnTo>
                    <a:lnTo>
                      <a:pt x="989" y="1048"/>
                    </a:lnTo>
                    <a:lnTo>
                      <a:pt x="985" y="1050"/>
                    </a:lnTo>
                    <a:lnTo>
                      <a:pt x="978" y="1055"/>
                    </a:lnTo>
                    <a:lnTo>
                      <a:pt x="973" y="1060"/>
                    </a:lnTo>
                    <a:lnTo>
                      <a:pt x="970" y="1060"/>
                    </a:lnTo>
                    <a:lnTo>
                      <a:pt x="958" y="1055"/>
                    </a:lnTo>
                    <a:lnTo>
                      <a:pt x="953" y="1051"/>
                    </a:lnTo>
                    <a:lnTo>
                      <a:pt x="942" y="1041"/>
                    </a:lnTo>
                    <a:lnTo>
                      <a:pt x="934" y="1026"/>
                    </a:lnTo>
                    <a:lnTo>
                      <a:pt x="930" y="1033"/>
                    </a:lnTo>
                    <a:lnTo>
                      <a:pt x="929" y="1036"/>
                    </a:lnTo>
                    <a:lnTo>
                      <a:pt x="927" y="1038"/>
                    </a:lnTo>
                    <a:lnTo>
                      <a:pt x="925" y="1038"/>
                    </a:lnTo>
                    <a:lnTo>
                      <a:pt x="922" y="1036"/>
                    </a:lnTo>
                    <a:lnTo>
                      <a:pt x="920" y="1034"/>
                    </a:lnTo>
                    <a:lnTo>
                      <a:pt x="917" y="1029"/>
                    </a:lnTo>
                    <a:lnTo>
                      <a:pt x="912" y="1022"/>
                    </a:lnTo>
                    <a:lnTo>
                      <a:pt x="908" y="1021"/>
                    </a:lnTo>
                    <a:lnTo>
                      <a:pt x="908" y="1021"/>
                    </a:lnTo>
                    <a:lnTo>
                      <a:pt x="910" y="1024"/>
                    </a:lnTo>
                    <a:lnTo>
                      <a:pt x="913" y="1028"/>
                    </a:lnTo>
                    <a:lnTo>
                      <a:pt x="920" y="1040"/>
                    </a:lnTo>
                    <a:lnTo>
                      <a:pt x="922" y="1041"/>
                    </a:lnTo>
                    <a:lnTo>
                      <a:pt x="922" y="1043"/>
                    </a:lnTo>
                    <a:lnTo>
                      <a:pt x="919" y="1045"/>
                    </a:lnTo>
                    <a:lnTo>
                      <a:pt x="912" y="1050"/>
                    </a:lnTo>
                    <a:lnTo>
                      <a:pt x="910" y="1051"/>
                    </a:lnTo>
                    <a:lnTo>
                      <a:pt x="905" y="1058"/>
                    </a:lnTo>
                    <a:lnTo>
                      <a:pt x="905" y="1060"/>
                    </a:lnTo>
                    <a:lnTo>
                      <a:pt x="898" y="1062"/>
                    </a:lnTo>
                    <a:lnTo>
                      <a:pt x="896" y="1060"/>
                    </a:lnTo>
                    <a:lnTo>
                      <a:pt x="891" y="1057"/>
                    </a:lnTo>
                    <a:lnTo>
                      <a:pt x="884" y="1055"/>
                    </a:lnTo>
                    <a:lnTo>
                      <a:pt x="881" y="1053"/>
                    </a:lnTo>
                    <a:lnTo>
                      <a:pt x="874" y="1048"/>
                    </a:lnTo>
                    <a:lnTo>
                      <a:pt x="877" y="1053"/>
                    </a:lnTo>
                    <a:lnTo>
                      <a:pt x="888" y="1060"/>
                    </a:lnTo>
                    <a:lnTo>
                      <a:pt x="889" y="1062"/>
                    </a:lnTo>
                    <a:lnTo>
                      <a:pt x="886" y="1065"/>
                    </a:lnTo>
                    <a:lnTo>
                      <a:pt x="886" y="1067"/>
                    </a:lnTo>
                    <a:lnTo>
                      <a:pt x="883" y="1067"/>
                    </a:lnTo>
                    <a:lnTo>
                      <a:pt x="879" y="1065"/>
                    </a:lnTo>
                    <a:lnTo>
                      <a:pt x="876" y="1067"/>
                    </a:lnTo>
                    <a:lnTo>
                      <a:pt x="871" y="1067"/>
                    </a:lnTo>
                    <a:lnTo>
                      <a:pt x="869" y="1069"/>
                    </a:lnTo>
                    <a:lnTo>
                      <a:pt x="871" y="1070"/>
                    </a:lnTo>
                    <a:lnTo>
                      <a:pt x="871" y="1072"/>
                    </a:lnTo>
                    <a:lnTo>
                      <a:pt x="872" y="1074"/>
                    </a:lnTo>
                    <a:lnTo>
                      <a:pt x="874" y="1074"/>
                    </a:lnTo>
                    <a:lnTo>
                      <a:pt x="876" y="1069"/>
                    </a:lnTo>
                    <a:lnTo>
                      <a:pt x="879" y="1069"/>
                    </a:lnTo>
                    <a:lnTo>
                      <a:pt x="884" y="1070"/>
                    </a:lnTo>
                    <a:lnTo>
                      <a:pt x="891" y="1067"/>
                    </a:lnTo>
                    <a:lnTo>
                      <a:pt x="895" y="1065"/>
                    </a:lnTo>
                    <a:lnTo>
                      <a:pt x="898" y="1065"/>
                    </a:lnTo>
                    <a:lnTo>
                      <a:pt x="910" y="1060"/>
                    </a:lnTo>
                    <a:lnTo>
                      <a:pt x="913" y="1053"/>
                    </a:lnTo>
                    <a:lnTo>
                      <a:pt x="917" y="1051"/>
                    </a:lnTo>
                    <a:lnTo>
                      <a:pt x="927" y="1050"/>
                    </a:lnTo>
                    <a:lnTo>
                      <a:pt x="936" y="1050"/>
                    </a:lnTo>
                    <a:lnTo>
                      <a:pt x="939" y="1051"/>
                    </a:lnTo>
                    <a:lnTo>
                      <a:pt x="942" y="1057"/>
                    </a:lnTo>
                    <a:lnTo>
                      <a:pt x="948" y="1060"/>
                    </a:lnTo>
                    <a:lnTo>
                      <a:pt x="953" y="1065"/>
                    </a:lnTo>
                    <a:lnTo>
                      <a:pt x="956" y="1067"/>
                    </a:lnTo>
                    <a:lnTo>
                      <a:pt x="960" y="1072"/>
                    </a:lnTo>
                    <a:lnTo>
                      <a:pt x="968" y="1079"/>
                    </a:lnTo>
                    <a:lnTo>
                      <a:pt x="972" y="1080"/>
                    </a:lnTo>
                    <a:lnTo>
                      <a:pt x="975" y="1084"/>
                    </a:lnTo>
                    <a:lnTo>
                      <a:pt x="975" y="1096"/>
                    </a:lnTo>
                    <a:lnTo>
                      <a:pt x="977" y="1101"/>
                    </a:lnTo>
                    <a:lnTo>
                      <a:pt x="975" y="1116"/>
                    </a:lnTo>
                    <a:lnTo>
                      <a:pt x="970" y="1120"/>
                    </a:lnTo>
                    <a:lnTo>
                      <a:pt x="972" y="1128"/>
                    </a:lnTo>
                    <a:lnTo>
                      <a:pt x="970" y="1133"/>
                    </a:lnTo>
                    <a:lnTo>
                      <a:pt x="966" y="1132"/>
                    </a:lnTo>
                    <a:lnTo>
                      <a:pt x="963" y="1128"/>
                    </a:lnTo>
                    <a:lnTo>
                      <a:pt x="953" y="1121"/>
                    </a:lnTo>
                    <a:lnTo>
                      <a:pt x="944" y="1116"/>
                    </a:lnTo>
                    <a:lnTo>
                      <a:pt x="941" y="1113"/>
                    </a:lnTo>
                    <a:lnTo>
                      <a:pt x="936" y="1109"/>
                    </a:lnTo>
                    <a:lnTo>
                      <a:pt x="930" y="1097"/>
                    </a:lnTo>
                    <a:lnTo>
                      <a:pt x="927" y="1082"/>
                    </a:lnTo>
                    <a:lnTo>
                      <a:pt x="925" y="1075"/>
                    </a:lnTo>
                    <a:lnTo>
                      <a:pt x="922" y="1075"/>
                    </a:lnTo>
                    <a:lnTo>
                      <a:pt x="919" y="1077"/>
                    </a:lnTo>
                    <a:lnTo>
                      <a:pt x="915" y="1079"/>
                    </a:lnTo>
                    <a:lnTo>
                      <a:pt x="913" y="1082"/>
                    </a:lnTo>
                    <a:lnTo>
                      <a:pt x="901" y="1087"/>
                    </a:lnTo>
                    <a:lnTo>
                      <a:pt x="898" y="1091"/>
                    </a:lnTo>
                    <a:lnTo>
                      <a:pt x="895" y="1091"/>
                    </a:lnTo>
                    <a:lnTo>
                      <a:pt x="886" y="1096"/>
                    </a:lnTo>
                    <a:lnTo>
                      <a:pt x="889" y="1099"/>
                    </a:lnTo>
                    <a:lnTo>
                      <a:pt x="891" y="1099"/>
                    </a:lnTo>
                    <a:lnTo>
                      <a:pt x="895" y="1097"/>
                    </a:lnTo>
                    <a:lnTo>
                      <a:pt x="898" y="1096"/>
                    </a:lnTo>
                    <a:lnTo>
                      <a:pt x="905" y="1091"/>
                    </a:lnTo>
                    <a:lnTo>
                      <a:pt x="912" y="1091"/>
                    </a:lnTo>
                    <a:lnTo>
                      <a:pt x="913" y="1087"/>
                    </a:lnTo>
                    <a:lnTo>
                      <a:pt x="919" y="1086"/>
                    </a:lnTo>
                    <a:lnTo>
                      <a:pt x="922" y="1084"/>
                    </a:lnTo>
                    <a:lnTo>
                      <a:pt x="922" y="1086"/>
                    </a:lnTo>
                    <a:lnTo>
                      <a:pt x="924" y="1086"/>
                    </a:lnTo>
                    <a:lnTo>
                      <a:pt x="925" y="1104"/>
                    </a:lnTo>
                    <a:lnTo>
                      <a:pt x="924" y="1109"/>
                    </a:lnTo>
                    <a:lnTo>
                      <a:pt x="922" y="1111"/>
                    </a:lnTo>
                    <a:lnTo>
                      <a:pt x="915" y="1115"/>
                    </a:lnTo>
                    <a:lnTo>
                      <a:pt x="915" y="1116"/>
                    </a:lnTo>
                    <a:lnTo>
                      <a:pt x="917" y="1120"/>
                    </a:lnTo>
                    <a:lnTo>
                      <a:pt x="922" y="1116"/>
                    </a:lnTo>
                    <a:lnTo>
                      <a:pt x="925" y="1115"/>
                    </a:lnTo>
                    <a:lnTo>
                      <a:pt x="927" y="1115"/>
                    </a:lnTo>
                    <a:lnTo>
                      <a:pt x="929" y="1120"/>
                    </a:lnTo>
                    <a:lnTo>
                      <a:pt x="932" y="1121"/>
                    </a:lnTo>
                    <a:lnTo>
                      <a:pt x="941" y="1128"/>
                    </a:lnTo>
                    <a:lnTo>
                      <a:pt x="946" y="1133"/>
                    </a:lnTo>
                    <a:lnTo>
                      <a:pt x="951" y="1137"/>
                    </a:lnTo>
                    <a:lnTo>
                      <a:pt x="958" y="1142"/>
                    </a:lnTo>
                    <a:lnTo>
                      <a:pt x="960" y="1144"/>
                    </a:lnTo>
                    <a:lnTo>
                      <a:pt x="965" y="1145"/>
                    </a:lnTo>
                    <a:lnTo>
                      <a:pt x="966" y="1147"/>
                    </a:lnTo>
                    <a:lnTo>
                      <a:pt x="968" y="1155"/>
                    </a:lnTo>
                    <a:lnTo>
                      <a:pt x="972" y="1157"/>
                    </a:lnTo>
                    <a:lnTo>
                      <a:pt x="977" y="1157"/>
                    </a:lnTo>
                    <a:lnTo>
                      <a:pt x="975" y="1161"/>
                    </a:lnTo>
                    <a:lnTo>
                      <a:pt x="970" y="1167"/>
                    </a:lnTo>
                    <a:lnTo>
                      <a:pt x="966" y="1171"/>
                    </a:lnTo>
                    <a:lnTo>
                      <a:pt x="966" y="1172"/>
                    </a:lnTo>
                    <a:lnTo>
                      <a:pt x="966" y="1174"/>
                    </a:lnTo>
                    <a:lnTo>
                      <a:pt x="966" y="1179"/>
                    </a:lnTo>
                    <a:lnTo>
                      <a:pt x="968" y="1186"/>
                    </a:lnTo>
                    <a:lnTo>
                      <a:pt x="970" y="1179"/>
                    </a:lnTo>
                    <a:lnTo>
                      <a:pt x="970" y="1176"/>
                    </a:lnTo>
                    <a:lnTo>
                      <a:pt x="972" y="1174"/>
                    </a:lnTo>
                    <a:lnTo>
                      <a:pt x="973" y="1174"/>
                    </a:lnTo>
                    <a:lnTo>
                      <a:pt x="977" y="1171"/>
                    </a:lnTo>
                    <a:lnTo>
                      <a:pt x="980" y="1172"/>
                    </a:lnTo>
                    <a:lnTo>
                      <a:pt x="982" y="1181"/>
                    </a:lnTo>
                    <a:lnTo>
                      <a:pt x="982" y="1190"/>
                    </a:lnTo>
                    <a:lnTo>
                      <a:pt x="982" y="1196"/>
                    </a:lnTo>
                    <a:lnTo>
                      <a:pt x="982" y="1207"/>
                    </a:lnTo>
                    <a:lnTo>
                      <a:pt x="982" y="1210"/>
                    </a:lnTo>
                    <a:lnTo>
                      <a:pt x="984" y="1213"/>
                    </a:lnTo>
                    <a:lnTo>
                      <a:pt x="984" y="1225"/>
                    </a:lnTo>
                    <a:lnTo>
                      <a:pt x="985" y="1229"/>
                    </a:lnTo>
                    <a:lnTo>
                      <a:pt x="984" y="1232"/>
                    </a:lnTo>
                    <a:lnTo>
                      <a:pt x="977" y="1234"/>
                    </a:lnTo>
                    <a:lnTo>
                      <a:pt x="975" y="1232"/>
                    </a:lnTo>
                    <a:lnTo>
                      <a:pt x="968" y="1232"/>
                    </a:lnTo>
                    <a:lnTo>
                      <a:pt x="968" y="1230"/>
                    </a:lnTo>
                    <a:lnTo>
                      <a:pt x="968" y="1227"/>
                    </a:lnTo>
                    <a:lnTo>
                      <a:pt x="968" y="1224"/>
                    </a:lnTo>
                    <a:lnTo>
                      <a:pt x="968" y="1222"/>
                    </a:lnTo>
                    <a:lnTo>
                      <a:pt x="968" y="1210"/>
                    </a:lnTo>
                    <a:lnTo>
                      <a:pt x="966" y="1213"/>
                    </a:lnTo>
                    <a:lnTo>
                      <a:pt x="966" y="1215"/>
                    </a:lnTo>
                    <a:lnTo>
                      <a:pt x="965" y="1219"/>
                    </a:lnTo>
                    <a:lnTo>
                      <a:pt x="965" y="1230"/>
                    </a:lnTo>
                    <a:lnTo>
                      <a:pt x="963" y="1234"/>
                    </a:lnTo>
                    <a:lnTo>
                      <a:pt x="958" y="1234"/>
                    </a:lnTo>
                    <a:lnTo>
                      <a:pt x="953" y="1234"/>
                    </a:lnTo>
                    <a:lnTo>
                      <a:pt x="951" y="1234"/>
                    </a:lnTo>
                    <a:lnTo>
                      <a:pt x="942" y="1227"/>
                    </a:lnTo>
                    <a:lnTo>
                      <a:pt x="937" y="1222"/>
                    </a:lnTo>
                    <a:lnTo>
                      <a:pt x="936" y="1213"/>
                    </a:lnTo>
                    <a:lnTo>
                      <a:pt x="934" y="1207"/>
                    </a:lnTo>
                    <a:lnTo>
                      <a:pt x="932" y="1198"/>
                    </a:lnTo>
                    <a:lnTo>
                      <a:pt x="930" y="1193"/>
                    </a:lnTo>
                    <a:lnTo>
                      <a:pt x="927" y="1188"/>
                    </a:lnTo>
                    <a:lnTo>
                      <a:pt x="922" y="1184"/>
                    </a:lnTo>
                    <a:lnTo>
                      <a:pt x="919" y="1181"/>
                    </a:lnTo>
                    <a:lnTo>
                      <a:pt x="913" y="1178"/>
                    </a:lnTo>
                    <a:lnTo>
                      <a:pt x="910" y="1174"/>
                    </a:lnTo>
                    <a:lnTo>
                      <a:pt x="907" y="1171"/>
                    </a:lnTo>
                    <a:lnTo>
                      <a:pt x="901" y="1167"/>
                    </a:lnTo>
                    <a:lnTo>
                      <a:pt x="895" y="1166"/>
                    </a:lnTo>
                    <a:lnTo>
                      <a:pt x="886" y="1167"/>
                    </a:lnTo>
                    <a:lnTo>
                      <a:pt x="879" y="1164"/>
                    </a:lnTo>
                    <a:lnTo>
                      <a:pt x="879" y="1164"/>
                    </a:lnTo>
                    <a:lnTo>
                      <a:pt x="877" y="1166"/>
                    </a:lnTo>
                    <a:lnTo>
                      <a:pt x="877" y="1169"/>
                    </a:lnTo>
                    <a:lnTo>
                      <a:pt x="884" y="1172"/>
                    </a:lnTo>
                    <a:lnTo>
                      <a:pt x="891" y="1172"/>
                    </a:lnTo>
                    <a:lnTo>
                      <a:pt x="898" y="1172"/>
                    </a:lnTo>
                    <a:lnTo>
                      <a:pt x="901" y="1172"/>
                    </a:lnTo>
                    <a:lnTo>
                      <a:pt x="903" y="1176"/>
                    </a:lnTo>
                    <a:lnTo>
                      <a:pt x="905" y="1179"/>
                    </a:lnTo>
                    <a:lnTo>
                      <a:pt x="905" y="1186"/>
                    </a:lnTo>
                    <a:lnTo>
                      <a:pt x="905" y="1191"/>
                    </a:lnTo>
                    <a:lnTo>
                      <a:pt x="900" y="1196"/>
                    </a:lnTo>
                    <a:lnTo>
                      <a:pt x="896" y="1198"/>
                    </a:lnTo>
                    <a:lnTo>
                      <a:pt x="888" y="1203"/>
                    </a:lnTo>
                    <a:lnTo>
                      <a:pt x="886" y="1205"/>
                    </a:lnTo>
                    <a:lnTo>
                      <a:pt x="879" y="1205"/>
                    </a:lnTo>
                    <a:lnTo>
                      <a:pt x="874" y="1205"/>
                    </a:lnTo>
                    <a:lnTo>
                      <a:pt x="867" y="1201"/>
                    </a:lnTo>
                    <a:lnTo>
                      <a:pt x="864" y="1201"/>
                    </a:lnTo>
                    <a:lnTo>
                      <a:pt x="855" y="1201"/>
                    </a:lnTo>
                    <a:lnTo>
                      <a:pt x="853" y="1201"/>
                    </a:lnTo>
                    <a:lnTo>
                      <a:pt x="855" y="1205"/>
                    </a:lnTo>
                    <a:lnTo>
                      <a:pt x="859" y="1207"/>
                    </a:lnTo>
                    <a:lnTo>
                      <a:pt x="860" y="1208"/>
                    </a:lnTo>
                    <a:lnTo>
                      <a:pt x="860" y="1212"/>
                    </a:lnTo>
                    <a:lnTo>
                      <a:pt x="860" y="1215"/>
                    </a:lnTo>
                    <a:lnTo>
                      <a:pt x="859" y="1219"/>
                    </a:lnTo>
                    <a:lnTo>
                      <a:pt x="859" y="1222"/>
                    </a:lnTo>
                    <a:lnTo>
                      <a:pt x="853" y="1227"/>
                    </a:lnTo>
                    <a:lnTo>
                      <a:pt x="850" y="1227"/>
                    </a:lnTo>
                    <a:lnTo>
                      <a:pt x="841" y="1232"/>
                    </a:lnTo>
                    <a:lnTo>
                      <a:pt x="840" y="1234"/>
                    </a:lnTo>
                    <a:lnTo>
                      <a:pt x="843" y="1234"/>
                    </a:lnTo>
                    <a:lnTo>
                      <a:pt x="848" y="1232"/>
                    </a:lnTo>
                    <a:lnTo>
                      <a:pt x="850" y="1232"/>
                    </a:lnTo>
                    <a:lnTo>
                      <a:pt x="860" y="1236"/>
                    </a:lnTo>
                    <a:lnTo>
                      <a:pt x="869" y="1236"/>
                    </a:lnTo>
                    <a:lnTo>
                      <a:pt x="884" y="1232"/>
                    </a:lnTo>
                    <a:lnTo>
                      <a:pt x="886" y="1232"/>
                    </a:lnTo>
                    <a:lnTo>
                      <a:pt x="888" y="1232"/>
                    </a:lnTo>
                    <a:lnTo>
                      <a:pt x="888" y="1234"/>
                    </a:lnTo>
                    <a:lnTo>
                      <a:pt x="889" y="1237"/>
                    </a:lnTo>
                    <a:lnTo>
                      <a:pt x="888" y="1239"/>
                    </a:lnTo>
                    <a:lnTo>
                      <a:pt x="884" y="1241"/>
                    </a:lnTo>
                    <a:lnTo>
                      <a:pt x="879" y="1242"/>
                    </a:lnTo>
                    <a:lnTo>
                      <a:pt x="876" y="1244"/>
                    </a:lnTo>
                    <a:lnTo>
                      <a:pt x="874" y="1247"/>
                    </a:lnTo>
                    <a:lnTo>
                      <a:pt x="869" y="1253"/>
                    </a:lnTo>
                    <a:lnTo>
                      <a:pt x="867" y="1258"/>
                    </a:lnTo>
                    <a:lnTo>
                      <a:pt x="872" y="1259"/>
                    </a:lnTo>
                    <a:lnTo>
                      <a:pt x="874" y="1256"/>
                    </a:lnTo>
                    <a:lnTo>
                      <a:pt x="877" y="1251"/>
                    </a:lnTo>
                    <a:lnTo>
                      <a:pt x="879" y="1247"/>
                    </a:lnTo>
                    <a:lnTo>
                      <a:pt x="884" y="1246"/>
                    </a:lnTo>
                    <a:lnTo>
                      <a:pt x="891" y="1246"/>
                    </a:lnTo>
                    <a:lnTo>
                      <a:pt x="896" y="1246"/>
                    </a:lnTo>
                    <a:lnTo>
                      <a:pt x="907" y="1239"/>
                    </a:lnTo>
                    <a:lnTo>
                      <a:pt x="908" y="1239"/>
                    </a:lnTo>
                    <a:lnTo>
                      <a:pt x="924" y="1242"/>
                    </a:lnTo>
                    <a:lnTo>
                      <a:pt x="937" y="1249"/>
                    </a:lnTo>
                    <a:lnTo>
                      <a:pt x="944" y="1251"/>
                    </a:lnTo>
                    <a:lnTo>
                      <a:pt x="953" y="1253"/>
                    </a:lnTo>
                    <a:lnTo>
                      <a:pt x="970" y="1253"/>
                    </a:lnTo>
                    <a:lnTo>
                      <a:pt x="972" y="1253"/>
                    </a:lnTo>
                    <a:lnTo>
                      <a:pt x="972" y="1254"/>
                    </a:lnTo>
                    <a:lnTo>
                      <a:pt x="970" y="1258"/>
                    </a:lnTo>
                    <a:lnTo>
                      <a:pt x="968" y="1259"/>
                    </a:lnTo>
                    <a:lnTo>
                      <a:pt x="965" y="1261"/>
                    </a:lnTo>
                    <a:lnTo>
                      <a:pt x="961" y="1261"/>
                    </a:lnTo>
                    <a:lnTo>
                      <a:pt x="960" y="1263"/>
                    </a:lnTo>
                    <a:lnTo>
                      <a:pt x="956" y="1265"/>
                    </a:lnTo>
                    <a:lnTo>
                      <a:pt x="954" y="1266"/>
                    </a:lnTo>
                    <a:lnTo>
                      <a:pt x="956" y="1270"/>
                    </a:lnTo>
                    <a:lnTo>
                      <a:pt x="956" y="1270"/>
                    </a:lnTo>
                    <a:lnTo>
                      <a:pt x="953" y="1270"/>
                    </a:lnTo>
                    <a:lnTo>
                      <a:pt x="946" y="1273"/>
                    </a:lnTo>
                    <a:lnTo>
                      <a:pt x="941" y="1273"/>
                    </a:lnTo>
                    <a:lnTo>
                      <a:pt x="941" y="1273"/>
                    </a:lnTo>
                    <a:lnTo>
                      <a:pt x="941" y="1275"/>
                    </a:lnTo>
                    <a:lnTo>
                      <a:pt x="942" y="1276"/>
                    </a:lnTo>
                    <a:lnTo>
                      <a:pt x="942" y="1280"/>
                    </a:lnTo>
                    <a:lnTo>
                      <a:pt x="942" y="1282"/>
                    </a:lnTo>
                    <a:lnTo>
                      <a:pt x="941" y="1283"/>
                    </a:lnTo>
                    <a:lnTo>
                      <a:pt x="939" y="1283"/>
                    </a:lnTo>
                    <a:lnTo>
                      <a:pt x="932" y="1282"/>
                    </a:lnTo>
                    <a:lnTo>
                      <a:pt x="932" y="1282"/>
                    </a:lnTo>
                    <a:lnTo>
                      <a:pt x="932" y="1283"/>
                    </a:lnTo>
                    <a:lnTo>
                      <a:pt x="934" y="1285"/>
                    </a:lnTo>
                    <a:lnTo>
                      <a:pt x="934" y="1288"/>
                    </a:lnTo>
                    <a:lnTo>
                      <a:pt x="932" y="1290"/>
                    </a:lnTo>
                    <a:lnTo>
                      <a:pt x="929" y="1292"/>
                    </a:lnTo>
                    <a:lnTo>
                      <a:pt x="924" y="1297"/>
                    </a:lnTo>
                    <a:lnTo>
                      <a:pt x="920" y="1297"/>
                    </a:lnTo>
                    <a:lnTo>
                      <a:pt x="915" y="1299"/>
                    </a:lnTo>
                    <a:lnTo>
                      <a:pt x="915" y="1300"/>
                    </a:lnTo>
                    <a:lnTo>
                      <a:pt x="917" y="1304"/>
                    </a:lnTo>
                    <a:lnTo>
                      <a:pt x="917" y="1305"/>
                    </a:lnTo>
                    <a:lnTo>
                      <a:pt x="913" y="1309"/>
                    </a:lnTo>
                    <a:lnTo>
                      <a:pt x="908" y="1311"/>
                    </a:lnTo>
                    <a:lnTo>
                      <a:pt x="907" y="1312"/>
                    </a:lnTo>
                    <a:lnTo>
                      <a:pt x="907" y="1316"/>
                    </a:lnTo>
                    <a:lnTo>
                      <a:pt x="907" y="1317"/>
                    </a:lnTo>
                    <a:lnTo>
                      <a:pt x="905" y="1319"/>
                    </a:lnTo>
                    <a:lnTo>
                      <a:pt x="900" y="1323"/>
                    </a:lnTo>
                    <a:lnTo>
                      <a:pt x="896" y="1326"/>
                    </a:lnTo>
                    <a:lnTo>
                      <a:pt x="895" y="1326"/>
                    </a:lnTo>
                    <a:lnTo>
                      <a:pt x="893" y="1329"/>
                    </a:lnTo>
                    <a:lnTo>
                      <a:pt x="889" y="1331"/>
                    </a:lnTo>
                    <a:lnTo>
                      <a:pt x="886" y="1331"/>
                    </a:lnTo>
                    <a:lnTo>
                      <a:pt x="884" y="1331"/>
                    </a:lnTo>
                    <a:lnTo>
                      <a:pt x="879" y="1334"/>
                    </a:lnTo>
                    <a:lnTo>
                      <a:pt x="874" y="1336"/>
                    </a:lnTo>
                    <a:lnTo>
                      <a:pt x="864" y="1340"/>
                    </a:lnTo>
                    <a:lnTo>
                      <a:pt x="859" y="1341"/>
                    </a:lnTo>
                    <a:lnTo>
                      <a:pt x="853" y="1343"/>
                    </a:lnTo>
                    <a:lnTo>
                      <a:pt x="845" y="1346"/>
                    </a:lnTo>
                    <a:lnTo>
                      <a:pt x="840" y="1348"/>
                    </a:lnTo>
                    <a:lnTo>
                      <a:pt x="836" y="1350"/>
                    </a:lnTo>
                    <a:lnTo>
                      <a:pt x="833" y="1351"/>
                    </a:lnTo>
                    <a:lnTo>
                      <a:pt x="828" y="1350"/>
                    </a:lnTo>
                    <a:lnTo>
                      <a:pt x="824" y="1350"/>
                    </a:lnTo>
                    <a:lnTo>
                      <a:pt x="823" y="1350"/>
                    </a:lnTo>
                    <a:lnTo>
                      <a:pt x="821" y="1351"/>
                    </a:lnTo>
                    <a:lnTo>
                      <a:pt x="819" y="1355"/>
                    </a:lnTo>
                    <a:lnTo>
                      <a:pt x="816" y="1357"/>
                    </a:lnTo>
                    <a:lnTo>
                      <a:pt x="809" y="1353"/>
                    </a:lnTo>
                    <a:lnTo>
                      <a:pt x="809" y="1355"/>
                    </a:lnTo>
                    <a:lnTo>
                      <a:pt x="811" y="1357"/>
                    </a:lnTo>
                    <a:lnTo>
                      <a:pt x="811" y="1360"/>
                    </a:lnTo>
                    <a:lnTo>
                      <a:pt x="806" y="1362"/>
                    </a:lnTo>
                    <a:lnTo>
                      <a:pt x="804" y="1362"/>
                    </a:lnTo>
                    <a:lnTo>
                      <a:pt x="800" y="1362"/>
                    </a:lnTo>
                    <a:lnTo>
                      <a:pt x="795" y="1358"/>
                    </a:lnTo>
                    <a:lnTo>
                      <a:pt x="788" y="1353"/>
                    </a:lnTo>
                    <a:lnTo>
                      <a:pt x="782" y="1346"/>
                    </a:lnTo>
                    <a:lnTo>
                      <a:pt x="778" y="1343"/>
                    </a:lnTo>
                    <a:lnTo>
                      <a:pt x="778" y="1346"/>
                    </a:lnTo>
                    <a:lnTo>
                      <a:pt x="778" y="1348"/>
                    </a:lnTo>
                    <a:lnTo>
                      <a:pt x="780" y="1351"/>
                    </a:lnTo>
                    <a:lnTo>
                      <a:pt x="780" y="1353"/>
                    </a:lnTo>
                    <a:lnTo>
                      <a:pt x="780" y="1353"/>
                    </a:lnTo>
                    <a:lnTo>
                      <a:pt x="778" y="1355"/>
                    </a:lnTo>
                    <a:lnTo>
                      <a:pt x="776" y="1355"/>
                    </a:lnTo>
                    <a:lnTo>
                      <a:pt x="776" y="1355"/>
                    </a:lnTo>
                    <a:lnTo>
                      <a:pt x="780" y="1358"/>
                    </a:lnTo>
                    <a:lnTo>
                      <a:pt x="782" y="1362"/>
                    </a:lnTo>
                    <a:lnTo>
                      <a:pt x="780" y="1367"/>
                    </a:lnTo>
                    <a:lnTo>
                      <a:pt x="778" y="1370"/>
                    </a:lnTo>
                    <a:lnTo>
                      <a:pt x="776" y="1372"/>
                    </a:lnTo>
                    <a:lnTo>
                      <a:pt x="775" y="1372"/>
                    </a:lnTo>
                    <a:lnTo>
                      <a:pt x="766" y="1380"/>
                    </a:lnTo>
                    <a:lnTo>
                      <a:pt x="764" y="1382"/>
                    </a:lnTo>
                    <a:lnTo>
                      <a:pt x="763" y="1382"/>
                    </a:lnTo>
                    <a:lnTo>
                      <a:pt x="761" y="1384"/>
                    </a:lnTo>
                    <a:lnTo>
                      <a:pt x="759" y="1392"/>
                    </a:lnTo>
                    <a:lnTo>
                      <a:pt x="758" y="1394"/>
                    </a:lnTo>
                    <a:lnTo>
                      <a:pt x="756" y="1396"/>
                    </a:lnTo>
                    <a:lnTo>
                      <a:pt x="754" y="1398"/>
                    </a:lnTo>
                    <a:lnTo>
                      <a:pt x="754" y="1398"/>
                    </a:lnTo>
                    <a:lnTo>
                      <a:pt x="756" y="1399"/>
                    </a:lnTo>
                    <a:lnTo>
                      <a:pt x="754" y="1403"/>
                    </a:lnTo>
                    <a:lnTo>
                      <a:pt x="753" y="1408"/>
                    </a:lnTo>
                    <a:lnTo>
                      <a:pt x="747" y="1418"/>
                    </a:lnTo>
                    <a:lnTo>
                      <a:pt x="744" y="1428"/>
                    </a:lnTo>
                    <a:lnTo>
                      <a:pt x="742" y="1432"/>
                    </a:lnTo>
                    <a:lnTo>
                      <a:pt x="741" y="1433"/>
                    </a:lnTo>
                    <a:lnTo>
                      <a:pt x="739" y="1433"/>
                    </a:lnTo>
                    <a:lnTo>
                      <a:pt x="737" y="1433"/>
                    </a:lnTo>
                    <a:lnTo>
                      <a:pt x="737" y="1435"/>
                    </a:lnTo>
                    <a:lnTo>
                      <a:pt x="735" y="1438"/>
                    </a:lnTo>
                    <a:lnTo>
                      <a:pt x="734" y="1442"/>
                    </a:lnTo>
                    <a:lnTo>
                      <a:pt x="734" y="1444"/>
                    </a:lnTo>
                    <a:lnTo>
                      <a:pt x="725" y="1450"/>
                    </a:lnTo>
                    <a:lnTo>
                      <a:pt x="723" y="1452"/>
                    </a:lnTo>
                    <a:lnTo>
                      <a:pt x="720" y="1450"/>
                    </a:lnTo>
                    <a:lnTo>
                      <a:pt x="718" y="1452"/>
                    </a:lnTo>
                    <a:lnTo>
                      <a:pt x="713" y="1447"/>
                    </a:lnTo>
                    <a:lnTo>
                      <a:pt x="713" y="1445"/>
                    </a:lnTo>
                    <a:lnTo>
                      <a:pt x="710" y="1442"/>
                    </a:lnTo>
                    <a:lnTo>
                      <a:pt x="710" y="1444"/>
                    </a:lnTo>
                    <a:lnTo>
                      <a:pt x="710" y="1445"/>
                    </a:lnTo>
                    <a:lnTo>
                      <a:pt x="711" y="1447"/>
                    </a:lnTo>
                    <a:lnTo>
                      <a:pt x="711" y="1449"/>
                    </a:lnTo>
                    <a:lnTo>
                      <a:pt x="715" y="1457"/>
                    </a:lnTo>
                    <a:lnTo>
                      <a:pt x="711" y="1459"/>
                    </a:lnTo>
                    <a:lnTo>
                      <a:pt x="710" y="1461"/>
                    </a:lnTo>
                    <a:lnTo>
                      <a:pt x="706" y="1464"/>
                    </a:lnTo>
                    <a:lnTo>
                      <a:pt x="701" y="1469"/>
                    </a:lnTo>
                    <a:lnTo>
                      <a:pt x="699" y="1471"/>
                    </a:lnTo>
                    <a:lnTo>
                      <a:pt x="699" y="1467"/>
                    </a:lnTo>
                    <a:lnTo>
                      <a:pt x="699" y="1466"/>
                    </a:lnTo>
                    <a:lnTo>
                      <a:pt x="698" y="1464"/>
                    </a:lnTo>
                    <a:lnTo>
                      <a:pt x="698" y="1464"/>
                    </a:lnTo>
                    <a:lnTo>
                      <a:pt x="696" y="1466"/>
                    </a:lnTo>
                    <a:lnTo>
                      <a:pt x="694" y="1473"/>
                    </a:lnTo>
                    <a:lnTo>
                      <a:pt x="694" y="1474"/>
                    </a:lnTo>
                    <a:lnTo>
                      <a:pt x="693" y="1473"/>
                    </a:lnTo>
                    <a:lnTo>
                      <a:pt x="691" y="1474"/>
                    </a:lnTo>
                    <a:lnTo>
                      <a:pt x="689" y="1474"/>
                    </a:lnTo>
                    <a:lnTo>
                      <a:pt x="687" y="1471"/>
                    </a:lnTo>
                    <a:lnTo>
                      <a:pt x="687" y="1469"/>
                    </a:lnTo>
                    <a:lnTo>
                      <a:pt x="684" y="1474"/>
                    </a:lnTo>
                    <a:lnTo>
                      <a:pt x="682" y="1474"/>
                    </a:lnTo>
                    <a:lnTo>
                      <a:pt x="682" y="1476"/>
                    </a:lnTo>
                    <a:lnTo>
                      <a:pt x="681" y="1479"/>
                    </a:lnTo>
                    <a:lnTo>
                      <a:pt x="677" y="1481"/>
                    </a:lnTo>
                    <a:lnTo>
                      <a:pt x="676" y="1481"/>
                    </a:lnTo>
                    <a:lnTo>
                      <a:pt x="674" y="1483"/>
                    </a:lnTo>
                    <a:lnTo>
                      <a:pt x="669" y="1481"/>
                    </a:lnTo>
                    <a:lnTo>
                      <a:pt x="669" y="1478"/>
                    </a:lnTo>
                    <a:lnTo>
                      <a:pt x="672" y="1473"/>
                    </a:lnTo>
                    <a:lnTo>
                      <a:pt x="672" y="1471"/>
                    </a:lnTo>
                    <a:lnTo>
                      <a:pt x="672" y="1467"/>
                    </a:lnTo>
                    <a:lnTo>
                      <a:pt x="672" y="1464"/>
                    </a:lnTo>
                    <a:lnTo>
                      <a:pt x="679" y="1454"/>
                    </a:lnTo>
                    <a:lnTo>
                      <a:pt x="682" y="1449"/>
                    </a:lnTo>
                    <a:lnTo>
                      <a:pt x="682" y="1449"/>
                    </a:lnTo>
                    <a:lnTo>
                      <a:pt x="677" y="1447"/>
                    </a:lnTo>
                    <a:lnTo>
                      <a:pt x="672" y="1445"/>
                    </a:lnTo>
                    <a:lnTo>
                      <a:pt x="667" y="1445"/>
                    </a:lnTo>
                    <a:lnTo>
                      <a:pt x="665" y="1445"/>
                    </a:lnTo>
                    <a:lnTo>
                      <a:pt x="669" y="1449"/>
                    </a:lnTo>
                    <a:lnTo>
                      <a:pt x="674" y="1452"/>
                    </a:lnTo>
                    <a:lnTo>
                      <a:pt x="670" y="1454"/>
                    </a:lnTo>
                    <a:lnTo>
                      <a:pt x="669" y="1457"/>
                    </a:lnTo>
                    <a:lnTo>
                      <a:pt x="667" y="1466"/>
                    </a:lnTo>
                    <a:lnTo>
                      <a:pt x="665" y="1467"/>
                    </a:lnTo>
                    <a:lnTo>
                      <a:pt x="662" y="1464"/>
                    </a:lnTo>
                    <a:lnTo>
                      <a:pt x="658" y="1462"/>
                    </a:lnTo>
                    <a:lnTo>
                      <a:pt x="660" y="1467"/>
                    </a:lnTo>
                    <a:lnTo>
                      <a:pt x="665" y="1471"/>
                    </a:lnTo>
                    <a:lnTo>
                      <a:pt x="665" y="1473"/>
                    </a:lnTo>
                    <a:lnTo>
                      <a:pt x="665" y="1478"/>
                    </a:lnTo>
                    <a:lnTo>
                      <a:pt x="657" y="1481"/>
                    </a:lnTo>
                    <a:lnTo>
                      <a:pt x="648" y="1481"/>
                    </a:lnTo>
                    <a:lnTo>
                      <a:pt x="641" y="1483"/>
                    </a:lnTo>
                    <a:lnTo>
                      <a:pt x="631" y="1484"/>
                    </a:lnTo>
                    <a:lnTo>
                      <a:pt x="628" y="1484"/>
                    </a:lnTo>
                    <a:lnTo>
                      <a:pt x="626" y="1486"/>
                    </a:lnTo>
                    <a:lnTo>
                      <a:pt x="636" y="1493"/>
                    </a:lnTo>
                    <a:lnTo>
                      <a:pt x="638" y="1495"/>
                    </a:lnTo>
                    <a:lnTo>
                      <a:pt x="636" y="1496"/>
                    </a:lnTo>
                    <a:lnTo>
                      <a:pt x="634" y="1498"/>
                    </a:lnTo>
                    <a:lnTo>
                      <a:pt x="631" y="1503"/>
                    </a:lnTo>
                    <a:lnTo>
                      <a:pt x="629" y="1505"/>
                    </a:lnTo>
                    <a:lnTo>
                      <a:pt x="626" y="1507"/>
                    </a:lnTo>
                    <a:lnTo>
                      <a:pt x="617" y="1505"/>
                    </a:lnTo>
                    <a:lnTo>
                      <a:pt x="614" y="1507"/>
                    </a:lnTo>
                    <a:lnTo>
                      <a:pt x="609" y="1505"/>
                    </a:lnTo>
                    <a:lnTo>
                      <a:pt x="609" y="1508"/>
                    </a:lnTo>
                    <a:lnTo>
                      <a:pt x="610" y="1510"/>
                    </a:lnTo>
                    <a:lnTo>
                      <a:pt x="612" y="1515"/>
                    </a:lnTo>
                    <a:lnTo>
                      <a:pt x="614" y="1515"/>
                    </a:lnTo>
                    <a:lnTo>
                      <a:pt x="617" y="1513"/>
                    </a:lnTo>
                    <a:lnTo>
                      <a:pt x="621" y="1517"/>
                    </a:lnTo>
                    <a:lnTo>
                      <a:pt x="622" y="1524"/>
                    </a:lnTo>
                    <a:lnTo>
                      <a:pt x="624" y="1527"/>
                    </a:lnTo>
                    <a:lnTo>
                      <a:pt x="626" y="1530"/>
                    </a:lnTo>
                    <a:lnTo>
                      <a:pt x="626" y="1532"/>
                    </a:lnTo>
                    <a:lnTo>
                      <a:pt x="624" y="1536"/>
                    </a:lnTo>
                    <a:lnTo>
                      <a:pt x="621" y="1539"/>
                    </a:lnTo>
                    <a:lnTo>
                      <a:pt x="617" y="1539"/>
                    </a:lnTo>
                    <a:lnTo>
                      <a:pt x="617" y="1542"/>
                    </a:lnTo>
                    <a:lnTo>
                      <a:pt x="616" y="1544"/>
                    </a:lnTo>
                    <a:lnTo>
                      <a:pt x="610" y="1544"/>
                    </a:lnTo>
                    <a:lnTo>
                      <a:pt x="609" y="1542"/>
                    </a:lnTo>
                    <a:lnTo>
                      <a:pt x="607" y="1542"/>
                    </a:lnTo>
                    <a:lnTo>
                      <a:pt x="600" y="1541"/>
                    </a:lnTo>
                    <a:lnTo>
                      <a:pt x="607" y="1546"/>
                    </a:lnTo>
                    <a:lnTo>
                      <a:pt x="610" y="1549"/>
                    </a:lnTo>
                    <a:lnTo>
                      <a:pt x="612" y="1548"/>
                    </a:lnTo>
                    <a:lnTo>
                      <a:pt x="614" y="1548"/>
                    </a:lnTo>
                    <a:lnTo>
                      <a:pt x="619" y="1548"/>
                    </a:lnTo>
                    <a:lnTo>
                      <a:pt x="617" y="1558"/>
                    </a:lnTo>
                    <a:lnTo>
                      <a:pt x="619" y="1565"/>
                    </a:lnTo>
                    <a:lnTo>
                      <a:pt x="619" y="1566"/>
                    </a:lnTo>
                    <a:lnTo>
                      <a:pt x="616" y="1570"/>
                    </a:lnTo>
                    <a:lnTo>
                      <a:pt x="616" y="1575"/>
                    </a:lnTo>
                    <a:lnTo>
                      <a:pt x="612" y="1575"/>
                    </a:lnTo>
                    <a:lnTo>
                      <a:pt x="610" y="1575"/>
                    </a:lnTo>
                    <a:lnTo>
                      <a:pt x="610" y="1580"/>
                    </a:lnTo>
                    <a:lnTo>
                      <a:pt x="609" y="1582"/>
                    </a:lnTo>
                    <a:lnTo>
                      <a:pt x="609" y="1583"/>
                    </a:lnTo>
                    <a:lnTo>
                      <a:pt x="609" y="1585"/>
                    </a:lnTo>
                    <a:lnTo>
                      <a:pt x="607" y="1588"/>
                    </a:lnTo>
                    <a:lnTo>
                      <a:pt x="605" y="1592"/>
                    </a:lnTo>
                    <a:lnTo>
                      <a:pt x="604" y="1594"/>
                    </a:lnTo>
                    <a:lnTo>
                      <a:pt x="602" y="1594"/>
                    </a:lnTo>
                    <a:lnTo>
                      <a:pt x="599" y="1594"/>
                    </a:lnTo>
                    <a:lnTo>
                      <a:pt x="595" y="1594"/>
                    </a:lnTo>
                    <a:lnTo>
                      <a:pt x="592" y="1590"/>
                    </a:lnTo>
                    <a:lnTo>
                      <a:pt x="590" y="1588"/>
                    </a:lnTo>
                    <a:lnTo>
                      <a:pt x="588" y="1588"/>
                    </a:lnTo>
                    <a:lnTo>
                      <a:pt x="588" y="1590"/>
                    </a:lnTo>
                    <a:lnTo>
                      <a:pt x="590" y="1592"/>
                    </a:lnTo>
                    <a:lnTo>
                      <a:pt x="593" y="1595"/>
                    </a:lnTo>
                    <a:lnTo>
                      <a:pt x="599" y="1599"/>
                    </a:lnTo>
                    <a:lnTo>
                      <a:pt x="599" y="1600"/>
                    </a:lnTo>
                    <a:lnTo>
                      <a:pt x="597" y="1602"/>
                    </a:lnTo>
                    <a:lnTo>
                      <a:pt x="593" y="1607"/>
                    </a:lnTo>
                    <a:lnTo>
                      <a:pt x="592" y="1609"/>
                    </a:lnTo>
                    <a:lnTo>
                      <a:pt x="590" y="1609"/>
                    </a:lnTo>
                    <a:lnTo>
                      <a:pt x="587" y="1609"/>
                    </a:lnTo>
                    <a:lnTo>
                      <a:pt x="583" y="1609"/>
                    </a:lnTo>
                    <a:lnTo>
                      <a:pt x="578" y="1609"/>
                    </a:lnTo>
                    <a:lnTo>
                      <a:pt x="576" y="1609"/>
                    </a:lnTo>
                    <a:lnTo>
                      <a:pt x="575" y="1609"/>
                    </a:lnTo>
                    <a:lnTo>
                      <a:pt x="575" y="1611"/>
                    </a:lnTo>
                    <a:lnTo>
                      <a:pt x="580" y="1612"/>
                    </a:lnTo>
                    <a:lnTo>
                      <a:pt x="583" y="1614"/>
                    </a:lnTo>
                    <a:lnTo>
                      <a:pt x="588" y="1616"/>
                    </a:lnTo>
                    <a:lnTo>
                      <a:pt x="588" y="1617"/>
                    </a:lnTo>
                    <a:lnTo>
                      <a:pt x="587" y="1619"/>
                    </a:lnTo>
                    <a:lnTo>
                      <a:pt x="588" y="1623"/>
                    </a:lnTo>
                    <a:lnTo>
                      <a:pt x="587" y="1624"/>
                    </a:lnTo>
                    <a:lnTo>
                      <a:pt x="587" y="1626"/>
                    </a:lnTo>
                    <a:lnTo>
                      <a:pt x="585" y="1633"/>
                    </a:lnTo>
                    <a:lnTo>
                      <a:pt x="587" y="1636"/>
                    </a:lnTo>
                    <a:lnTo>
                      <a:pt x="588" y="1638"/>
                    </a:lnTo>
                    <a:lnTo>
                      <a:pt x="588" y="1640"/>
                    </a:lnTo>
                    <a:lnTo>
                      <a:pt x="590" y="1645"/>
                    </a:lnTo>
                    <a:lnTo>
                      <a:pt x="587" y="1648"/>
                    </a:lnTo>
                    <a:lnTo>
                      <a:pt x="585" y="1648"/>
                    </a:lnTo>
                    <a:lnTo>
                      <a:pt x="581" y="1648"/>
                    </a:lnTo>
                    <a:lnTo>
                      <a:pt x="581" y="1650"/>
                    </a:lnTo>
                    <a:lnTo>
                      <a:pt x="585" y="1651"/>
                    </a:lnTo>
                    <a:lnTo>
                      <a:pt x="585" y="1653"/>
                    </a:lnTo>
                    <a:lnTo>
                      <a:pt x="583" y="1657"/>
                    </a:lnTo>
                    <a:lnTo>
                      <a:pt x="583" y="1663"/>
                    </a:lnTo>
                    <a:lnTo>
                      <a:pt x="580" y="1675"/>
                    </a:lnTo>
                    <a:lnTo>
                      <a:pt x="578" y="1687"/>
                    </a:lnTo>
                    <a:lnTo>
                      <a:pt x="571" y="1698"/>
                    </a:lnTo>
                    <a:lnTo>
                      <a:pt x="569" y="1698"/>
                    </a:lnTo>
                    <a:lnTo>
                      <a:pt x="569" y="1698"/>
                    </a:lnTo>
                    <a:lnTo>
                      <a:pt x="566" y="1698"/>
                    </a:lnTo>
                    <a:lnTo>
                      <a:pt x="561" y="1694"/>
                    </a:lnTo>
                    <a:lnTo>
                      <a:pt x="557" y="1694"/>
                    </a:lnTo>
                    <a:lnTo>
                      <a:pt x="554" y="1694"/>
                    </a:lnTo>
                    <a:lnTo>
                      <a:pt x="554" y="1696"/>
                    </a:lnTo>
                    <a:lnTo>
                      <a:pt x="557" y="1698"/>
                    </a:lnTo>
                    <a:lnTo>
                      <a:pt x="559" y="1698"/>
                    </a:lnTo>
                    <a:lnTo>
                      <a:pt x="563" y="1699"/>
                    </a:lnTo>
                    <a:lnTo>
                      <a:pt x="568" y="1699"/>
                    </a:lnTo>
                    <a:lnTo>
                      <a:pt x="568" y="1703"/>
                    </a:lnTo>
                    <a:lnTo>
                      <a:pt x="569" y="1704"/>
                    </a:lnTo>
                    <a:lnTo>
                      <a:pt x="569" y="1706"/>
                    </a:lnTo>
                    <a:lnTo>
                      <a:pt x="569" y="1708"/>
                    </a:lnTo>
                    <a:lnTo>
                      <a:pt x="569" y="1715"/>
                    </a:lnTo>
                    <a:lnTo>
                      <a:pt x="568" y="1718"/>
                    </a:lnTo>
                    <a:lnTo>
                      <a:pt x="566" y="1720"/>
                    </a:lnTo>
                    <a:lnTo>
                      <a:pt x="561" y="1720"/>
                    </a:lnTo>
                    <a:lnTo>
                      <a:pt x="559" y="1718"/>
                    </a:lnTo>
                    <a:lnTo>
                      <a:pt x="554" y="1716"/>
                    </a:lnTo>
                    <a:lnTo>
                      <a:pt x="554" y="1718"/>
                    </a:lnTo>
                    <a:lnTo>
                      <a:pt x="559" y="1721"/>
                    </a:lnTo>
                    <a:lnTo>
                      <a:pt x="559" y="1723"/>
                    </a:lnTo>
                    <a:lnTo>
                      <a:pt x="559" y="1723"/>
                    </a:lnTo>
                    <a:lnTo>
                      <a:pt x="557" y="1723"/>
                    </a:lnTo>
                    <a:lnTo>
                      <a:pt x="556" y="1725"/>
                    </a:lnTo>
                    <a:lnTo>
                      <a:pt x="551" y="1723"/>
                    </a:lnTo>
                    <a:lnTo>
                      <a:pt x="551" y="1721"/>
                    </a:lnTo>
                    <a:lnTo>
                      <a:pt x="552" y="1720"/>
                    </a:lnTo>
                    <a:lnTo>
                      <a:pt x="551" y="1720"/>
                    </a:lnTo>
                    <a:lnTo>
                      <a:pt x="549" y="1721"/>
                    </a:lnTo>
                    <a:lnTo>
                      <a:pt x="547" y="1721"/>
                    </a:lnTo>
                    <a:lnTo>
                      <a:pt x="545" y="1721"/>
                    </a:lnTo>
                    <a:lnTo>
                      <a:pt x="545" y="1720"/>
                    </a:lnTo>
                    <a:lnTo>
                      <a:pt x="545" y="1716"/>
                    </a:lnTo>
                    <a:lnTo>
                      <a:pt x="545" y="1715"/>
                    </a:lnTo>
                    <a:lnTo>
                      <a:pt x="549" y="1709"/>
                    </a:lnTo>
                    <a:lnTo>
                      <a:pt x="551" y="1708"/>
                    </a:lnTo>
                    <a:lnTo>
                      <a:pt x="549" y="1706"/>
                    </a:lnTo>
                    <a:lnTo>
                      <a:pt x="547" y="1709"/>
                    </a:lnTo>
                    <a:lnTo>
                      <a:pt x="544" y="1713"/>
                    </a:lnTo>
                    <a:lnTo>
                      <a:pt x="544" y="1716"/>
                    </a:lnTo>
                    <a:lnTo>
                      <a:pt x="542" y="1716"/>
                    </a:lnTo>
                    <a:lnTo>
                      <a:pt x="539" y="1715"/>
                    </a:lnTo>
                    <a:lnTo>
                      <a:pt x="527" y="1709"/>
                    </a:lnTo>
                    <a:lnTo>
                      <a:pt x="527" y="1706"/>
                    </a:lnTo>
                    <a:lnTo>
                      <a:pt x="527" y="1703"/>
                    </a:lnTo>
                    <a:lnTo>
                      <a:pt x="530" y="1703"/>
                    </a:lnTo>
                    <a:lnTo>
                      <a:pt x="532" y="1701"/>
                    </a:lnTo>
                    <a:lnTo>
                      <a:pt x="535" y="1699"/>
                    </a:lnTo>
                    <a:lnTo>
                      <a:pt x="537" y="1696"/>
                    </a:lnTo>
                    <a:lnTo>
                      <a:pt x="539" y="1692"/>
                    </a:lnTo>
                    <a:lnTo>
                      <a:pt x="539" y="1691"/>
                    </a:lnTo>
                    <a:lnTo>
                      <a:pt x="532" y="1698"/>
                    </a:lnTo>
                    <a:lnTo>
                      <a:pt x="528" y="1699"/>
                    </a:lnTo>
                    <a:lnTo>
                      <a:pt x="527" y="1699"/>
                    </a:lnTo>
                    <a:lnTo>
                      <a:pt x="527" y="1699"/>
                    </a:lnTo>
                    <a:lnTo>
                      <a:pt x="523" y="1698"/>
                    </a:lnTo>
                    <a:lnTo>
                      <a:pt x="521" y="1696"/>
                    </a:lnTo>
                    <a:lnTo>
                      <a:pt x="516" y="1694"/>
                    </a:lnTo>
                    <a:lnTo>
                      <a:pt x="515" y="1694"/>
                    </a:lnTo>
                    <a:lnTo>
                      <a:pt x="515" y="1694"/>
                    </a:lnTo>
                    <a:lnTo>
                      <a:pt x="513" y="1687"/>
                    </a:lnTo>
                    <a:lnTo>
                      <a:pt x="515" y="1679"/>
                    </a:lnTo>
                    <a:lnTo>
                      <a:pt x="516" y="1677"/>
                    </a:lnTo>
                    <a:lnTo>
                      <a:pt x="518" y="1675"/>
                    </a:lnTo>
                    <a:lnTo>
                      <a:pt x="518" y="1672"/>
                    </a:lnTo>
                    <a:lnTo>
                      <a:pt x="518" y="1670"/>
                    </a:lnTo>
                    <a:lnTo>
                      <a:pt x="516" y="1670"/>
                    </a:lnTo>
                    <a:lnTo>
                      <a:pt x="515" y="1672"/>
                    </a:lnTo>
                    <a:lnTo>
                      <a:pt x="516" y="1674"/>
                    </a:lnTo>
                    <a:lnTo>
                      <a:pt x="515" y="1674"/>
                    </a:lnTo>
                    <a:lnTo>
                      <a:pt x="510" y="1677"/>
                    </a:lnTo>
                    <a:lnTo>
                      <a:pt x="504" y="1680"/>
                    </a:lnTo>
                    <a:lnTo>
                      <a:pt x="501" y="1682"/>
                    </a:lnTo>
                    <a:lnTo>
                      <a:pt x="499" y="1684"/>
                    </a:lnTo>
                    <a:lnTo>
                      <a:pt x="498" y="1686"/>
                    </a:lnTo>
                    <a:lnTo>
                      <a:pt x="496" y="1686"/>
                    </a:lnTo>
                    <a:lnTo>
                      <a:pt x="494" y="1686"/>
                    </a:lnTo>
                    <a:lnTo>
                      <a:pt x="491" y="1687"/>
                    </a:lnTo>
                    <a:lnTo>
                      <a:pt x="489" y="1686"/>
                    </a:lnTo>
                    <a:lnTo>
                      <a:pt x="487" y="1684"/>
                    </a:lnTo>
                    <a:lnTo>
                      <a:pt x="484" y="1684"/>
                    </a:lnTo>
                    <a:lnTo>
                      <a:pt x="482" y="1686"/>
                    </a:lnTo>
                    <a:lnTo>
                      <a:pt x="480" y="1686"/>
                    </a:lnTo>
                    <a:lnTo>
                      <a:pt x="480" y="1686"/>
                    </a:lnTo>
                    <a:lnTo>
                      <a:pt x="482" y="1689"/>
                    </a:lnTo>
                    <a:lnTo>
                      <a:pt x="480" y="1689"/>
                    </a:lnTo>
                    <a:lnTo>
                      <a:pt x="477" y="1689"/>
                    </a:lnTo>
                    <a:lnTo>
                      <a:pt x="475" y="1689"/>
                    </a:lnTo>
                    <a:lnTo>
                      <a:pt x="474" y="1687"/>
                    </a:lnTo>
                    <a:lnTo>
                      <a:pt x="472" y="1686"/>
                    </a:lnTo>
                    <a:lnTo>
                      <a:pt x="472" y="1684"/>
                    </a:lnTo>
                    <a:lnTo>
                      <a:pt x="479" y="1680"/>
                    </a:lnTo>
                    <a:lnTo>
                      <a:pt x="480" y="1679"/>
                    </a:lnTo>
                    <a:lnTo>
                      <a:pt x="479" y="1677"/>
                    </a:lnTo>
                    <a:lnTo>
                      <a:pt x="474" y="1679"/>
                    </a:lnTo>
                    <a:lnTo>
                      <a:pt x="474" y="1677"/>
                    </a:lnTo>
                    <a:lnTo>
                      <a:pt x="468" y="1679"/>
                    </a:lnTo>
                    <a:lnTo>
                      <a:pt x="468" y="1674"/>
                    </a:lnTo>
                    <a:lnTo>
                      <a:pt x="468" y="1672"/>
                    </a:lnTo>
                    <a:lnTo>
                      <a:pt x="468" y="1670"/>
                    </a:lnTo>
                    <a:lnTo>
                      <a:pt x="467" y="1670"/>
                    </a:lnTo>
                    <a:lnTo>
                      <a:pt x="465" y="1669"/>
                    </a:lnTo>
                    <a:lnTo>
                      <a:pt x="465" y="1669"/>
                    </a:lnTo>
                    <a:lnTo>
                      <a:pt x="458" y="1667"/>
                    </a:lnTo>
                    <a:lnTo>
                      <a:pt x="458" y="1665"/>
                    </a:lnTo>
                    <a:lnTo>
                      <a:pt x="458" y="1662"/>
                    </a:lnTo>
                    <a:lnTo>
                      <a:pt x="456" y="1658"/>
                    </a:lnTo>
                    <a:lnTo>
                      <a:pt x="453" y="1657"/>
                    </a:lnTo>
                    <a:lnTo>
                      <a:pt x="451" y="1655"/>
                    </a:lnTo>
                    <a:lnTo>
                      <a:pt x="453" y="1653"/>
                    </a:lnTo>
                    <a:lnTo>
                      <a:pt x="453" y="1651"/>
                    </a:lnTo>
                    <a:lnTo>
                      <a:pt x="453" y="1650"/>
                    </a:lnTo>
                    <a:lnTo>
                      <a:pt x="451" y="1648"/>
                    </a:lnTo>
                    <a:lnTo>
                      <a:pt x="451" y="1648"/>
                    </a:lnTo>
                    <a:lnTo>
                      <a:pt x="450" y="1645"/>
                    </a:lnTo>
                    <a:lnTo>
                      <a:pt x="450" y="1643"/>
                    </a:lnTo>
                    <a:lnTo>
                      <a:pt x="451" y="1641"/>
                    </a:lnTo>
                    <a:lnTo>
                      <a:pt x="455" y="1638"/>
                    </a:lnTo>
                    <a:lnTo>
                      <a:pt x="456" y="1638"/>
                    </a:lnTo>
                    <a:lnTo>
                      <a:pt x="456" y="1636"/>
                    </a:lnTo>
                    <a:lnTo>
                      <a:pt x="460" y="1634"/>
                    </a:lnTo>
                    <a:lnTo>
                      <a:pt x="456" y="1634"/>
                    </a:lnTo>
                    <a:lnTo>
                      <a:pt x="455" y="1634"/>
                    </a:lnTo>
                    <a:lnTo>
                      <a:pt x="453" y="1634"/>
                    </a:lnTo>
                    <a:lnTo>
                      <a:pt x="451" y="1636"/>
                    </a:lnTo>
                    <a:lnTo>
                      <a:pt x="451" y="1638"/>
                    </a:lnTo>
                    <a:lnTo>
                      <a:pt x="446" y="1638"/>
                    </a:lnTo>
                    <a:lnTo>
                      <a:pt x="444" y="1638"/>
                    </a:lnTo>
                    <a:lnTo>
                      <a:pt x="444" y="1634"/>
                    </a:lnTo>
                    <a:lnTo>
                      <a:pt x="444" y="1633"/>
                    </a:lnTo>
                    <a:lnTo>
                      <a:pt x="446" y="1629"/>
                    </a:lnTo>
                    <a:lnTo>
                      <a:pt x="444" y="1628"/>
                    </a:lnTo>
                    <a:lnTo>
                      <a:pt x="441" y="1626"/>
                    </a:lnTo>
                    <a:lnTo>
                      <a:pt x="439" y="1624"/>
                    </a:lnTo>
                    <a:lnTo>
                      <a:pt x="438" y="1623"/>
                    </a:lnTo>
                    <a:lnTo>
                      <a:pt x="434" y="1621"/>
                    </a:lnTo>
                    <a:lnTo>
                      <a:pt x="433" y="1619"/>
                    </a:lnTo>
                    <a:lnTo>
                      <a:pt x="433" y="1619"/>
                    </a:lnTo>
                    <a:lnTo>
                      <a:pt x="433" y="1616"/>
                    </a:lnTo>
                    <a:lnTo>
                      <a:pt x="433" y="1614"/>
                    </a:lnTo>
                    <a:lnTo>
                      <a:pt x="433" y="1611"/>
                    </a:lnTo>
                    <a:lnTo>
                      <a:pt x="433" y="1609"/>
                    </a:lnTo>
                    <a:lnTo>
                      <a:pt x="434" y="1605"/>
                    </a:lnTo>
                    <a:lnTo>
                      <a:pt x="436" y="1600"/>
                    </a:lnTo>
                    <a:lnTo>
                      <a:pt x="443" y="1595"/>
                    </a:lnTo>
                    <a:lnTo>
                      <a:pt x="436" y="1599"/>
                    </a:lnTo>
                    <a:lnTo>
                      <a:pt x="431" y="1604"/>
                    </a:lnTo>
                    <a:lnTo>
                      <a:pt x="431" y="1604"/>
                    </a:lnTo>
                    <a:lnTo>
                      <a:pt x="431" y="1604"/>
                    </a:lnTo>
                    <a:lnTo>
                      <a:pt x="429" y="1599"/>
                    </a:lnTo>
                    <a:lnTo>
                      <a:pt x="427" y="1599"/>
                    </a:lnTo>
                    <a:lnTo>
                      <a:pt x="427" y="1597"/>
                    </a:lnTo>
                    <a:lnTo>
                      <a:pt x="424" y="1595"/>
                    </a:lnTo>
                    <a:lnTo>
                      <a:pt x="422" y="1594"/>
                    </a:lnTo>
                    <a:lnTo>
                      <a:pt x="421" y="1590"/>
                    </a:lnTo>
                    <a:lnTo>
                      <a:pt x="419" y="1587"/>
                    </a:lnTo>
                    <a:lnTo>
                      <a:pt x="415" y="1578"/>
                    </a:lnTo>
                    <a:lnTo>
                      <a:pt x="410" y="1570"/>
                    </a:lnTo>
                    <a:lnTo>
                      <a:pt x="409" y="1565"/>
                    </a:lnTo>
                    <a:lnTo>
                      <a:pt x="410" y="1558"/>
                    </a:lnTo>
                    <a:lnTo>
                      <a:pt x="409" y="1554"/>
                    </a:lnTo>
                    <a:lnTo>
                      <a:pt x="414" y="1551"/>
                    </a:lnTo>
                    <a:lnTo>
                      <a:pt x="421" y="1549"/>
                    </a:lnTo>
                    <a:lnTo>
                      <a:pt x="424" y="1548"/>
                    </a:lnTo>
                    <a:lnTo>
                      <a:pt x="427" y="1548"/>
                    </a:lnTo>
                    <a:lnTo>
                      <a:pt x="431" y="1546"/>
                    </a:lnTo>
                    <a:lnTo>
                      <a:pt x="433" y="1544"/>
                    </a:lnTo>
                    <a:lnTo>
                      <a:pt x="431" y="1546"/>
                    </a:lnTo>
                    <a:lnTo>
                      <a:pt x="429" y="1544"/>
                    </a:lnTo>
                    <a:lnTo>
                      <a:pt x="429" y="1544"/>
                    </a:lnTo>
                    <a:lnTo>
                      <a:pt x="429" y="1542"/>
                    </a:lnTo>
                    <a:lnTo>
                      <a:pt x="429" y="1541"/>
                    </a:lnTo>
                    <a:lnTo>
                      <a:pt x="429" y="1541"/>
                    </a:lnTo>
                    <a:lnTo>
                      <a:pt x="424" y="1544"/>
                    </a:lnTo>
                    <a:lnTo>
                      <a:pt x="417" y="1548"/>
                    </a:lnTo>
                    <a:lnTo>
                      <a:pt x="412" y="1549"/>
                    </a:lnTo>
                    <a:lnTo>
                      <a:pt x="412" y="1549"/>
                    </a:lnTo>
                    <a:lnTo>
                      <a:pt x="410" y="1549"/>
                    </a:lnTo>
                    <a:lnTo>
                      <a:pt x="409" y="1549"/>
                    </a:lnTo>
                    <a:lnTo>
                      <a:pt x="407" y="1549"/>
                    </a:lnTo>
                    <a:lnTo>
                      <a:pt x="405" y="1548"/>
                    </a:lnTo>
                    <a:lnTo>
                      <a:pt x="405" y="1546"/>
                    </a:lnTo>
                    <a:lnTo>
                      <a:pt x="409" y="1541"/>
                    </a:lnTo>
                    <a:lnTo>
                      <a:pt x="412" y="1534"/>
                    </a:lnTo>
                    <a:lnTo>
                      <a:pt x="414" y="1529"/>
                    </a:lnTo>
                    <a:lnTo>
                      <a:pt x="417" y="1529"/>
                    </a:lnTo>
                    <a:lnTo>
                      <a:pt x="421" y="1529"/>
                    </a:lnTo>
                    <a:lnTo>
                      <a:pt x="422" y="1529"/>
                    </a:lnTo>
                    <a:lnTo>
                      <a:pt x="422" y="1527"/>
                    </a:lnTo>
                    <a:lnTo>
                      <a:pt x="422" y="1525"/>
                    </a:lnTo>
                    <a:lnTo>
                      <a:pt x="426" y="1524"/>
                    </a:lnTo>
                    <a:lnTo>
                      <a:pt x="429" y="1524"/>
                    </a:lnTo>
                    <a:lnTo>
                      <a:pt x="431" y="1524"/>
                    </a:lnTo>
                    <a:lnTo>
                      <a:pt x="433" y="1527"/>
                    </a:lnTo>
                    <a:lnTo>
                      <a:pt x="436" y="1532"/>
                    </a:lnTo>
                    <a:lnTo>
                      <a:pt x="438" y="1534"/>
                    </a:lnTo>
                    <a:lnTo>
                      <a:pt x="438" y="1532"/>
                    </a:lnTo>
                    <a:lnTo>
                      <a:pt x="436" y="1529"/>
                    </a:lnTo>
                    <a:lnTo>
                      <a:pt x="436" y="1524"/>
                    </a:lnTo>
                    <a:lnTo>
                      <a:pt x="434" y="1520"/>
                    </a:lnTo>
                    <a:lnTo>
                      <a:pt x="433" y="1520"/>
                    </a:lnTo>
                    <a:lnTo>
                      <a:pt x="427" y="1520"/>
                    </a:lnTo>
                    <a:lnTo>
                      <a:pt x="426" y="1517"/>
                    </a:lnTo>
                    <a:lnTo>
                      <a:pt x="426" y="1515"/>
                    </a:lnTo>
                    <a:lnTo>
                      <a:pt x="426" y="1513"/>
                    </a:lnTo>
                    <a:lnTo>
                      <a:pt x="422" y="1507"/>
                    </a:lnTo>
                    <a:lnTo>
                      <a:pt x="422" y="1505"/>
                    </a:lnTo>
                    <a:lnTo>
                      <a:pt x="421" y="1501"/>
                    </a:lnTo>
                    <a:lnTo>
                      <a:pt x="421" y="1500"/>
                    </a:lnTo>
                    <a:lnTo>
                      <a:pt x="421" y="1505"/>
                    </a:lnTo>
                    <a:lnTo>
                      <a:pt x="422" y="1508"/>
                    </a:lnTo>
                    <a:lnTo>
                      <a:pt x="424" y="1515"/>
                    </a:lnTo>
                    <a:lnTo>
                      <a:pt x="424" y="1519"/>
                    </a:lnTo>
                    <a:lnTo>
                      <a:pt x="424" y="1520"/>
                    </a:lnTo>
                    <a:lnTo>
                      <a:pt x="421" y="1524"/>
                    </a:lnTo>
                    <a:lnTo>
                      <a:pt x="419" y="1525"/>
                    </a:lnTo>
                    <a:lnTo>
                      <a:pt x="415" y="1527"/>
                    </a:lnTo>
                    <a:lnTo>
                      <a:pt x="415" y="1522"/>
                    </a:lnTo>
                    <a:lnTo>
                      <a:pt x="417" y="1519"/>
                    </a:lnTo>
                    <a:lnTo>
                      <a:pt x="414" y="1520"/>
                    </a:lnTo>
                    <a:lnTo>
                      <a:pt x="412" y="1524"/>
                    </a:lnTo>
                    <a:lnTo>
                      <a:pt x="412" y="1527"/>
                    </a:lnTo>
                    <a:lnTo>
                      <a:pt x="410" y="1530"/>
                    </a:lnTo>
                    <a:lnTo>
                      <a:pt x="405" y="1537"/>
                    </a:lnTo>
                    <a:lnTo>
                      <a:pt x="405" y="1542"/>
                    </a:lnTo>
                    <a:lnTo>
                      <a:pt x="403" y="1544"/>
                    </a:lnTo>
                    <a:lnTo>
                      <a:pt x="402" y="1544"/>
                    </a:lnTo>
                    <a:lnTo>
                      <a:pt x="400" y="1542"/>
                    </a:lnTo>
                    <a:lnTo>
                      <a:pt x="398" y="1539"/>
                    </a:lnTo>
                    <a:lnTo>
                      <a:pt x="398" y="1536"/>
                    </a:lnTo>
                    <a:lnTo>
                      <a:pt x="398" y="1527"/>
                    </a:lnTo>
                    <a:lnTo>
                      <a:pt x="398" y="1524"/>
                    </a:lnTo>
                    <a:lnTo>
                      <a:pt x="397" y="1519"/>
                    </a:lnTo>
                    <a:lnTo>
                      <a:pt x="395" y="1507"/>
                    </a:lnTo>
                    <a:lnTo>
                      <a:pt x="395" y="1503"/>
                    </a:lnTo>
                    <a:lnTo>
                      <a:pt x="391" y="1500"/>
                    </a:lnTo>
                    <a:lnTo>
                      <a:pt x="391" y="1500"/>
                    </a:lnTo>
                    <a:lnTo>
                      <a:pt x="390" y="1496"/>
                    </a:lnTo>
                    <a:lnTo>
                      <a:pt x="390" y="1495"/>
                    </a:lnTo>
                    <a:lnTo>
                      <a:pt x="390" y="1493"/>
                    </a:lnTo>
                    <a:lnTo>
                      <a:pt x="391" y="1493"/>
                    </a:lnTo>
                    <a:lnTo>
                      <a:pt x="397" y="1490"/>
                    </a:lnTo>
                    <a:lnTo>
                      <a:pt x="400" y="1486"/>
                    </a:lnTo>
                    <a:lnTo>
                      <a:pt x="405" y="1479"/>
                    </a:lnTo>
                    <a:lnTo>
                      <a:pt x="407" y="1478"/>
                    </a:lnTo>
                    <a:lnTo>
                      <a:pt x="414" y="1476"/>
                    </a:lnTo>
                    <a:lnTo>
                      <a:pt x="417" y="1476"/>
                    </a:lnTo>
                    <a:lnTo>
                      <a:pt x="417" y="1474"/>
                    </a:lnTo>
                    <a:lnTo>
                      <a:pt x="415" y="1474"/>
                    </a:lnTo>
                    <a:lnTo>
                      <a:pt x="412" y="1474"/>
                    </a:lnTo>
                    <a:lnTo>
                      <a:pt x="405" y="1476"/>
                    </a:lnTo>
                    <a:lnTo>
                      <a:pt x="403" y="1478"/>
                    </a:lnTo>
                    <a:lnTo>
                      <a:pt x="402" y="1481"/>
                    </a:lnTo>
                    <a:lnTo>
                      <a:pt x="398" y="1483"/>
                    </a:lnTo>
                    <a:lnTo>
                      <a:pt x="393" y="1488"/>
                    </a:lnTo>
                    <a:lnTo>
                      <a:pt x="390" y="1488"/>
                    </a:lnTo>
                    <a:lnTo>
                      <a:pt x="385" y="1483"/>
                    </a:lnTo>
                    <a:lnTo>
                      <a:pt x="381" y="1484"/>
                    </a:lnTo>
                    <a:lnTo>
                      <a:pt x="378" y="1483"/>
                    </a:lnTo>
                    <a:lnTo>
                      <a:pt x="376" y="1483"/>
                    </a:lnTo>
                    <a:lnTo>
                      <a:pt x="376" y="1474"/>
                    </a:lnTo>
                    <a:lnTo>
                      <a:pt x="378" y="1464"/>
                    </a:lnTo>
                    <a:lnTo>
                      <a:pt x="376" y="1464"/>
                    </a:lnTo>
                    <a:lnTo>
                      <a:pt x="376" y="1464"/>
                    </a:lnTo>
                    <a:lnTo>
                      <a:pt x="374" y="1462"/>
                    </a:lnTo>
                    <a:lnTo>
                      <a:pt x="373" y="1461"/>
                    </a:lnTo>
                    <a:lnTo>
                      <a:pt x="374" y="1461"/>
                    </a:lnTo>
                    <a:lnTo>
                      <a:pt x="379" y="1455"/>
                    </a:lnTo>
                    <a:lnTo>
                      <a:pt x="390" y="1447"/>
                    </a:lnTo>
                    <a:lnTo>
                      <a:pt x="395" y="1444"/>
                    </a:lnTo>
                    <a:lnTo>
                      <a:pt x="397" y="1442"/>
                    </a:lnTo>
                    <a:lnTo>
                      <a:pt x="398" y="1440"/>
                    </a:lnTo>
                    <a:lnTo>
                      <a:pt x="402" y="1435"/>
                    </a:lnTo>
                    <a:lnTo>
                      <a:pt x="402" y="1433"/>
                    </a:lnTo>
                    <a:lnTo>
                      <a:pt x="403" y="1432"/>
                    </a:lnTo>
                    <a:lnTo>
                      <a:pt x="405" y="1432"/>
                    </a:lnTo>
                    <a:lnTo>
                      <a:pt x="409" y="1428"/>
                    </a:lnTo>
                    <a:lnTo>
                      <a:pt x="414" y="1423"/>
                    </a:lnTo>
                    <a:lnTo>
                      <a:pt x="415" y="1421"/>
                    </a:lnTo>
                    <a:lnTo>
                      <a:pt x="414" y="1421"/>
                    </a:lnTo>
                    <a:lnTo>
                      <a:pt x="412" y="1423"/>
                    </a:lnTo>
                    <a:lnTo>
                      <a:pt x="407" y="1428"/>
                    </a:lnTo>
                    <a:lnTo>
                      <a:pt x="403" y="1430"/>
                    </a:lnTo>
                    <a:lnTo>
                      <a:pt x="391" y="1442"/>
                    </a:lnTo>
                    <a:lnTo>
                      <a:pt x="386" y="1447"/>
                    </a:lnTo>
                    <a:lnTo>
                      <a:pt x="385" y="1449"/>
                    </a:lnTo>
                    <a:lnTo>
                      <a:pt x="381" y="1452"/>
                    </a:lnTo>
                    <a:lnTo>
                      <a:pt x="379" y="1454"/>
                    </a:lnTo>
                    <a:lnTo>
                      <a:pt x="378" y="1455"/>
                    </a:lnTo>
                    <a:lnTo>
                      <a:pt x="373" y="1455"/>
                    </a:lnTo>
                    <a:lnTo>
                      <a:pt x="371" y="1457"/>
                    </a:lnTo>
                    <a:lnTo>
                      <a:pt x="369" y="1455"/>
                    </a:lnTo>
                    <a:lnTo>
                      <a:pt x="367" y="1450"/>
                    </a:lnTo>
                    <a:lnTo>
                      <a:pt x="369" y="1447"/>
                    </a:lnTo>
                    <a:lnTo>
                      <a:pt x="367" y="1444"/>
                    </a:lnTo>
                    <a:lnTo>
                      <a:pt x="369" y="1438"/>
                    </a:lnTo>
                    <a:lnTo>
                      <a:pt x="371" y="1435"/>
                    </a:lnTo>
                    <a:lnTo>
                      <a:pt x="373" y="1433"/>
                    </a:lnTo>
                    <a:lnTo>
                      <a:pt x="373" y="1433"/>
                    </a:lnTo>
                    <a:lnTo>
                      <a:pt x="376" y="1430"/>
                    </a:lnTo>
                    <a:lnTo>
                      <a:pt x="378" y="1428"/>
                    </a:lnTo>
                    <a:lnTo>
                      <a:pt x="379" y="1425"/>
                    </a:lnTo>
                    <a:lnTo>
                      <a:pt x="388" y="1423"/>
                    </a:lnTo>
                    <a:lnTo>
                      <a:pt x="390" y="1423"/>
                    </a:lnTo>
                    <a:lnTo>
                      <a:pt x="391" y="1423"/>
                    </a:lnTo>
                    <a:lnTo>
                      <a:pt x="391" y="1421"/>
                    </a:lnTo>
                    <a:lnTo>
                      <a:pt x="391" y="1421"/>
                    </a:lnTo>
                    <a:lnTo>
                      <a:pt x="390" y="1420"/>
                    </a:lnTo>
                    <a:lnTo>
                      <a:pt x="383" y="1420"/>
                    </a:lnTo>
                    <a:lnTo>
                      <a:pt x="376" y="1420"/>
                    </a:lnTo>
                    <a:lnTo>
                      <a:pt x="373" y="1420"/>
                    </a:lnTo>
                    <a:lnTo>
                      <a:pt x="373" y="1420"/>
                    </a:lnTo>
                    <a:lnTo>
                      <a:pt x="369" y="1418"/>
                    </a:lnTo>
                    <a:lnTo>
                      <a:pt x="367" y="1416"/>
                    </a:lnTo>
                    <a:lnTo>
                      <a:pt x="364" y="1409"/>
                    </a:lnTo>
                    <a:lnTo>
                      <a:pt x="366" y="1399"/>
                    </a:lnTo>
                    <a:lnTo>
                      <a:pt x="366" y="1394"/>
                    </a:lnTo>
                    <a:lnTo>
                      <a:pt x="369" y="1391"/>
                    </a:lnTo>
                    <a:lnTo>
                      <a:pt x="373" y="1389"/>
                    </a:lnTo>
                    <a:lnTo>
                      <a:pt x="376" y="1387"/>
                    </a:lnTo>
                    <a:lnTo>
                      <a:pt x="381" y="1382"/>
                    </a:lnTo>
                    <a:lnTo>
                      <a:pt x="386" y="1379"/>
                    </a:lnTo>
                    <a:lnTo>
                      <a:pt x="390" y="1377"/>
                    </a:lnTo>
                    <a:lnTo>
                      <a:pt x="393" y="1379"/>
                    </a:lnTo>
                    <a:lnTo>
                      <a:pt x="402" y="1382"/>
                    </a:lnTo>
                    <a:lnTo>
                      <a:pt x="407" y="1384"/>
                    </a:lnTo>
                    <a:lnTo>
                      <a:pt x="410" y="1382"/>
                    </a:lnTo>
                    <a:lnTo>
                      <a:pt x="415" y="1384"/>
                    </a:lnTo>
                    <a:lnTo>
                      <a:pt x="424" y="1391"/>
                    </a:lnTo>
                    <a:lnTo>
                      <a:pt x="426" y="1389"/>
                    </a:lnTo>
                    <a:lnTo>
                      <a:pt x="426" y="1387"/>
                    </a:lnTo>
                    <a:lnTo>
                      <a:pt x="415" y="1380"/>
                    </a:lnTo>
                    <a:lnTo>
                      <a:pt x="415" y="1379"/>
                    </a:lnTo>
                    <a:lnTo>
                      <a:pt x="419" y="1379"/>
                    </a:lnTo>
                    <a:lnTo>
                      <a:pt x="421" y="1377"/>
                    </a:lnTo>
                    <a:lnTo>
                      <a:pt x="419" y="1375"/>
                    </a:lnTo>
                    <a:lnTo>
                      <a:pt x="412" y="1377"/>
                    </a:lnTo>
                    <a:lnTo>
                      <a:pt x="410" y="1379"/>
                    </a:lnTo>
                    <a:lnTo>
                      <a:pt x="403" y="1379"/>
                    </a:lnTo>
                    <a:lnTo>
                      <a:pt x="400" y="1377"/>
                    </a:lnTo>
                    <a:lnTo>
                      <a:pt x="398" y="1377"/>
                    </a:lnTo>
                    <a:lnTo>
                      <a:pt x="393" y="1374"/>
                    </a:lnTo>
                    <a:lnTo>
                      <a:pt x="390" y="1375"/>
                    </a:lnTo>
                    <a:lnTo>
                      <a:pt x="386" y="1375"/>
                    </a:lnTo>
                    <a:lnTo>
                      <a:pt x="383" y="1377"/>
                    </a:lnTo>
                    <a:lnTo>
                      <a:pt x="381" y="1377"/>
                    </a:lnTo>
                    <a:lnTo>
                      <a:pt x="373" y="1387"/>
                    </a:lnTo>
                    <a:lnTo>
                      <a:pt x="369" y="1389"/>
                    </a:lnTo>
                    <a:lnTo>
                      <a:pt x="366" y="1389"/>
                    </a:lnTo>
                    <a:lnTo>
                      <a:pt x="367" y="1382"/>
                    </a:lnTo>
                    <a:lnTo>
                      <a:pt x="369" y="1380"/>
                    </a:lnTo>
                    <a:lnTo>
                      <a:pt x="369" y="1377"/>
                    </a:lnTo>
                    <a:lnTo>
                      <a:pt x="369" y="1374"/>
                    </a:lnTo>
                    <a:lnTo>
                      <a:pt x="374" y="1367"/>
                    </a:lnTo>
                    <a:lnTo>
                      <a:pt x="376" y="1360"/>
                    </a:lnTo>
                    <a:lnTo>
                      <a:pt x="378" y="1355"/>
                    </a:lnTo>
                    <a:lnTo>
                      <a:pt x="379" y="1355"/>
                    </a:lnTo>
                    <a:lnTo>
                      <a:pt x="383" y="1355"/>
                    </a:lnTo>
                    <a:lnTo>
                      <a:pt x="391" y="1358"/>
                    </a:lnTo>
                    <a:lnTo>
                      <a:pt x="398" y="1362"/>
                    </a:lnTo>
                    <a:lnTo>
                      <a:pt x="403" y="1363"/>
                    </a:lnTo>
                    <a:lnTo>
                      <a:pt x="407" y="1363"/>
                    </a:lnTo>
                    <a:lnTo>
                      <a:pt x="409" y="1362"/>
                    </a:lnTo>
                    <a:lnTo>
                      <a:pt x="410" y="1360"/>
                    </a:lnTo>
                    <a:lnTo>
                      <a:pt x="410" y="1358"/>
                    </a:lnTo>
                    <a:lnTo>
                      <a:pt x="410" y="1355"/>
                    </a:lnTo>
                    <a:lnTo>
                      <a:pt x="412" y="1355"/>
                    </a:lnTo>
                    <a:lnTo>
                      <a:pt x="412" y="1353"/>
                    </a:lnTo>
                    <a:lnTo>
                      <a:pt x="415" y="1348"/>
                    </a:lnTo>
                    <a:lnTo>
                      <a:pt x="415" y="1346"/>
                    </a:lnTo>
                    <a:lnTo>
                      <a:pt x="415" y="1345"/>
                    </a:lnTo>
                    <a:lnTo>
                      <a:pt x="414" y="1345"/>
                    </a:lnTo>
                    <a:lnTo>
                      <a:pt x="410" y="1345"/>
                    </a:lnTo>
                    <a:lnTo>
                      <a:pt x="410" y="1346"/>
                    </a:lnTo>
                    <a:lnTo>
                      <a:pt x="410" y="1346"/>
                    </a:lnTo>
                    <a:lnTo>
                      <a:pt x="407" y="1351"/>
                    </a:lnTo>
                    <a:lnTo>
                      <a:pt x="403" y="1353"/>
                    </a:lnTo>
                    <a:lnTo>
                      <a:pt x="397" y="1355"/>
                    </a:lnTo>
                    <a:lnTo>
                      <a:pt x="393" y="1355"/>
                    </a:lnTo>
                    <a:lnTo>
                      <a:pt x="386" y="1351"/>
                    </a:lnTo>
                    <a:lnTo>
                      <a:pt x="385" y="1351"/>
                    </a:lnTo>
                    <a:lnTo>
                      <a:pt x="385" y="1350"/>
                    </a:lnTo>
                    <a:lnTo>
                      <a:pt x="378" y="1350"/>
                    </a:lnTo>
                    <a:lnTo>
                      <a:pt x="374" y="1350"/>
                    </a:lnTo>
                    <a:lnTo>
                      <a:pt x="373" y="1350"/>
                    </a:lnTo>
                    <a:lnTo>
                      <a:pt x="374" y="1348"/>
                    </a:lnTo>
                    <a:lnTo>
                      <a:pt x="376" y="1345"/>
                    </a:lnTo>
                    <a:lnTo>
                      <a:pt x="379" y="1334"/>
                    </a:lnTo>
                    <a:lnTo>
                      <a:pt x="383" y="1331"/>
                    </a:lnTo>
                    <a:lnTo>
                      <a:pt x="388" y="1329"/>
                    </a:lnTo>
                    <a:lnTo>
                      <a:pt x="393" y="1329"/>
                    </a:lnTo>
                    <a:lnTo>
                      <a:pt x="403" y="1338"/>
                    </a:lnTo>
                    <a:lnTo>
                      <a:pt x="407" y="1338"/>
                    </a:lnTo>
                    <a:lnTo>
                      <a:pt x="410" y="1338"/>
                    </a:lnTo>
                    <a:lnTo>
                      <a:pt x="417" y="1334"/>
                    </a:lnTo>
                    <a:lnTo>
                      <a:pt x="417" y="1333"/>
                    </a:lnTo>
                    <a:lnTo>
                      <a:pt x="421" y="1329"/>
                    </a:lnTo>
                    <a:lnTo>
                      <a:pt x="422" y="1324"/>
                    </a:lnTo>
                    <a:lnTo>
                      <a:pt x="422" y="1323"/>
                    </a:lnTo>
                    <a:lnTo>
                      <a:pt x="419" y="1326"/>
                    </a:lnTo>
                    <a:lnTo>
                      <a:pt x="415" y="1328"/>
                    </a:lnTo>
                    <a:lnTo>
                      <a:pt x="414" y="1328"/>
                    </a:lnTo>
                    <a:lnTo>
                      <a:pt x="415" y="1317"/>
                    </a:lnTo>
                    <a:lnTo>
                      <a:pt x="417" y="1309"/>
                    </a:lnTo>
                    <a:lnTo>
                      <a:pt x="417" y="1307"/>
                    </a:lnTo>
                    <a:lnTo>
                      <a:pt x="422" y="1307"/>
                    </a:lnTo>
                    <a:lnTo>
                      <a:pt x="431" y="1305"/>
                    </a:lnTo>
                    <a:lnTo>
                      <a:pt x="433" y="1304"/>
                    </a:lnTo>
                    <a:lnTo>
                      <a:pt x="433" y="1304"/>
                    </a:lnTo>
                    <a:lnTo>
                      <a:pt x="429" y="1302"/>
                    </a:lnTo>
                    <a:lnTo>
                      <a:pt x="427" y="1300"/>
                    </a:lnTo>
                    <a:lnTo>
                      <a:pt x="426" y="1300"/>
                    </a:lnTo>
                    <a:lnTo>
                      <a:pt x="422" y="1302"/>
                    </a:lnTo>
                    <a:lnTo>
                      <a:pt x="417" y="1302"/>
                    </a:lnTo>
                    <a:lnTo>
                      <a:pt x="417" y="1299"/>
                    </a:lnTo>
                    <a:lnTo>
                      <a:pt x="421" y="1292"/>
                    </a:lnTo>
                    <a:lnTo>
                      <a:pt x="421" y="1288"/>
                    </a:lnTo>
                    <a:lnTo>
                      <a:pt x="422" y="1282"/>
                    </a:lnTo>
                    <a:lnTo>
                      <a:pt x="422" y="1278"/>
                    </a:lnTo>
                    <a:lnTo>
                      <a:pt x="424" y="1275"/>
                    </a:lnTo>
                    <a:lnTo>
                      <a:pt x="429" y="1271"/>
                    </a:lnTo>
                    <a:lnTo>
                      <a:pt x="431" y="1270"/>
                    </a:lnTo>
                    <a:lnTo>
                      <a:pt x="431" y="1268"/>
                    </a:lnTo>
                    <a:lnTo>
                      <a:pt x="429" y="1263"/>
                    </a:lnTo>
                    <a:lnTo>
                      <a:pt x="429" y="1261"/>
                    </a:lnTo>
                    <a:lnTo>
                      <a:pt x="431" y="1259"/>
                    </a:lnTo>
                    <a:lnTo>
                      <a:pt x="433" y="1258"/>
                    </a:lnTo>
                    <a:lnTo>
                      <a:pt x="433" y="1258"/>
                    </a:lnTo>
                    <a:lnTo>
                      <a:pt x="429" y="1256"/>
                    </a:lnTo>
                    <a:lnTo>
                      <a:pt x="426" y="1258"/>
                    </a:lnTo>
                    <a:lnTo>
                      <a:pt x="422" y="1258"/>
                    </a:lnTo>
                    <a:lnTo>
                      <a:pt x="419" y="1256"/>
                    </a:lnTo>
                    <a:lnTo>
                      <a:pt x="417" y="1256"/>
                    </a:lnTo>
                    <a:lnTo>
                      <a:pt x="415" y="1256"/>
                    </a:lnTo>
                    <a:lnTo>
                      <a:pt x="410" y="1259"/>
                    </a:lnTo>
                    <a:lnTo>
                      <a:pt x="409" y="1259"/>
                    </a:lnTo>
                    <a:lnTo>
                      <a:pt x="407" y="1258"/>
                    </a:lnTo>
                    <a:lnTo>
                      <a:pt x="395" y="1256"/>
                    </a:lnTo>
                    <a:lnTo>
                      <a:pt x="393" y="1254"/>
                    </a:lnTo>
                    <a:lnTo>
                      <a:pt x="388" y="1249"/>
                    </a:lnTo>
                    <a:lnTo>
                      <a:pt x="385" y="1246"/>
                    </a:lnTo>
                    <a:lnTo>
                      <a:pt x="379" y="1242"/>
                    </a:lnTo>
                    <a:lnTo>
                      <a:pt x="374" y="1239"/>
                    </a:lnTo>
                    <a:lnTo>
                      <a:pt x="366" y="1237"/>
                    </a:lnTo>
                    <a:lnTo>
                      <a:pt x="361" y="1236"/>
                    </a:lnTo>
                    <a:lnTo>
                      <a:pt x="359" y="1232"/>
                    </a:lnTo>
                    <a:lnTo>
                      <a:pt x="356" y="1227"/>
                    </a:lnTo>
                    <a:lnTo>
                      <a:pt x="352" y="1222"/>
                    </a:lnTo>
                    <a:lnTo>
                      <a:pt x="350" y="1219"/>
                    </a:lnTo>
                    <a:lnTo>
                      <a:pt x="352" y="1215"/>
                    </a:lnTo>
                    <a:lnTo>
                      <a:pt x="356" y="1213"/>
                    </a:lnTo>
                    <a:lnTo>
                      <a:pt x="359" y="1212"/>
                    </a:lnTo>
                    <a:lnTo>
                      <a:pt x="364" y="1212"/>
                    </a:lnTo>
                    <a:lnTo>
                      <a:pt x="367" y="1213"/>
                    </a:lnTo>
                    <a:lnTo>
                      <a:pt x="371" y="1215"/>
                    </a:lnTo>
                    <a:lnTo>
                      <a:pt x="373" y="1215"/>
                    </a:lnTo>
                    <a:lnTo>
                      <a:pt x="379" y="1215"/>
                    </a:lnTo>
                    <a:lnTo>
                      <a:pt x="385" y="1217"/>
                    </a:lnTo>
                    <a:lnTo>
                      <a:pt x="388" y="1217"/>
                    </a:lnTo>
                    <a:lnTo>
                      <a:pt x="391" y="1220"/>
                    </a:lnTo>
                    <a:lnTo>
                      <a:pt x="403" y="1230"/>
                    </a:lnTo>
                    <a:lnTo>
                      <a:pt x="409" y="1234"/>
                    </a:lnTo>
                    <a:lnTo>
                      <a:pt x="410" y="1234"/>
                    </a:lnTo>
                    <a:lnTo>
                      <a:pt x="421" y="1239"/>
                    </a:lnTo>
                    <a:lnTo>
                      <a:pt x="421" y="1239"/>
                    </a:lnTo>
                    <a:lnTo>
                      <a:pt x="426" y="1236"/>
                    </a:lnTo>
                    <a:lnTo>
                      <a:pt x="426" y="1236"/>
                    </a:lnTo>
                    <a:lnTo>
                      <a:pt x="424" y="1234"/>
                    </a:lnTo>
                    <a:lnTo>
                      <a:pt x="421" y="1234"/>
                    </a:lnTo>
                    <a:lnTo>
                      <a:pt x="415" y="1229"/>
                    </a:lnTo>
                    <a:lnTo>
                      <a:pt x="412" y="1225"/>
                    </a:lnTo>
                    <a:lnTo>
                      <a:pt x="412" y="1220"/>
                    </a:lnTo>
                    <a:lnTo>
                      <a:pt x="412" y="1217"/>
                    </a:lnTo>
                    <a:lnTo>
                      <a:pt x="414" y="1215"/>
                    </a:lnTo>
                    <a:lnTo>
                      <a:pt x="414" y="1210"/>
                    </a:lnTo>
                    <a:lnTo>
                      <a:pt x="412" y="1207"/>
                    </a:lnTo>
                    <a:lnTo>
                      <a:pt x="410" y="1207"/>
                    </a:lnTo>
                    <a:lnTo>
                      <a:pt x="405" y="1201"/>
                    </a:lnTo>
                    <a:lnTo>
                      <a:pt x="403" y="1201"/>
                    </a:lnTo>
                    <a:lnTo>
                      <a:pt x="407" y="1200"/>
                    </a:lnTo>
                    <a:lnTo>
                      <a:pt x="409" y="1200"/>
                    </a:lnTo>
                    <a:lnTo>
                      <a:pt x="414" y="1203"/>
                    </a:lnTo>
                    <a:lnTo>
                      <a:pt x="417" y="1203"/>
                    </a:lnTo>
                    <a:lnTo>
                      <a:pt x="419" y="1201"/>
                    </a:lnTo>
                    <a:lnTo>
                      <a:pt x="419" y="1201"/>
                    </a:lnTo>
                    <a:lnTo>
                      <a:pt x="415" y="1198"/>
                    </a:lnTo>
                    <a:lnTo>
                      <a:pt x="412" y="1195"/>
                    </a:lnTo>
                    <a:lnTo>
                      <a:pt x="403" y="1193"/>
                    </a:lnTo>
                    <a:lnTo>
                      <a:pt x="398" y="1195"/>
                    </a:lnTo>
                    <a:lnTo>
                      <a:pt x="395" y="1193"/>
                    </a:lnTo>
                    <a:lnTo>
                      <a:pt x="391" y="1190"/>
                    </a:lnTo>
                    <a:lnTo>
                      <a:pt x="390" y="1190"/>
                    </a:lnTo>
                    <a:lnTo>
                      <a:pt x="385" y="1191"/>
                    </a:lnTo>
                    <a:lnTo>
                      <a:pt x="383" y="1191"/>
                    </a:lnTo>
                    <a:lnTo>
                      <a:pt x="381" y="1191"/>
                    </a:lnTo>
                    <a:lnTo>
                      <a:pt x="378" y="1183"/>
                    </a:lnTo>
                    <a:lnTo>
                      <a:pt x="379" y="1181"/>
                    </a:lnTo>
                    <a:lnTo>
                      <a:pt x="381" y="1179"/>
                    </a:lnTo>
                    <a:lnTo>
                      <a:pt x="381" y="1178"/>
                    </a:lnTo>
                    <a:lnTo>
                      <a:pt x="383" y="1174"/>
                    </a:lnTo>
                    <a:lnTo>
                      <a:pt x="385" y="1171"/>
                    </a:lnTo>
                    <a:lnTo>
                      <a:pt x="400" y="1166"/>
                    </a:lnTo>
                    <a:lnTo>
                      <a:pt x="403" y="1161"/>
                    </a:lnTo>
                    <a:lnTo>
                      <a:pt x="403" y="1161"/>
                    </a:lnTo>
                    <a:lnTo>
                      <a:pt x="402" y="1161"/>
                    </a:lnTo>
                    <a:lnTo>
                      <a:pt x="398" y="1164"/>
                    </a:lnTo>
                    <a:lnTo>
                      <a:pt x="397" y="1164"/>
                    </a:lnTo>
                    <a:lnTo>
                      <a:pt x="386" y="1161"/>
                    </a:lnTo>
                    <a:lnTo>
                      <a:pt x="386" y="1162"/>
                    </a:lnTo>
                    <a:lnTo>
                      <a:pt x="383" y="1166"/>
                    </a:lnTo>
                    <a:lnTo>
                      <a:pt x="378" y="1169"/>
                    </a:lnTo>
                    <a:lnTo>
                      <a:pt x="374" y="1169"/>
                    </a:lnTo>
                    <a:lnTo>
                      <a:pt x="373" y="1167"/>
                    </a:lnTo>
                    <a:lnTo>
                      <a:pt x="371" y="1166"/>
                    </a:lnTo>
                    <a:lnTo>
                      <a:pt x="371" y="1164"/>
                    </a:lnTo>
                    <a:lnTo>
                      <a:pt x="374" y="1161"/>
                    </a:lnTo>
                    <a:lnTo>
                      <a:pt x="376" y="1159"/>
                    </a:lnTo>
                    <a:lnTo>
                      <a:pt x="378" y="1155"/>
                    </a:lnTo>
                    <a:lnTo>
                      <a:pt x="378" y="1154"/>
                    </a:lnTo>
                    <a:lnTo>
                      <a:pt x="374" y="1154"/>
                    </a:lnTo>
                    <a:lnTo>
                      <a:pt x="374" y="1152"/>
                    </a:lnTo>
                    <a:lnTo>
                      <a:pt x="374" y="1149"/>
                    </a:lnTo>
                    <a:lnTo>
                      <a:pt x="373" y="1145"/>
                    </a:lnTo>
                    <a:lnTo>
                      <a:pt x="373" y="1142"/>
                    </a:lnTo>
                    <a:lnTo>
                      <a:pt x="369" y="1135"/>
                    </a:lnTo>
                    <a:lnTo>
                      <a:pt x="367" y="1133"/>
                    </a:lnTo>
                    <a:lnTo>
                      <a:pt x="367" y="1132"/>
                    </a:lnTo>
                    <a:lnTo>
                      <a:pt x="366" y="1123"/>
                    </a:lnTo>
                    <a:lnTo>
                      <a:pt x="366" y="1121"/>
                    </a:lnTo>
                    <a:lnTo>
                      <a:pt x="367" y="1120"/>
                    </a:lnTo>
                    <a:lnTo>
                      <a:pt x="367" y="1118"/>
                    </a:lnTo>
                    <a:lnTo>
                      <a:pt x="362" y="1120"/>
                    </a:lnTo>
                    <a:lnTo>
                      <a:pt x="362" y="1121"/>
                    </a:lnTo>
                    <a:lnTo>
                      <a:pt x="364" y="1123"/>
                    </a:lnTo>
                    <a:lnTo>
                      <a:pt x="364" y="1126"/>
                    </a:lnTo>
                    <a:lnTo>
                      <a:pt x="364" y="1130"/>
                    </a:lnTo>
                    <a:lnTo>
                      <a:pt x="366" y="1133"/>
                    </a:lnTo>
                    <a:lnTo>
                      <a:pt x="367" y="1137"/>
                    </a:lnTo>
                    <a:lnTo>
                      <a:pt x="369" y="1138"/>
                    </a:lnTo>
                    <a:lnTo>
                      <a:pt x="371" y="1142"/>
                    </a:lnTo>
                    <a:lnTo>
                      <a:pt x="371" y="1147"/>
                    </a:lnTo>
                    <a:lnTo>
                      <a:pt x="371" y="1150"/>
                    </a:lnTo>
                    <a:lnTo>
                      <a:pt x="369" y="1154"/>
                    </a:lnTo>
                    <a:lnTo>
                      <a:pt x="367" y="1155"/>
                    </a:lnTo>
                    <a:lnTo>
                      <a:pt x="366" y="1159"/>
                    </a:lnTo>
                    <a:lnTo>
                      <a:pt x="366" y="1161"/>
                    </a:lnTo>
                    <a:lnTo>
                      <a:pt x="364" y="1162"/>
                    </a:lnTo>
                    <a:lnTo>
                      <a:pt x="362" y="1162"/>
                    </a:lnTo>
                    <a:lnTo>
                      <a:pt x="361" y="1162"/>
                    </a:lnTo>
                    <a:lnTo>
                      <a:pt x="362" y="1166"/>
                    </a:lnTo>
                    <a:lnTo>
                      <a:pt x="362" y="1171"/>
                    </a:lnTo>
                    <a:lnTo>
                      <a:pt x="362" y="1174"/>
                    </a:lnTo>
                    <a:lnTo>
                      <a:pt x="359" y="1176"/>
                    </a:lnTo>
                    <a:lnTo>
                      <a:pt x="357" y="1176"/>
                    </a:lnTo>
                    <a:lnTo>
                      <a:pt x="356" y="1179"/>
                    </a:lnTo>
                    <a:lnTo>
                      <a:pt x="349" y="1179"/>
                    </a:lnTo>
                    <a:lnTo>
                      <a:pt x="345" y="1179"/>
                    </a:lnTo>
                    <a:lnTo>
                      <a:pt x="342" y="1178"/>
                    </a:lnTo>
                    <a:lnTo>
                      <a:pt x="335" y="1176"/>
                    </a:lnTo>
                    <a:lnTo>
                      <a:pt x="333" y="1174"/>
                    </a:lnTo>
                    <a:lnTo>
                      <a:pt x="330" y="1169"/>
                    </a:lnTo>
                    <a:lnTo>
                      <a:pt x="330" y="1164"/>
                    </a:lnTo>
                    <a:lnTo>
                      <a:pt x="330" y="1161"/>
                    </a:lnTo>
                    <a:lnTo>
                      <a:pt x="330" y="1157"/>
                    </a:lnTo>
                    <a:lnTo>
                      <a:pt x="332" y="1155"/>
                    </a:lnTo>
                    <a:lnTo>
                      <a:pt x="333" y="1144"/>
                    </a:lnTo>
                    <a:lnTo>
                      <a:pt x="337" y="1135"/>
                    </a:lnTo>
                    <a:lnTo>
                      <a:pt x="342" y="1125"/>
                    </a:lnTo>
                    <a:lnTo>
                      <a:pt x="345" y="1121"/>
                    </a:lnTo>
                    <a:lnTo>
                      <a:pt x="345" y="1120"/>
                    </a:lnTo>
                    <a:lnTo>
                      <a:pt x="345" y="1118"/>
                    </a:lnTo>
                    <a:lnTo>
                      <a:pt x="344" y="1116"/>
                    </a:lnTo>
                    <a:lnTo>
                      <a:pt x="337" y="1128"/>
                    </a:lnTo>
                    <a:lnTo>
                      <a:pt x="332" y="1130"/>
                    </a:lnTo>
                    <a:lnTo>
                      <a:pt x="330" y="1126"/>
                    </a:lnTo>
                    <a:lnTo>
                      <a:pt x="330" y="1123"/>
                    </a:lnTo>
                    <a:lnTo>
                      <a:pt x="332" y="1121"/>
                    </a:lnTo>
                    <a:lnTo>
                      <a:pt x="335" y="1121"/>
                    </a:lnTo>
                    <a:lnTo>
                      <a:pt x="337" y="1120"/>
                    </a:lnTo>
                    <a:lnTo>
                      <a:pt x="333" y="1115"/>
                    </a:lnTo>
                    <a:lnTo>
                      <a:pt x="332" y="1115"/>
                    </a:lnTo>
                    <a:lnTo>
                      <a:pt x="330" y="1113"/>
                    </a:lnTo>
                    <a:lnTo>
                      <a:pt x="333" y="1109"/>
                    </a:lnTo>
                    <a:lnTo>
                      <a:pt x="340" y="1109"/>
                    </a:lnTo>
                    <a:lnTo>
                      <a:pt x="342" y="1108"/>
                    </a:lnTo>
                    <a:lnTo>
                      <a:pt x="344" y="1106"/>
                    </a:lnTo>
                    <a:lnTo>
                      <a:pt x="347" y="1101"/>
                    </a:lnTo>
                    <a:lnTo>
                      <a:pt x="347" y="1097"/>
                    </a:lnTo>
                    <a:lnTo>
                      <a:pt x="347" y="1094"/>
                    </a:lnTo>
                    <a:lnTo>
                      <a:pt x="347" y="1091"/>
                    </a:lnTo>
                    <a:lnTo>
                      <a:pt x="347" y="1089"/>
                    </a:lnTo>
                    <a:lnTo>
                      <a:pt x="347" y="1086"/>
                    </a:lnTo>
                    <a:lnTo>
                      <a:pt x="347" y="1082"/>
                    </a:lnTo>
                    <a:lnTo>
                      <a:pt x="345" y="1080"/>
                    </a:lnTo>
                    <a:lnTo>
                      <a:pt x="340" y="1077"/>
                    </a:lnTo>
                    <a:lnTo>
                      <a:pt x="340" y="1080"/>
                    </a:lnTo>
                    <a:lnTo>
                      <a:pt x="338" y="1082"/>
                    </a:lnTo>
                    <a:lnTo>
                      <a:pt x="337" y="1082"/>
                    </a:lnTo>
                    <a:lnTo>
                      <a:pt x="335" y="1080"/>
                    </a:lnTo>
                    <a:lnTo>
                      <a:pt x="333" y="1080"/>
                    </a:lnTo>
                    <a:lnTo>
                      <a:pt x="332" y="1079"/>
                    </a:lnTo>
                    <a:lnTo>
                      <a:pt x="330" y="1079"/>
                    </a:lnTo>
                    <a:lnTo>
                      <a:pt x="330" y="1077"/>
                    </a:lnTo>
                    <a:lnTo>
                      <a:pt x="328" y="1074"/>
                    </a:lnTo>
                    <a:lnTo>
                      <a:pt x="328" y="1070"/>
                    </a:lnTo>
                    <a:lnTo>
                      <a:pt x="332" y="1069"/>
                    </a:lnTo>
                    <a:lnTo>
                      <a:pt x="333" y="1067"/>
                    </a:lnTo>
                    <a:lnTo>
                      <a:pt x="335" y="1063"/>
                    </a:lnTo>
                    <a:lnTo>
                      <a:pt x="337" y="1060"/>
                    </a:lnTo>
                    <a:lnTo>
                      <a:pt x="337" y="1057"/>
                    </a:lnTo>
                    <a:lnTo>
                      <a:pt x="335" y="1051"/>
                    </a:lnTo>
                    <a:lnTo>
                      <a:pt x="333" y="1046"/>
                    </a:lnTo>
                    <a:lnTo>
                      <a:pt x="330" y="1051"/>
                    </a:lnTo>
                    <a:lnTo>
                      <a:pt x="328" y="1051"/>
                    </a:lnTo>
                    <a:lnTo>
                      <a:pt x="328" y="1050"/>
                    </a:lnTo>
                    <a:lnTo>
                      <a:pt x="326" y="1046"/>
                    </a:lnTo>
                    <a:lnTo>
                      <a:pt x="325" y="1045"/>
                    </a:lnTo>
                    <a:lnTo>
                      <a:pt x="323" y="1041"/>
                    </a:lnTo>
                    <a:lnTo>
                      <a:pt x="321" y="1041"/>
                    </a:lnTo>
                    <a:lnTo>
                      <a:pt x="321" y="1038"/>
                    </a:lnTo>
                    <a:lnTo>
                      <a:pt x="321" y="1036"/>
                    </a:lnTo>
                    <a:lnTo>
                      <a:pt x="323" y="1033"/>
                    </a:lnTo>
                    <a:lnTo>
                      <a:pt x="323" y="1026"/>
                    </a:lnTo>
                    <a:lnTo>
                      <a:pt x="325" y="1028"/>
                    </a:lnTo>
                    <a:lnTo>
                      <a:pt x="326" y="1026"/>
                    </a:lnTo>
                    <a:lnTo>
                      <a:pt x="325" y="1022"/>
                    </a:lnTo>
                    <a:lnTo>
                      <a:pt x="325" y="1017"/>
                    </a:lnTo>
                    <a:lnTo>
                      <a:pt x="323" y="1016"/>
                    </a:lnTo>
                    <a:lnTo>
                      <a:pt x="323" y="1014"/>
                    </a:lnTo>
                    <a:lnTo>
                      <a:pt x="323" y="1012"/>
                    </a:lnTo>
                    <a:lnTo>
                      <a:pt x="321" y="1009"/>
                    </a:lnTo>
                    <a:lnTo>
                      <a:pt x="321" y="1007"/>
                    </a:lnTo>
                    <a:lnTo>
                      <a:pt x="318" y="1000"/>
                    </a:lnTo>
                    <a:lnTo>
                      <a:pt x="318" y="999"/>
                    </a:lnTo>
                    <a:lnTo>
                      <a:pt x="316" y="997"/>
                    </a:lnTo>
                    <a:lnTo>
                      <a:pt x="313" y="997"/>
                    </a:lnTo>
                    <a:lnTo>
                      <a:pt x="311" y="999"/>
                    </a:lnTo>
                    <a:lnTo>
                      <a:pt x="304" y="1000"/>
                    </a:lnTo>
                    <a:lnTo>
                      <a:pt x="301" y="1002"/>
                    </a:lnTo>
                    <a:lnTo>
                      <a:pt x="299" y="1002"/>
                    </a:lnTo>
                    <a:lnTo>
                      <a:pt x="301" y="999"/>
                    </a:lnTo>
                    <a:lnTo>
                      <a:pt x="304" y="997"/>
                    </a:lnTo>
                    <a:lnTo>
                      <a:pt x="309" y="995"/>
                    </a:lnTo>
                    <a:lnTo>
                      <a:pt x="311" y="990"/>
                    </a:lnTo>
                    <a:lnTo>
                      <a:pt x="309" y="987"/>
                    </a:lnTo>
                    <a:lnTo>
                      <a:pt x="311" y="983"/>
                    </a:lnTo>
                    <a:lnTo>
                      <a:pt x="309" y="980"/>
                    </a:lnTo>
                    <a:lnTo>
                      <a:pt x="311" y="978"/>
                    </a:lnTo>
                    <a:lnTo>
                      <a:pt x="314" y="976"/>
                    </a:lnTo>
                    <a:lnTo>
                      <a:pt x="316" y="975"/>
                    </a:lnTo>
                    <a:lnTo>
                      <a:pt x="318" y="973"/>
                    </a:lnTo>
                    <a:lnTo>
                      <a:pt x="313" y="966"/>
                    </a:lnTo>
                    <a:lnTo>
                      <a:pt x="308" y="963"/>
                    </a:lnTo>
                    <a:lnTo>
                      <a:pt x="306" y="961"/>
                    </a:lnTo>
                    <a:lnTo>
                      <a:pt x="304" y="958"/>
                    </a:lnTo>
                    <a:lnTo>
                      <a:pt x="304" y="954"/>
                    </a:lnTo>
                    <a:lnTo>
                      <a:pt x="302" y="951"/>
                    </a:lnTo>
                    <a:lnTo>
                      <a:pt x="301" y="946"/>
                    </a:lnTo>
                    <a:lnTo>
                      <a:pt x="297" y="942"/>
                    </a:lnTo>
                    <a:lnTo>
                      <a:pt x="289" y="936"/>
                    </a:lnTo>
                    <a:lnTo>
                      <a:pt x="285" y="930"/>
                    </a:lnTo>
                    <a:lnTo>
                      <a:pt x="282" y="924"/>
                    </a:lnTo>
                    <a:lnTo>
                      <a:pt x="280" y="920"/>
                    </a:lnTo>
                    <a:lnTo>
                      <a:pt x="280" y="919"/>
                    </a:lnTo>
                    <a:lnTo>
                      <a:pt x="273" y="912"/>
                    </a:lnTo>
                    <a:lnTo>
                      <a:pt x="273" y="910"/>
                    </a:lnTo>
                    <a:lnTo>
                      <a:pt x="279" y="903"/>
                    </a:lnTo>
                    <a:lnTo>
                      <a:pt x="280" y="900"/>
                    </a:lnTo>
                    <a:lnTo>
                      <a:pt x="277" y="893"/>
                    </a:lnTo>
                    <a:lnTo>
                      <a:pt x="275" y="886"/>
                    </a:lnTo>
                    <a:lnTo>
                      <a:pt x="272" y="884"/>
                    </a:lnTo>
                    <a:lnTo>
                      <a:pt x="268" y="883"/>
                    </a:lnTo>
                    <a:lnTo>
                      <a:pt x="263" y="881"/>
                    </a:lnTo>
                    <a:lnTo>
                      <a:pt x="260" y="876"/>
                    </a:lnTo>
                    <a:lnTo>
                      <a:pt x="256" y="872"/>
                    </a:lnTo>
                    <a:lnTo>
                      <a:pt x="251" y="871"/>
                    </a:lnTo>
                    <a:lnTo>
                      <a:pt x="243" y="862"/>
                    </a:lnTo>
                    <a:lnTo>
                      <a:pt x="229" y="854"/>
                    </a:lnTo>
                    <a:lnTo>
                      <a:pt x="224" y="850"/>
                    </a:lnTo>
                    <a:lnTo>
                      <a:pt x="220" y="849"/>
                    </a:lnTo>
                    <a:lnTo>
                      <a:pt x="215" y="847"/>
                    </a:lnTo>
                    <a:lnTo>
                      <a:pt x="205" y="844"/>
                    </a:lnTo>
                    <a:lnTo>
                      <a:pt x="198" y="842"/>
                    </a:lnTo>
                    <a:lnTo>
                      <a:pt x="193" y="842"/>
                    </a:lnTo>
                    <a:lnTo>
                      <a:pt x="191" y="842"/>
                    </a:lnTo>
                    <a:lnTo>
                      <a:pt x="188" y="837"/>
                    </a:lnTo>
                    <a:lnTo>
                      <a:pt x="183" y="833"/>
                    </a:lnTo>
                    <a:lnTo>
                      <a:pt x="179" y="835"/>
                    </a:lnTo>
                    <a:lnTo>
                      <a:pt x="176" y="840"/>
                    </a:lnTo>
                    <a:lnTo>
                      <a:pt x="172" y="845"/>
                    </a:lnTo>
                    <a:lnTo>
                      <a:pt x="171" y="845"/>
                    </a:lnTo>
                    <a:lnTo>
                      <a:pt x="167" y="842"/>
                    </a:lnTo>
                    <a:lnTo>
                      <a:pt x="166" y="838"/>
                    </a:lnTo>
                    <a:lnTo>
                      <a:pt x="164" y="837"/>
                    </a:lnTo>
                    <a:lnTo>
                      <a:pt x="162" y="838"/>
                    </a:lnTo>
                    <a:lnTo>
                      <a:pt x="159" y="842"/>
                    </a:lnTo>
                    <a:lnTo>
                      <a:pt x="155" y="845"/>
                    </a:lnTo>
                    <a:lnTo>
                      <a:pt x="152" y="849"/>
                    </a:lnTo>
                    <a:lnTo>
                      <a:pt x="148" y="850"/>
                    </a:lnTo>
                    <a:lnTo>
                      <a:pt x="143" y="850"/>
                    </a:lnTo>
                    <a:lnTo>
                      <a:pt x="143" y="852"/>
                    </a:lnTo>
                    <a:lnTo>
                      <a:pt x="142" y="852"/>
                    </a:lnTo>
                    <a:lnTo>
                      <a:pt x="138" y="850"/>
                    </a:lnTo>
                    <a:lnTo>
                      <a:pt x="136" y="849"/>
                    </a:lnTo>
                    <a:lnTo>
                      <a:pt x="135" y="845"/>
                    </a:lnTo>
                    <a:lnTo>
                      <a:pt x="133" y="844"/>
                    </a:lnTo>
                    <a:lnTo>
                      <a:pt x="131" y="844"/>
                    </a:lnTo>
                    <a:lnTo>
                      <a:pt x="128" y="845"/>
                    </a:lnTo>
                    <a:lnTo>
                      <a:pt x="124" y="850"/>
                    </a:lnTo>
                    <a:lnTo>
                      <a:pt x="121" y="850"/>
                    </a:lnTo>
                    <a:lnTo>
                      <a:pt x="119" y="850"/>
                    </a:lnTo>
                    <a:lnTo>
                      <a:pt x="118" y="849"/>
                    </a:lnTo>
                    <a:lnTo>
                      <a:pt x="114" y="845"/>
                    </a:lnTo>
                    <a:lnTo>
                      <a:pt x="113" y="845"/>
                    </a:lnTo>
                    <a:lnTo>
                      <a:pt x="111" y="847"/>
                    </a:lnTo>
                    <a:lnTo>
                      <a:pt x="111" y="850"/>
                    </a:lnTo>
                    <a:lnTo>
                      <a:pt x="114" y="859"/>
                    </a:lnTo>
                    <a:lnTo>
                      <a:pt x="118" y="864"/>
                    </a:lnTo>
                    <a:lnTo>
                      <a:pt x="114" y="864"/>
                    </a:lnTo>
                    <a:lnTo>
                      <a:pt x="90" y="857"/>
                    </a:lnTo>
                    <a:lnTo>
                      <a:pt x="87" y="855"/>
                    </a:lnTo>
                    <a:lnTo>
                      <a:pt x="82" y="850"/>
                    </a:lnTo>
                    <a:lnTo>
                      <a:pt x="78" y="847"/>
                    </a:lnTo>
                    <a:lnTo>
                      <a:pt x="71" y="840"/>
                    </a:lnTo>
                    <a:lnTo>
                      <a:pt x="66" y="835"/>
                    </a:lnTo>
                    <a:lnTo>
                      <a:pt x="65" y="832"/>
                    </a:lnTo>
                    <a:lnTo>
                      <a:pt x="65" y="830"/>
                    </a:lnTo>
                    <a:lnTo>
                      <a:pt x="66" y="826"/>
                    </a:lnTo>
                    <a:lnTo>
                      <a:pt x="77" y="816"/>
                    </a:lnTo>
                    <a:lnTo>
                      <a:pt x="80" y="815"/>
                    </a:lnTo>
                    <a:lnTo>
                      <a:pt x="87" y="813"/>
                    </a:lnTo>
                    <a:lnTo>
                      <a:pt x="90" y="811"/>
                    </a:lnTo>
                    <a:lnTo>
                      <a:pt x="90" y="809"/>
                    </a:lnTo>
                    <a:lnTo>
                      <a:pt x="89" y="808"/>
                    </a:lnTo>
                    <a:lnTo>
                      <a:pt x="78" y="808"/>
                    </a:lnTo>
                    <a:lnTo>
                      <a:pt x="68" y="806"/>
                    </a:lnTo>
                    <a:lnTo>
                      <a:pt x="59" y="803"/>
                    </a:lnTo>
                    <a:lnTo>
                      <a:pt x="59" y="801"/>
                    </a:lnTo>
                    <a:lnTo>
                      <a:pt x="58" y="799"/>
                    </a:lnTo>
                    <a:lnTo>
                      <a:pt x="56" y="794"/>
                    </a:lnTo>
                    <a:lnTo>
                      <a:pt x="56" y="791"/>
                    </a:lnTo>
                    <a:lnTo>
                      <a:pt x="58" y="786"/>
                    </a:lnTo>
                    <a:lnTo>
                      <a:pt x="59" y="782"/>
                    </a:lnTo>
                    <a:lnTo>
                      <a:pt x="59" y="780"/>
                    </a:lnTo>
                    <a:lnTo>
                      <a:pt x="49" y="792"/>
                    </a:lnTo>
                    <a:lnTo>
                      <a:pt x="46" y="796"/>
                    </a:lnTo>
                    <a:lnTo>
                      <a:pt x="42" y="796"/>
                    </a:lnTo>
                    <a:lnTo>
                      <a:pt x="41" y="794"/>
                    </a:lnTo>
                    <a:lnTo>
                      <a:pt x="39" y="791"/>
                    </a:lnTo>
                    <a:lnTo>
                      <a:pt x="39" y="789"/>
                    </a:lnTo>
                    <a:lnTo>
                      <a:pt x="39" y="787"/>
                    </a:lnTo>
                    <a:lnTo>
                      <a:pt x="41" y="786"/>
                    </a:lnTo>
                    <a:lnTo>
                      <a:pt x="34" y="782"/>
                    </a:lnTo>
                    <a:lnTo>
                      <a:pt x="32" y="777"/>
                    </a:lnTo>
                    <a:lnTo>
                      <a:pt x="32" y="774"/>
                    </a:lnTo>
                    <a:lnTo>
                      <a:pt x="34" y="770"/>
                    </a:lnTo>
                    <a:lnTo>
                      <a:pt x="36" y="767"/>
                    </a:lnTo>
                    <a:lnTo>
                      <a:pt x="37" y="765"/>
                    </a:lnTo>
                    <a:lnTo>
                      <a:pt x="42" y="763"/>
                    </a:lnTo>
                    <a:lnTo>
                      <a:pt x="61" y="760"/>
                    </a:lnTo>
                    <a:lnTo>
                      <a:pt x="73" y="763"/>
                    </a:lnTo>
                    <a:lnTo>
                      <a:pt x="78" y="753"/>
                    </a:lnTo>
                    <a:lnTo>
                      <a:pt x="82" y="751"/>
                    </a:lnTo>
                    <a:lnTo>
                      <a:pt x="90" y="748"/>
                    </a:lnTo>
                    <a:lnTo>
                      <a:pt x="104" y="746"/>
                    </a:lnTo>
                    <a:lnTo>
                      <a:pt x="113" y="748"/>
                    </a:lnTo>
                    <a:lnTo>
                      <a:pt x="118" y="751"/>
                    </a:lnTo>
                    <a:lnTo>
                      <a:pt x="123" y="757"/>
                    </a:lnTo>
                    <a:lnTo>
                      <a:pt x="124" y="755"/>
                    </a:lnTo>
                    <a:lnTo>
                      <a:pt x="123" y="750"/>
                    </a:lnTo>
                    <a:lnTo>
                      <a:pt x="123" y="746"/>
                    </a:lnTo>
                    <a:lnTo>
                      <a:pt x="124" y="740"/>
                    </a:lnTo>
                    <a:lnTo>
                      <a:pt x="126" y="736"/>
                    </a:lnTo>
                    <a:lnTo>
                      <a:pt x="124" y="731"/>
                    </a:lnTo>
                    <a:lnTo>
                      <a:pt x="123" y="726"/>
                    </a:lnTo>
                    <a:lnTo>
                      <a:pt x="118" y="721"/>
                    </a:lnTo>
                    <a:lnTo>
                      <a:pt x="114" y="721"/>
                    </a:lnTo>
                    <a:lnTo>
                      <a:pt x="113" y="722"/>
                    </a:lnTo>
                    <a:lnTo>
                      <a:pt x="109" y="724"/>
                    </a:lnTo>
                    <a:lnTo>
                      <a:pt x="102" y="733"/>
                    </a:lnTo>
                    <a:lnTo>
                      <a:pt x="99" y="734"/>
                    </a:lnTo>
                    <a:lnTo>
                      <a:pt x="92" y="734"/>
                    </a:lnTo>
                    <a:lnTo>
                      <a:pt x="90" y="734"/>
                    </a:lnTo>
                    <a:lnTo>
                      <a:pt x="87" y="733"/>
                    </a:lnTo>
                    <a:lnTo>
                      <a:pt x="82" y="729"/>
                    </a:lnTo>
                    <a:lnTo>
                      <a:pt x="80" y="728"/>
                    </a:lnTo>
                    <a:lnTo>
                      <a:pt x="78" y="729"/>
                    </a:lnTo>
                    <a:lnTo>
                      <a:pt x="77" y="734"/>
                    </a:lnTo>
                    <a:lnTo>
                      <a:pt x="73" y="738"/>
                    </a:lnTo>
                    <a:lnTo>
                      <a:pt x="71" y="740"/>
                    </a:lnTo>
                    <a:lnTo>
                      <a:pt x="70" y="740"/>
                    </a:lnTo>
                    <a:lnTo>
                      <a:pt x="66" y="740"/>
                    </a:lnTo>
                    <a:lnTo>
                      <a:pt x="54" y="733"/>
                    </a:lnTo>
                    <a:lnTo>
                      <a:pt x="51" y="729"/>
                    </a:lnTo>
                    <a:lnTo>
                      <a:pt x="51" y="724"/>
                    </a:lnTo>
                    <a:lnTo>
                      <a:pt x="47" y="719"/>
                    </a:lnTo>
                    <a:lnTo>
                      <a:pt x="44" y="719"/>
                    </a:lnTo>
                    <a:lnTo>
                      <a:pt x="42" y="717"/>
                    </a:lnTo>
                    <a:lnTo>
                      <a:pt x="49" y="711"/>
                    </a:lnTo>
                    <a:lnTo>
                      <a:pt x="53" y="707"/>
                    </a:lnTo>
                    <a:lnTo>
                      <a:pt x="51" y="705"/>
                    </a:lnTo>
                    <a:lnTo>
                      <a:pt x="46" y="705"/>
                    </a:lnTo>
                    <a:lnTo>
                      <a:pt x="42" y="711"/>
                    </a:lnTo>
                    <a:lnTo>
                      <a:pt x="41" y="711"/>
                    </a:lnTo>
                    <a:lnTo>
                      <a:pt x="36" y="711"/>
                    </a:lnTo>
                    <a:lnTo>
                      <a:pt x="30" y="709"/>
                    </a:lnTo>
                    <a:lnTo>
                      <a:pt x="27" y="707"/>
                    </a:lnTo>
                    <a:lnTo>
                      <a:pt x="25" y="704"/>
                    </a:lnTo>
                    <a:lnTo>
                      <a:pt x="22" y="700"/>
                    </a:lnTo>
                    <a:lnTo>
                      <a:pt x="15" y="697"/>
                    </a:lnTo>
                    <a:lnTo>
                      <a:pt x="13" y="695"/>
                    </a:lnTo>
                    <a:lnTo>
                      <a:pt x="12" y="692"/>
                    </a:lnTo>
                    <a:lnTo>
                      <a:pt x="5" y="683"/>
                    </a:lnTo>
                    <a:lnTo>
                      <a:pt x="0" y="678"/>
                    </a:lnTo>
                    <a:lnTo>
                      <a:pt x="0" y="673"/>
                    </a:lnTo>
                    <a:lnTo>
                      <a:pt x="5" y="666"/>
                    </a:lnTo>
                    <a:lnTo>
                      <a:pt x="5" y="665"/>
                    </a:lnTo>
                    <a:lnTo>
                      <a:pt x="3" y="661"/>
                    </a:lnTo>
                    <a:lnTo>
                      <a:pt x="1" y="658"/>
                    </a:lnTo>
                    <a:lnTo>
                      <a:pt x="3" y="654"/>
                    </a:lnTo>
                    <a:lnTo>
                      <a:pt x="6" y="646"/>
                    </a:lnTo>
                    <a:lnTo>
                      <a:pt x="8" y="644"/>
                    </a:lnTo>
                    <a:lnTo>
                      <a:pt x="15" y="639"/>
                    </a:lnTo>
                    <a:lnTo>
                      <a:pt x="22" y="632"/>
                    </a:lnTo>
                    <a:lnTo>
                      <a:pt x="25" y="632"/>
                    </a:lnTo>
                    <a:lnTo>
                      <a:pt x="27" y="630"/>
                    </a:lnTo>
                    <a:lnTo>
                      <a:pt x="37" y="632"/>
                    </a:lnTo>
                    <a:lnTo>
                      <a:pt x="39" y="630"/>
                    </a:lnTo>
                    <a:lnTo>
                      <a:pt x="42" y="627"/>
                    </a:lnTo>
                    <a:lnTo>
                      <a:pt x="46" y="624"/>
                    </a:lnTo>
                    <a:lnTo>
                      <a:pt x="54" y="618"/>
                    </a:lnTo>
                    <a:lnTo>
                      <a:pt x="73" y="610"/>
                    </a:lnTo>
                    <a:lnTo>
                      <a:pt x="75" y="608"/>
                    </a:lnTo>
                    <a:lnTo>
                      <a:pt x="75" y="608"/>
                    </a:lnTo>
                    <a:lnTo>
                      <a:pt x="73" y="603"/>
                    </a:lnTo>
                    <a:lnTo>
                      <a:pt x="73" y="601"/>
                    </a:lnTo>
                    <a:lnTo>
                      <a:pt x="77" y="598"/>
                    </a:lnTo>
                    <a:lnTo>
                      <a:pt x="85" y="591"/>
                    </a:lnTo>
                    <a:lnTo>
                      <a:pt x="90" y="590"/>
                    </a:lnTo>
                    <a:lnTo>
                      <a:pt x="95" y="590"/>
                    </a:lnTo>
                    <a:lnTo>
                      <a:pt x="97" y="588"/>
                    </a:lnTo>
                    <a:lnTo>
                      <a:pt x="102" y="584"/>
                    </a:lnTo>
                    <a:lnTo>
                      <a:pt x="104" y="583"/>
                    </a:lnTo>
                    <a:lnTo>
                      <a:pt x="119" y="581"/>
                    </a:lnTo>
                    <a:lnTo>
                      <a:pt x="126" y="584"/>
                    </a:lnTo>
                    <a:lnTo>
                      <a:pt x="130" y="584"/>
                    </a:lnTo>
                    <a:lnTo>
                      <a:pt x="131" y="583"/>
                    </a:lnTo>
                    <a:lnTo>
                      <a:pt x="135" y="578"/>
                    </a:lnTo>
                    <a:lnTo>
                      <a:pt x="140" y="567"/>
                    </a:lnTo>
                    <a:lnTo>
                      <a:pt x="142" y="561"/>
                    </a:lnTo>
                    <a:lnTo>
                      <a:pt x="145" y="550"/>
                    </a:lnTo>
                    <a:lnTo>
                      <a:pt x="148" y="535"/>
                    </a:lnTo>
                    <a:lnTo>
                      <a:pt x="150" y="520"/>
                    </a:lnTo>
                    <a:lnTo>
                      <a:pt x="152" y="504"/>
                    </a:lnTo>
                    <a:lnTo>
                      <a:pt x="154" y="494"/>
                    </a:lnTo>
                    <a:lnTo>
                      <a:pt x="154" y="491"/>
                    </a:lnTo>
                    <a:lnTo>
                      <a:pt x="157" y="486"/>
                    </a:lnTo>
                    <a:lnTo>
                      <a:pt x="160" y="482"/>
                    </a:lnTo>
                    <a:lnTo>
                      <a:pt x="166" y="480"/>
                    </a:lnTo>
                    <a:lnTo>
                      <a:pt x="166" y="479"/>
                    </a:lnTo>
                    <a:lnTo>
                      <a:pt x="162" y="475"/>
                    </a:lnTo>
                    <a:lnTo>
                      <a:pt x="160" y="475"/>
                    </a:lnTo>
                    <a:lnTo>
                      <a:pt x="159" y="475"/>
                    </a:lnTo>
                    <a:lnTo>
                      <a:pt x="155" y="479"/>
                    </a:lnTo>
                    <a:lnTo>
                      <a:pt x="150" y="482"/>
                    </a:lnTo>
                    <a:lnTo>
                      <a:pt x="145" y="480"/>
                    </a:lnTo>
                    <a:lnTo>
                      <a:pt x="142" y="482"/>
                    </a:lnTo>
                    <a:lnTo>
                      <a:pt x="140" y="486"/>
                    </a:lnTo>
                    <a:lnTo>
                      <a:pt x="135" y="487"/>
                    </a:lnTo>
                    <a:lnTo>
                      <a:pt x="131" y="487"/>
                    </a:lnTo>
                    <a:lnTo>
                      <a:pt x="124" y="482"/>
                    </a:lnTo>
                    <a:lnTo>
                      <a:pt x="123" y="482"/>
                    </a:lnTo>
                    <a:lnTo>
                      <a:pt x="114" y="482"/>
                    </a:lnTo>
                    <a:lnTo>
                      <a:pt x="113" y="480"/>
                    </a:lnTo>
                    <a:lnTo>
                      <a:pt x="111" y="477"/>
                    </a:lnTo>
                    <a:lnTo>
                      <a:pt x="109" y="472"/>
                    </a:lnTo>
                    <a:lnTo>
                      <a:pt x="107" y="465"/>
                    </a:lnTo>
                    <a:lnTo>
                      <a:pt x="107" y="460"/>
                    </a:lnTo>
                    <a:lnTo>
                      <a:pt x="111" y="448"/>
                    </a:lnTo>
                    <a:lnTo>
                      <a:pt x="111" y="445"/>
                    </a:lnTo>
                    <a:lnTo>
                      <a:pt x="119" y="431"/>
                    </a:lnTo>
                    <a:lnTo>
                      <a:pt x="123" y="424"/>
                    </a:lnTo>
                    <a:lnTo>
                      <a:pt x="128" y="419"/>
                    </a:lnTo>
                    <a:lnTo>
                      <a:pt x="131" y="417"/>
                    </a:lnTo>
                    <a:lnTo>
                      <a:pt x="135" y="416"/>
                    </a:lnTo>
                    <a:lnTo>
                      <a:pt x="138" y="412"/>
                    </a:lnTo>
                    <a:lnTo>
                      <a:pt x="143" y="402"/>
                    </a:lnTo>
                    <a:lnTo>
                      <a:pt x="148" y="395"/>
                    </a:lnTo>
                    <a:lnTo>
                      <a:pt x="155" y="378"/>
                    </a:lnTo>
                    <a:lnTo>
                      <a:pt x="159" y="375"/>
                    </a:lnTo>
                    <a:lnTo>
                      <a:pt x="171" y="368"/>
                    </a:lnTo>
                    <a:lnTo>
                      <a:pt x="174" y="368"/>
                    </a:lnTo>
                    <a:lnTo>
                      <a:pt x="178" y="370"/>
                    </a:lnTo>
                    <a:lnTo>
                      <a:pt x="179" y="373"/>
                    </a:lnTo>
                    <a:lnTo>
                      <a:pt x="188" y="388"/>
                    </a:lnTo>
                    <a:lnTo>
                      <a:pt x="188" y="388"/>
                    </a:lnTo>
                    <a:lnTo>
                      <a:pt x="186" y="382"/>
                    </a:lnTo>
                    <a:lnTo>
                      <a:pt x="184" y="365"/>
                    </a:lnTo>
                    <a:lnTo>
                      <a:pt x="184" y="358"/>
                    </a:lnTo>
                    <a:lnTo>
                      <a:pt x="188" y="349"/>
                    </a:lnTo>
                    <a:lnTo>
                      <a:pt x="190" y="347"/>
                    </a:lnTo>
                    <a:lnTo>
                      <a:pt x="195" y="347"/>
                    </a:lnTo>
                    <a:lnTo>
                      <a:pt x="201" y="351"/>
                    </a:lnTo>
                    <a:lnTo>
                      <a:pt x="207" y="353"/>
                    </a:lnTo>
                    <a:lnTo>
                      <a:pt x="210" y="358"/>
                    </a:lnTo>
                    <a:lnTo>
                      <a:pt x="215" y="361"/>
                    </a:lnTo>
                    <a:lnTo>
                      <a:pt x="217" y="361"/>
                    </a:lnTo>
                    <a:lnTo>
                      <a:pt x="219" y="358"/>
                    </a:lnTo>
                    <a:lnTo>
                      <a:pt x="220" y="351"/>
                    </a:lnTo>
                    <a:lnTo>
                      <a:pt x="224" y="339"/>
                    </a:lnTo>
                    <a:lnTo>
                      <a:pt x="225" y="325"/>
                    </a:lnTo>
                    <a:lnTo>
                      <a:pt x="224" y="308"/>
                    </a:lnTo>
                    <a:lnTo>
                      <a:pt x="224" y="295"/>
                    </a:lnTo>
                    <a:lnTo>
                      <a:pt x="222" y="286"/>
                    </a:lnTo>
                    <a:lnTo>
                      <a:pt x="224" y="279"/>
                    </a:lnTo>
                    <a:lnTo>
                      <a:pt x="227" y="271"/>
                    </a:lnTo>
                    <a:lnTo>
                      <a:pt x="231" y="264"/>
                    </a:lnTo>
                    <a:lnTo>
                      <a:pt x="237" y="255"/>
                    </a:lnTo>
                    <a:lnTo>
                      <a:pt x="244" y="254"/>
                    </a:lnTo>
                    <a:lnTo>
                      <a:pt x="248" y="254"/>
                    </a:lnTo>
                    <a:lnTo>
                      <a:pt x="253" y="259"/>
                    </a:lnTo>
                    <a:lnTo>
                      <a:pt x="260" y="261"/>
                    </a:lnTo>
                    <a:lnTo>
                      <a:pt x="267" y="269"/>
                    </a:lnTo>
                    <a:lnTo>
                      <a:pt x="277" y="286"/>
                    </a:lnTo>
                    <a:lnTo>
                      <a:pt x="284" y="296"/>
                    </a:lnTo>
                    <a:lnTo>
                      <a:pt x="289" y="300"/>
                    </a:lnTo>
                    <a:lnTo>
                      <a:pt x="294" y="307"/>
                    </a:lnTo>
                    <a:lnTo>
                      <a:pt x="302" y="320"/>
                    </a:lnTo>
                    <a:lnTo>
                      <a:pt x="306" y="327"/>
                    </a:lnTo>
                    <a:lnTo>
                      <a:pt x="309" y="329"/>
                    </a:lnTo>
                    <a:lnTo>
                      <a:pt x="311" y="329"/>
                    </a:lnTo>
                    <a:lnTo>
                      <a:pt x="311" y="325"/>
                    </a:lnTo>
                    <a:lnTo>
                      <a:pt x="306" y="317"/>
                    </a:lnTo>
                    <a:lnTo>
                      <a:pt x="301" y="308"/>
                    </a:lnTo>
                    <a:lnTo>
                      <a:pt x="287" y="291"/>
                    </a:lnTo>
                    <a:lnTo>
                      <a:pt x="280" y="278"/>
                    </a:lnTo>
                    <a:lnTo>
                      <a:pt x="273" y="264"/>
                    </a:lnTo>
                    <a:lnTo>
                      <a:pt x="268" y="255"/>
                    </a:lnTo>
                    <a:lnTo>
                      <a:pt x="260" y="247"/>
                    </a:lnTo>
                    <a:lnTo>
                      <a:pt x="260" y="243"/>
                    </a:lnTo>
                    <a:lnTo>
                      <a:pt x="270" y="232"/>
                    </a:lnTo>
                    <a:lnTo>
                      <a:pt x="290" y="221"/>
                    </a:lnTo>
                    <a:lnTo>
                      <a:pt x="311" y="213"/>
                    </a:lnTo>
                    <a:lnTo>
                      <a:pt x="320" y="215"/>
                    </a:lnTo>
                    <a:lnTo>
                      <a:pt x="332" y="211"/>
                    </a:lnTo>
                    <a:lnTo>
                      <a:pt x="333" y="206"/>
                    </a:lnTo>
                    <a:lnTo>
                      <a:pt x="335" y="203"/>
                    </a:lnTo>
                    <a:lnTo>
                      <a:pt x="347" y="196"/>
                    </a:lnTo>
                    <a:lnTo>
                      <a:pt x="350" y="196"/>
                    </a:lnTo>
                    <a:lnTo>
                      <a:pt x="356" y="199"/>
                    </a:lnTo>
                    <a:lnTo>
                      <a:pt x="362" y="206"/>
                    </a:lnTo>
                    <a:lnTo>
                      <a:pt x="364" y="213"/>
                    </a:lnTo>
                    <a:lnTo>
                      <a:pt x="367" y="223"/>
                    </a:lnTo>
                    <a:lnTo>
                      <a:pt x="369" y="237"/>
                    </a:lnTo>
                    <a:lnTo>
                      <a:pt x="369" y="281"/>
                    </a:lnTo>
                    <a:lnTo>
                      <a:pt x="369" y="288"/>
                    </a:lnTo>
                    <a:lnTo>
                      <a:pt x="369" y="291"/>
                    </a:lnTo>
                    <a:lnTo>
                      <a:pt x="373" y="288"/>
                    </a:lnTo>
                    <a:lnTo>
                      <a:pt x="374" y="278"/>
                    </a:lnTo>
                    <a:lnTo>
                      <a:pt x="378" y="272"/>
                    </a:lnTo>
                    <a:lnTo>
                      <a:pt x="379" y="262"/>
                    </a:lnTo>
                    <a:lnTo>
                      <a:pt x="381" y="250"/>
                    </a:lnTo>
                    <a:lnTo>
                      <a:pt x="381" y="240"/>
                    </a:lnTo>
                    <a:lnTo>
                      <a:pt x="378" y="228"/>
                    </a:lnTo>
                    <a:lnTo>
                      <a:pt x="378" y="209"/>
                    </a:lnTo>
                    <a:lnTo>
                      <a:pt x="379" y="199"/>
                    </a:lnTo>
                    <a:lnTo>
                      <a:pt x="385" y="199"/>
                    </a:lnTo>
                    <a:lnTo>
                      <a:pt x="405" y="235"/>
                    </a:lnTo>
                    <a:lnTo>
                      <a:pt x="412" y="242"/>
                    </a:lnTo>
                    <a:lnTo>
                      <a:pt x="421" y="259"/>
                    </a:lnTo>
                    <a:lnTo>
                      <a:pt x="431" y="257"/>
                    </a:lnTo>
                    <a:lnTo>
                      <a:pt x="441" y="259"/>
                    </a:lnTo>
                    <a:lnTo>
                      <a:pt x="444" y="259"/>
                    </a:lnTo>
                    <a:lnTo>
                      <a:pt x="446" y="255"/>
                    </a:lnTo>
                    <a:lnTo>
                      <a:pt x="444" y="249"/>
                    </a:lnTo>
                    <a:lnTo>
                      <a:pt x="431" y="228"/>
                    </a:lnTo>
                    <a:lnTo>
                      <a:pt x="424" y="211"/>
                    </a:lnTo>
                    <a:lnTo>
                      <a:pt x="421" y="191"/>
                    </a:lnTo>
                    <a:lnTo>
                      <a:pt x="419" y="180"/>
                    </a:lnTo>
                    <a:lnTo>
                      <a:pt x="422" y="177"/>
                    </a:lnTo>
                    <a:lnTo>
                      <a:pt x="438" y="179"/>
                    </a:lnTo>
                    <a:lnTo>
                      <a:pt x="460" y="187"/>
                    </a:lnTo>
                    <a:lnTo>
                      <a:pt x="489" y="221"/>
                    </a:lnTo>
                    <a:lnTo>
                      <a:pt x="503" y="232"/>
                    </a:lnTo>
                    <a:lnTo>
                      <a:pt x="528" y="269"/>
                    </a:lnTo>
                    <a:lnTo>
                      <a:pt x="537" y="274"/>
                    </a:lnTo>
                    <a:lnTo>
                      <a:pt x="539" y="274"/>
                    </a:lnTo>
                    <a:lnTo>
                      <a:pt x="542" y="271"/>
                    </a:lnTo>
                    <a:lnTo>
                      <a:pt x="544" y="266"/>
                    </a:lnTo>
                    <a:lnTo>
                      <a:pt x="544" y="259"/>
                    </a:lnTo>
                    <a:lnTo>
                      <a:pt x="542" y="250"/>
                    </a:lnTo>
                    <a:lnTo>
                      <a:pt x="542" y="242"/>
                    </a:lnTo>
                    <a:lnTo>
                      <a:pt x="540" y="230"/>
                    </a:lnTo>
                    <a:lnTo>
                      <a:pt x="542" y="209"/>
                    </a:lnTo>
                    <a:lnTo>
                      <a:pt x="547" y="201"/>
                    </a:lnTo>
                    <a:lnTo>
                      <a:pt x="549" y="194"/>
                    </a:lnTo>
                    <a:lnTo>
                      <a:pt x="547" y="179"/>
                    </a:lnTo>
                    <a:lnTo>
                      <a:pt x="542" y="168"/>
                    </a:lnTo>
                    <a:lnTo>
                      <a:pt x="523" y="141"/>
                    </a:lnTo>
                    <a:lnTo>
                      <a:pt x="523" y="138"/>
                    </a:lnTo>
                    <a:lnTo>
                      <a:pt x="527" y="134"/>
                    </a:lnTo>
                    <a:lnTo>
                      <a:pt x="533" y="131"/>
                    </a:lnTo>
                    <a:lnTo>
                      <a:pt x="580" y="138"/>
                    </a:lnTo>
                    <a:lnTo>
                      <a:pt x="587" y="141"/>
                    </a:lnTo>
                    <a:lnTo>
                      <a:pt x="590" y="143"/>
                    </a:lnTo>
                    <a:lnTo>
                      <a:pt x="592" y="146"/>
                    </a:lnTo>
                    <a:lnTo>
                      <a:pt x="593" y="148"/>
                    </a:lnTo>
                    <a:lnTo>
                      <a:pt x="604" y="143"/>
                    </a:lnTo>
                    <a:lnTo>
                      <a:pt x="604" y="136"/>
                    </a:lnTo>
                    <a:lnTo>
                      <a:pt x="602" y="133"/>
                    </a:lnTo>
                    <a:lnTo>
                      <a:pt x="549" y="121"/>
                    </a:lnTo>
                    <a:lnTo>
                      <a:pt x="539" y="116"/>
                    </a:lnTo>
                    <a:lnTo>
                      <a:pt x="533" y="116"/>
                    </a:lnTo>
                    <a:lnTo>
                      <a:pt x="528" y="119"/>
                    </a:lnTo>
                    <a:lnTo>
                      <a:pt x="518" y="121"/>
                    </a:lnTo>
                    <a:lnTo>
                      <a:pt x="513" y="121"/>
                    </a:lnTo>
                    <a:lnTo>
                      <a:pt x="506" y="105"/>
                    </a:lnTo>
                    <a:lnTo>
                      <a:pt x="511" y="88"/>
                    </a:lnTo>
                    <a:lnTo>
                      <a:pt x="516" y="88"/>
                    </a:lnTo>
                    <a:lnTo>
                      <a:pt x="527" y="95"/>
                    </a:lnTo>
                    <a:lnTo>
                      <a:pt x="532" y="85"/>
                    </a:lnTo>
                    <a:lnTo>
                      <a:pt x="540" y="78"/>
                    </a:lnTo>
                    <a:lnTo>
                      <a:pt x="549" y="75"/>
                    </a:lnTo>
                    <a:lnTo>
                      <a:pt x="569" y="58"/>
                    </a:lnTo>
                    <a:lnTo>
                      <a:pt x="573" y="56"/>
                    </a:lnTo>
                    <a:lnTo>
                      <a:pt x="576" y="56"/>
                    </a:lnTo>
                    <a:lnTo>
                      <a:pt x="587" y="61"/>
                    </a:lnTo>
                    <a:lnTo>
                      <a:pt x="590" y="66"/>
                    </a:lnTo>
                    <a:lnTo>
                      <a:pt x="595" y="75"/>
                    </a:lnTo>
                    <a:lnTo>
                      <a:pt x="599" y="78"/>
                    </a:lnTo>
                    <a:lnTo>
                      <a:pt x="600" y="78"/>
                    </a:lnTo>
                    <a:lnTo>
                      <a:pt x="605" y="83"/>
                    </a:lnTo>
                    <a:lnTo>
                      <a:pt x="612" y="70"/>
                    </a:lnTo>
                    <a:lnTo>
                      <a:pt x="617" y="54"/>
                    </a:lnTo>
                    <a:lnTo>
                      <a:pt x="624" y="46"/>
                    </a:lnTo>
                    <a:lnTo>
                      <a:pt x="633" y="51"/>
                    </a:lnTo>
                    <a:lnTo>
                      <a:pt x="638" y="58"/>
                    </a:lnTo>
                    <a:lnTo>
                      <a:pt x="643" y="66"/>
                    </a:lnTo>
                    <a:lnTo>
                      <a:pt x="652" y="71"/>
                    </a:lnTo>
                    <a:lnTo>
                      <a:pt x="664" y="99"/>
                    </a:lnTo>
                    <a:lnTo>
                      <a:pt x="665" y="99"/>
                    </a:lnTo>
                    <a:lnTo>
                      <a:pt x="667" y="97"/>
                    </a:lnTo>
                    <a:lnTo>
                      <a:pt x="669" y="92"/>
                    </a:lnTo>
                    <a:lnTo>
                      <a:pt x="669" y="83"/>
                    </a:lnTo>
                    <a:lnTo>
                      <a:pt x="670" y="73"/>
                    </a:lnTo>
                    <a:lnTo>
                      <a:pt x="669" y="70"/>
                    </a:lnTo>
                    <a:lnTo>
                      <a:pt x="658" y="58"/>
                    </a:lnTo>
                    <a:lnTo>
                      <a:pt x="657" y="53"/>
                    </a:lnTo>
                    <a:lnTo>
                      <a:pt x="655" y="44"/>
                    </a:lnTo>
                    <a:lnTo>
                      <a:pt x="655" y="39"/>
                    </a:lnTo>
                    <a:lnTo>
                      <a:pt x="657" y="34"/>
                    </a:lnTo>
                    <a:lnTo>
                      <a:pt x="658" y="32"/>
                    </a:lnTo>
                    <a:lnTo>
                      <a:pt x="665" y="34"/>
                    </a:lnTo>
                    <a:lnTo>
                      <a:pt x="667" y="32"/>
                    </a:lnTo>
                    <a:lnTo>
                      <a:pt x="669" y="27"/>
                    </a:lnTo>
                    <a:lnTo>
                      <a:pt x="672" y="20"/>
                    </a:lnTo>
                    <a:lnTo>
                      <a:pt x="674" y="17"/>
                    </a:lnTo>
                    <a:lnTo>
                      <a:pt x="679" y="17"/>
                    </a:lnTo>
                    <a:lnTo>
                      <a:pt x="686" y="22"/>
                    </a:lnTo>
                    <a:lnTo>
                      <a:pt x="691" y="22"/>
                    </a:lnTo>
                    <a:lnTo>
                      <a:pt x="694" y="20"/>
                    </a:lnTo>
                    <a:lnTo>
                      <a:pt x="694" y="15"/>
                    </a:lnTo>
                    <a:lnTo>
                      <a:pt x="694" y="12"/>
                    </a:lnTo>
                    <a:lnTo>
                      <a:pt x="696" y="10"/>
                    </a:lnTo>
                    <a:lnTo>
                      <a:pt x="718" y="10"/>
                    </a:lnTo>
                    <a:lnTo>
                      <a:pt x="723" y="10"/>
                    </a:lnTo>
                    <a:lnTo>
                      <a:pt x="727" y="5"/>
                    </a:lnTo>
                    <a:lnTo>
                      <a:pt x="732" y="5"/>
                    </a:lnTo>
                    <a:lnTo>
                      <a:pt x="737" y="7"/>
                    </a:lnTo>
                    <a:lnTo>
                      <a:pt x="742" y="12"/>
                    </a:lnTo>
                    <a:lnTo>
                      <a:pt x="749" y="12"/>
                    </a:lnTo>
                    <a:lnTo>
                      <a:pt x="758" y="3"/>
                    </a:lnTo>
                    <a:lnTo>
                      <a:pt x="764" y="0"/>
                    </a:lnTo>
                    <a:lnTo>
                      <a:pt x="809" y="1"/>
                    </a:lnTo>
                    <a:lnTo>
                      <a:pt x="823" y="7"/>
                    </a:lnTo>
                    <a:lnTo>
                      <a:pt x="823" y="7"/>
                    </a:lnTo>
                    <a:close/>
                    <a:moveTo>
                      <a:pt x="537" y="233"/>
                    </a:moveTo>
                    <a:lnTo>
                      <a:pt x="533" y="237"/>
                    </a:lnTo>
                    <a:lnTo>
                      <a:pt x="525" y="221"/>
                    </a:lnTo>
                    <a:lnTo>
                      <a:pt x="511" y="206"/>
                    </a:lnTo>
                    <a:lnTo>
                      <a:pt x="501" y="196"/>
                    </a:lnTo>
                    <a:lnTo>
                      <a:pt x="491" y="168"/>
                    </a:lnTo>
                    <a:lnTo>
                      <a:pt x="489" y="160"/>
                    </a:lnTo>
                    <a:lnTo>
                      <a:pt x="491" y="151"/>
                    </a:lnTo>
                    <a:lnTo>
                      <a:pt x="499" y="150"/>
                    </a:lnTo>
                    <a:lnTo>
                      <a:pt x="508" y="146"/>
                    </a:lnTo>
                    <a:lnTo>
                      <a:pt x="527" y="163"/>
                    </a:lnTo>
                    <a:lnTo>
                      <a:pt x="535" y="177"/>
                    </a:lnTo>
                    <a:lnTo>
                      <a:pt x="539" y="189"/>
                    </a:lnTo>
                    <a:lnTo>
                      <a:pt x="539" y="211"/>
                    </a:lnTo>
                    <a:lnTo>
                      <a:pt x="537" y="233"/>
                    </a:lnTo>
                    <a:close/>
                    <a:moveTo>
                      <a:pt x="1040" y="266"/>
                    </a:moveTo>
                    <a:lnTo>
                      <a:pt x="1038" y="271"/>
                    </a:lnTo>
                    <a:lnTo>
                      <a:pt x="1033" y="269"/>
                    </a:lnTo>
                    <a:lnTo>
                      <a:pt x="1026" y="257"/>
                    </a:lnTo>
                    <a:lnTo>
                      <a:pt x="1023" y="247"/>
                    </a:lnTo>
                    <a:lnTo>
                      <a:pt x="1021" y="235"/>
                    </a:lnTo>
                    <a:lnTo>
                      <a:pt x="1025" y="230"/>
                    </a:lnTo>
                    <a:lnTo>
                      <a:pt x="1028" y="228"/>
                    </a:lnTo>
                    <a:lnTo>
                      <a:pt x="1033" y="238"/>
                    </a:lnTo>
                    <a:lnTo>
                      <a:pt x="1037" y="252"/>
                    </a:lnTo>
                    <a:lnTo>
                      <a:pt x="1040" y="266"/>
                    </a:lnTo>
                    <a:lnTo>
                      <a:pt x="1040" y="266"/>
                    </a:lnTo>
                    <a:close/>
                    <a:moveTo>
                      <a:pt x="1061" y="509"/>
                    </a:moveTo>
                    <a:lnTo>
                      <a:pt x="1052" y="521"/>
                    </a:lnTo>
                    <a:lnTo>
                      <a:pt x="1040" y="521"/>
                    </a:lnTo>
                    <a:lnTo>
                      <a:pt x="1033" y="516"/>
                    </a:lnTo>
                    <a:lnTo>
                      <a:pt x="1031" y="508"/>
                    </a:lnTo>
                    <a:lnTo>
                      <a:pt x="1033" y="497"/>
                    </a:lnTo>
                    <a:lnTo>
                      <a:pt x="1042" y="489"/>
                    </a:lnTo>
                    <a:lnTo>
                      <a:pt x="1054" y="486"/>
                    </a:lnTo>
                    <a:lnTo>
                      <a:pt x="1062" y="487"/>
                    </a:lnTo>
                    <a:lnTo>
                      <a:pt x="1064" y="497"/>
                    </a:lnTo>
                    <a:lnTo>
                      <a:pt x="1061" y="509"/>
                    </a:lnTo>
                    <a:lnTo>
                      <a:pt x="1061" y="509"/>
                    </a:lnTo>
                    <a:close/>
                    <a:moveTo>
                      <a:pt x="1033" y="694"/>
                    </a:moveTo>
                    <a:lnTo>
                      <a:pt x="1031" y="697"/>
                    </a:lnTo>
                    <a:lnTo>
                      <a:pt x="1030" y="688"/>
                    </a:lnTo>
                    <a:lnTo>
                      <a:pt x="1028" y="675"/>
                    </a:lnTo>
                    <a:lnTo>
                      <a:pt x="1028" y="659"/>
                    </a:lnTo>
                    <a:lnTo>
                      <a:pt x="1031" y="653"/>
                    </a:lnTo>
                    <a:lnTo>
                      <a:pt x="1033" y="651"/>
                    </a:lnTo>
                    <a:lnTo>
                      <a:pt x="1035" y="653"/>
                    </a:lnTo>
                    <a:lnTo>
                      <a:pt x="1035" y="659"/>
                    </a:lnTo>
                    <a:lnTo>
                      <a:pt x="1035" y="673"/>
                    </a:lnTo>
                    <a:lnTo>
                      <a:pt x="1037" y="682"/>
                    </a:lnTo>
                    <a:lnTo>
                      <a:pt x="1033" y="694"/>
                    </a:lnTo>
                    <a:close/>
                    <a:moveTo>
                      <a:pt x="1054" y="724"/>
                    </a:moveTo>
                    <a:lnTo>
                      <a:pt x="1050" y="724"/>
                    </a:lnTo>
                    <a:lnTo>
                      <a:pt x="1049" y="722"/>
                    </a:lnTo>
                    <a:lnTo>
                      <a:pt x="1050" y="717"/>
                    </a:lnTo>
                    <a:lnTo>
                      <a:pt x="1055" y="704"/>
                    </a:lnTo>
                    <a:lnTo>
                      <a:pt x="1057" y="704"/>
                    </a:lnTo>
                    <a:lnTo>
                      <a:pt x="1059" y="705"/>
                    </a:lnTo>
                    <a:lnTo>
                      <a:pt x="1061" y="712"/>
                    </a:lnTo>
                    <a:lnTo>
                      <a:pt x="1059" y="719"/>
                    </a:lnTo>
                    <a:lnTo>
                      <a:pt x="1054" y="724"/>
                    </a:lnTo>
                    <a:lnTo>
                      <a:pt x="1054" y="724"/>
                    </a:lnTo>
                    <a:close/>
                    <a:moveTo>
                      <a:pt x="22" y="753"/>
                    </a:moveTo>
                    <a:lnTo>
                      <a:pt x="15" y="753"/>
                    </a:lnTo>
                    <a:lnTo>
                      <a:pt x="8" y="750"/>
                    </a:lnTo>
                    <a:lnTo>
                      <a:pt x="6" y="746"/>
                    </a:lnTo>
                    <a:lnTo>
                      <a:pt x="6" y="743"/>
                    </a:lnTo>
                    <a:lnTo>
                      <a:pt x="6" y="741"/>
                    </a:lnTo>
                    <a:lnTo>
                      <a:pt x="12" y="740"/>
                    </a:lnTo>
                    <a:lnTo>
                      <a:pt x="13" y="740"/>
                    </a:lnTo>
                    <a:lnTo>
                      <a:pt x="15" y="741"/>
                    </a:lnTo>
                    <a:lnTo>
                      <a:pt x="20" y="743"/>
                    </a:lnTo>
                    <a:lnTo>
                      <a:pt x="24" y="745"/>
                    </a:lnTo>
                    <a:lnTo>
                      <a:pt x="27" y="746"/>
                    </a:lnTo>
                    <a:lnTo>
                      <a:pt x="25" y="750"/>
                    </a:lnTo>
                    <a:lnTo>
                      <a:pt x="22" y="753"/>
                    </a:lnTo>
                    <a:close/>
                    <a:moveTo>
                      <a:pt x="1042" y="859"/>
                    </a:moveTo>
                    <a:lnTo>
                      <a:pt x="1040" y="861"/>
                    </a:lnTo>
                    <a:lnTo>
                      <a:pt x="1031" y="828"/>
                    </a:lnTo>
                    <a:lnTo>
                      <a:pt x="1031" y="816"/>
                    </a:lnTo>
                    <a:lnTo>
                      <a:pt x="1033" y="806"/>
                    </a:lnTo>
                    <a:lnTo>
                      <a:pt x="1037" y="806"/>
                    </a:lnTo>
                    <a:lnTo>
                      <a:pt x="1038" y="811"/>
                    </a:lnTo>
                    <a:lnTo>
                      <a:pt x="1040" y="830"/>
                    </a:lnTo>
                    <a:lnTo>
                      <a:pt x="1042" y="859"/>
                    </a:lnTo>
                    <a:close/>
                    <a:moveTo>
                      <a:pt x="1054" y="908"/>
                    </a:moveTo>
                    <a:lnTo>
                      <a:pt x="1054" y="917"/>
                    </a:lnTo>
                    <a:lnTo>
                      <a:pt x="1055" y="924"/>
                    </a:lnTo>
                    <a:lnTo>
                      <a:pt x="1057" y="929"/>
                    </a:lnTo>
                    <a:lnTo>
                      <a:pt x="1062" y="927"/>
                    </a:lnTo>
                    <a:lnTo>
                      <a:pt x="1064" y="936"/>
                    </a:lnTo>
                    <a:lnTo>
                      <a:pt x="1061" y="939"/>
                    </a:lnTo>
                    <a:lnTo>
                      <a:pt x="1047" y="937"/>
                    </a:lnTo>
                    <a:lnTo>
                      <a:pt x="1040" y="939"/>
                    </a:lnTo>
                    <a:lnTo>
                      <a:pt x="1037" y="934"/>
                    </a:lnTo>
                    <a:lnTo>
                      <a:pt x="1037" y="924"/>
                    </a:lnTo>
                    <a:lnTo>
                      <a:pt x="1037" y="915"/>
                    </a:lnTo>
                    <a:lnTo>
                      <a:pt x="1040" y="910"/>
                    </a:lnTo>
                    <a:lnTo>
                      <a:pt x="1043" y="913"/>
                    </a:lnTo>
                    <a:lnTo>
                      <a:pt x="1049" y="912"/>
                    </a:lnTo>
                    <a:lnTo>
                      <a:pt x="1054" y="908"/>
                    </a:lnTo>
                    <a:lnTo>
                      <a:pt x="1054" y="908"/>
                    </a:lnTo>
                    <a:close/>
                    <a:moveTo>
                      <a:pt x="342" y="1091"/>
                    </a:moveTo>
                    <a:lnTo>
                      <a:pt x="338" y="1096"/>
                    </a:lnTo>
                    <a:lnTo>
                      <a:pt x="337" y="1097"/>
                    </a:lnTo>
                    <a:lnTo>
                      <a:pt x="332" y="1106"/>
                    </a:lnTo>
                    <a:lnTo>
                      <a:pt x="332" y="1106"/>
                    </a:lnTo>
                    <a:lnTo>
                      <a:pt x="330" y="1104"/>
                    </a:lnTo>
                    <a:lnTo>
                      <a:pt x="328" y="1103"/>
                    </a:lnTo>
                    <a:lnTo>
                      <a:pt x="326" y="1103"/>
                    </a:lnTo>
                    <a:lnTo>
                      <a:pt x="326" y="1101"/>
                    </a:lnTo>
                    <a:lnTo>
                      <a:pt x="326" y="1101"/>
                    </a:lnTo>
                    <a:lnTo>
                      <a:pt x="325" y="1099"/>
                    </a:lnTo>
                    <a:lnTo>
                      <a:pt x="325" y="1099"/>
                    </a:lnTo>
                    <a:lnTo>
                      <a:pt x="321" y="1099"/>
                    </a:lnTo>
                    <a:lnTo>
                      <a:pt x="320" y="1099"/>
                    </a:lnTo>
                    <a:lnTo>
                      <a:pt x="320" y="1096"/>
                    </a:lnTo>
                    <a:lnTo>
                      <a:pt x="321" y="1094"/>
                    </a:lnTo>
                    <a:lnTo>
                      <a:pt x="323" y="1092"/>
                    </a:lnTo>
                    <a:lnTo>
                      <a:pt x="330" y="1091"/>
                    </a:lnTo>
                    <a:lnTo>
                      <a:pt x="332" y="1092"/>
                    </a:lnTo>
                    <a:lnTo>
                      <a:pt x="332" y="1092"/>
                    </a:lnTo>
                    <a:lnTo>
                      <a:pt x="333" y="1091"/>
                    </a:lnTo>
                    <a:lnTo>
                      <a:pt x="338" y="1089"/>
                    </a:lnTo>
                    <a:lnTo>
                      <a:pt x="338" y="1087"/>
                    </a:lnTo>
                    <a:lnTo>
                      <a:pt x="342" y="1089"/>
                    </a:lnTo>
                    <a:lnTo>
                      <a:pt x="342" y="1091"/>
                    </a:lnTo>
                    <a:lnTo>
                      <a:pt x="342" y="1091"/>
                    </a:lnTo>
                    <a:close/>
                    <a:moveTo>
                      <a:pt x="371" y="1200"/>
                    </a:moveTo>
                    <a:lnTo>
                      <a:pt x="369" y="1200"/>
                    </a:lnTo>
                    <a:lnTo>
                      <a:pt x="364" y="1196"/>
                    </a:lnTo>
                    <a:lnTo>
                      <a:pt x="362" y="1195"/>
                    </a:lnTo>
                    <a:lnTo>
                      <a:pt x="362" y="1195"/>
                    </a:lnTo>
                    <a:lnTo>
                      <a:pt x="362" y="1193"/>
                    </a:lnTo>
                    <a:lnTo>
                      <a:pt x="364" y="1190"/>
                    </a:lnTo>
                    <a:lnTo>
                      <a:pt x="367" y="1184"/>
                    </a:lnTo>
                    <a:lnTo>
                      <a:pt x="369" y="1184"/>
                    </a:lnTo>
                    <a:lnTo>
                      <a:pt x="371" y="1186"/>
                    </a:lnTo>
                    <a:lnTo>
                      <a:pt x="373" y="1191"/>
                    </a:lnTo>
                    <a:lnTo>
                      <a:pt x="373" y="1193"/>
                    </a:lnTo>
                    <a:lnTo>
                      <a:pt x="373" y="1195"/>
                    </a:lnTo>
                    <a:lnTo>
                      <a:pt x="371" y="1196"/>
                    </a:lnTo>
                    <a:lnTo>
                      <a:pt x="371" y="1198"/>
                    </a:lnTo>
                    <a:lnTo>
                      <a:pt x="371" y="1200"/>
                    </a:lnTo>
                    <a:lnTo>
                      <a:pt x="371" y="1200"/>
                    </a:lnTo>
                    <a:close/>
                    <a:moveTo>
                      <a:pt x="910" y="1207"/>
                    </a:moveTo>
                    <a:lnTo>
                      <a:pt x="910" y="1210"/>
                    </a:lnTo>
                    <a:lnTo>
                      <a:pt x="912" y="1212"/>
                    </a:lnTo>
                    <a:lnTo>
                      <a:pt x="910" y="1213"/>
                    </a:lnTo>
                    <a:lnTo>
                      <a:pt x="910" y="1213"/>
                    </a:lnTo>
                    <a:lnTo>
                      <a:pt x="910" y="1215"/>
                    </a:lnTo>
                    <a:lnTo>
                      <a:pt x="912" y="1217"/>
                    </a:lnTo>
                    <a:lnTo>
                      <a:pt x="912" y="1219"/>
                    </a:lnTo>
                    <a:lnTo>
                      <a:pt x="912" y="1220"/>
                    </a:lnTo>
                    <a:lnTo>
                      <a:pt x="910" y="1222"/>
                    </a:lnTo>
                    <a:lnTo>
                      <a:pt x="903" y="1225"/>
                    </a:lnTo>
                    <a:lnTo>
                      <a:pt x="901" y="1227"/>
                    </a:lnTo>
                    <a:lnTo>
                      <a:pt x="898" y="1230"/>
                    </a:lnTo>
                    <a:lnTo>
                      <a:pt x="895" y="1234"/>
                    </a:lnTo>
                    <a:lnTo>
                      <a:pt x="895" y="1234"/>
                    </a:lnTo>
                    <a:lnTo>
                      <a:pt x="893" y="1230"/>
                    </a:lnTo>
                    <a:lnTo>
                      <a:pt x="888" y="1227"/>
                    </a:lnTo>
                    <a:lnTo>
                      <a:pt x="877" y="1229"/>
                    </a:lnTo>
                    <a:lnTo>
                      <a:pt x="867" y="1232"/>
                    </a:lnTo>
                    <a:lnTo>
                      <a:pt x="862" y="1234"/>
                    </a:lnTo>
                    <a:lnTo>
                      <a:pt x="860" y="1232"/>
                    </a:lnTo>
                    <a:lnTo>
                      <a:pt x="860" y="1232"/>
                    </a:lnTo>
                    <a:lnTo>
                      <a:pt x="860" y="1230"/>
                    </a:lnTo>
                    <a:lnTo>
                      <a:pt x="862" y="1225"/>
                    </a:lnTo>
                    <a:lnTo>
                      <a:pt x="862" y="1224"/>
                    </a:lnTo>
                    <a:lnTo>
                      <a:pt x="864" y="1222"/>
                    </a:lnTo>
                    <a:lnTo>
                      <a:pt x="865" y="1219"/>
                    </a:lnTo>
                    <a:lnTo>
                      <a:pt x="865" y="1213"/>
                    </a:lnTo>
                    <a:lnTo>
                      <a:pt x="867" y="1208"/>
                    </a:lnTo>
                    <a:lnTo>
                      <a:pt x="869" y="1207"/>
                    </a:lnTo>
                    <a:lnTo>
                      <a:pt x="872" y="1208"/>
                    </a:lnTo>
                    <a:lnTo>
                      <a:pt x="876" y="1210"/>
                    </a:lnTo>
                    <a:lnTo>
                      <a:pt x="881" y="1210"/>
                    </a:lnTo>
                    <a:lnTo>
                      <a:pt x="888" y="1208"/>
                    </a:lnTo>
                    <a:lnTo>
                      <a:pt x="893" y="1207"/>
                    </a:lnTo>
                    <a:lnTo>
                      <a:pt x="903" y="1200"/>
                    </a:lnTo>
                    <a:lnTo>
                      <a:pt x="905" y="1200"/>
                    </a:lnTo>
                    <a:lnTo>
                      <a:pt x="907" y="1201"/>
                    </a:lnTo>
                    <a:lnTo>
                      <a:pt x="907" y="1203"/>
                    </a:lnTo>
                    <a:lnTo>
                      <a:pt x="910" y="1205"/>
                    </a:lnTo>
                    <a:lnTo>
                      <a:pt x="910" y="1207"/>
                    </a:lnTo>
                    <a:lnTo>
                      <a:pt x="910" y="1207"/>
                    </a:lnTo>
                    <a:close/>
                    <a:moveTo>
                      <a:pt x="405" y="1210"/>
                    </a:moveTo>
                    <a:lnTo>
                      <a:pt x="403" y="1210"/>
                    </a:lnTo>
                    <a:lnTo>
                      <a:pt x="397" y="1210"/>
                    </a:lnTo>
                    <a:lnTo>
                      <a:pt x="397" y="1208"/>
                    </a:lnTo>
                    <a:lnTo>
                      <a:pt x="397" y="1207"/>
                    </a:lnTo>
                    <a:lnTo>
                      <a:pt x="398" y="1203"/>
                    </a:lnTo>
                    <a:lnTo>
                      <a:pt x="400" y="1203"/>
                    </a:lnTo>
                    <a:lnTo>
                      <a:pt x="403" y="1205"/>
                    </a:lnTo>
                    <a:lnTo>
                      <a:pt x="407" y="1208"/>
                    </a:lnTo>
                    <a:lnTo>
                      <a:pt x="407" y="1210"/>
                    </a:lnTo>
                    <a:lnTo>
                      <a:pt x="405" y="1210"/>
                    </a:lnTo>
                    <a:lnTo>
                      <a:pt x="405" y="1210"/>
                    </a:lnTo>
                    <a:close/>
                    <a:moveTo>
                      <a:pt x="386" y="1261"/>
                    </a:moveTo>
                    <a:lnTo>
                      <a:pt x="391" y="1266"/>
                    </a:lnTo>
                    <a:lnTo>
                      <a:pt x="398" y="1270"/>
                    </a:lnTo>
                    <a:lnTo>
                      <a:pt x="400" y="1271"/>
                    </a:lnTo>
                    <a:lnTo>
                      <a:pt x="400" y="1273"/>
                    </a:lnTo>
                    <a:lnTo>
                      <a:pt x="400" y="1275"/>
                    </a:lnTo>
                    <a:lnTo>
                      <a:pt x="400" y="1275"/>
                    </a:lnTo>
                    <a:lnTo>
                      <a:pt x="400" y="1276"/>
                    </a:lnTo>
                    <a:lnTo>
                      <a:pt x="400" y="1278"/>
                    </a:lnTo>
                    <a:lnTo>
                      <a:pt x="402" y="1278"/>
                    </a:lnTo>
                    <a:lnTo>
                      <a:pt x="402" y="1282"/>
                    </a:lnTo>
                    <a:lnTo>
                      <a:pt x="400" y="1283"/>
                    </a:lnTo>
                    <a:lnTo>
                      <a:pt x="398" y="1287"/>
                    </a:lnTo>
                    <a:lnTo>
                      <a:pt x="385" y="1294"/>
                    </a:lnTo>
                    <a:lnTo>
                      <a:pt x="381" y="1295"/>
                    </a:lnTo>
                    <a:lnTo>
                      <a:pt x="369" y="1300"/>
                    </a:lnTo>
                    <a:lnTo>
                      <a:pt x="366" y="1300"/>
                    </a:lnTo>
                    <a:lnTo>
                      <a:pt x="366" y="1299"/>
                    </a:lnTo>
                    <a:lnTo>
                      <a:pt x="362" y="1297"/>
                    </a:lnTo>
                    <a:lnTo>
                      <a:pt x="361" y="1295"/>
                    </a:lnTo>
                    <a:lnTo>
                      <a:pt x="359" y="1294"/>
                    </a:lnTo>
                    <a:lnTo>
                      <a:pt x="357" y="1292"/>
                    </a:lnTo>
                    <a:lnTo>
                      <a:pt x="359" y="1290"/>
                    </a:lnTo>
                    <a:lnTo>
                      <a:pt x="361" y="1290"/>
                    </a:lnTo>
                    <a:lnTo>
                      <a:pt x="364" y="1290"/>
                    </a:lnTo>
                    <a:lnTo>
                      <a:pt x="367" y="1288"/>
                    </a:lnTo>
                    <a:lnTo>
                      <a:pt x="367" y="1287"/>
                    </a:lnTo>
                    <a:lnTo>
                      <a:pt x="366" y="1287"/>
                    </a:lnTo>
                    <a:lnTo>
                      <a:pt x="364" y="1285"/>
                    </a:lnTo>
                    <a:lnTo>
                      <a:pt x="362" y="1285"/>
                    </a:lnTo>
                    <a:lnTo>
                      <a:pt x="361" y="1283"/>
                    </a:lnTo>
                    <a:lnTo>
                      <a:pt x="359" y="1283"/>
                    </a:lnTo>
                    <a:lnTo>
                      <a:pt x="352" y="1282"/>
                    </a:lnTo>
                    <a:lnTo>
                      <a:pt x="347" y="1280"/>
                    </a:lnTo>
                    <a:lnTo>
                      <a:pt x="345" y="1280"/>
                    </a:lnTo>
                    <a:lnTo>
                      <a:pt x="345" y="1278"/>
                    </a:lnTo>
                    <a:lnTo>
                      <a:pt x="344" y="1275"/>
                    </a:lnTo>
                    <a:lnTo>
                      <a:pt x="345" y="1265"/>
                    </a:lnTo>
                    <a:lnTo>
                      <a:pt x="347" y="1261"/>
                    </a:lnTo>
                    <a:lnTo>
                      <a:pt x="349" y="1261"/>
                    </a:lnTo>
                    <a:lnTo>
                      <a:pt x="354" y="1263"/>
                    </a:lnTo>
                    <a:lnTo>
                      <a:pt x="356" y="1263"/>
                    </a:lnTo>
                    <a:lnTo>
                      <a:pt x="349" y="1258"/>
                    </a:lnTo>
                    <a:lnTo>
                      <a:pt x="347" y="1256"/>
                    </a:lnTo>
                    <a:lnTo>
                      <a:pt x="345" y="1254"/>
                    </a:lnTo>
                    <a:lnTo>
                      <a:pt x="345" y="1251"/>
                    </a:lnTo>
                    <a:lnTo>
                      <a:pt x="345" y="1249"/>
                    </a:lnTo>
                    <a:lnTo>
                      <a:pt x="345" y="1247"/>
                    </a:lnTo>
                    <a:lnTo>
                      <a:pt x="347" y="1246"/>
                    </a:lnTo>
                    <a:lnTo>
                      <a:pt x="347" y="1244"/>
                    </a:lnTo>
                    <a:lnTo>
                      <a:pt x="354" y="1241"/>
                    </a:lnTo>
                    <a:lnTo>
                      <a:pt x="361" y="1242"/>
                    </a:lnTo>
                    <a:lnTo>
                      <a:pt x="373" y="1246"/>
                    </a:lnTo>
                    <a:lnTo>
                      <a:pt x="374" y="1247"/>
                    </a:lnTo>
                    <a:lnTo>
                      <a:pt x="378" y="1251"/>
                    </a:lnTo>
                    <a:lnTo>
                      <a:pt x="386" y="1261"/>
                    </a:lnTo>
                    <a:lnTo>
                      <a:pt x="386" y="1261"/>
                    </a:lnTo>
                    <a:close/>
                    <a:moveTo>
                      <a:pt x="419" y="1283"/>
                    </a:moveTo>
                    <a:lnTo>
                      <a:pt x="415" y="1285"/>
                    </a:lnTo>
                    <a:lnTo>
                      <a:pt x="415" y="1285"/>
                    </a:lnTo>
                    <a:lnTo>
                      <a:pt x="414" y="1283"/>
                    </a:lnTo>
                    <a:lnTo>
                      <a:pt x="414" y="1276"/>
                    </a:lnTo>
                    <a:lnTo>
                      <a:pt x="412" y="1273"/>
                    </a:lnTo>
                    <a:lnTo>
                      <a:pt x="412" y="1270"/>
                    </a:lnTo>
                    <a:lnTo>
                      <a:pt x="412" y="1266"/>
                    </a:lnTo>
                    <a:lnTo>
                      <a:pt x="415" y="1263"/>
                    </a:lnTo>
                    <a:lnTo>
                      <a:pt x="417" y="1263"/>
                    </a:lnTo>
                    <a:lnTo>
                      <a:pt x="421" y="1265"/>
                    </a:lnTo>
                    <a:lnTo>
                      <a:pt x="426" y="1268"/>
                    </a:lnTo>
                    <a:lnTo>
                      <a:pt x="424" y="1268"/>
                    </a:lnTo>
                    <a:lnTo>
                      <a:pt x="424" y="1270"/>
                    </a:lnTo>
                    <a:lnTo>
                      <a:pt x="421" y="1273"/>
                    </a:lnTo>
                    <a:lnTo>
                      <a:pt x="419" y="1278"/>
                    </a:lnTo>
                    <a:lnTo>
                      <a:pt x="419" y="1280"/>
                    </a:lnTo>
                    <a:lnTo>
                      <a:pt x="419" y="1282"/>
                    </a:lnTo>
                    <a:lnTo>
                      <a:pt x="419" y="1283"/>
                    </a:lnTo>
                    <a:lnTo>
                      <a:pt x="419" y="1283"/>
                    </a:lnTo>
                    <a:close/>
                    <a:moveTo>
                      <a:pt x="687" y="1486"/>
                    </a:moveTo>
                    <a:lnTo>
                      <a:pt x="684" y="1486"/>
                    </a:lnTo>
                    <a:lnTo>
                      <a:pt x="684" y="1481"/>
                    </a:lnTo>
                    <a:lnTo>
                      <a:pt x="684" y="1478"/>
                    </a:lnTo>
                    <a:lnTo>
                      <a:pt x="687" y="1476"/>
                    </a:lnTo>
                    <a:lnTo>
                      <a:pt x="689" y="1479"/>
                    </a:lnTo>
                    <a:lnTo>
                      <a:pt x="687" y="1483"/>
                    </a:lnTo>
                    <a:lnTo>
                      <a:pt x="687" y="1486"/>
                    </a:lnTo>
                    <a:lnTo>
                      <a:pt x="687" y="1486"/>
                    </a:lnTo>
                    <a:close/>
                    <a:moveTo>
                      <a:pt x="510" y="1687"/>
                    </a:moveTo>
                    <a:lnTo>
                      <a:pt x="508" y="1692"/>
                    </a:lnTo>
                    <a:lnTo>
                      <a:pt x="506" y="1691"/>
                    </a:lnTo>
                    <a:lnTo>
                      <a:pt x="504" y="1689"/>
                    </a:lnTo>
                    <a:lnTo>
                      <a:pt x="503" y="1687"/>
                    </a:lnTo>
                    <a:lnTo>
                      <a:pt x="499" y="1687"/>
                    </a:lnTo>
                    <a:lnTo>
                      <a:pt x="499" y="1687"/>
                    </a:lnTo>
                    <a:lnTo>
                      <a:pt x="508" y="1682"/>
                    </a:lnTo>
                    <a:lnTo>
                      <a:pt x="511" y="1680"/>
                    </a:lnTo>
                    <a:lnTo>
                      <a:pt x="511" y="1682"/>
                    </a:lnTo>
                    <a:lnTo>
                      <a:pt x="510" y="1684"/>
                    </a:lnTo>
                    <a:lnTo>
                      <a:pt x="510" y="16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88"/>
              <p:cNvSpPr>
                <a:spLocks/>
              </p:cNvSpPr>
              <p:nvPr/>
            </p:nvSpPr>
            <p:spPr bwMode="auto">
              <a:xfrm>
                <a:off x="3313" y="2783"/>
                <a:ext cx="56" cy="15"/>
              </a:xfrm>
              <a:custGeom>
                <a:avLst/>
                <a:gdLst>
                  <a:gd name="T0" fmla="*/ 0 w 56"/>
                  <a:gd name="T1" fmla="*/ 14 h 15"/>
                  <a:gd name="T2" fmla="*/ 2 w 56"/>
                  <a:gd name="T3" fmla="*/ 9 h 15"/>
                  <a:gd name="T4" fmla="*/ 3 w 56"/>
                  <a:gd name="T5" fmla="*/ 9 h 15"/>
                  <a:gd name="T6" fmla="*/ 5 w 56"/>
                  <a:gd name="T7" fmla="*/ 10 h 15"/>
                  <a:gd name="T8" fmla="*/ 10 w 56"/>
                  <a:gd name="T9" fmla="*/ 10 h 15"/>
                  <a:gd name="T10" fmla="*/ 12 w 56"/>
                  <a:gd name="T11" fmla="*/ 10 h 15"/>
                  <a:gd name="T12" fmla="*/ 15 w 56"/>
                  <a:gd name="T13" fmla="*/ 9 h 15"/>
                  <a:gd name="T14" fmla="*/ 22 w 56"/>
                  <a:gd name="T15" fmla="*/ 7 h 15"/>
                  <a:gd name="T16" fmla="*/ 26 w 56"/>
                  <a:gd name="T17" fmla="*/ 7 h 15"/>
                  <a:gd name="T18" fmla="*/ 24 w 56"/>
                  <a:gd name="T19" fmla="*/ 7 h 15"/>
                  <a:gd name="T20" fmla="*/ 12 w 56"/>
                  <a:gd name="T21" fmla="*/ 7 h 15"/>
                  <a:gd name="T22" fmla="*/ 7 w 56"/>
                  <a:gd name="T23" fmla="*/ 10 h 15"/>
                  <a:gd name="T24" fmla="*/ 5 w 56"/>
                  <a:gd name="T25" fmla="*/ 5 h 15"/>
                  <a:gd name="T26" fmla="*/ 15 w 56"/>
                  <a:gd name="T27" fmla="*/ 5 h 15"/>
                  <a:gd name="T28" fmla="*/ 24 w 56"/>
                  <a:gd name="T29" fmla="*/ 5 h 15"/>
                  <a:gd name="T30" fmla="*/ 29 w 56"/>
                  <a:gd name="T31" fmla="*/ 2 h 15"/>
                  <a:gd name="T32" fmla="*/ 34 w 56"/>
                  <a:gd name="T33" fmla="*/ 0 h 15"/>
                  <a:gd name="T34" fmla="*/ 39 w 56"/>
                  <a:gd name="T35" fmla="*/ 3 h 15"/>
                  <a:gd name="T36" fmla="*/ 43 w 56"/>
                  <a:gd name="T37" fmla="*/ 5 h 15"/>
                  <a:gd name="T38" fmla="*/ 46 w 56"/>
                  <a:gd name="T39" fmla="*/ 7 h 15"/>
                  <a:gd name="T40" fmla="*/ 48 w 56"/>
                  <a:gd name="T41" fmla="*/ 7 h 15"/>
                  <a:gd name="T42" fmla="*/ 51 w 56"/>
                  <a:gd name="T43" fmla="*/ 5 h 15"/>
                  <a:gd name="T44" fmla="*/ 56 w 56"/>
                  <a:gd name="T45" fmla="*/ 7 h 15"/>
                  <a:gd name="T46" fmla="*/ 56 w 56"/>
                  <a:gd name="T47" fmla="*/ 10 h 15"/>
                  <a:gd name="T48" fmla="*/ 50 w 56"/>
                  <a:gd name="T49" fmla="*/ 12 h 15"/>
                  <a:gd name="T50" fmla="*/ 41 w 56"/>
                  <a:gd name="T51" fmla="*/ 10 h 15"/>
                  <a:gd name="T52" fmla="*/ 38 w 56"/>
                  <a:gd name="T53" fmla="*/ 9 h 15"/>
                  <a:gd name="T54" fmla="*/ 34 w 56"/>
                  <a:gd name="T55" fmla="*/ 7 h 15"/>
                  <a:gd name="T56" fmla="*/ 31 w 56"/>
                  <a:gd name="T57" fmla="*/ 5 h 15"/>
                  <a:gd name="T58" fmla="*/ 31 w 56"/>
                  <a:gd name="T59" fmla="*/ 7 h 15"/>
                  <a:gd name="T60" fmla="*/ 29 w 56"/>
                  <a:gd name="T61" fmla="*/ 9 h 15"/>
                  <a:gd name="T62" fmla="*/ 22 w 56"/>
                  <a:gd name="T63" fmla="*/ 10 h 15"/>
                  <a:gd name="T64" fmla="*/ 19 w 56"/>
                  <a:gd name="T65" fmla="*/ 10 h 15"/>
                  <a:gd name="T66" fmla="*/ 15 w 56"/>
                  <a:gd name="T67" fmla="*/ 14 h 15"/>
                  <a:gd name="T68" fmla="*/ 7 w 56"/>
                  <a:gd name="T69" fmla="*/ 14 h 15"/>
                  <a:gd name="T70" fmla="*/ 2 w 56"/>
                  <a:gd name="T7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6" h="15">
                    <a:moveTo>
                      <a:pt x="0" y="15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9" y="9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5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1" y="5"/>
                    </a:lnTo>
                    <a:lnTo>
                      <a:pt x="55" y="5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3" y="10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1" y="10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5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89"/>
              <p:cNvSpPr>
                <a:spLocks/>
              </p:cNvSpPr>
              <p:nvPr/>
            </p:nvSpPr>
            <p:spPr bwMode="auto">
              <a:xfrm>
                <a:off x="3347" y="2805"/>
                <a:ext cx="140" cy="106"/>
              </a:xfrm>
              <a:custGeom>
                <a:avLst/>
                <a:gdLst>
                  <a:gd name="T0" fmla="*/ 69 w 140"/>
                  <a:gd name="T1" fmla="*/ 10 h 106"/>
                  <a:gd name="T2" fmla="*/ 75 w 140"/>
                  <a:gd name="T3" fmla="*/ 10 h 106"/>
                  <a:gd name="T4" fmla="*/ 82 w 140"/>
                  <a:gd name="T5" fmla="*/ 16 h 106"/>
                  <a:gd name="T6" fmla="*/ 87 w 140"/>
                  <a:gd name="T7" fmla="*/ 10 h 106"/>
                  <a:gd name="T8" fmla="*/ 99 w 140"/>
                  <a:gd name="T9" fmla="*/ 14 h 106"/>
                  <a:gd name="T10" fmla="*/ 108 w 140"/>
                  <a:gd name="T11" fmla="*/ 9 h 106"/>
                  <a:gd name="T12" fmla="*/ 108 w 140"/>
                  <a:gd name="T13" fmla="*/ 5 h 106"/>
                  <a:gd name="T14" fmla="*/ 117 w 140"/>
                  <a:gd name="T15" fmla="*/ 7 h 106"/>
                  <a:gd name="T16" fmla="*/ 120 w 140"/>
                  <a:gd name="T17" fmla="*/ 21 h 106"/>
                  <a:gd name="T18" fmla="*/ 125 w 140"/>
                  <a:gd name="T19" fmla="*/ 26 h 106"/>
                  <a:gd name="T20" fmla="*/ 125 w 140"/>
                  <a:gd name="T21" fmla="*/ 29 h 106"/>
                  <a:gd name="T22" fmla="*/ 123 w 140"/>
                  <a:gd name="T23" fmla="*/ 33 h 106"/>
                  <a:gd name="T24" fmla="*/ 128 w 140"/>
                  <a:gd name="T25" fmla="*/ 36 h 106"/>
                  <a:gd name="T26" fmla="*/ 135 w 140"/>
                  <a:gd name="T27" fmla="*/ 48 h 106"/>
                  <a:gd name="T28" fmla="*/ 132 w 140"/>
                  <a:gd name="T29" fmla="*/ 53 h 106"/>
                  <a:gd name="T30" fmla="*/ 135 w 140"/>
                  <a:gd name="T31" fmla="*/ 63 h 106"/>
                  <a:gd name="T32" fmla="*/ 139 w 140"/>
                  <a:gd name="T33" fmla="*/ 70 h 106"/>
                  <a:gd name="T34" fmla="*/ 140 w 140"/>
                  <a:gd name="T35" fmla="*/ 79 h 106"/>
                  <a:gd name="T36" fmla="*/ 139 w 140"/>
                  <a:gd name="T37" fmla="*/ 82 h 106"/>
                  <a:gd name="T38" fmla="*/ 130 w 140"/>
                  <a:gd name="T39" fmla="*/ 82 h 106"/>
                  <a:gd name="T40" fmla="*/ 134 w 140"/>
                  <a:gd name="T41" fmla="*/ 87 h 106"/>
                  <a:gd name="T42" fmla="*/ 132 w 140"/>
                  <a:gd name="T43" fmla="*/ 94 h 106"/>
                  <a:gd name="T44" fmla="*/ 125 w 140"/>
                  <a:gd name="T45" fmla="*/ 99 h 106"/>
                  <a:gd name="T46" fmla="*/ 122 w 140"/>
                  <a:gd name="T47" fmla="*/ 97 h 106"/>
                  <a:gd name="T48" fmla="*/ 118 w 140"/>
                  <a:gd name="T49" fmla="*/ 104 h 106"/>
                  <a:gd name="T50" fmla="*/ 113 w 140"/>
                  <a:gd name="T51" fmla="*/ 106 h 106"/>
                  <a:gd name="T52" fmla="*/ 108 w 140"/>
                  <a:gd name="T53" fmla="*/ 102 h 106"/>
                  <a:gd name="T54" fmla="*/ 108 w 140"/>
                  <a:gd name="T55" fmla="*/ 97 h 106"/>
                  <a:gd name="T56" fmla="*/ 106 w 140"/>
                  <a:gd name="T57" fmla="*/ 91 h 106"/>
                  <a:gd name="T58" fmla="*/ 106 w 140"/>
                  <a:gd name="T59" fmla="*/ 84 h 106"/>
                  <a:gd name="T60" fmla="*/ 103 w 140"/>
                  <a:gd name="T61" fmla="*/ 82 h 106"/>
                  <a:gd name="T62" fmla="*/ 96 w 140"/>
                  <a:gd name="T63" fmla="*/ 82 h 106"/>
                  <a:gd name="T64" fmla="*/ 89 w 140"/>
                  <a:gd name="T65" fmla="*/ 82 h 106"/>
                  <a:gd name="T66" fmla="*/ 84 w 140"/>
                  <a:gd name="T67" fmla="*/ 85 h 106"/>
                  <a:gd name="T68" fmla="*/ 87 w 140"/>
                  <a:gd name="T69" fmla="*/ 79 h 106"/>
                  <a:gd name="T70" fmla="*/ 82 w 140"/>
                  <a:gd name="T71" fmla="*/ 70 h 106"/>
                  <a:gd name="T72" fmla="*/ 82 w 140"/>
                  <a:gd name="T73" fmla="*/ 65 h 106"/>
                  <a:gd name="T74" fmla="*/ 74 w 140"/>
                  <a:gd name="T75" fmla="*/ 53 h 106"/>
                  <a:gd name="T76" fmla="*/ 55 w 140"/>
                  <a:gd name="T77" fmla="*/ 55 h 106"/>
                  <a:gd name="T78" fmla="*/ 46 w 140"/>
                  <a:gd name="T79" fmla="*/ 58 h 106"/>
                  <a:gd name="T80" fmla="*/ 43 w 140"/>
                  <a:gd name="T81" fmla="*/ 67 h 106"/>
                  <a:gd name="T82" fmla="*/ 36 w 140"/>
                  <a:gd name="T83" fmla="*/ 70 h 106"/>
                  <a:gd name="T84" fmla="*/ 31 w 140"/>
                  <a:gd name="T85" fmla="*/ 67 h 106"/>
                  <a:gd name="T86" fmla="*/ 26 w 140"/>
                  <a:gd name="T87" fmla="*/ 56 h 106"/>
                  <a:gd name="T88" fmla="*/ 21 w 140"/>
                  <a:gd name="T89" fmla="*/ 53 h 106"/>
                  <a:gd name="T90" fmla="*/ 12 w 140"/>
                  <a:gd name="T91" fmla="*/ 48 h 106"/>
                  <a:gd name="T92" fmla="*/ 7 w 140"/>
                  <a:gd name="T93" fmla="*/ 38 h 106"/>
                  <a:gd name="T94" fmla="*/ 0 w 140"/>
                  <a:gd name="T95" fmla="*/ 38 h 106"/>
                  <a:gd name="T96" fmla="*/ 5 w 140"/>
                  <a:gd name="T97" fmla="*/ 26 h 106"/>
                  <a:gd name="T98" fmla="*/ 14 w 140"/>
                  <a:gd name="T99" fmla="*/ 21 h 106"/>
                  <a:gd name="T100" fmla="*/ 24 w 140"/>
                  <a:gd name="T101" fmla="*/ 14 h 106"/>
                  <a:gd name="T102" fmla="*/ 22 w 140"/>
                  <a:gd name="T103" fmla="*/ 9 h 106"/>
                  <a:gd name="T104" fmla="*/ 26 w 140"/>
                  <a:gd name="T105" fmla="*/ 5 h 106"/>
                  <a:gd name="T106" fmla="*/ 36 w 140"/>
                  <a:gd name="T107" fmla="*/ 2 h 106"/>
                  <a:gd name="T108" fmla="*/ 40 w 140"/>
                  <a:gd name="T109" fmla="*/ 5 h 106"/>
                  <a:gd name="T110" fmla="*/ 45 w 140"/>
                  <a:gd name="T111" fmla="*/ 5 h 106"/>
                  <a:gd name="T112" fmla="*/ 55 w 140"/>
                  <a:gd name="T113" fmla="*/ 7 h 106"/>
                  <a:gd name="T114" fmla="*/ 70 w 140"/>
                  <a:gd name="T115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106">
                    <a:moveTo>
                      <a:pt x="70" y="5"/>
                    </a:moveTo>
                    <a:lnTo>
                      <a:pt x="69" y="7"/>
                    </a:lnTo>
                    <a:lnTo>
                      <a:pt x="69" y="7"/>
                    </a:lnTo>
                    <a:lnTo>
                      <a:pt x="69" y="9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5" y="12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6" y="14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6" y="12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3" y="14"/>
                    </a:lnTo>
                    <a:lnTo>
                      <a:pt x="103" y="10"/>
                    </a:lnTo>
                    <a:lnTo>
                      <a:pt x="105" y="10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8" y="5"/>
                    </a:lnTo>
                    <a:lnTo>
                      <a:pt x="108" y="5"/>
                    </a:lnTo>
                    <a:lnTo>
                      <a:pt x="108" y="5"/>
                    </a:lnTo>
                    <a:lnTo>
                      <a:pt x="110" y="4"/>
                    </a:lnTo>
                    <a:lnTo>
                      <a:pt x="111" y="5"/>
                    </a:lnTo>
                    <a:lnTo>
                      <a:pt x="113" y="5"/>
                    </a:lnTo>
                    <a:lnTo>
                      <a:pt x="115" y="5"/>
                    </a:lnTo>
                    <a:lnTo>
                      <a:pt x="117" y="7"/>
                    </a:lnTo>
                    <a:lnTo>
                      <a:pt x="117" y="9"/>
                    </a:lnTo>
                    <a:lnTo>
                      <a:pt x="118" y="12"/>
                    </a:lnTo>
                    <a:lnTo>
                      <a:pt x="120" y="16"/>
                    </a:lnTo>
                    <a:lnTo>
                      <a:pt x="120" y="17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27" y="27"/>
                    </a:lnTo>
                    <a:lnTo>
                      <a:pt x="127" y="27"/>
                    </a:lnTo>
                    <a:lnTo>
                      <a:pt x="127" y="27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2" y="33"/>
                    </a:lnTo>
                    <a:lnTo>
                      <a:pt x="122" y="33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8" y="38"/>
                    </a:lnTo>
                    <a:lnTo>
                      <a:pt x="128" y="41"/>
                    </a:lnTo>
                    <a:lnTo>
                      <a:pt x="130" y="43"/>
                    </a:lnTo>
                    <a:lnTo>
                      <a:pt x="130" y="45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51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8"/>
                    </a:lnTo>
                    <a:lnTo>
                      <a:pt x="132" y="62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5" y="63"/>
                    </a:lnTo>
                    <a:lnTo>
                      <a:pt x="137" y="63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9" y="68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9" y="77"/>
                    </a:lnTo>
                    <a:lnTo>
                      <a:pt x="140" y="79"/>
                    </a:lnTo>
                    <a:lnTo>
                      <a:pt x="140" y="80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9" y="82"/>
                    </a:lnTo>
                    <a:lnTo>
                      <a:pt x="137" y="82"/>
                    </a:lnTo>
                    <a:lnTo>
                      <a:pt x="135" y="82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0" y="82"/>
                    </a:lnTo>
                    <a:lnTo>
                      <a:pt x="130" y="82"/>
                    </a:lnTo>
                    <a:lnTo>
                      <a:pt x="130" y="84"/>
                    </a:lnTo>
                    <a:lnTo>
                      <a:pt x="130" y="85"/>
                    </a:lnTo>
                    <a:lnTo>
                      <a:pt x="130" y="87"/>
                    </a:lnTo>
                    <a:lnTo>
                      <a:pt x="132" y="87"/>
                    </a:lnTo>
                    <a:lnTo>
                      <a:pt x="134" y="87"/>
                    </a:lnTo>
                    <a:lnTo>
                      <a:pt x="134" y="87"/>
                    </a:lnTo>
                    <a:lnTo>
                      <a:pt x="135" y="89"/>
                    </a:lnTo>
                    <a:lnTo>
                      <a:pt x="135" y="89"/>
                    </a:lnTo>
                    <a:lnTo>
                      <a:pt x="134" y="91"/>
                    </a:lnTo>
                    <a:lnTo>
                      <a:pt x="134" y="92"/>
                    </a:lnTo>
                    <a:lnTo>
                      <a:pt x="132" y="94"/>
                    </a:lnTo>
                    <a:lnTo>
                      <a:pt x="132" y="94"/>
                    </a:lnTo>
                    <a:lnTo>
                      <a:pt x="132" y="96"/>
                    </a:lnTo>
                    <a:lnTo>
                      <a:pt x="130" y="99"/>
                    </a:lnTo>
                    <a:lnTo>
                      <a:pt x="130" y="99"/>
                    </a:lnTo>
                    <a:lnTo>
                      <a:pt x="128" y="99"/>
                    </a:lnTo>
                    <a:lnTo>
                      <a:pt x="127" y="99"/>
                    </a:lnTo>
                    <a:lnTo>
                      <a:pt x="125" y="99"/>
                    </a:lnTo>
                    <a:lnTo>
                      <a:pt x="125" y="99"/>
                    </a:lnTo>
                    <a:lnTo>
                      <a:pt x="123" y="99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2" y="97"/>
                    </a:lnTo>
                    <a:lnTo>
                      <a:pt x="122" y="97"/>
                    </a:lnTo>
                    <a:lnTo>
                      <a:pt x="122" y="99"/>
                    </a:lnTo>
                    <a:lnTo>
                      <a:pt x="122" y="99"/>
                    </a:lnTo>
                    <a:lnTo>
                      <a:pt x="120" y="101"/>
                    </a:lnTo>
                    <a:lnTo>
                      <a:pt x="120" y="101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8" y="106"/>
                    </a:lnTo>
                    <a:lnTo>
                      <a:pt x="117" y="106"/>
                    </a:lnTo>
                    <a:lnTo>
                      <a:pt x="117" y="104"/>
                    </a:lnTo>
                    <a:lnTo>
                      <a:pt x="117" y="106"/>
                    </a:lnTo>
                    <a:lnTo>
                      <a:pt x="115" y="106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13" y="104"/>
                    </a:lnTo>
                    <a:lnTo>
                      <a:pt x="111" y="104"/>
                    </a:lnTo>
                    <a:lnTo>
                      <a:pt x="111" y="102"/>
                    </a:lnTo>
                    <a:lnTo>
                      <a:pt x="110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8" y="101"/>
                    </a:lnTo>
                    <a:lnTo>
                      <a:pt x="108" y="99"/>
                    </a:lnTo>
                    <a:lnTo>
                      <a:pt x="108" y="97"/>
                    </a:lnTo>
                    <a:lnTo>
                      <a:pt x="108" y="97"/>
                    </a:lnTo>
                    <a:lnTo>
                      <a:pt x="108" y="96"/>
                    </a:lnTo>
                    <a:lnTo>
                      <a:pt x="108" y="94"/>
                    </a:lnTo>
                    <a:lnTo>
                      <a:pt x="108" y="92"/>
                    </a:lnTo>
                    <a:lnTo>
                      <a:pt x="108" y="92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6" y="89"/>
                    </a:lnTo>
                    <a:lnTo>
                      <a:pt x="106" y="87"/>
                    </a:lnTo>
                    <a:lnTo>
                      <a:pt x="106" y="85"/>
                    </a:lnTo>
                    <a:lnTo>
                      <a:pt x="106" y="84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3" y="82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101" y="80"/>
                    </a:lnTo>
                    <a:lnTo>
                      <a:pt x="96" y="82"/>
                    </a:lnTo>
                    <a:lnTo>
                      <a:pt x="94" y="82"/>
                    </a:lnTo>
                    <a:lnTo>
                      <a:pt x="94" y="82"/>
                    </a:lnTo>
                    <a:lnTo>
                      <a:pt x="94" y="80"/>
                    </a:lnTo>
                    <a:lnTo>
                      <a:pt x="93" y="82"/>
                    </a:lnTo>
                    <a:lnTo>
                      <a:pt x="91" y="82"/>
                    </a:lnTo>
                    <a:lnTo>
                      <a:pt x="89" y="82"/>
                    </a:lnTo>
                    <a:lnTo>
                      <a:pt x="89" y="82"/>
                    </a:lnTo>
                    <a:lnTo>
                      <a:pt x="87" y="84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4" y="85"/>
                    </a:lnTo>
                    <a:lnTo>
                      <a:pt x="82" y="85"/>
                    </a:lnTo>
                    <a:lnTo>
                      <a:pt x="82" y="84"/>
                    </a:lnTo>
                    <a:lnTo>
                      <a:pt x="84" y="84"/>
                    </a:lnTo>
                    <a:lnTo>
                      <a:pt x="84" y="80"/>
                    </a:lnTo>
                    <a:lnTo>
                      <a:pt x="87" y="79"/>
                    </a:lnTo>
                    <a:lnTo>
                      <a:pt x="87" y="79"/>
                    </a:lnTo>
                    <a:lnTo>
                      <a:pt x="86" y="77"/>
                    </a:lnTo>
                    <a:lnTo>
                      <a:pt x="86" y="75"/>
                    </a:lnTo>
                    <a:lnTo>
                      <a:pt x="86" y="72"/>
                    </a:lnTo>
                    <a:lnTo>
                      <a:pt x="84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2" y="65"/>
                    </a:lnTo>
                    <a:lnTo>
                      <a:pt x="81" y="62"/>
                    </a:lnTo>
                    <a:lnTo>
                      <a:pt x="79" y="60"/>
                    </a:lnTo>
                    <a:lnTo>
                      <a:pt x="77" y="56"/>
                    </a:lnTo>
                    <a:lnTo>
                      <a:pt x="75" y="56"/>
                    </a:lnTo>
                    <a:lnTo>
                      <a:pt x="74" y="55"/>
                    </a:lnTo>
                    <a:lnTo>
                      <a:pt x="74" y="53"/>
                    </a:lnTo>
                    <a:lnTo>
                      <a:pt x="72" y="53"/>
                    </a:lnTo>
                    <a:lnTo>
                      <a:pt x="69" y="53"/>
                    </a:lnTo>
                    <a:lnTo>
                      <a:pt x="63" y="53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55" y="55"/>
                    </a:lnTo>
                    <a:lnTo>
                      <a:pt x="53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5" y="63"/>
                    </a:lnTo>
                    <a:lnTo>
                      <a:pt x="43" y="65"/>
                    </a:lnTo>
                    <a:lnTo>
                      <a:pt x="43" y="67"/>
                    </a:lnTo>
                    <a:lnTo>
                      <a:pt x="40" y="67"/>
                    </a:lnTo>
                    <a:lnTo>
                      <a:pt x="40" y="68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4" y="70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28" y="62"/>
                    </a:lnTo>
                    <a:lnTo>
                      <a:pt x="26" y="62"/>
                    </a:lnTo>
                    <a:lnTo>
                      <a:pt x="26" y="60"/>
                    </a:lnTo>
                    <a:lnTo>
                      <a:pt x="26" y="56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4" y="55"/>
                    </a:lnTo>
                    <a:lnTo>
                      <a:pt x="22" y="55"/>
                    </a:lnTo>
                    <a:lnTo>
                      <a:pt x="21" y="53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2" y="48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21" y="21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5"/>
                    </a:lnTo>
                    <a:lnTo>
                      <a:pt x="60" y="5"/>
                    </a:lnTo>
                    <a:lnTo>
                      <a:pt x="62" y="7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90"/>
              <p:cNvSpPr>
                <a:spLocks/>
              </p:cNvSpPr>
              <p:nvPr/>
            </p:nvSpPr>
            <p:spPr bwMode="auto">
              <a:xfrm>
                <a:off x="4543" y="3271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91"/>
              <p:cNvSpPr>
                <a:spLocks noEditPoints="1"/>
              </p:cNvSpPr>
              <p:nvPr/>
            </p:nvSpPr>
            <p:spPr bwMode="auto">
              <a:xfrm>
                <a:off x="2449" y="2730"/>
                <a:ext cx="12" cy="12"/>
              </a:xfrm>
              <a:custGeom>
                <a:avLst/>
                <a:gdLst>
                  <a:gd name="T0" fmla="*/ 8 w 12"/>
                  <a:gd name="T1" fmla="*/ 5 h 12"/>
                  <a:gd name="T2" fmla="*/ 7 w 12"/>
                  <a:gd name="T3" fmla="*/ 5 h 12"/>
                  <a:gd name="T4" fmla="*/ 5 w 12"/>
                  <a:gd name="T5" fmla="*/ 5 h 12"/>
                  <a:gd name="T6" fmla="*/ 5 w 12"/>
                  <a:gd name="T7" fmla="*/ 5 h 12"/>
                  <a:gd name="T8" fmla="*/ 5 w 12"/>
                  <a:gd name="T9" fmla="*/ 4 h 12"/>
                  <a:gd name="T10" fmla="*/ 5 w 12"/>
                  <a:gd name="T11" fmla="*/ 2 h 12"/>
                  <a:gd name="T12" fmla="*/ 5 w 12"/>
                  <a:gd name="T13" fmla="*/ 0 h 12"/>
                  <a:gd name="T14" fmla="*/ 7 w 12"/>
                  <a:gd name="T15" fmla="*/ 0 h 12"/>
                  <a:gd name="T16" fmla="*/ 7 w 12"/>
                  <a:gd name="T17" fmla="*/ 2 h 12"/>
                  <a:gd name="T18" fmla="*/ 7 w 12"/>
                  <a:gd name="T19" fmla="*/ 2 h 12"/>
                  <a:gd name="T20" fmla="*/ 8 w 12"/>
                  <a:gd name="T21" fmla="*/ 4 h 12"/>
                  <a:gd name="T22" fmla="*/ 12 w 12"/>
                  <a:gd name="T23" fmla="*/ 5 h 12"/>
                  <a:gd name="T24" fmla="*/ 8 w 12"/>
                  <a:gd name="T25" fmla="*/ 5 h 12"/>
                  <a:gd name="T26" fmla="*/ 8 w 12"/>
                  <a:gd name="T27" fmla="*/ 5 h 12"/>
                  <a:gd name="T28" fmla="*/ 3 w 12"/>
                  <a:gd name="T29" fmla="*/ 10 h 12"/>
                  <a:gd name="T30" fmla="*/ 1 w 12"/>
                  <a:gd name="T31" fmla="*/ 10 h 12"/>
                  <a:gd name="T32" fmla="*/ 1 w 12"/>
                  <a:gd name="T33" fmla="*/ 10 h 12"/>
                  <a:gd name="T34" fmla="*/ 0 w 12"/>
                  <a:gd name="T35" fmla="*/ 9 h 12"/>
                  <a:gd name="T36" fmla="*/ 0 w 12"/>
                  <a:gd name="T37" fmla="*/ 5 h 12"/>
                  <a:gd name="T38" fmla="*/ 0 w 12"/>
                  <a:gd name="T39" fmla="*/ 4 h 12"/>
                  <a:gd name="T40" fmla="*/ 0 w 12"/>
                  <a:gd name="T41" fmla="*/ 4 h 12"/>
                  <a:gd name="T42" fmla="*/ 3 w 12"/>
                  <a:gd name="T43" fmla="*/ 4 h 12"/>
                  <a:gd name="T44" fmla="*/ 3 w 12"/>
                  <a:gd name="T45" fmla="*/ 5 h 12"/>
                  <a:gd name="T46" fmla="*/ 5 w 12"/>
                  <a:gd name="T47" fmla="*/ 5 h 12"/>
                  <a:gd name="T48" fmla="*/ 3 w 12"/>
                  <a:gd name="T49" fmla="*/ 5 h 12"/>
                  <a:gd name="T50" fmla="*/ 3 w 12"/>
                  <a:gd name="T51" fmla="*/ 9 h 12"/>
                  <a:gd name="T52" fmla="*/ 3 w 12"/>
                  <a:gd name="T53" fmla="*/ 10 h 12"/>
                  <a:gd name="T54" fmla="*/ 3 w 12"/>
                  <a:gd name="T55" fmla="*/ 10 h 12"/>
                  <a:gd name="T56" fmla="*/ 10 w 12"/>
                  <a:gd name="T57" fmla="*/ 12 h 12"/>
                  <a:gd name="T58" fmla="*/ 10 w 12"/>
                  <a:gd name="T59" fmla="*/ 12 h 12"/>
                  <a:gd name="T60" fmla="*/ 8 w 12"/>
                  <a:gd name="T61" fmla="*/ 12 h 12"/>
                  <a:gd name="T62" fmla="*/ 8 w 12"/>
                  <a:gd name="T63" fmla="*/ 12 h 12"/>
                  <a:gd name="T64" fmla="*/ 10 w 12"/>
                  <a:gd name="T65" fmla="*/ 10 h 12"/>
                  <a:gd name="T66" fmla="*/ 10 w 12"/>
                  <a:gd name="T67" fmla="*/ 10 h 12"/>
                  <a:gd name="T68" fmla="*/ 10 w 12"/>
                  <a:gd name="T69" fmla="*/ 10 h 12"/>
                  <a:gd name="T70" fmla="*/ 12 w 12"/>
                  <a:gd name="T71" fmla="*/ 12 h 12"/>
                  <a:gd name="T72" fmla="*/ 10 w 12"/>
                  <a:gd name="T73" fmla="*/ 12 h 12"/>
                  <a:gd name="T74" fmla="*/ 10 w 12"/>
                  <a:gd name="T7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12">
                    <a:moveTo>
                      <a:pt x="8" y="5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  <a:moveTo>
                      <a:pt x="3" y="1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  <a:moveTo>
                      <a:pt x="10" y="12"/>
                    </a:move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2"/>
              <p:cNvSpPr>
                <a:spLocks noEditPoints="1"/>
              </p:cNvSpPr>
              <p:nvPr/>
            </p:nvSpPr>
            <p:spPr bwMode="auto">
              <a:xfrm>
                <a:off x="3797" y="2977"/>
                <a:ext cx="57" cy="53"/>
              </a:xfrm>
              <a:custGeom>
                <a:avLst/>
                <a:gdLst>
                  <a:gd name="T0" fmla="*/ 7 w 57"/>
                  <a:gd name="T1" fmla="*/ 0 h 53"/>
                  <a:gd name="T2" fmla="*/ 10 w 57"/>
                  <a:gd name="T3" fmla="*/ 0 h 53"/>
                  <a:gd name="T4" fmla="*/ 7 w 57"/>
                  <a:gd name="T5" fmla="*/ 7 h 53"/>
                  <a:gd name="T6" fmla="*/ 5 w 57"/>
                  <a:gd name="T7" fmla="*/ 11 h 53"/>
                  <a:gd name="T8" fmla="*/ 2 w 57"/>
                  <a:gd name="T9" fmla="*/ 9 h 53"/>
                  <a:gd name="T10" fmla="*/ 0 w 57"/>
                  <a:gd name="T11" fmla="*/ 9 h 53"/>
                  <a:gd name="T12" fmla="*/ 2 w 57"/>
                  <a:gd name="T13" fmla="*/ 5 h 53"/>
                  <a:gd name="T14" fmla="*/ 4 w 57"/>
                  <a:gd name="T15" fmla="*/ 5 h 53"/>
                  <a:gd name="T16" fmla="*/ 5 w 57"/>
                  <a:gd name="T17" fmla="*/ 2 h 53"/>
                  <a:gd name="T18" fmla="*/ 7 w 57"/>
                  <a:gd name="T19" fmla="*/ 0 h 53"/>
                  <a:gd name="T20" fmla="*/ 57 w 57"/>
                  <a:gd name="T21" fmla="*/ 31 h 53"/>
                  <a:gd name="T22" fmla="*/ 57 w 57"/>
                  <a:gd name="T23" fmla="*/ 38 h 53"/>
                  <a:gd name="T24" fmla="*/ 57 w 57"/>
                  <a:gd name="T25" fmla="*/ 46 h 53"/>
                  <a:gd name="T26" fmla="*/ 57 w 57"/>
                  <a:gd name="T27" fmla="*/ 53 h 53"/>
                  <a:gd name="T28" fmla="*/ 46 w 57"/>
                  <a:gd name="T29" fmla="*/ 53 h 53"/>
                  <a:gd name="T30" fmla="*/ 36 w 57"/>
                  <a:gd name="T31" fmla="*/ 53 h 53"/>
                  <a:gd name="T32" fmla="*/ 31 w 57"/>
                  <a:gd name="T33" fmla="*/ 53 h 53"/>
                  <a:gd name="T34" fmla="*/ 29 w 57"/>
                  <a:gd name="T35" fmla="*/ 53 h 53"/>
                  <a:gd name="T36" fmla="*/ 28 w 57"/>
                  <a:gd name="T37" fmla="*/ 53 h 53"/>
                  <a:gd name="T38" fmla="*/ 26 w 57"/>
                  <a:gd name="T39" fmla="*/ 51 h 53"/>
                  <a:gd name="T40" fmla="*/ 26 w 57"/>
                  <a:gd name="T41" fmla="*/ 51 h 53"/>
                  <a:gd name="T42" fmla="*/ 24 w 57"/>
                  <a:gd name="T43" fmla="*/ 51 h 53"/>
                  <a:gd name="T44" fmla="*/ 22 w 57"/>
                  <a:gd name="T45" fmla="*/ 51 h 53"/>
                  <a:gd name="T46" fmla="*/ 21 w 57"/>
                  <a:gd name="T47" fmla="*/ 50 h 53"/>
                  <a:gd name="T48" fmla="*/ 19 w 57"/>
                  <a:gd name="T49" fmla="*/ 46 h 53"/>
                  <a:gd name="T50" fmla="*/ 22 w 57"/>
                  <a:gd name="T51" fmla="*/ 43 h 53"/>
                  <a:gd name="T52" fmla="*/ 24 w 57"/>
                  <a:gd name="T53" fmla="*/ 41 h 53"/>
                  <a:gd name="T54" fmla="*/ 28 w 57"/>
                  <a:gd name="T55" fmla="*/ 34 h 53"/>
                  <a:gd name="T56" fmla="*/ 28 w 57"/>
                  <a:gd name="T57" fmla="*/ 28 h 53"/>
                  <a:gd name="T58" fmla="*/ 28 w 57"/>
                  <a:gd name="T59" fmla="*/ 28 h 53"/>
                  <a:gd name="T60" fmla="*/ 28 w 57"/>
                  <a:gd name="T61" fmla="*/ 29 h 53"/>
                  <a:gd name="T62" fmla="*/ 36 w 57"/>
                  <a:gd name="T63" fmla="*/ 31 h 53"/>
                  <a:gd name="T64" fmla="*/ 46 w 57"/>
                  <a:gd name="T65" fmla="*/ 31 h 53"/>
                  <a:gd name="T66" fmla="*/ 57 w 57"/>
                  <a:gd name="T6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" h="53">
                    <a:moveTo>
                      <a:pt x="7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57" y="31"/>
                    </a:moveTo>
                    <a:lnTo>
                      <a:pt x="57" y="34"/>
                    </a:lnTo>
                    <a:lnTo>
                      <a:pt x="57" y="38"/>
                    </a:lnTo>
                    <a:lnTo>
                      <a:pt x="57" y="43"/>
                    </a:lnTo>
                    <a:lnTo>
                      <a:pt x="57" y="46"/>
                    </a:lnTo>
                    <a:lnTo>
                      <a:pt x="57" y="50"/>
                    </a:lnTo>
                    <a:lnTo>
                      <a:pt x="57" y="53"/>
                    </a:lnTo>
                    <a:lnTo>
                      <a:pt x="53" y="53"/>
                    </a:lnTo>
                    <a:lnTo>
                      <a:pt x="46" y="53"/>
                    </a:lnTo>
                    <a:lnTo>
                      <a:pt x="41" y="53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6"/>
                    </a:lnTo>
                    <a:lnTo>
                      <a:pt x="21" y="45"/>
                    </a:lnTo>
                    <a:lnTo>
                      <a:pt x="22" y="43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6" y="38"/>
                    </a:lnTo>
                    <a:lnTo>
                      <a:pt x="28" y="34"/>
                    </a:lnTo>
                    <a:lnTo>
                      <a:pt x="26" y="3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31" y="31"/>
                    </a:lnTo>
                    <a:lnTo>
                      <a:pt x="36" y="31"/>
                    </a:lnTo>
                    <a:lnTo>
                      <a:pt x="40" y="31"/>
                    </a:lnTo>
                    <a:lnTo>
                      <a:pt x="46" y="31"/>
                    </a:lnTo>
                    <a:lnTo>
                      <a:pt x="52" y="31"/>
                    </a:lnTo>
                    <a:lnTo>
                      <a:pt x="57" y="31"/>
                    </a:lnTo>
                    <a:lnTo>
                      <a:pt x="57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93"/>
              <p:cNvSpPr>
                <a:spLocks noEditPoints="1"/>
              </p:cNvSpPr>
              <p:nvPr/>
            </p:nvSpPr>
            <p:spPr bwMode="auto">
              <a:xfrm>
                <a:off x="4013" y="2173"/>
                <a:ext cx="166" cy="165"/>
              </a:xfrm>
              <a:custGeom>
                <a:avLst/>
                <a:gdLst>
                  <a:gd name="T0" fmla="*/ 128 w 166"/>
                  <a:gd name="T1" fmla="*/ 19 h 165"/>
                  <a:gd name="T2" fmla="*/ 99 w 166"/>
                  <a:gd name="T3" fmla="*/ 22 h 165"/>
                  <a:gd name="T4" fmla="*/ 84 w 166"/>
                  <a:gd name="T5" fmla="*/ 34 h 165"/>
                  <a:gd name="T6" fmla="*/ 84 w 166"/>
                  <a:gd name="T7" fmla="*/ 44 h 165"/>
                  <a:gd name="T8" fmla="*/ 63 w 166"/>
                  <a:gd name="T9" fmla="*/ 34 h 165"/>
                  <a:gd name="T10" fmla="*/ 67 w 166"/>
                  <a:gd name="T11" fmla="*/ 56 h 165"/>
                  <a:gd name="T12" fmla="*/ 67 w 166"/>
                  <a:gd name="T13" fmla="*/ 68 h 165"/>
                  <a:gd name="T14" fmla="*/ 80 w 166"/>
                  <a:gd name="T15" fmla="*/ 85 h 165"/>
                  <a:gd name="T16" fmla="*/ 73 w 166"/>
                  <a:gd name="T17" fmla="*/ 94 h 165"/>
                  <a:gd name="T18" fmla="*/ 73 w 166"/>
                  <a:gd name="T19" fmla="*/ 107 h 165"/>
                  <a:gd name="T20" fmla="*/ 67 w 166"/>
                  <a:gd name="T21" fmla="*/ 123 h 165"/>
                  <a:gd name="T22" fmla="*/ 53 w 166"/>
                  <a:gd name="T23" fmla="*/ 126 h 165"/>
                  <a:gd name="T24" fmla="*/ 39 w 166"/>
                  <a:gd name="T25" fmla="*/ 107 h 165"/>
                  <a:gd name="T26" fmla="*/ 43 w 166"/>
                  <a:gd name="T27" fmla="*/ 85 h 165"/>
                  <a:gd name="T28" fmla="*/ 67 w 166"/>
                  <a:gd name="T29" fmla="*/ 88 h 165"/>
                  <a:gd name="T30" fmla="*/ 39 w 166"/>
                  <a:gd name="T31" fmla="*/ 85 h 165"/>
                  <a:gd name="T32" fmla="*/ 22 w 166"/>
                  <a:gd name="T33" fmla="*/ 70 h 165"/>
                  <a:gd name="T34" fmla="*/ 14 w 166"/>
                  <a:gd name="T35" fmla="*/ 61 h 165"/>
                  <a:gd name="T36" fmla="*/ 14 w 166"/>
                  <a:gd name="T37" fmla="*/ 48 h 165"/>
                  <a:gd name="T38" fmla="*/ 22 w 166"/>
                  <a:gd name="T39" fmla="*/ 34 h 165"/>
                  <a:gd name="T40" fmla="*/ 37 w 166"/>
                  <a:gd name="T41" fmla="*/ 22 h 165"/>
                  <a:gd name="T42" fmla="*/ 63 w 166"/>
                  <a:gd name="T43" fmla="*/ 10 h 165"/>
                  <a:gd name="T44" fmla="*/ 89 w 166"/>
                  <a:gd name="T45" fmla="*/ 5 h 165"/>
                  <a:gd name="T46" fmla="*/ 114 w 166"/>
                  <a:gd name="T47" fmla="*/ 12 h 165"/>
                  <a:gd name="T48" fmla="*/ 128 w 166"/>
                  <a:gd name="T49" fmla="*/ 1 h 165"/>
                  <a:gd name="T50" fmla="*/ 114 w 166"/>
                  <a:gd name="T51" fmla="*/ 30 h 165"/>
                  <a:gd name="T52" fmla="*/ 106 w 166"/>
                  <a:gd name="T53" fmla="*/ 48 h 165"/>
                  <a:gd name="T54" fmla="*/ 5 w 166"/>
                  <a:gd name="T55" fmla="*/ 58 h 165"/>
                  <a:gd name="T56" fmla="*/ 7 w 166"/>
                  <a:gd name="T57" fmla="*/ 58 h 165"/>
                  <a:gd name="T58" fmla="*/ 125 w 166"/>
                  <a:gd name="T59" fmla="*/ 68 h 165"/>
                  <a:gd name="T60" fmla="*/ 130 w 166"/>
                  <a:gd name="T61" fmla="*/ 61 h 165"/>
                  <a:gd name="T62" fmla="*/ 73 w 166"/>
                  <a:gd name="T63" fmla="*/ 73 h 165"/>
                  <a:gd name="T64" fmla="*/ 94 w 166"/>
                  <a:gd name="T65" fmla="*/ 90 h 165"/>
                  <a:gd name="T66" fmla="*/ 85 w 166"/>
                  <a:gd name="T67" fmla="*/ 85 h 165"/>
                  <a:gd name="T68" fmla="*/ 61 w 166"/>
                  <a:gd name="T69" fmla="*/ 73 h 165"/>
                  <a:gd name="T70" fmla="*/ 92 w 166"/>
                  <a:gd name="T71" fmla="*/ 70 h 165"/>
                  <a:gd name="T72" fmla="*/ 20 w 166"/>
                  <a:gd name="T73" fmla="*/ 78 h 165"/>
                  <a:gd name="T74" fmla="*/ 125 w 166"/>
                  <a:gd name="T75" fmla="*/ 82 h 165"/>
                  <a:gd name="T76" fmla="*/ 20 w 166"/>
                  <a:gd name="T77" fmla="*/ 83 h 165"/>
                  <a:gd name="T78" fmla="*/ 15 w 166"/>
                  <a:gd name="T79" fmla="*/ 87 h 165"/>
                  <a:gd name="T80" fmla="*/ 73 w 166"/>
                  <a:gd name="T81" fmla="*/ 95 h 165"/>
                  <a:gd name="T82" fmla="*/ 97 w 166"/>
                  <a:gd name="T83" fmla="*/ 95 h 165"/>
                  <a:gd name="T84" fmla="*/ 19 w 166"/>
                  <a:gd name="T85" fmla="*/ 97 h 165"/>
                  <a:gd name="T86" fmla="*/ 137 w 166"/>
                  <a:gd name="T87" fmla="*/ 100 h 165"/>
                  <a:gd name="T88" fmla="*/ 108 w 166"/>
                  <a:gd name="T89" fmla="*/ 104 h 165"/>
                  <a:gd name="T90" fmla="*/ 128 w 166"/>
                  <a:gd name="T91" fmla="*/ 100 h 165"/>
                  <a:gd name="T92" fmla="*/ 101 w 166"/>
                  <a:gd name="T93" fmla="*/ 107 h 165"/>
                  <a:gd name="T94" fmla="*/ 94 w 166"/>
                  <a:gd name="T95" fmla="*/ 114 h 165"/>
                  <a:gd name="T96" fmla="*/ 114 w 166"/>
                  <a:gd name="T97" fmla="*/ 114 h 165"/>
                  <a:gd name="T98" fmla="*/ 140 w 166"/>
                  <a:gd name="T99" fmla="*/ 119 h 165"/>
                  <a:gd name="T100" fmla="*/ 99 w 166"/>
                  <a:gd name="T101" fmla="*/ 117 h 165"/>
                  <a:gd name="T102" fmla="*/ 140 w 166"/>
                  <a:gd name="T103" fmla="*/ 123 h 165"/>
                  <a:gd name="T104" fmla="*/ 111 w 166"/>
                  <a:gd name="T105" fmla="*/ 124 h 165"/>
                  <a:gd name="T106" fmla="*/ 157 w 166"/>
                  <a:gd name="T107" fmla="*/ 128 h 165"/>
                  <a:gd name="T108" fmla="*/ 130 w 166"/>
                  <a:gd name="T109" fmla="*/ 126 h 165"/>
                  <a:gd name="T110" fmla="*/ 156 w 166"/>
                  <a:gd name="T111" fmla="*/ 143 h 165"/>
                  <a:gd name="T112" fmla="*/ 161 w 166"/>
                  <a:gd name="T113" fmla="*/ 140 h 165"/>
                  <a:gd name="T114" fmla="*/ 144 w 166"/>
                  <a:gd name="T115" fmla="*/ 155 h 165"/>
                  <a:gd name="T116" fmla="*/ 84 w 166"/>
                  <a:gd name="T117" fmla="*/ 151 h 165"/>
                  <a:gd name="T118" fmla="*/ 94 w 166"/>
                  <a:gd name="T119" fmla="*/ 155 h 165"/>
                  <a:gd name="T120" fmla="*/ 123 w 166"/>
                  <a:gd name="T121" fmla="*/ 158 h 165"/>
                  <a:gd name="T122" fmla="*/ 97 w 166"/>
                  <a:gd name="T123" fmla="*/ 163 h 165"/>
                  <a:gd name="T124" fmla="*/ 77 w 166"/>
                  <a:gd name="T125" fmla="*/ 15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65">
                    <a:moveTo>
                      <a:pt x="128" y="1"/>
                    </a:moveTo>
                    <a:lnTo>
                      <a:pt x="130" y="1"/>
                    </a:lnTo>
                    <a:lnTo>
                      <a:pt x="132" y="1"/>
                    </a:lnTo>
                    <a:lnTo>
                      <a:pt x="132" y="3"/>
                    </a:lnTo>
                    <a:lnTo>
                      <a:pt x="133" y="3"/>
                    </a:lnTo>
                    <a:lnTo>
                      <a:pt x="133" y="3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3" y="10"/>
                    </a:lnTo>
                    <a:lnTo>
                      <a:pt x="132" y="10"/>
                    </a:lnTo>
                    <a:lnTo>
                      <a:pt x="128" y="13"/>
                    </a:lnTo>
                    <a:lnTo>
                      <a:pt x="128" y="15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20"/>
                    </a:lnTo>
                    <a:lnTo>
                      <a:pt x="126" y="22"/>
                    </a:lnTo>
                    <a:lnTo>
                      <a:pt x="125" y="24"/>
                    </a:lnTo>
                    <a:lnTo>
                      <a:pt x="125" y="25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0" y="24"/>
                    </a:lnTo>
                    <a:lnTo>
                      <a:pt x="113" y="22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4" y="19"/>
                    </a:lnTo>
                    <a:lnTo>
                      <a:pt x="102" y="20"/>
                    </a:lnTo>
                    <a:lnTo>
                      <a:pt x="99" y="22"/>
                    </a:lnTo>
                    <a:lnTo>
                      <a:pt x="97" y="22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1" y="20"/>
                    </a:lnTo>
                    <a:lnTo>
                      <a:pt x="89" y="24"/>
                    </a:lnTo>
                    <a:lnTo>
                      <a:pt x="85" y="25"/>
                    </a:lnTo>
                    <a:lnTo>
                      <a:pt x="82" y="25"/>
                    </a:lnTo>
                    <a:lnTo>
                      <a:pt x="79" y="25"/>
                    </a:lnTo>
                    <a:lnTo>
                      <a:pt x="79" y="27"/>
                    </a:lnTo>
                    <a:lnTo>
                      <a:pt x="80" y="29"/>
                    </a:lnTo>
                    <a:lnTo>
                      <a:pt x="82" y="30"/>
                    </a:lnTo>
                    <a:lnTo>
                      <a:pt x="80" y="32"/>
                    </a:lnTo>
                    <a:lnTo>
                      <a:pt x="82" y="34"/>
                    </a:lnTo>
                    <a:lnTo>
                      <a:pt x="82" y="34"/>
                    </a:lnTo>
                    <a:lnTo>
                      <a:pt x="84" y="34"/>
                    </a:lnTo>
                    <a:lnTo>
                      <a:pt x="87" y="36"/>
                    </a:lnTo>
                    <a:lnTo>
                      <a:pt x="89" y="37"/>
                    </a:lnTo>
                    <a:lnTo>
                      <a:pt x="91" y="41"/>
                    </a:lnTo>
                    <a:lnTo>
                      <a:pt x="89" y="39"/>
                    </a:lnTo>
                    <a:lnTo>
                      <a:pt x="87" y="37"/>
                    </a:lnTo>
                    <a:lnTo>
                      <a:pt x="85" y="36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80" y="39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0" y="44"/>
                    </a:lnTo>
                    <a:lnTo>
                      <a:pt x="77" y="39"/>
                    </a:lnTo>
                    <a:lnTo>
                      <a:pt x="73" y="37"/>
                    </a:lnTo>
                    <a:lnTo>
                      <a:pt x="72" y="39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7" y="44"/>
                    </a:lnTo>
                    <a:lnTo>
                      <a:pt x="77" y="46"/>
                    </a:lnTo>
                    <a:lnTo>
                      <a:pt x="77" y="46"/>
                    </a:lnTo>
                    <a:lnTo>
                      <a:pt x="72" y="44"/>
                    </a:lnTo>
                    <a:lnTo>
                      <a:pt x="70" y="42"/>
                    </a:lnTo>
                    <a:lnTo>
                      <a:pt x="70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61" y="32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0" y="30"/>
                    </a:lnTo>
                    <a:lnTo>
                      <a:pt x="58" y="32"/>
                    </a:lnTo>
                    <a:lnTo>
                      <a:pt x="58" y="34"/>
                    </a:lnTo>
                    <a:lnTo>
                      <a:pt x="58" y="36"/>
                    </a:lnTo>
                    <a:lnTo>
                      <a:pt x="56" y="37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61" y="49"/>
                    </a:lnTo>
                    <a:lnTo>
                      <a:pt x="63" y="53"/>
                    </a:lnTo>
                    <a:lnTo>
                      <a:pt x="65" y="54"/>
                    </a:lnTo>
                    <a:lnTo>
                      <a:pt x="67" y="56"/>
                    </a:lnTo>
                    <a:lnTo>
                      <a:pt x="68" y="59"/>
                    </a:lnTo>
                    <a:lnTo>
                      <a:pt x="70" y="61"/>
                    </a:lnTo>
                    <a:lnTo>
                      <a:pt x="70" y="65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1" y="63"/>
                    </a:lnTo>
                    <a:lnTo>
                      <a:pt x="63" y="65"/>
                    </a:lnTo>
                    <a:lnTo>
                      <a:pt x="63" y="66"/>
                    </a:lnTo>
                    <a:lnTo>
                      <a:pt x="63" y="68"/>
                    </a:lnTo>
                    <a:lnTo>
                      <a:pt x="67" y="68"/>
                    </a:lnTo>
                    <a:lnTo>
                      <a:pt x="63" y="70"/>
                    </a:lnTo>
                    <a:lnTo>
                      <a:pt x="61" y="71"/>
                    </a:lnTo>
                    <a:lnTo>
                      <a:pt x="58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8" y="73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5" y="75"/>
                    </a:lnTo>
                    <a:lnTo>
                      <a:pt x="67" y="76"/>
                    </a:lnTo>
                    <a:lnTo>
                      <a:pt x="70" y="76"/>
                    </a:lnTo>
                    <a:lnTo>
                      <a:pt x="72" y="80"/>
                    </a:lnTo>
                    <a:lnTo>
                      <a:pt x="75" y="82"/>
                    </a:lnTo>
                    <a:lnTo>
                      <a:pt x="77" y="85"/>
                    </a:lnTo>
                    <a:lnTo>
                      <a:pt x="80" y="85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5" y="97"/>
                    </a:lnTo>
                    <a:lnTo>
                      <a:pt x="85" y="99"/>
                    </a:lnTo>
                    <a:lnTo>
                      <a:pt x="85" y="100"/>
                    </a:lnTo>
                    <a:lnTo>
                      <a:pt x="84" y="100"/>
                    </a:lnTo>
                    <a:lnTo>
                      <a:pt x="84" y="100"/>
                    </a:lnTo>
                    <a:lnTo>
                      <a:pt x="82" y="99"/>
                    </a:lnTo>
                    <a:lnTo>
                      <a:pt x="79" y="95"/>
                    </a:lnTo>
                    <a:lnTo>
                      <a:pt x="75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3" y="94"/>
                    </a:lnTo>
                    <a:lnTo>
                      <a:pt x="68" y="94"/>
                    </a:lnTo>
                    <a:lnTo>
                      <a:pt x="67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67" y="97"/>
                    </a:lnTo>
                    <a:lnTo>
                      <a:pt x="67" y="99"/>
                    </a:lnTo>
                    <a:lnTo>
                      <a:pt x="67" y="100"/>
                    </a:lnTo>
                    <a:lnTo>
                      <a:pt x="68" y="102"/>
                    </a:lnTo>
                    <a:lnTo>
                      <a:pt x="70" y="102"/>
                    </a:lnTo>
                    <a:lnTo>
                      <a:pt x="72" y="102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7"/>
                    </a:lnTo>
                    <a:lnTo>
                      <a:pt x="70" y="107"/>
                    </a:lnTo>
                    <a:lnTo>
                      <a:pt x="68" y="109"/>
                    </a:lnTo>
                    <a:lnTo>
                      <a:pt x="68" y="109"/>
                    </a:lnTo>
                    <a:lnTo>
                      <a:pt x="67" y="109"/>
                    </a:lnTo>
                    <a:lnTo>
                      <a:pt x="67" y="107"/>
                    </a:lnTo>
                    <a:lnTo>
                      <a:pt x="65" y="105"/>
                    </a:lnTo>
                    <a:lnTo>
                      <a:pt x="63" y="104"/>
                    </a:lnTo>
                    <a:lnTo>
                      <a:pt x="61" y="104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60" y="107"/>
                    </a:lnTo>
                    <a:lnTo>
                      <a:pt x="61" y="111"/>
                    </a:lnTo>
                    <a:lnTo>
                      <a:pt x="65" y="117"/>
                    </a:lnTo>
                    <a:lnTo>
                      <a:pt x="65" y="121"/>
                    </a:lnTo>
                    <a:lnTo>
                      <a:pt x="67" y="123"/>
                    </a:lnTo>
                    <a:lnTo>
                      <a:pt x="65" y="126"/>
                    </a:lnTo>
                    <a:lnTo>
                      <a:pt x="67" y="128"/>
                    </a:lnTo>
                    <a:lnTo>
                      <a:pt x="68" y="129"/>
                    </a:lnTo>
                    <a:lnTo>
                      <a:pt x="67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1" y="124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56" y="123"/>
                    </a:lnTo>
                    <a:lnTo>
                      <a:pt x="55" y="128"/>
                    </a:lnTo>
                    <a:lnTo>
                      <a:pt x="55" y="129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49" y="119"/>
                    </a:lnTo>
                    <a:lnTo>
                      <a:pt x="48" y="119"/>
                    </a:lnTo>
                    <a:lnTo>
                      <a:pt x="48" y="117"/>
                    </a:lnTo>
                    <a:lnTo>
                      <a:pt x="46" y="116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4" y="119"/>
                    </a:lnTo>
                    <a:lnTo>
                      <a:pt x="44" y="121"/>
                    </a:lnTo>
                    <a:lnTo>
                      <a:pt x="43" y="123"/>
                    </a:lnTo>
                    <a:lnTo>
                      <a:pt x="41" y="121"/>
                    </a:lnTo>
                    <a:lnTo>
                      <a:pt x="37" y="116"/>
                    </a:lnTo>
                    <a:lnTo>
                      <a:pt x="37" y="112"/>
                    </a:lnTo>
                    <a:lnTo>
                      <a:pt x="39" y="109"/>
                    </a:lnTo>
                    <a:lnTo>
                      <a:pt x="39" y="107"/>
                    </a:lnTo>
                    <a:lnTo>
                      <a:pt x="37" y="104"/>
                    </a:lnTo>
                    <a:lnTo>
                      <a:pt x="34" y="102"/>
                    </a:lnTo>
                    <a:lnTo>
                      <a:pt x="32" y="100"/>
                    </a:lnTo>
                    <a:lnTo>
                      <a:pt x="32" y="99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32" y="92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7" y="88"/>
                    </a:lnTo>
                    <a:lnTo>
                      <a:pt x="39" y="88"/>
                    </a:lnTo>
                    <a:lnTo>
                      <a:pt x="41" y="87"/>
                    </a:lnTo>
                    <a:lnTo>
                      <a:pt x="43" y="85"/>
                    </a:lnTo>
                    <a:lnTo>
                      <a:pt x="44" y="85"/>
                    </a:lnTo>
                    <a:lnTo>
                      <a:pt x="49" y="88"/>
                    </a:lnTo>
                    <a:lnTo>
                      <a:pt x="56" y="90"/>
                    </a:lnTo>
                    <a:lnTo>
                      <a:pt x="60" y="92"/>
                    </a:lnTo>
                    <a:lnTo>
                      <a:pt x="61" y="94"/>
                    </a:lnTo>
                    <a:lnTo>
                      <a:pt x="61" y="94"/>
                    </a:lnTo>
                    <a:lnTo>
                      <a:pt x="63" y="94"/>
                    </a:lnTo>
                    <a:lnTo>
                      <a:pt x="63" y="94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68" y="90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63" y="88"/>
                    </a:lnTo>
                    <a:lnTo>
                      <a:pt x="61" y="8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56" y="85"/>
                    </a:lnTo>
                    <a:lnTo>
                      <a:pt x="53" y="82"/>
                    </a:lnTo>
                    <a:lnTo>
                      <a:pt x="53" y="83"/>
                    </a:lnTo>
                    <a:lnTo>
                      <a:pt x="51" y="85"/>
                    </a:lnTo>
                    <a:lnTo>
                      <a:pt x="49" y="85"/>
                    </a:lnTo>
                    <a:lnTo>
                      <a:pt x="44" y="83"/>
                    </a:lnTo>
                    <a:lnTo>
                      <a:pt x="41" y="83"/>
                    </a:lnTo>
                    <a:lnTo>
                      <a:pt x="39" y="85"/>
                    </a:lnTo>
                    <a:lnTo>
                      <a:pt x="39" y="85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4" y="83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3"/>
                    </a:lnTo>
                    <a:lnTo>
                      <a:pt x="32" y="83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7" y="80"/>
                    </a:lnTo>
                    <a:lnTo>
                      <a:pt x="25" y="76"/>
                    </a:lnTo>
                    <a:lnTo>
                      <a:pt x="24" y="75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19" y="65"/>
                    </a:lnTo>
                    <a:lnTo>
                      <a:pt x="15" y="63"/>
                    </a:lnTo>
                    <a:lnTo>
                      <a:pt x="14" y="61"/>
                    </a:lnTo>
                    <a:lnTo>
                      <a:pt x="10" y="54"/>
                    </a:lnTo>
                    <a:lnTo>
                      <a:pt x="8" y="53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41" y="20"/>
                    </a:lnTo>
                    <a:lnTo>
                      <a:pt x="44" y="17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60" y="15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8" y="10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7" y="8"/>
                    </a:lnTo>
                    <a:lnTo>
                      <a:pt x="79" y="8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5" y="5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7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101" y="8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3"/>
                    </a:lnTo>
                    <a:lnTo>
                      <a:pt x="111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1" y="12"/>
                    </a:lnTo>
                    <a:lnTo>
                      <a:pt x="123" y="10"/>
                    </a:lnTo>
                    <a:lnTo>
                      <a:pt x="125" y="8"/>
                    </a:lnTo>
                    <a:lnTo>
                      <a:pt x="125" y="8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3" y="3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8" y="1"/>
                    </a:lnTo>
                    <a:lnTo>
                      <a:pt x="128" y="1"/>
                    </a:lnTo>
                    <a:close/>
                    <a:moveTo>
                      <a:pt x="99" y="29"/>
                    </a:moveTo>
                    <a:lnTo>
                      <a:pt x="96" y="29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6" y="25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9" y="25"/>
                    </a:lnTo>
                    <a:lnTo>
                      <a:pt x="99" y="27"/>
                    </a:lnTo>
                    <a:lnTo>
                      <a:pt x="99" y="27"/>
                    </a:lnTo>
                    <a:lnTo>
                      <a:pt x="99" y="29"/>
                    </a:lnTo>
                    <a:close/>
                    <a:moveTo>
                      <a:pt x="116" y="34"/>
                    </a:moveTo>
                    <a:lnTo>
                      <a:pt x="114" y="34"/>
                    </a:lnTo>
                    <a:lnTo>
                      <a:pt x="111" y="32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6" y="34"/>
                    </a:lnTo>
                    <a:close/>
                    <a:moveTo>
                      <a:pt x="111" y="44"/>
                    </a:move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9"/>
                    </a:lnTo>
                    <a:lnTo>
                      <a:pt x="109" y="49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4" y="48"/>
                    </a:lnTo>
                    <a:lnTo>
                      <a:pt x="104" y="46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09" y="44"/>
                    </a:lnTo>
                    <a:lnTo>
                      <a:pt x="109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4"/>
                    </a:lnTo>
                    <a:close/>
                    <a:moveTo>
                      <a:pt x="8" y="58"/>
                    </a:moveTo>
                    <a:lnTo>
                      <a:pt x="8" y="59"/>
                    </a:lnTo>
                    <a:lnTo>
                      <a:pt x="7" y="58"/>
                    </a:lnTo>
                    <a:lnTo>
                      <a:pt x="5" y="58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3" y="53"/>
                    </a:lnTo>
                    <a:lnTo>
                      <a:pt x="5" y="53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8" y="58"/>
                    </a:lnTo>
                    <a:close/>
                    <a:moveTo>
                      <a:pt x="130" y="61"/>
                    </a:moveTo>
                    <a:lnTo>
                      <a:pt x="130" y="61"/>
                    </a:lnTo>
                    <a:lnTo>
                      <a:pt x="132" y="65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3" y="68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2" y="68"/>
                    </a:lnTo>
                    <a:lnTo>
                      <a:pt x="133" y="68"/>
                    </a:lnTo>
                    <a:lnTo>
                      <a:pt x="132" y="70"/>
                    </a:lnTo>
                    <a:lnTo>
                      <a:pt x="130" y="70"/>
                    </a:lnTo>
                    <a:lnTo>
                      <a:pt x="125" y="68"/>
                    </a:lnTo>
                    <a:lnTo>
                      <a:pt x="125" y="66"/>
                    </a:lnTo>
                    <a:lnTo>
                      <a:pt x="126" y="65"/>
                    </a:lnTo>
                    <a:lnTo>
                      <a:pt x="128" y="65"/>
                    </a:lnTo>
                    <a:lnTo>
                      <a:pt x="125" y="65"/>
                    </a:lnTo>
                    <a:lnTo>
                      <a:pt x="123" y="66"/>
                    </a:lnTo>
                    <a:lnTo>
                      <a:pt x="120" y="65"/>
                    </a:lnTo>
                    <a:lnTo>
                      <a:pt x="120" y="65"/>
                    </a:lnTo>
                    <a:lnTo>
                      <a:pt x="120" y="65"/>
                    </a:lnTo>
                    <a:lnTo>
                      <a:pt x="120" y="61"/>
                    </a:lnTo>
                    <a:lnTo>
                      <a:pt x="123" y="61"/>
                    </a:lnTo>
                    <a:lnTo>
                      <a:pt x="123" y="61"/>
                    </a:lnTo>
                    <a:lnTo>
                      <a:pt x="125" y="61"/>
                    </a:lnTo>
                    <a:lnTo>
                      <a:pt x="125" y="59"/>
                    </a:lnTo>
                    <a:lnTo>
                      <a:pt x="128" y="59"/>
                    </a:lnTo>
                    <a:lnTo>
                      <a:pt x="130" y="61"/>
                    </a:lnTo>
                    <a:lnTo>
                      <a:pt x="130" y="61"/>
                    </a:lnTo>
                    <a:close/>
                    <a:moveTo>
                      <a:pt x="82" y="65"/>
                    </a:moveTo>
                    <a:lnTo>
                      <a:pt x="80" y="65"/>
                    </a:lnTo>
                    <a:lnTo>
                      <a:pt x="82" y="63"/>
                    </a:lnTo>
                    <a:lnTo>
                      <a:pt x="84" y="63"/>
                    </a:lnTo>
                    <a:lnTo>
                      <a:pt x="82" y="65"/>
                    </a:lnTo>
                    <a:lnTo>
                      <a:pt x="82" y="65"/>
                    </a:lnTo>
                    <a:lnTo>
                      <a:pt x="82" y="65"/>
                    </a:lnTo>
                    <a:close/>
                    <a:moveTo>
                      <a:pt x="80" y="66"/>
                    </a:moveTo>
                    <a:lnTo>
                      <a:pt x="79" y="66"/>
                    </a:lnTo>
                    <a:lnTo>
                      <a:pt x="77" y="66"/>
                    </a:lnTo>
                    <a:lnTo>
                      <a:pt x="75" y="63"/>
                    </a:lnTo>
                    <a:lnTo>
                      <a:pt x="80" y="66"/>
                    </a:lnTo>
                    <a:close/>
                    <a:moveTo>
                      <a:pt x="72" y="70"/>
                    </a:moveTo>
                    <a:lnTo>
                      <a:pt x="73" y="73"/>
                    </a:lnTo>
                    <a:lnTo>
                      <a:pt x="75" y="73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2" y="76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7" y="78"/>
                    </a:lnTo>
                    <a:lnTo>
                      <a:pt x="87" y="80"/>
                    </a:lnTo>
                    <a:lnTo>
                      <a:pt x="87" y="80"/>
                    </a:lnTo>
                    <a:lnTo>
                      <a:pt x="87" y="82"/>
                    </a:lnTo>
                    <a:lnTo>
                      <a:pt x="87" y="85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2" y="90"/>
                    </a:lnTo>
                    <a:lnTo>
                      <a:pt x="94" y="90"/>
                    </a:lnTo>
                    <a:lnTo>
                      <a:pt x="96" y="90"/>
                    </a:lnTo>
                    <a:lnTo>
                      <a:pt x="94" y="92"/>
                    </a:lnTo>
                    <a:lnTo>
                      <a:pt x="94" y="94"/>
                    </a:lnTo>
                    <a:lnTo>
                      <a:pt x="94" y="94"/>
                    </a:lnTo>
                    <a:lnTo>
                      <a:pt x="92" y="94"/>
                    </a:lnTo>
                    <a:lnTo>
                      <a:pt x="92" y="94"/>
                    </a:lnTo>
                    <a:lnTo>
                      <a:pt x="92" y="92"/>
                    </a:lnTo>
                    <a:lnTo>
                      <a:pt x="91" y="92"/>
                    </a:lnTo>
                    <a:lnTo>
                      <a:pt x="91" y="92"/>
                    </a:lnTo>
                    <a:lnTo>
                      <a:pt x="87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87" y="87"/>
                    </a:lnTo>
                    <a:lnTo>
                      <a:pt x="85" y="85"/>
                    </a:lnTo>
                    <a:lnTo>
                      <a:pt x="85" y="85"/>
                    </a:lnTo>
                    <a:lnTo>
                      <a:pt x="84" y="83"/>
                    </a:lnTo>
                    <a:lnTo>
                      <a:pt x="84" y="83"/>
                    </a:lnTo>
                    <a:lnTo>
                      <a:pt x="82" y="83"/>
                    </a:lnTo>
                    <a:lnTo>
                      <a:pt x="79" y="83"/>
                    </a:lnTo>
                    <a:lnTo>
                      <a:pt x="77" y="82"/>
                    </a:lnTo>
                    <a:lnTo>
                      <a:pt x="77" y="80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3" y="76"/>
                    </a:lnTo>
                    <a:lnTo>
                      <a:pt x="72" y="75"/>
                    </a:lnTo>
                    <a:lnTo>
                      <a:pt x="70" y="73"/>
                    </a:lnTo>
                    <a:lnTo>
                      <a:pt x="67" y="73"/>
                    </a:lnTo>
                    <a:lnTo>
                      <a:pt x="65" y="71"/>
                    </a:lnTo>
                    <a:lnTo>
                      <a:pt x="63" y="73"/>
                    </a:lnTo>
                    <a:lnTo>
                      <a:pt x="61" y="73"/>
                    </a:lnTo>
                    <a:lnTo>
                      <a:pt x="61" y="71"/>
                    </a:lnTo>
                    <a:lnTo>
                      <a:pt x="65" y="71"/>
                    </a:lnTo>
                    <a:lnTo>
                      <a:pt x="67" y="68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2" y="70"/>
                    </a:lnTo>
                    <a:lnTo>
                      <a:pt x="72" y="70"/>
                    </a:lnTo>
                    <a:close/>
                    <a:moveTo>
                      <a:pt x="97" y="73"/>
                    </a:moveTo>
                    <a:lnTo>
                      <a:pt x="94" y="73"/>
                    </a:lnTo>
                    <a:lnTo>
                      <a:pt x="94" y="73"/>
                    </a:lnTo>
                    <a:lnTo>
                      <a:pt x="94" y="73"/>
                    </a:lnTo>
                    <a:lnTo>
                      <a:pt x="94" y="73"/>
                    </a:lnTo>
                    <a:lnTo>
                      <a:pt x="92" y="71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6" y="71"/>
                    </a:lnTo>
                    <a:lnTo>
                      <a:pt x="97" y="73"/>
                    </a:lnTo>
                    <a:lnTo>
                      <a:pt x="97" y="73"/>
                    </a:lnTo>
                    <a:close/>
                    <a:moveTo>
                      <a:pt x="20" y="78"/>
                    </a:move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close/>
                    <a:moveTo>
                      <a:pt x="125" y="88"/>
                    </a:moveTo>
                    <a:lnTo>
                      <a:pt x="121" y="88"/>
                    </a:lnTo>
                    <a:lnTo>
                      <a:pt x="120" y="87"/>
                    </a:lnTo>
                    <a:lnTo>
                      <a:pt x="120" y="87"/>
                    </a:lnTo>
                    <a:lnTo>
                      <a:pt x="121" y="85"/>
                    </a:lnTo>
                    <a:lnTo>
                      <a:pt x="121" y="85"/>
                    </a:lnTo>
                    <a:lnTo>
                      <a:pt x="121" y="83"/>
                    </a:lnTo>
                    <a:lnTo>
                      <a:pt x="120" y="80"/>
                    </a:lnTo>
                    <a:lnTo>
                      <a:pt x="120" y="78"/>
                    </a:lnTo>
                    <a:lnTo>
                      <a:pt x="123" y="78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5" y="82"/>
                    </a:lnTo>
                    <a:lnTo>
                      <a:pt x="125" y="82"/>
                    </a:lnTo>
                    <a:lnTo>
                      <a:pt x="125" y="85"/>
                    </a:lnTo>
                    <a:lnTo>
                      <a:pt x="125" y="87"/>
                    </a:lnTo>
                    <a:lnTo>
                      <a:pt x="125" y="87"/>
                    </a:lnTo>
                    <a:lnTo>
                      <a:pt x="125" y="88"/>
                    </a:lnTo>
                    <a:lnTo>
                      <a:pt x="125" y="88"/>
                    </a:lnTo>
                    <a:close/>
                    <a:moveTo>
                      <a:pt x="22" y="85"/>
                    </a:moveTo>
                    <a:lnTo>
                      <a:pt x="20" y="85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2" y="85"/>
                    </a:lnTo>
                    <a:close/>
                    <a:moveTo>
                      <a:pt x="19" y="83"/>
                    </a:moveTo>
                    <a:lnTo>
                      <a:pt x="19" y="87"/>
                    </a:lnTo>
                    <a:lnTo>
                      <a:pt x="20" y="87"/>
                    </a:lnTo>
                    <a:lnTo>
                      <a:pt x="22" y="90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19" y="90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5" y="88"/>
                    </a:lnTo>
                    <a:lnTo>
                      <a:pt x="15" y="8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9" y="83"/>
                    </a:lnTo>
                    <a:lnTo>
                      <a:pt x="19" y="83"/>
                    </a:lnTo>
                    <a:close/>
                    <a:moveTo>
                      <a:pt x="75" y="95"/>
                    </a:moveTo>
                    <a:lnTo>
                      <a:pt x="75" y="95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3" y="94"/>
                    </a:lnTo>
                    <a:lnTo>
                      <a:pt x="75" y="94"/>
                    </a:lnTo>
                    <a:lnTo>
                      <a:pt x="75" y="94"/>
                    </a:lnTo>
                    <a:lnTo>
                      <a:pt x="75" y="95"/>
                    </a:lnTo>
                    <a:lnTo>
                      <a:pt x="75" y="95"/>
                    </a:lnTo>
                    <a:close/>
                    <a:moveTo>
                      <a:pt x="102" y="99"/>
                    </a:moveTo>
                    <a:lnTo>
                      <a:pt x="102" y="100"/>
                    </a:lnTo>
                    <a:lnTo>
                      <a:pt x="101" y="99"/>
                    </a:lnTo>
                    <a:lnTo>
                      <a:pt x="99" y="97"/>
                    </a:lnTo>
                    <a:lnTo>
                      <a:pt x="99" y="97"/>
                    </a:lnTo>
                    <a:lnTo>
                      <a:pt x="97" y="95"/>
                    </a:lnTo>
                    <a:lnTo>
                      <a:pt x="97" y="94"/>
                    </a:lnTo>
                    <a:lnTo>
                      <a:pt x="99" y="94"/>
                    </a:lnTo>
                    <a:lnTo>
                      <a:pt x="99" y="94"/>
                    </a:lnTo>
                    <a:lnTo>
                      <a:pt x="101" y="95"/>
                    </a:lnTo>
                    <a:lnTo>
                      <a:pt x="102" y="95"/>
                    </a:lnTo>
                    <a:lnTo>
                      <a:pt x="102" y="97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close/>
                    <a:moveTo>
                      <a:pt x="24" y="97"/>
                    </a:moveTo>
                    <a:lnTo>
                      <a:pt x="25" y="100"/>
                    </a:lnTo>
                    <a:lnTo>
                      <a:pt x="24" y="99"/>
                    </a:lnTo>
                    <a:lnTo>
                      <a:pt x="22" y="100"/>
                    </a:lnTo>
                    <a:lnTo>
                      <a:pt x="20" y="99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20" y="95"/>
                    </a:lnTo>
                    <a:lnTo>
                      <a:pt x="22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close/>
                    <a:moveTo>
                      <a:pt x="138" y="97"/>
                    </a:moveTo>
                    <a:lnTo>
                      <a:pt x="140" y="99"/>
                    </a:lnTo>
                    <a:lnTo>
                      <a:pt x="140" y="99"/>
                    </a:lnTo>
                    <a:lnTo>
                      <a:pt x="142" y="99"/>
                    </a:lnTo>
                    <a:lnTo>
                      <a:pt x="142" y="100"/>
                    </a:lnTo>
                    <a:lnTo>
                      <a:pt x="140" y="100"/>
                    </a:lnTo>
                    <a:lnTo>
                      <a:pt x="138" y="102"/>
                    </a:lnTo>
                    <a:lnTo>
                      <a:pt x="137" y="102"/>
                    </a:lnTo>
                    <a:lnTo>
                      <a:pt x="137" y="100"/>
                    </a:lnTo>
                    <a:lnTo>
                      <a:pt x="133" y="100"/>
                    </a:lnTo>
                    <a:lnTo>
                      <a:pt x="133" y="100"/>
                    </a:lnTo>
                    <a:lnTo>
                      <a:pt x="135" y="99"/>
                    </a:lnTo>
                    <a:lnTo>
                      <a:pt x="137" y="97"/>
                    </a:lnTo>
                    <a:lnTo>
                      <a:pt x="138" y="97"/>
                    </a:lnTo>
                    <a:close/>
                    <a:moveTo>
                      <a:pt x="91" y="104"/>
                    </a:moveTo>
                    <a:lnTo>
                      <a:pt x="89" y="104"/>
                    </a:lnTo>
                    <a:lnTo>
                      <a:pt x="89" y="102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2" y="102"/>
                    </a:lnTo>
                    <a:lnTo>
                      <a:pt x="91" y="104"/>
                    </a:lnTo>
                    <a:lnTo>
                      <a:pt x="91" y="104"/>
                    </a:lnTo>
                    <a:close/>
                    <a:moveTo>
                      <a:pt x="108" y="102"/>
                    </a:moveTo>
                    <a:lnTo>
                      <a:pt x="108" y="104"/>
                    </a:lnTo>
                    <a:lnTo>
                      <a:pt x="106" y="10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04" y="102"/>
                    </a:lnTo>
                    <a:lnTo>
                      <a:pt x="108" y="102"/>
                    </a:lnTo>
                    <a:lnTo>
                      <a:pt x="108" y="102"/>
                    </a:lnTo>
                    <a:close/>
                    <a:moveTo>
                      <a:pt x="123" y="104"/>
                    </a:moveTo>
                    <a:lnTo>
                      <a:pt x="121" y="104"/>
                    </a:lnTo>
                    <a:lnTo>
                      <a:pt x="121" y="104"/>
                    </a:lnTo>
                    <a:lnTo>
                      <a:pt x="123" y="102"/>
                    </a:lnTo>
                    <a:lnTo>
                      <a:pt x="126" y="10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28" y="102"/>
                    </a:lnTo>
                    <a:lnTo>
                      <a:pt x="126" y="104"/>
                    </a:lnTo>
                    <a:lnTo>
                      <a:pt x="123" y="104"/>
                    </a:lnTo>
                    <a:lnTo>
                      <a:pt x="123" y="104"/>
                    </a:lnTo>
                    <a:close/>
                    <a:moveTo>
                      <a:pt x="111" y="107"/>
                    </a:moveTo>
                    <a:lnTo>
                      <a:pt x="109" y="107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11" y="105"/>
                    </a:lnTo>
                    <a:lnTo>
                      <a:pt x="111" y="105"/>
                    </a:lnTo>
                    <a:lnTo>
                      <a:pt x="111" y="107"/>
                    </a:lnTo>
                    <a:close/>
                    <a:moveTo>
                      <a:pt x="102" y="105"/>
                    </a:moveTo>
                    <a:lnTo>
                      <a:pt x="102" y="107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1" y="105"/>
                    </a:lnTo>
                    <a:lnTo>
                      <a:pt x="102" y="105"/>
                    </a:lnTo>
                    <a:lnTo>
                      <a:pt x="102" y="105"/>
                    </a:lnTo>
                    <a:close/>
                    <a:moveTo>
                      <a:pt x="92" y="109"/>
                    </a:moveTo>
                    <a:lnTo>
                      <a:pt x="91" y="109"/>
                    </a:lnTo>
                    <a:lnTo>
                      <a:pt x="91" y="107"/>
                    </a:lnTo>
                    <a:lnTo>
                      <a:pt x="91" y="107"/>
                    </a:lnTo>
                    <a:lnTo>
                      <a:pt x="91" y="105"/>
                    </a:lnTo>
                    <a:lnTo>
                      <a:pt x="92" y="105"/>
                    </a:lnTo>
                    <a:lnTo>
                      <a:pt x="92" y="105"/>
                    </a:lnTo>
                    <a:lnTo>
                      <a:pt x="92" y="107"/>
                    </a:lnTo>
                    <a:lnTo>
                      <a:pt x="92" y="109"/>
                    </a:lnTo>
                    <a:lnTo>
                      <a:pt x="92" y="109"/>
                    </a:lnTo>
                    <a:close/>
                    <a:moveTo>
                      <a:pt x="94" y="114"/>
                    </a:moveTo>
                    <a:lnTo>
                      <a:pt x="92" y="114"/>
                    </a:lnTo>
                    <a:lnTo>
                      <a:pt x="92" y="114"/>
                    </a:lnTo>
                    <a:lnTo>
                      <a:pt x="92" y="112"/>
                    </a:lnTo>
                    <a:lnTo>
                      <a:pt x="92" y="112"/>
                    </a:lnTo>
                    <a:lnTo>
                      <a:pt x="94" y="112"/>
                    </a:lnTo>
                    <a:lnTo>
                      <a:pt x="94" y="112"/>
                    </a:lnTo>
                    <a:lnTo>
                      <a:pt x="94" y="114"/>
                    </a:lnTo>
                    <a:lnTo>
                      <a:pt x="94" y="114"/>
                    </a:lnTo>
                    <a:close/>
                    <a:moveTo>
                      <a:pt x="113" y="117"/>
                    </a:moveTo>
                    <a:lnTo>
                      <a:pt x="111" y="119"/>
                    </a:lnTo>
                    <a:lnTo>
                      <a:pt x="111" y="117"/>
                    </a:lnTo>
                    <a:lnTo>
                      <a:pt x="109" y="116"/>
                    </a:lnTo>
                    <a:lnTo>
                      <a:pt x="113" y="112"/>
                    </a:lnTo>
                    <a:lnTo>
                      <a:pt x="114" y="112"/>
                    </a:lnTo>
                    <a:lnTo>
                      <a:pt x="114" y="114"/>
                    </a:lnTo>
                    <a:lnTo>
                      <a:pt x="114" y="116"/>
                    </a:lnTo>
                    <a:lnTo>
                      <a:pt x="113" y="117"/>
                    </a:lnTo>
                    <a:lnTo>
                      <a:pt x="113" y="117"/>
                    </a:lnTo>
                    <a:close/>
                    <a:moveTo>
                      <a:pt x="108" y="116"/>
                    </a:moveTo>
                    <a:lnTo>
                      <a:pt x="106" y="117"/>
                    </a:lnTo>
                    <a:lnTo>
                      <a:pt x="106" y="117"/>
                    </a:lnTo>
                    <a:lnTo>
                      <a:pt x="104" y="116"/>
                    </a:lnTo>
                    <a:lnTo>
                      <a:pt x="106" y="114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close/>
                    <a:moveTo>
                      <a:pt x="142" y="117"/>
                    </a:moveTo>
                    <a:lnTo>
                      <a:pt x="140" y="119"/>
                    </a:lnTo>
                    <a:lnTo>
                      <a:pt x="140" y="116"/>
                    </a:lnTo>
                    <a:lnTo>
                      <a:pt x="138" y="116"/>
                    </a:lnTo>
                    <a:lnTo>
                      <a:pt x="140" y="116"/>
                    </a:lnTo>
                    <a:lnTo>
                      <a:pt x="142" y="117"/>
                    </a:lnTo>
                    <a:lnTo>
                      <a:pt x="142" y="117"/>
                    </a:lnTo>
                    <a:lnTo>
                      <a:pt x="142" y="117"/>
                    </a:lnTo>
                    <a:lnTo>
                      <a:pt x="142" y="117"/>
                    </a:lnTo>
                    <a:lnTo>
                      <a:pt x="142" y="117"/>
                    </a:lnTo>
                    <a:close/>
                    <a:moveTo>
                      <a:pt x="97" y="119"/>
                    </a:moveTo>
                    <a:lnTo>
                      <a:pt x="97" y="119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7" y="116"/>
                    </a:lnTo>
                    <a:lnTo>
                      <a:pt x="97" y="116"/>
                    </a:lnTo>
                    <a:lnTo>
                      <a:pt x="99" y="117"/>
                    </a:lnTo>
                    <a:lnTo>
                      <a:pt x="97" y="119"/>
                    </a:lnTo>
                    <a:close/>
                    <a:moveTo>
                      <a:pt x="120" y="123"/>
                    </a:moveTo>
                    <a:lnTo>
                      <a:pt x="118" y="123"/>
                    </a:lnTo>
                    <a:lnTo>
                      <a:pt x="118" y="123"/>
                    </a:lnTo>
                    <a:lnTo>
                      <a:pt x="118" y="121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1" y="119"/>
                    </a:lnTo>
                    <a:lnTo>
                      <a:pt x="121" y="119"/>
                    </a:lnTo>
                    <a:lnTo>
                      <a:pt x="123" y="119"/>
                    </a:lnTo>
                    <a:lnTo>
                      <a:pt x="121" y="119"/>
                    </a:lnTo>
                    <a:lnTo>
                      <a:pt x="120" y="123"/>
                    </a:lnTo>
                    <a:close/>
                    <a:moveTo>
                      <a:pt x="140" y="124"/>
                    </a:moveTo>
                    <a:lnTo>
                      <a:pt x="140" y="124"/>
                    </a:lnTo>
                    <a:lnTo>
                      <a:pt x="140" y="123"/>
                    </a:lnTo>
                    <a:lnTo>
                      <a:pt x="142" y="121"/>
                    </a:lnTo>
                    <a:lnTo>
                      <a:pt x="145" y="119"/>
                    </a:lnTo>
                    <a:lnTo>
                      <a:pt x="147" y="119"/>
                    </a:lnTo>
                    <a:lnTo>
                      <a:pt x="149" y="121"/>
                    </a:lnTo>
                    <a:lnTo>
                      <a:pt x="145" y="121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0" y="124"/>
                    </a:lnTo>
                    <a:lnTo>
                      <a:pt x="140" y="124"/>
                    </a:lnTo>
                    <a:close/>
                    <a:moveTo>
                      <a:pt x="111" y="124"/>
                    </a:moveTo>
                    <a:lnTo>
                      <a:pt x="109" y="126"/>
                    </a:lnTo>
                    <a:lnTo>
                      <a:pt x="108" y="124"/>
                    </a:lnTo>
                    <a:lnTo>
                      <a:pt x="108" y="123"/>
                    </a:lnTo>
                    <a:lnTo>
                      <a:pt x="109" y="123"/>
                    </a:lnTo>
                    <a:lnTo>
                      <a:pt x="111" y="124"/>
                    </a:lnTo>
                    <a:lnTo>
                      <a:pt x="111" y="124"/>
                    </a:lnTo>
                    <a:lnTo>
                      <a:pt x="111" y="124"/>
                    </a:lnTo>
                    <a:close/>
                    <a:moveTo>
                      <a:pt x="94" y="123"/>
                    </a:moveTo>
                    <a:lnTo>
                      <a:pt x="94" y="124"/>
                    </a:lnTo>
                    <a:lnTo>
                      <a:pt x="94" y="124"/>
                    </a:lnTo>
                    <a:lnTo>
                      <a:pt x="91" y="126"/>
                    </a:lnTo>
                    <a:lnTo>
                      <a:pt x="91" y="124"/>
                    </a:lnTo>
                    <a:lnTo>
                      <a:pt x="91" y="123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3"/>
                    </a:lnTo>
                    <a:lnTo>
                      <a:pt x="94" y="123"/>
                    </a:lnTo>
                    <a:close/>
                    <a:moveTo>
                      <a:pt x="157" y="128"/>
                    </a:moveTo>
                    <a:lnTo>
                      <a:pt x="157" y="128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8"/>
                    </a:lnTo>
                    <a:lnTo>
                      <a:pt x="157" y="128"/>
                    </a:lnTo>
                    <a:close/>
                    <a:moveTo>
                      <a:pt x="132" y="128"/>
                    </a:moveTo>
                    <a:lnTo>
                      <a:pt x="130" y="128"/>
                    </a:lnTo>
                    <a:lnTo>
                      <a:pt x="128" y="129"/>
                    </a:lnTo>
                    <a:lnTo>
                      <a:pt x="126" y="128"/>
                    </a:lnTo>
                    <a:lnTo>
                      <a:pt x="126" y="126"/>
                    </a:lnTo>
                    <a:lnTo>
                      <a:pt x="128" y="128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2" y="128"/>
                    </a:lnTo>
                    <a:lnTo>
                      <a:pt x="132" y="128"/>
                    </a:lnTo>
                    <a:close/>
                    <a:moveTo>
                      <a:pt x="113" y="131"/>
                    </a:moveTo>
                    <a:lnTo>
                      <a:pt x="111" y="133"/>
                    </a:lnTo>
                    <a:lnTo>
                      <a:pt x="109" y="133"/>
                    </a:lnTo>
                    <a:lnTo>
                      <a:pt x="111" y="131"/>
                    </a:lnTo>
                    <a:lnTo>
                      <a:pt x="111" y="131"/>
                    </a:lnTo>
                    <a:lnTo>
                      <a:pt x="111" y="131"/>
                    </a:lnTo>
                    <a:lnTo>
                      <a:pt x="111" y="129"/>
                    </a:lnTo>
                    <a:lnTo>
                      <a:pt x="111" y="129"/>
                    </a:lnTo>
                    <a:lnTo>
                      <a:pt x="111" y="131"/>
                    </a:lnTo>
                    <a:lnTo>
                      <a:pt x="113" y="131"/>
                    </a:lnTo>
                    <a:lnTo>
                      <a:pt x="113" y="131"/>
                    </a:lnTo>
                    <a:close/>
                    <a:moveTo>
                      <a:pt x="157" y="143"/>
                    </a:moveTo>
                    <a:lnTo>
                      <a:pt x="156" y="143"/>
                    </a:lnTo>
                    <a:lnTo>
                      <a:pt x="156" y="143"/>
                    </a:lnTo>
                    <a:lnTo>
                      <a:pt x="156" y="141"/>
                    </a:lnTo>
                    <a:lnTo>
                      <a:pt x="156" y="140"/>
                    </a:lnTo>
                    <a:lnTo>
                      <a:pt x="156" y="138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57" y="134"/>
                    </a:lnTo>
                    <a:lnTo>
                      <a:pt x="159" y="133"/>
                    </a:lnTo>
                    <a:lnTo>
                      <a:pt x="164" y="131"/>
                    </a:lnTo>
                    <a:lnTo>
                      <a:pt x="166" y="131"/>
                    </a:lnTo>
                    <a:lnTo>
                      <a:pt x="164" y="133"/>
                    </a:lnTo>
                    <a:lnTo>
                      <a:pt x="164" y="136"/>
                    </a:lnTo>
                    <a:lnTo>
                      <a:pt x="162" y="138"/>
                    </a:lnTo>
                    <a:lnTo>
                      <a:pt x="162" y="140"/>
                    </a:lnTo>
                    <a:lnTo>
                      <a:pt x="161" y="140"/>
                    </a:lnTo>
                    <a:lnTo>
                      <a:pt x="157" y="143"/>
                    </a:lnTo>
                    <a:lnTo>
                      <a:pt x="157" y="143"/>
                    </a:lnTo>
                    <a:close/>
                    <a:moveTo>
                      <a:pt x="65" y="136"/>
                    </a:moveTo>
                    <a:lnTo>
                      <a:pt x="65" y="138"/>
                    </a:lnTo>
                    <a:lnTo>
                      <a:pt x="63" y="136"/>
                    </a:lnTo>
                    <a:lnTo>
                      <a:pt x="63" y="136"/>
                    </a:lnTo>
                    <a:lnTo>
                      <a:pt x="63" y="133"/>
                    </a:lnTo>
                    <a:lnTo>
                      <a:pt x="63" y="133"/>
                    </a:lnTo>
                    <a:lnTo>
                      <a:pt x="63" y="131"/>
                    </a:lnTo>
                    <a:lnTo>
                      <a:pt x="65" y="133"/>
                    </a:lnTo>
                    <a:lnTo>
                      <a:pt x="67" y="134"/>
                    </a:lnTo>
                    <a:lnTo>
                      <a:pt x="65" y="136"/>
                    </a:lnTo>
                    <a:lnTo>
                      <a:pt x="65" y="136"/>
                    </a:lnTo>
                    <a:close/>
                    <a:moveTo>
                      <a:pt x="145" y="153"/>
                    </a:moveTo>
                    <a:lnTo>
                      <a:pt x="144" y="155"/>
                    </a:lnTo>
                    <a:lnTo>
                      <a:pt x="144" y="153"/>
                    </a:lnTo>
                    <a:lnTo>
                      <a:pt x="144" y="151"/>
                    </a:lnTo>
                    <a:lnTo>
                      <a:pt x="142" y="150"/>
                    </a:lnTo>
                    <a:lnTo>
                      <a:pt x="144" y="146"/>
                    </a:lnTo>
                    <a:lnTo>
                      <a:pt x="144" y="146"/>
                    </a:lnTo>
                    <a:lnTo>
                      <a:pt x="145" y="145"/>
                    </a:lnTo>
                    <a:lnTo>
                      <a:pt x="145" y="148"/>
                    </a:lnTo>
                    <a:lnTo>
                      <a:pt x="144" y="150"/>
                    </a:lnTo>
                    <a:lnTo>
                      <a:pt x="145" y="151"/>
                    </a:lnTo>
                    <a:lnTo>
                      <a:pt x="145" y="153"/>
                    </a:lnTo>
                    <a:lnTo>
                      <a:pt x="145" y="153"/>
                    </a:lnTo>
                    <a:lnTo>
                      <a:pt x="145" y="153"/>
                    </a:lnTo>
                    <a:close/>
                    <a:moveTo>
                      <a:pt x="80" y="151"/>
                    </a:moveTo>
                    <a:lnTo>
                      <a:pt x="82" y="151"/>
                    </a:lnTo>
                    <a:lnTo>
                      <a:pt x="84" y="151"/>
                    </a:lnTo>
                    <a:lnTo>
                      <a:pt x="84" y="151"/>
                    </a:lnTo>
                    <a:lnTo>
                      <a:pt x="85" y="150"/>
                    </a:lnTo>
                    <a:lnTo>
                      <a:pt x="87" y="150"/>
                    </a:lnTo>
                    <a:lnTo>
                      <a:pt x="87" y="151"/>
                    </a:lnTo>
                    <a:lnTo>
                      <a:pt x="85" y="151"/>
                    </a:lnTo>
                    <a:lnTo>
                      <a:pt x="85" y="153"/>
                    </a:lnTo>
                    <a:lnTo>
                      <a:pt x="85" y="153"/>
                    </a:lnTo>
                    <a:lnTo>
                      <a:pt x="87" y="153"/>
                    </a:lnTo>
                    <a:lnTo>
                      <a:pt x="89" y="153"/>
                    </a:lnTo>
                    <a:lnTo>
                      <a:pt x="89" y="155"/>
                    </a:lnTo>
                    <a:lnTo>
                      <a:pt x="89" y="155"/>
                    </a:lnTo>
                    <a:lnTo>
                      <a:pt x="91" y="155"/>
                    </a:lnTo>
                    <a:lnTo>
                      <a:pt x="91" y="155"/>
                    </a:lnTo>
                    <a:lnTo>
                      <a:pt x="92" y="155"/>
                    </a:lnTo>
                    <a:lnTo>
                      <a:pt x="94" y="155"/>
                    </a:lnTo>
                    <a:lnTo>
                      <a:pt x="96" y="155"/>
                    </a:lnTo>
                    <a:lnTo>
                      <a:pt x="97" y="155"/>
                    </a:lnTo>
                    <a:lnTo>
                      <a:pt x="102" y="155"/>
                    </a:lnTo>
                    <a:lnTo>
                      <a:pt x="104" y="157"/>
                    </a:lnTo>
                    <a:lnTo>
                      <a:pt x="109" y="157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6" y="157"/>
                    </a:lnTo>
                    <a:lnTo>
                      <a:pt x="118" y="157"/>
                    </a:lnTo>
                    <a:lnTo>
                      <a:pt x="116" y="160"/>
                    </a:lnTo>
                    <a:lnTo>
                      <a:pt x="118" y="160"/>
                    </a:lnTo>
                    <a:lnTo>
                      <a:pt x="118" y="162"/>
                    </a:lnTo>
                    <a:lnTo>
                      <a:pt x="120" y="162"/>
                    </a:lnTo>
                    <a:lnTo>
                      <a:pt x="120" y="160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8" y="157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8" y="160"/>
                    </a:lnTo>
                    <a:lnTo>
                      <a:pt x="126" y="162"/>
                    </a:lnTo>
                    <a:lnTo>
                      <a:pt x="126" y="163"/>
                    </a:lnTo>
                    <a:lnTo>
                      <a:pt x="125" y="163"/>
                    </a:lnTo>
                    <a:lnTo>
                      <a:pt x="123" y="163"/>
                    </a:lnTo>
                    <a:lnTo>
                      <a:pt x="120" y="163"/>
                    </a:lnTo>
                    <a:lnTo>
                      <a:pt x="114" y="163"/>
                    </a:lnTo>
                    <a:lnTo>
                      <a:pt x="108" y="165"/>
                    </a:lnTo>
                    <a:lnTo>
                      <a:pt x="99" y="165"/>
                    </a:lnTo>
                    <a:lnTo>
                      <a:pt x="97" y="165"/>
                    </a:lnTo>
                    <a:lnTo>
                      <a:pt x="97" y="163"/>
                    </a:lnTo>
                    <a:lnTo>
                      <a:pt x="97" y="163"/>
                    </a:lnTo>
                    <a:lnTo>
                      <a:pt x="97" y="162"/>
                    </a:lnTo>
                    <a:lnTo>
                      <a:pt x="96" y="162"/>
                    </a:lnTo>
                    <a:lnTo>
                      <a:pt x="92" y="160"/>
                    </a:lnTo>
                    <a:lnTo>
                      <a:pt x="84" y="158"/>
                    </a:lnTo>
                    <a:lnTo>
                      <a:pt x="82" y="158"/>
                    </a:lnTo>
                    <a:lnTo>
                      <a:pt x="79" y="158"/>
                    </a:lnTo>
                    <a:lnTo>
                      <a:pt x="77" y="158"/>
                    </a:lnTo>
                    <a:lnTo>
                      <a:pt x="75" y="158"/>
                    </a:lnTo>
                    <a:lnTo>
                      <a:pt x="75" y="157"/>
                    </a:lnTo>
                    <a:lnTo>
                      <a:pt x="75" y="155"/>
                    </a:lnTo>
                    <a:lnTo>
                      <a:pt x="75" y="151"/>
                    </a:lnTo>
                    <a:lnTo>
                      <a:pt x="77" y="151"/>
                    </a:lnTo>
                    <a:lnTo>
                      <a:pt x="77" y="151"/>
                    </a:lnTo>
                    <a:lnTo>
                      <a:pt x="77" y="151"/>
                    </a:lnTo>
                    <a:lnTo>
                      <a:pt x="79" y="151"/>
                    </a:lnTo>
                    <a:lnTo>
                      <a:pt x="79" y="150"/>
                    </a:lnTo>
                    <a:lnTo>
                      <a:pt x="79" y="148"/>
                    </a:lnTo>
                    <a:lnTo>
                      <a:pt x="79" y="150"/>
                    </a:lnTo>
                    <a:lnTo>
                      <a:pt x="80" y="151"/>
                    </a:lnTo>
                    <a:lnTo>
                      <a:pt x="80" y="151"/>
                    </a:lnTo>
                    <a:lnTo>
                      <a:pt x="80" y="1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4"/>
              <p:cNvSpPr>
                <a:spLocks noEditPoints="1"/>
              </p:cNvSpPr>
              <p:nvPr/>
            </p:nvSpPr>
            <p:spPr bwMode="auto">
              <a:xfrm>
                <a:off x="2906" y="4275"/>
                <a:ext cx="226" cy="155"/>
              </a:xfrm>
              <a:custGeom>
                <a:avLst/>
                <a:gdLst>
                  <a:gd name="T0" fmla="*/ 18 w 226"/>
                  <a:gd name="T1" fmla="*/ 5 h 155"/>
                  <a:gd name="T2" fmla="*/ 22 w 226"/>
                  <a:gd name="T3" fmla="*/ 3 h 155"/>
                  <a:gd name="T4" fmla="*/ 24 w 226"/>
                  <a:gd name="T5" fmla="*/ 3 h 155"/>
                  <a:gd name="T6" fmla="*/ 27 w 226"/>
                  <a:gd name="T7" fmla="*/ 6 h 155"/>
                  <a:gd name="T8" fmla="*/ 27 w 226"/>
                  <a:gd name="T9" fmla="*/ 8 h 155"/>
                  <a:gd name="T10" fmla="*/ 30 w 226"/>
                  <a:gd name="T11" fmla="*/ 10 h 155"/>
                  <a:gd name="T12" fmla="*/ 32 w 226"/>
                  <a:gd name="T13" fmla="*/ 8 h 155"/>
                  <a:gd name="T14" fmla="*/ 34 w 226"/>
                  <a:gd name="T15" fmla="*/ 11 h 155"/>
                  <a:gd name="T16" fmla="*/ 36 w 226"/>
                  <a:gd name="T17" fmla="*/ 15 h 155"/>
                  <a:gd name="T18" fmla="*/ 37 w 226"/>
                  <a:gd name="T19" fmla="*/ 18 h 155"/>
                  <a:gd name="T20" fmla="*/ 41 w 226"/>
                  <a:gd name="T21" fmla="*/ 18 h 155"/>
                  <a:gd name="T22" fmla="*/ 39 w 226"/>
                  <a:gd name="T23" fmla="*/ 23 h 155"/>
                  <a:gd name="T24" fmla="*/ 41 w 226"/>
                  <a:gd name="T25" fmla="*/ 27 h 155"/>
                  <a:gd name="T26" fmla="*/ 36 w 226"/>
                  <a:gd name="T27" fmla="*/ 29 h 155"/>
                  <a:gd name="T28" fmla="*/ 34 w 226"/>
                  <a:gd name="T29" fmla="*/ 25 h 155"/>
                  <a:gd name="T30" fmla="*/ 29 w 226"/>
                  <a:gd name="T31" fmla="*/ 18 h 155"/>
                  <a:gd name="T32" fmla="*/ 29 w 226"/>
                  <a:gd name="T33" fmla="*/ 17 h 155"/>
                  <a:gd name="T34" fmla="*/ 24 w 226"/>
                  <a:gd name="T35" fmla="*/ 15 h 155"/>
                  <a:gd name="T36" fmla="*/ 22 w 226"/>
                  <a:gd name="T37" fmla="*/ 11 h 155"/>
                  <a:gd name="T38" fmla="*/ 18 w 226"/>
                  <a:gd name="T39" fmla="*/ 11 h 155"/>
                  <a:gd name="T40" fmla="*/ 15 w 226"/>
                  <a:gd name="T41" fmla="*/ 10 h 155"/>
                  <a:gd name="T42" fmla="*/ 7 w 226"/>
                  <a:gd name="T43" fmla="*/ 6 h 155"/>
                  <a:gd name="T44" fmla="*/ 5 w 226"/>
                  <a:gd name="T45" fmla="*/ 3 h 155"/>
                  <a:gd name="T46" fmla="*/ 1 w 226"/>
                  <a:gd name="T47" fmla="*/ 1 h 155"/>
                  <a:gd name="T48" fmla="*/ 1 w 226"/>
                  <a:gd name="T49" fmla="*/ 0 h 155"/>
                  <a:gd name="T50" fmla="*/ 12 w 226"/>
                  <a:gd name="T51" fmla="*/ 0 h 155"/>
                  <a:gd name="T52" fmla="*/ 15 w 226"/>
                  <a:gd name="T53" fmla="*/ 3 h 155"/>
                  <a:gd name="T54" fmla="*/ 17 w 226"/>
                  <a:gd name="T55" fmla="*/ 3 h 155"/>
                  <a:gd name="T56" fmla="*/ 226 w 226"/>
                  <a:gd name="T57" fmla="*/ 155 h 155"/>
                  <a:gd name="T58" fmla="*/ 222 w 226"/>
                  <a:gd name="T59" fmla="*/ 151 h 155"/>
                  <a:gd name="T60" fmla="*/ 224 w 226"/>
                  <a:gd name="T61" fmla="*/ 151 h 155"/>
                  <a:gd name="T62" fmla="*/ 226 w 226"/>
                  <a:gd name="T63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6" h="155">
                    <a:moveTo>
                      <a:pt x="17" y="3"/>
                    </a:move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42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3"/>
                    </a:lnTo>
                    <a:close/>
                    <a:moveTo>
                      <a:pt x="226" y="153"/>
                    </a:moveTo>
                    <a:lnTo>
                      <a:pt x="226" y="155"/>
                    </a:lnTo>
                    <a:lnTo>
                      <a:pt x="222" y="153"/>
                    </a:lnTo>
                    <a:lnTo>
                      <a:pt x="222" y="151"/>
                    </a:lnTo>
                    <a:lnTo>
                      <a:pt x="222" y="151"/>
                    </a:lnTo>
                    <a:lnTo>
                      <a:pt x="224" y="151"/>
                    </a:lnTo>
                    <a:lnTo>
                      <a:pt x="226" y="151"/>
                    </a:lnTo>
                    <a:lnTo>
                      <a:pt x="226" y="153"/>
                    </a:lnTo>
                    <a:lnTo>
                      <a:pt x="226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5"/>
              <p:cNvSpPr>
                <a:spLocks/>
              </p:cNvSpPr>
              <p:nvPr/>
            </p:nvSpPr>
            <p:spPr bwMode="auto">
              <a:xfrm>
                <a:off x="1864" y="2705"/>
                <a:ext cx="77" cy="80"/>
              </a:xfrm>
              <a:custGeom>
                <a:avLst/>
                <a:gdLst>
                  <a:gd name="T0" fmla="*/ 59 w 77"/>
                  <a:gd name="T1" fmla="*/ 5 h 80"/>
                  <a:gd name="T2" fmla="*/ 58 w 77"/>
                  <a:gd name="T3" fmla="*/ 13 h 80"/>
                  <a:gd name="T4" fmla="*/ 58 w 77"/>
                  <a:gd name="T5" fmla="*/ 25 h 80"/>
                  <a:gd name="T6" fmla="*/ 58 w 77"/>
                  <a:gd name="T7" fmla="*/ 37 h 80"/>
                  <a:gd name="T8" fmla="*/ 59 w 77"/>
                  <a:gd name="T9" fmla="*/ 37 h 80"/>
                  <a:gd name="T10" fmla="*/ 65 w 77"/>
                  <a:gd name="T11" fmla="*/ 37 h 80"/>
                  <a:gd name="T12" fmla="*/ 66 w 77"/>
                  <a:gd name="T13" fmla="*/ 39 h 80"/>
                  <a:gd name="T14" fmla="*/ 70 w 77"/>
                  <a:gd name="T15" fmla="*/ 41 h 80"/>
                  <a:gd name="T16" fmla="*/ 70 w 77"/>
                  <a:gd name="T17" fmla="*/ 37 h 80"/>
                  <a:gd name="T18" fmla="*/ 70 w 77"/>
                  <a:gd name="T19" fmla="*/ 37 h 80"/>
                  <a:gd name="T20" fmla="*/ 77 w 77"/>
                  <a:gd name="T21" fmla="*/ 42 h 80"/>
                  <a:gd name="T22" fmla="*/ 71 w 77"/>
                  <a:gd name="T23" fmla="*/ 46 h 80"/>
                  <a:gd name="T24" fmla="*/ 65 w 77"/>
                  <a:gd name="T25" fmla="*/ 51 h 80"/>
                  <a:gd name="T26" fmla="*/ 63 w 77"/>
                  <a:gd name="T27" fmla="*/ 52 h 80"/>
                  <a:gd name="T28" fmla="*/ 59 w 77"/>
                  <a:gd name="T29" fmla="*/ 54 h 80"/>
                  <a:gd name="T30" fmla="*/ 58 w 77"/>
                  <a:gd name="T31" fmla="*/ 58 h 80"/>
                  <a:gd name="T32" fmla="*/ 59 w 77"/>
                  <a:gd name="T33" fmla="*/ 61 h 80"/>
                  <a:gd name="T34" fmla="*/ 56 w 77"/>
                  <a:gd name="T35" fmla="*/ 64 h 80"/>
                  <a:gd name="T36" fmla="*/ 54 w 77"/>
                  <a:gd name="T37" fmla="*/ 66 h 80"/>
                  <a:gd name="T38" fmla="*/ 54 w 77"/>
                  <a:gd name="T39" fmla="*/ 66 h 80"/>
                  <a:gd name="T40" fmla="*/ 51 w 77"/>
                  <a:gd name="T41" fmla="*/ 66 h 80"/>
                  <a:gd name="T42" fmla="*/ 51 w 77"/>
                  <a:gd name="T43" fmla="*/ 68 h 80"/>
                  <a:gd name="T44" fmla="*/ 51 w 77"/>
                  <a:gd name="T45" fmla="*/ 70 h 80"/>
                  <a:gd name="T46" fmla="*/ 49 w 77"/>
                  <a:gd name="T47" fmla="*/ 71 h 80"/>
                  <a:gd name="T48" fmla="*/ 47 w 77"/>
                  <a:gd name="T49" fmla="*/ 73 h 80"/>
                  <a:gd name="T50" fmla="*/ 46 w 77"/>
                  <a:gd name="T51" fmla="*/ 73 h 80"/>
                  <a:gd name="T52" fmla="*/ 44 w 77"/>
                  <a:gd name="T53" fmla="*/ 75 h 80"/>
                  <a:gd name="T54" fmla="*/ 41 w 77"/>
                  <a:gd name="T55" fmla="*/ 78 h 80"/>
                  <a:gd name="T56" fmla="*/ 41 w 77"/>
                  <a:gd name="T57" fmla="*/ 80 h 80"/>
                  <a:gd name="T58" fmla="*/ 30 w 77"/>
                  <a:gd name="T59" fmla="*/ 76 h 80"/>
                  <a:gd name="T60" fmla="*/ 17 w 77"/>
                  <a:gd name="T61" fmla="*/ 75 h 80"/>
                  <a:gd name="T62" fmla="*/ 8 w 77"/>
                  <a:gd name="T63" fmla="*/ 71 h 80"/>
                  <a:gd name="T64" fmla="*/ 0 w 77"/>
                  <a:gd name="T65" fmla="*/ 64 h 80"/>
                  <a:gd name="T66" fmla="*/ 1 w 77"/>
                  <a:gd name="T67" fmla="*/ 61 h 80"/>
                  <a:gd name="T68" fmla="*/ 1 w 77"/>
                  <a:gd name="T69" fmla="*/ 59 h 80"/>
                  <a:gd name="T70" fmla="*/ 1 w 77"/>
                  <a:gd name="T71" fmla="*/ 56 h 80"/>
                  <a:gd name="T72" fmla="*/ 3 w 77"/>
                  <a:gd name="T73" fmla="*/ 54 h 80"/>
                  <a:gd name="T74" fmla="*/ 0 w 77"/>
                  <a:gd name="T75" fmla="*/ 51 h 80"/>
                  <a:gd name="T76" fmla="*/ 1 w 77"/>
                  <a:gd name="T77" fmla="*/ 49 h 80"/>
                  <a:gd name="T78" fmla="*/ 5 w 77"/>
                  <a:gd name="T79" fmla="*/ 41 h 80"/>
                  <a:gd name="T80" fmla="*/ 10 w 77"/>
                  <a:gd name="T81" fmla="*/ 34 h 80"/>
                  <a:gd name="T82" fmla="*/ 18 w 77"/>
                  <a:gd name="T83" fmla="*/ 34 h 80"/>
                  <a:gd name="T84" fmla="*/ 29 w 77"/>
                  <a:gd name="T85" fmla="*/ 34 h 80"/>
                  <a:gd name="T86" fmla="*/ 34 w 77"/>
                  <a:gd name="T87" fmla="*/ 34 h 80"/>
                  <a:gd name="T88" fmla="*/ 34 w 77"/>
                  <a:gd name="T89" fmla="*/ 30 h 80"/>
                  <a:gd name="T90" fmla="*/ 35 w 77"/>
                  <a:gd name="T91" fmla="*/ 27 h 80"/>
                  <a:gd name="T92" fmla="*/ 32 w 77"/>
                  <a:gd name="T93" fmla="*/ 27 h 80"/>
                  <a:gd name="T94" fmla="*/ 30 w 77"/>
                  <a:gd name="T95" fmla="*/ 23 h 80"/>
                  <a:gd name="T96" fmla="*/ 29 w 77"/>
                  <a:gd name="T97" fmla="*/ 22 h 80"/>
                  <a:gd name="T98" fmla="*/ 23 w 77"/>
                  <a:gd name="T99" fmla="*/ 18 h 80"/>
                  <a:gd name="T100" fmla="*/ 20 w 77"/>
                  <a:gd name="T101" fmla="*/ 13 h 80"/>
                  <a:gd name="T102" fmla="*/ 17 w 77"/>
                  <a:gd name="T103" fmla="*/ 12 h 80"/>
                  <a:gd name="T104" fmla="*/ 20 w 77"/>
                  <a:gd name="T105" fmla="*/ 10 h 80"/>
                  <a:gd name="T106" fmla="*/ 23 w 77"/>
                  <a:gd name="T107" fmla="*/ 6 h 80"/>
                  <a:gd name="T108" fmla="*/ 23 w 77"/>
                  <a:gd name="T109" fmla="*/ 0 h 80"/>
                  <a:gd name="T110" fmla="*/ 39 w 77"/>
                  <a:gd name="T111" fmla="*/ 0 h 80"/>
                  <a:gd name="T112" fmla="*/ 54 w 77"/>
                  <a:gd name="T1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7" h="80">
                    <a:moveTo>
                      <a:pt x="59" y="0"/>
                    </a:moveTo>
                    <a:lnTo>
                      <a:pt x="59" y="5"/>
                    </a:lnTo>
                    <a:lnTo>
                      <a:pt x="58" y="10"/>
                    </a:lnTo>
                    <a:lnTo>
                      <a:pt x="58" y="13"/>
                    </a:lnTo>
                    <a:lnTo>
                      <a:pt x="58" y="20"/>
                    </a:lnTo>
                    <a:lnTo>
                      <a:pt x="58" y="25"/>
                    </a:lnTo>
                    <a:lnTo>
                      <a:pt x="58" y="32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3" y="37"/>
                    </a:lnTo>
                    <a:lnTo>
                      <a:pt x="65" y="37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8" y="39"/>
                    </a:lnTo>
                    <a:lnTo>
                      <a:pt x="70" y="41"/>
                    </a:lnTo>
                    <a:lnTo>
                      <a:pt x="71" y="39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7" y="41"/>
                    </a:lnTo>
                    <a:lnTo>
                      <a:pt x="77" y="42"/>
                    </a:lnTo>
                    <a:lnTo>
                      <a:pt x="75" y="42"/>
                    </a:lnTo>
                    <a:lnTo>
                      <a:pt x="71" y="46"/>
                    </a:lnTo>
                    <a:lnTo>
                      <a:pt x="68" y="47"/>
                    </a:lnTo>
                    <a:lnTo>
                      <a:pt x="65" y="51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59" y="54"/>
                    </a:lnTo>
                    <a:lnTo>
                      <a:pt x="59" y="5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9" y="61"/>
                    </a:lnTo>
                    <a:lnTo>
                      <a:pt x="59" y="63"/>
                    </a:lnTo>
                    <a:lnTo>
                      <a:pt x="56" y="64"/>
                    </a:lnTo>
                    <a:lnTo>
                      <a:pt x="56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1" y="66"/>
                    </a:lnTo>
                    <a:lnTo>
                      <a:pt x="51" y="68"/>
                    </a:lnTo>
                    <a:lnTo>
                      <a:pt x="51" y="68"/>
                    </a:lnTo>
                    <a:lnTo>
                      <a:pt x="51" y="70"/>
                    </a:lnTo>
                    <a:lnTo>
                      <a:pt x="51" y="70"/>
                    </a:lnTo>
                    <a:lnTo>
                      <a:pt x="51" y="71"/>
                    </a:lnTo>
                    <a:lnTo>
                      <a:pt x="49" y="71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7" y="75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4" y="75"/>
                    </a:lnTo>
                    <a:lnTo>
                      <a:pt x="42" y="76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34" y="76"/>
                    </a:lnTo>
                    <a:lnTo>
                      <a:pt x="30" y="76"/>
                    </a:lnTo>
                    <a:lnTo>
                      <a:pt x="20" y="76"/>
                    </a:lnTo>
                    <a:lnTo>
                      <a:pt x="17" y="75"/>
                    </a:lnTo>
                    <a:lnTo>
                      <a:pt x="12" y="73"/>
                    </a:lnTo>
                    <a:lnTo>
                      <a:pt x="8" y="71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6"/>
                    </a:lnTo>
                    <a:lnTo>
                      <a:pt x="5" y="41"/>
                    </a:lnTo>
                    <a:lnTo>
                      <a:pt x="8" y="37"/>
                    </a:lnTo>
                    <a:lnTo>
                      <a:pt x="10" y="34"/>
                    </a:lnTo>
                    <a:lnTo>
                      <a:pt x="15" y="34"/>
                    </a:lnTo>
                    <a:lnTo>
                      <a:pt x="18" y="34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9" y="22"/>
                    </a:lnTo>
                    <a:lnTo>
                      <a:pt x="27" y="20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0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96"/>
              <p:cNvSpPr>
                <a:spLocks/>
              </p:cNvSpPr>
              <p:nvPr/>
            </p:nvSpPr>
            <p:spPr bwMode="auto">
              <a:xfrm>
                <a:off x="6414" y="2786"/>
                <a:ext cx="7" cy="9"/>
              </a:xfrm>
              <a:custGeom>
                <a:avLst/>
                <a:gdLst>
                  <a:gd name="T0" fmla="*/ 1 w 7"/>
                  <a:gd name="T1" fmla="*/ 9 h 9"/>
                  <a:gd name="T2" fmla="*/ 1 w 7"/>
                  <a:gd name="T3" fmla="*/ 9 h 9"/>
                  <a:gd name="T4" fmla="*/ 1 w 7"/>
                  <a:gd name="T5" fmla="*/ 7 h 9"/>
                  <a:gd name="T6" fmla="*/ 0 w 7"/>
                  <a:gd name="T7" fmla="*/ 7 h 9"/>
                  <a:gd name="T8" fmla="*/ 0 w 7"/>
                  <a:gd name="T9" fmla="*/ 6 h 9"/>
                  <a:gd name="T10" fmla="*/ 3 w 7"/>
                  <a:gd name="T11" fmla="*/ 4 h 9"/>
                  <a:gd name="T12" fmla="*/ 5 w 7"/>
                  <a:gd name="T13" fmla="*/ 0 h 9"/>
                  <a:gd name="T14" fmla="*/ 5 w 7"/>
                  <a:gd name="T15" fmla="*/ 2 h 9"/>
                  <a:gd name="T16" fmla="*/ 5 w 7"/>
                  <a:gd name="T17" fmla="*/ 2 h 9"/>
                  <a:gd name="T18" fmla="*/ 7 w 7"/>
                  <a:gd name="T19" fmla="*/ 2 h 9"/>
                  <a:gd name="T20" fmla="*/ 3 w 7"/>
                  <a:gd name="T21" fmla="*/ 6 h 9"/>
                  <a:gd name="T22" fmla="*/ 1 w 7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97"/>
              <p:cNvSpPr>
                <a:spLocks noEditPoints="1"/>
              </p:cNvSpPr>
              <p:nvPr/>
            </p:nvSpPr>
            <p:spPr bwMode="auto">
              <a:xfrm>
                <a:off x="3315" y="2805"/>
                <a:ext cx="58" cy="34"/>
              </a:xfrm>
              <a:custGeom>
                <a:avLst/>
                <a:gdLst>
                  <a:gd name="T0" fmla="*/ 58 w 58"/>
                  <a:gd name="T1" fmla="*/ 5 h 34"/>
                  <a:gd name="T2" fmla="*/ 56 w 58"/>
                  <a:gd name="T3" fmla="*/ 9 h 34"/>
                  <a:gd name="T4" fmla="*/ 54 w 58"/>
                  <a:gd name="T5" fmla="*/ 9 h 34"/>
                  <a:gd name="T6" fmla="*/ 54 w 58"/>
                  <a:gd name="T7" fmla="*/ 10 h 34"/>
                  <a:gd name="T8" fmla="*/ 56 w 58"/>
                  <a:gd name="T9" fmla="*/ 14 h 34"/>
                  <a:gd name="T10" fmla="*/ 56 w 58"/>
                  <a:gd name="T11" fmla="*/ 19 h 34"/>
                  <a:gd name="T12" fmla="*/ 46 w 58"/>
                  <a:gd name="T13" fmla="*/ 21 h 34"/>
                  <a:gd name="T14" fmla="*/ 41 w 58"/>
                  <a:gd name="T15" fmla="*/ 24 h 34"/>
                  <a:gd name="T16" fmla="*/ 37 w 58"/>
                  <a:gd name="T17" fmla="*/ 26 h 34"/>
                  <a:gd name="T18" fmla="*/ 32 w 58"/>
                  <a:gd name="T19" fmla="*/ 34 h 34"/>
                  <a:gd name="T20" fmla="*/ 30 w 58"/>
                  <a:gd name="T21" fmla="*/ 31 h 34"/>
                  <a:gd name="T22" fmla="*/ 29 w 58"/>
                  <a:gd name="T23" fmla="*/ 31 h 34"/>
                  <a:gd name="T24" fmla="*/ 25 w 58"/>
                  <a:gd name="T25" fmla="*/ 29 h 34"/>
                  <a:gd name="T26" fmla="*/ 25 w 58"/>
                  <a:gd name="T27" fmla="*/ 26 h 34"/>
                  <a:gd name="T28" fmla="*/ 24 w 58"/>
                  <a:gd name="T29" fmla="*/ 26 h 34"/>
                  <a:gd name="T30" fmla="*/ 27 w 58"/>
                  <a:gd name="T31" fmla="*/ 22 h 34"/>
                  <a:gd name="T32" fmla="*/ 30 w 58"/>
                  <a:gd name="T33" fmla="*/ 21 h 34"/>
                  <a:gd name="T34" fmla="*/ 25 w 58"/>
                  <a:gd name="T35" fmla="*/ 21 h 34"/>
                  <a:gd name="T36" fmla="*/ 24 w 58"/>
                  <a:gd name="T37" fmla="*/ 19 h 34"/>
                  <a:gd name="T38" fmla="*/ 29 w 58"/>
                  <a:gd name="T39" fmla="*/ 16 h 34"/>
                  <a:gd name="T40" fmla="*/ 30 w 58"/>
                  <a:gd name="T41" fmla="*/ 16 h 34"/>
                  <a:gd name="T42" fmla="*/ 29 w 58"/>
                  <a:gd name="T43" fmla="*/ 16 h 34"/>
                  <a:gd name="T44" fmla="*/ 20 w 58"/>
                  <a:gd name="T45" fmla="*/ 17 h 34"/>
                  <a:gd name="T46" fmla="*/ 15 w 58"/>
                  <a:gd name="T47" fmla="*/ 16 h 34"/>
                  <a:gd name="T48" fmla="*/ 10 w 58"/>
                  <a:gd name="T49" fmla="*/ 16 h 34"/>
                  <a:gd name="T50" fmla="*/ 6 w 58"/>
                  <a:gd name="T51" fmla="*/ 10 h 34"/>
                  <a:gd name="T52" fmla="*/ 6 w 58"/>
                  <a:gd name="T53" fmla="*/ 9 h 34"/>
                  <a:gd name="T54" fmla="*/ 1 w 58"/>
                  <a:gd name="T55" fmla="*/ 7 h 34"/>
                  <a:gd name="T56" fmla="*/ 6 w 58"/>
                  <a:gd name="T57" fmla="*/ 5 h 34"/>
                  <a:gd name="T58" fmla="*/ 17 w 58"/>
                  <a:gd name="T59" fmla="*/ 5 h 34"/>
                  <a:gd name="T60" fmla="*/ 29 w 58"/>
                  <a:gd name="T61" fmla="*/ 0 h 34"/>
                  <a:gd name="T62" fmla="*/ 44 w 58"/>
                  <a:gd name="T63" fmla="*/ 0 h 34"/>
                  <a:gd name="T64" fmla="*/ 56 w 58"/>
                  <a:gd name="T65" fmla="*/ 0 h 34"/>
                  <a:gd name="T66" fmla="*/ 12 w 58"/>
                  <a:gd name="T67" fmla="*/ 19 h 34"/>
                  <a:gd name="T68" fmla="*/ 13 w 58"/>
                  <a:gd name="T69" fmla="*/ 16 h 34"/>
                  <a:gd name="T70" fmla="*/ 22 w 58"/>
                  <a:gd name="T71" fmla="*/ 22 h 34"/>
                  <a:gd name="T72" fmla="*/ 22 w 58"/>
                  <a:gd name="T73" fmla="*/ 21 h 34"/>
                  <a:gd name="T74" fmla="*/ 22 w 58"/>
                  <a:gd name="T75" fmla="*/ 22 h 34"/>
                  <a:gd name="T76" fmla="*/ 15 w 58"/>
                  <a:gd name="T77" fmla="*/ 24 h 34"/>
                  <a:gd name="T78" fmla="*/ 13 w 58"/>
                  <a:gd name="T79" fmla="*/ 24 h 34"/>
                  <a:gd name="T80" fmla="*/ 15 w 58"/>
                  <a:gd name="T81" fmla="*/ 22 h 34"/>
                  <a:gd name="T82" fmla="*/ 18 w 58"/>
                  <a:gd name="T83" fmla="*/ 29 h 34"/>
                  <a:gd name="T84" fmla="*/ 18 w 58"/>
                  <a:gd name="T85" fmla="*/ 27 h 34"/>
                  <a:gd name="T86" fmla="*/ 20 w 58"/>
                  <a:gd name="T87" fmla="*/ 27 h 34"/>
                  <a:gd name="T88" fmla="*/ 18 w 58"/>
                  <a:gd name="T89" fmla="*/ 29 h 34"/>
                  <a:gd name="T90" fmla="*/ 10 w 58"/>
                  <a:gd name="T91" fmla="*/ 33 h 34"/>
                  <a:gd name="T92" fmla="*/ 10 w 58"/>
                  <a:gd name="T93" fmla="*/ 31 h 34"/>
                  <a:gd name="T94" fmla="*/ 12 w 58"/>
                  <a:gd name="T95" fmla="*/ 29 h 34"/>
                  <a:gd name="T96" fmla="*/ 12 w 58"/>
                  <a:gd name="T97" fmla="*/ 31 h 34"/>
                  <a:gd name="T98" fmla="*/ 12 w 58"/>
                  <a:gd name="T99" fmla="*/ 33 h 34"/>
                  <a:gd name="T100" fmla="*/ 13 w 58"/>
                  <a:gd name="T101" fmla="*/ 33 h 34"/>
                  <a:gd name="T102" fmla="*/ 15 w 58"/>
                  <a:gd name="T103" fmla="*/ 29 h 34"/>
                  <a:gd name="T104" fmla="*/ 15 w 58"/>
                  <a:gd name="T105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34">
                    <a:moveTo>
                      <a:pt x="56" y="0"/>
                    </a:moveTo>
                    <a:lnTo>
                      <a:pt x="56" y="2"/>
                    </a:lnTo>
                    <a:lnTo>
                      <a:pt x="58" y="5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3" y="21"/>
                    </a:lnTo>
                    <a:lnTo>
                      <a:pt x="49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2" y="22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0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5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7" y="19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3" y="16"/>
                    </a:moveTo>
                    <a:lnTo>
                      <a:pt x="13" y="19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6"/>
                    </a:lnTo>
                    <a:close/>
                    <a:moveTo>
                      <a:pt x="22" y="22"/>
                    </a:moveTo>
                    <a:lnTo>
                      <a:pt x="22" y="24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  <a:moveTo>
                      <a:pt x="15" y="24"/>
                    </a:moveTo>
                    <a:lnTo>
                      <a:pt x="15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5" y="24"/>
                    </a:lnTo>
                    <a:close/>
                    <a:moveTo>
                      <a:pt x="18" y="29"/>
                    </a:moveTo>
                    <a:lnTo>
                      <a:pt x="18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9"/>
                    </a:lnTo>
                    <a:close/>
                    <a:moveTo>
                      <a:pt x="12" y="33"/>
                    </a:moveTo>
                    <a:lnTo>
                      <a:pt x="10" y="33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2" y="33"/>
                    </a:lnTo>
                    <a:close/>
                    <a:moveTo>
                      <a:pt x="15" y="31"/>
                    </a:moveTo>
                    <a:lnTo>
                      <a:pt x="15" y="33"/>
                    </a:lnTo>
                    <a:lnTo>
                      <a:pt x="13" y="33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98"/>
              <p:cNvSpPr>
                <a:spLocks/>
              </p:cNvSpPr>
              <p:nvPr/>
            </p:nvSpPr>
            <p:spPr bwMode="auto">
              <a:xfrm>
                <a:off x="2456" y="2885"/>
                <a:ext cx="95" cy="140"/>
              </a:xfrm>
              <a:custGeom>
                <a:avLst/>
                <a:gdLst>
                  <a:gd name="T0" fmla="*/ 78 w 95"/>
                  <a:gd name="T1" fmla="*/ 62 h 140"/>
                  <a:gd name="T2" fmla="*/ 80 w 95"/>
                  <a:gd name="T3" fmla="*/ 65 h 140"/>
                  <a:gd name="T4" fmla="*/ 78 w 95"/>
                  <a:gd name="T5" fmla="*/ 68 h 140"/>
                  <a:gd name="T6" fmla="*/ 70 w 95"/>
                  <a:gd name="T7" fmla="*/ 70 h 140"/>
                  <a:gd name="T8" fmla="*/ 68 w 95"/>
                  <a:gd name="T9" fmla="*/ 72 h 140"/>
                  <a:gd name="T10" fmla="*/ 66 w 95"/>
                  <a:gd name="T11" fmla="*/ 79 h 140"/>
                  <a:gd name="T12" fmla="*/ 65 w 95"/>
                  <a:gd name="T13" fmla="*/ 87 h 140"/>
                  <a:gd name="T14" fmla="*/ 71 w 95"/>
                  <a:gd name="T15" fmla="*/ 97 h 140"/>
                  <a:gd name="T16" fmla="*/ 75 w 95"/>
                  <a:gd name="T17" fmla="*/ 99 h 140"/>
                  <a:gd name="T18" fmla="*/ 80 w 95"/>
                  <a:gd name="T19" fmla="*/ 103 h 140"/>
                  <a:gd name="T20" fmla="*/ 80 w 95"/>
                  <a:gd name="T21" fmla="*/ 106 h 140"/>
                  <a:gd name="T22" fmla="*/ 82 w 95"/>
                  <a:gd name="T23" fmla="*/ 111 h 140"/>
                  <a:gd name="T24" fmla="*/ 83 w 95"/>
                  <a:gd name="T25" fmla="*/ 113 h 140"/>
                  <a:gd name="T26" fmla="*/ 85 w 95"/>
                  <a:gd name="T27" fmla="*/ 118 h 140"/>
                  <a:gd name="T28" fmla="*/ 90 w 95"/>
                  <a:gd name="T29" fmla="*/ 125 h 140"/>
                  <a:gd name="T30" fmla="*/ 94 w 95"/>
                  <a:gd name="T31" fmla="*/ 126 h 140"/>
                  <a:gd name="T32" fmla="*/ 89 w 95"/>
                  <a:gd name="T33" fmla="*/ 128 h 140"/>
                  <a:gd name="T34" fmla="*/ 82 w 95"/>
                  <a:gd name="T35" fmla="*/ 125 h 140"/>
                  <a:gd name="T36" fmla="*/ 77 w 95"/>
                  <a:gd name="T37" fmla="*/ 128 h 140"/>
                  <a:gd name="T38" fmla="*/ 70 w 95"/>
                  <a:gd name="T39" fmla="*/ 132 h 140"/>
                  <a:gd name="T40" fmla="*/ 65 w 95"/>
                  <a:gd name="T41" fmla="*/ 135 h 140"/>
                  <a:gd name="T42" fmla="*/ 61 w 95"/>
                  <a:gd name="T43" fmla="*/ 133 h 140"/>
                  <a:gd name="T44" fmla="*/ 58 w 95"/>
                  <a:gd name="T45" fmla="*/ 135 h 140"/>
                  <a:gd name="T46" fmla="*/ 56 w 95"/>
                  <a:gd name="T47" fmla="*/ 138 h 140"/>
                  <a:gd name="T48" fmla="*/ 51 w 95"/>
                  <a:gd name="T49" fmla="*/ 140 h 140"/>
                  <a:gd name="T50" fmla="*/ 44 w 95"/>
                  <a:gd name="T51" fmla="*/ 138 h 140"/>
                  <a:gd name="T52" fmla="*/ 37 w 95"/>
                  <a:gd name="T53" fmla="*/ 133 h 140"/>
                  <a:gd name="T54" fmla="*/ 34 w 95"/>
                  <a:gd name="T55" fmla="*/ 128 h 140"/>
                  <a:gd name="T56" fmla="*/ 32 w 95"/>
                  <a:gd name="T57" fmla="*/ 123 h 140"/>
                  <a:gd name="T58" fmla="*/ 27 w 95"/>
                  <a:gd name="T59" fmla="*/ 113 h 140"/>
                  <a:gd name="T60" fmla="*/ 30 w 95"/>
                  <a:gd name="T61" fmla="*/ 99 h 140"/>
                  <a:gd name="T62" fmla="*/ 34 w 95"/>
                  <a:gd name="T63" fmla="*/ 94 h 140"/>
                  <a:gd name="T64" fmla="*/ 36 w 95"/>
                  <a:gd name="T65" fmla="*/ 89 h 140"/>
                  <a:gd name="T66" fmla="*/ 32 w 95"/>
                  <a:gd name="T67" fmla="*/ 84 h 140"/>
                  <a:gd name="T68" fmla="*/ 30 w 95"/>
                  <a:gd name="T69" fmla="*/ 79 h 140"/>
                  <a:gd name="T70" fmla="*/ 24 w 95"/>
                  <a:gd name="T71" fmla="*/ 77 h 140"/>
                  <a:gd name="T72" fmla="*/ 27 w 95"/>
                  <a:gd name="T73" fmla="*/ 72 h 140"/>
                  <a:gd name="T74" fmla="*/ 25 w 95"/>
                  <a:gd name="T75" fmla="*/ 65 h 140"/>
                  <a:gd name="T76" fmla="*/ 18 w 95"/>
                  <a:gd name="T77" fmla="*/ 65 h 140"/>
                  <a:gd name="T78" fmla="*/ 8 w 95"/>
                  <a:gd name="T79" fmla="*/ 60 h 140"/>
                  <a:gd name="T80" fmla="*/ 3 w 95"/>
                  <a:gd name="T81" fmla="*/ 46 h 140"/>
                  <a:gd name="T82" fmla="*/ 5 w 95"/>
                  <a:gd name="T83" fmla="*/ 40 h 140"/>
                  <a:gd name="T84" fmla="*/ 8 w 95"/>
                  <a:gd name="T85" fmla="*/ 36 h 140"/>
                  <a:gd name="T86" fmla="*/ 13 w 95"/>
                  <a:gd name="T87" fmla="*/ 34 h 140"/>
                  <a:gd name="T88" fmla="*/ 20 w 95"/>
                  <a:gd name="T89" fmla="*/ 29 h 140"/>
                  <a:gd name="T90" fmla="*/ 17 w 95"/>
                  <a:gd name="T91" fmla="*/ 28 h 140"/>
                  <a:gd name="T92" fmla="*/ 15 w 95"/>
                  <a:gd name="T93" fmla="*/ 22 h 140"/>
                  <a:gd name="T94" fmla="*/ 17 w 95"/>
                  <a:gd name="T95" fmla="*/ 16 h 140"/>
                  <a:gd name="T96" fmla="*/ 24 w 95"/>
                  <a:gd name="T97" fmla="*/ 11 h 140"/>
                  <a:gd name="T98" fmla="*/ 30 w 95"/>
                  <a:gd name="T99" fmla="*/ 5 h 140"/>
                  <a:gd name="T100" fmla="*/ 32 w 95"/>
                  <a:gd name="T101" fmla="*/ 5 h 140"/>
                  <a:gd name="T102" fmla="*/ 42 w 95"/>
                  <a:gd name="T103" fmla="*/ 9 h 140"/>
                  <a:gd name="T104" fmla="*/ 56 w 95"/>
                  <a:gd name="T105" fmla="*/ 24 h 140"/>
                  <a:gd name="T106" fmla="*/ 53 w 95"/>
                  <a:gd name="T107" fmla="*/ 41 h 140"/>
                  <a:gd name="T108" fmla="*/ 60 w 95"/>
                  <a:gd name="T109" fmla="*/ 33 h 140"/>
                  <a:gd name="T110" fmla="*/ 73 w 95"/>
                  <a:gd name="T111" fmla="*/ 41 h 140"/>
                  <a:gd name="T112" fmla="*/ 82 w 95"/>
                  <a:gd name="T113" fmla="*/ 5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5" h="140">
                    <a:moveTo>
                      <a:pt x="82" y="58"/>
                    </a:moveTo>
                    <a:lnTo>
                      <a:pt x="80" y="60"/>
                    </a:lnTo>
                    <a:lnTo>
                      <a:pt x="80" y="60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80" y="63"/>
                    </a:lnTo>
                    <a:lnTo>
                      <a:pt x="80" y="63"/>
                    </a:lnTo>
                    <a:lnTo>
                      <a:pt x="80" y="63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8"/>
                    </a:lnTo>
                    <a:lnTo>
                      <a:pt x="77" y="68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71" y="68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6" y="72"/>
                    </a:lnTo>
                    <a:lnTo>
                      <a:pt x="68" y="72"/>
                    </a:lnTo>
                    <a:lnTo>
                      <a:pt x="68" y="74"/>
                    </a:lnTo>
                    <a:lnTo>
                      <a:pt x="68" y="75"/>
                    </a:lnTo>
                    <a:lnTo>
                      <a:pt x="68" y="77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6" y="80"/>
                    </a:lnTo>
                    <a:lnTo>
                      <a:pt x="65" y="84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5" y="87"/>
                    </a:lnTo>
                    <a:lnTo>
                      <a:pt x="68" y="91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71" y="96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71" y="99"/>
                    </a:lnTo>
                    <a:lnTo>
                      <a:pt x="73" y="99"/>
                    </a:lnTo>
                    <a:lnTo>
                      <a:pt x="75" y="99"/>
                    </a:lnTo>
                    <a:lnTo>
                      <a:pt x="75" y="99"/>
                    </a:lnTo>
                    <a:lnTo>
                      <a:pt x="77" y="99"/>
                    </a:lnTo>
                    <a:lnTo>
                      <a:pt x="77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80" y="103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6"/>
                    </a:lnTo>
                    <a:lnTo>
                      <a:pt x="80" y="108"/>
                    </a:lnTo>
                    <a:lnTo>
                      <a:pt x="80" y="109"/>
                    </a:lnTo>
                    <a:lnTo>
                      <a:pt x="80" y="109"/>
                    </a:lnTo>
                    <a:lnTo>
                      <a:pt x="82" y="109"/>
                    </a:lnTo>
                    <a:lnTo>
                      <a:pt x="82" y="111"/>
                    </a:lnTo>
                    <a:lnTo>
                      <a:pt x="83" y="111"/>
                    </a:lnTo>
                    <a:lnTo>
                      <a:pt x="83" y="111"/>
                    </a:lnTo>
                    <a:lnTo>
                      <a:pt x="83" y="113"/>
                    </a:lnTo>
                    <a:lnTo>
                      <a:pt x="83" y="113"/>
                    </a:lnTo>
                    <a:lnTo>
                      <a:pt x="83" y="113"/>
                    </a:lnTo>
                    <a:lnTo>
                      <a:pt x="83" y="115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6"/>
                    </a:lnTo>
                    <a:lnTo>
                      <a:pt x="85" y="118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89" y="121"/>
                    </a:lnTo>
                    <a:lnTo>
                      <a:pt x="89" y="123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4" y="125"/>
                    </a:lnTo>
                    <a:lnTo>
                      <a:pt x="94" y="126"/>
                    </a:lnTo>
                    <a:lnTo>
                      <a:pt x="95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2" y="126"/>
                    </a:lnTo>
                    <a:lnTo>
                      <a:pt x="90" y="126"/>
                    </a:lnTo>
                    <a:lnTo>
                      <a:pt x="89" y="128"/>
                    </a:lnTo>
                    <a:lnTo>
                      <a:pt x="89" y="128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3" y="126"/>
                    </a:lnTo>
                    <a:lnTo>
                      <a:pt x="83" y="125"/>
                    </a:lnTo>
                    <a:lnTo>
                      <a:pt x="82" y="125"/>
                    </a:lnTo>
                    <a:lnTo>
                      <a:pt x="82" y="126"/>
                    </a:lnTo>
                    <a:lnTo>
                      <a:pt x="80" y="126"/>
                    </a:lnTo>
                    <a:lnTo>
                      <a:pt x="78" y="126"/>
                    </a:lnTo>
                    <a:lnTo>
                      <a:pt x="78" y="126"/>
                    </a:lnTo>
                    <a:lnTo>
                      <a:pt x="77" y="128"/>
                    </a:lnTo>
                    <a:lnTo>
                      <a:pt x="75" y="130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1" y="132"/>
                    </a:lnTo>
                    <a:lnTo>
                      <a:pt x="70" y="132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33"/>
                    </a:lnTo>
                    <a:lnTo>
                      <a:pt x="65" y="135"/>
                    </a:lnTo>
                    <a:lnTo>
                      <a:pt x="65" y="135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63" y="135"/>
                    </a:lnTo>
                    <a:lnTo>
                      <a:pt x="61" y="133"/>
                    </a:lnTo>
                    <a:lnTo>
                      <a:pt x="60" y="133"/>
                    </a:lnTo>
                    <a:lnTo>
                      <a:pt x="60" y="133"/>
                    </a:lnTo>
                    <a:lnTo>
                      <a:pt x="60" y="133"/>
                    </a:lnTo>
                    <a:lnTo>
                      <a:pt x="58" y="133"/>
                    </a:lnTo>
                    <a:lnTo>
                      <a:pt x="58" y="135"/>
                    </a:lnTo>
                    <a:lnTo>
                      <a:pt x="58" y="135"/>
                    </a:lnTo>
                    <a:lnTo>
                      <a:pt x="56" y="135"/>
                    </a:lnTo>
                    <a:lnTo>
                      <a:pt x="56" y="137"/>
                    </a:lnTo>
                    <a:lnTo>
                      <a:pt x="56" y="138"/>
                    </a:lnTo>
                    <a:lnTo>
                      <a:pt x="56" y="138"/>
                    </a:lnTo>
                    <a:lnTo>
                      <a:pt x="56" y="140"/>
                    </a:lnTo>
                    <a:lnTo>
                      <a:pt x="54" y="140"/>
                    </a:lnTo>
                    <a:lnTo>
                      <a:pt x="53" y="140"/>
                    </a:lnTo>
                    <a:lnTo>
                      <a:pt x="51" y="140"/>
                    </a:lnTo>
                    <a:lnTo>
                      <a:pt x="51" y="140"/>
                    </a:lnTo>
                    <a:lnTo>
                      <a:pt x="49" y="140"/>
                    </a:lnTo>
                    <a:lnTo>
                      <a:pt x="49" y="140"/>
                    </a:lnTo>
                    <a:lnTo>
                      <a:pt x="48" y="140"/>
                    </a:lnTo>
                    <a:lnTo>
                      <a:pt x="48" y="138"/>
                    </a:lnTo>
                    <a:lnTo>
                      <a:pt x="44" y="138"/>
                    </a:lnTo>
                    <a:lnTo>
                      <a:pt x="42" y="137"/>
                    </a:lnTo>
                    <a:lnTo>
                      <a:pt x="41" y="137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7" y="133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4" y="130"/>
                    </a:lnTo>
                    <a:lnTo>
                      <a:pt x="34" y="130"/>
                    </a:lnTo>
                    <a:lnTo>
                      <a:pt x="34" y="128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2" y="126"/>
                    </a:lnTo>
                    <a:lnTo>
                      <a:pt x="32" y="123"/>
                    </a:lnTo>
                    <a:lnTo>
                      <a:pt x="32" y="120"/>
                    </a:lnTo>
                    <a:lnTo>
                      <a:pt x="30" y="120"/>
                    </a:lnTo>
                    <a:lnTo>
                      <a:pt x="29" y="118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7" y="111"/>
                    </a:lnTo>
                    <a:lnTo>
                      <a:pt x="27" y="106"/>
                    </a:lnTo>
                    <a:lnTo>
                      <a:pt x="29" y="104"/>
                    </a:lnTo>
                    <a:lnTo>
                      <a:pt x="29" y="101"/>
                    </a:lnTo>
                    <a:lnTo>
                      <a:pt x="30" y="99"/>
                    </a:lnTo>
                    <a:lnTo>
                      <a:pt x="30" y="99"/>
                    </a:lnTo>
                    <a:lnTo>
                      <a:pt x="30" y="97"/>
                    </a:lnTo>
                    <a:lnTo>
                      <a:pt x="30" y="96"/>
                    </a:lnTo>
                    <a:lnTo>
                      <a:pt x="32" y="94"/>
                    </a:lnTo>
                    <a:lnTo>
                      <a:pt x="34" y="94"/>
                    </a:lnTo>
                    <a:lnTo>
                      <a:pt x="34" y="92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6" y="87"/>
                    </a:lnTo>
                    <a:lnTo>
                      <a:pt x="34" y="87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0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7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7" y="74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2" y="63"/>
                    </a:lnTo>
                    <a:lnTo>
                      <a:pt x="20" y="65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8" y="60"/>
                    </a:lnTo>
                    <a:lnTo>
                      <a:pt x="5" y="55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5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9" y="16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6" y="29"/>
                    </a:lnTo>
                    <a:lnTo>
                      <a:pt x="54" y="33"/>
                    </a:lnTo>
                    <a:lnTo>
                      <a:pt x="54" y="36"/>
                    </a:lnTo>
                    <a:lnTo>
                      <a:pt x="54" y="40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8" y="33"/>
                    </a:lnTo>
                    <a:lnTo>
                      <a:pt x="60" y="33"/>
                    </a:lnTo>
                    <a:lnTo>
                      <a:pt x="63" y="33"/>
                    </a:lnTo>
                    <a:lnTo>
                      <a:pt x="65" y="34"/>
                    </a:lnTo>
                    <a:lnTo>
                      <a:pt x="66" y="34"/>
                    </a:lnTo>
                    <a:lnTo>
                      <a:pt x="70" y="38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8" y="45"/>
                    </a:lnTo>
                    <a:lnTo>
                      <a:pt x="80" y="46"/>
                    </a:lnTo>
                    <a:lnTo>
                      <a:pt x="82" y="48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82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99"/>
              <p:cNvSpPr>
                <a:spLocks noEditPoints="1"/>
              </p:cNvSpPr>
              <p:nvPr/>
            </p:nvSpPr>
            <p:spPr bwMode="auto">
              <a:xfrm>
                <a:off x="5823" y="2607"/>
                <a:ext cx="9" cy="9"/>
              </a:xfrm>
              <a:custGeom>
                <a:avLst/>
                <a:gdLst>
                  <a:gd name="T0" fmla="*/ 7 w 9"/>
                  <a:gd name="T1" fmla="*/ 2 h 9"/>
                  <a:gd name="T2" fmla="*/ 7 w 9"/>
                  <a:gd name="T3" fmla="*/ 2 h 9"/>
                  <a:gd name="T4" fmla="*/ 9 w 9"/>
                  <a:gd name="T5" fmla="*/ 2 h 9"/>
                  <a:gd name="T6" fmla="*/ 9 w 9"/>
                  <a:gd name="T7" fmla="*/ 4 h 9"/>
                  <a:gd name="T8" fmla="*/ 9 w 9"/>
                  <a:gd name="T9" fmla="*/ 4 h 9"/>
                  <a:gd name="T10" fmla="*/ 9 w 9"/>
                  <a:gd name="T11" fmla="*/ 4 h 9"/>
                  <a:gd name="T12" fmla="*/ 9 w 9"/>
                  <a:gd name="T13" fmla="*/ 6 h 9"/>
                  <a:gd name="T14" fmla="*/ 9 w 9"/>
                  <a:gd name="T15" fmla="*/ 6 h 9"/>
                  <a:gd name="T16" fmla="*/ 7 w 9"/>
                  <a:gd name="T17" fmla="*/ 7 h 9"/>
                  <a:gd name="T18" fmla="*/ 5 w 9"/>
                  <a:gd name="T19" fmla="*/ 6 h 9"/>
                  <a:gd name="T20" fmla="*/ 4 w 9"/>
                  <a:gd name="T21" fmla="*/ 6 h 9"/>
                  <a:gd name="T22" fmla="*/ 2 w 9"/>
                  <a:gd name="T23" fmla="*/ 6 h 9"/>
                  <a:gd name="T24" fmla="*/ 0 w 9"/>
                  <a:gd name="T25" fmla="*/ 4 h 9"/>
                  <a:gd name="T26" fmla="*/ 0 w 9"/>
                  <a:gd name="T27" fmla="*/ 4 h 9"/>
                  <a:gd name="T28" fmla="*/ 2 w 9"/>
                  <a:gd name="T29" fmla="*/ 2 h 9"/>
                  <a:gd name="T30" fmla="*/ 4 w 9"/>
                  <a:gd name="T31" fmla="*/ 2 h 9"/>
                  <a:gd name="T32" fmla="*/ 4 w 9"/>
                  <a:gd name="T33" fmla="*/ 2 h 9"/>
                  <a:gd name="T34" fmla="*/ 4 w 9"/>
                  <a:gd name="T35" fmla="*/ 2 h 9"/>
                  <a:gd name="T36" fmla="*/ 4 w 9"/>
                  <a:gd name="T37" fmla="*/ 2 h 9"/>
                  <a:gd name="T38" fmla="*/ 5 w 9"/>
                  <a:gd name="T39" fmla="*/ 0 h 9"/>
                  <a:gd name="T40" fmla="*/ 5 w 9"/>
                  <a:gd name="T41" fmla="*/ 0 h 9"/>
                  <a:gd name="T42" fmla="*/ 7 w 9"/>
                  <a:gd name="T43" fmla="*/ 0 h 9"/>
                  <a:gd name="T44" fmla="*/ 7 w 9"/>
                  <a:gd name="T45" fmla="*/ 2 h 9"/>
                  <a:gd name="T46" fmla="*/ 7 w 9"/>
                  <a:gd name="T47" fmla="*/ 2 h 9"/>
                  <a:gd name="T48" fmla="*/ 2 w 9"/>
                  <a:gd name="T49" fmla="*/ 9 h 9"/>
                  <a:gd name="T50" fmla="*/ 0 w 9"/>
                  <a:gd name="T51" fmla="*/ 9 h 9"/>
                  <a:gd name="T52" fmla="*/ 0 w 9"/>
                  <a:gd name="T53" fmla="*/ 9 h 9"/>
                  <a:gd name="T54" fmla="*/ 0 w 9"/>
                  <a:gd name="T55" fmla="*/ 7 h 9"/>
                  <a:gd name="T56" fmla="*/ 0 w 9"/>
                  <a:gd name="T57" fmla="*/ 7 h 9"/>
                  <a:gd name="T58" fmla="*/ 4 w 9"/>
                  <a:gd name="T59" fmla="*/ 6 h 9"/>
                  <a:gd name="T60" fmla="*/ 2 w 9"/>
                  <a:gd name="T61" fmla="*/ 7 h 9"/>
                  <a:gd name="T62" fmla="*/ 2 w 9"/>
                  <a:gd name="T63" fmla="*/ 9 h 9"/>
                  <a:gd name="T64" fmla="*/ 2 w 9"/>
                  <a:gd name="T65" fmla="*/ 9 h 9"/>
                  <a:gd name="T66" fmla="*/ 7 w 9"/>
                  <a:gd name="T67" fmla="*/ 9 h 9"/>
                  <a:gd name="T68" fmla="*/ 7 w 9"/>
                  <a:gd name="T69" fmla="*/ 9 h 9"/>
                  <a:gd name="T70" fmla="*/ 5 w 9"/>
                  <a:gd name="T71" fmla="*/ 7 h 9"/>
                  <a:gd name="T72" fmla="*/ 5 w 9"/>
                  <a:gd name="T73" fmla="*/ 7 h 9"/>
                  <a:gd name="T74" fmla="*/ 5 w 9"/>
                  <a:gd name="T75" fmla="*/ 7 h 9"/>
                  <a:gd name="T76" fmla="*/ 7 w 9"/>
                  <a:gd name="T77" fmla="*/ 7 h 9"/>
                  <a:gd name="T78" fmla="*/ 7 w 9"/>
                  <a:gd name="T79" fmla="*/ 7 h 9"/>
                  <a:gd name="T80" fmla="*/ 7 w 9"/>
                  <a:gd name="T8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9">
                    <a:moveTo>
                      <a:pt x="7" y="2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  <a:moveTo>
                      <a:pt x="2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  <a:moveTo>
                      <a:pt x="7" y="9"/>
                    </a:moveTo>
                    <a:lnTo>
                      <a:pt x="7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00"/>
              <p:cNvSpPr>
                <a:spLocks/>
              </p:cNvSpPr>
              <p:nvPr/>
            </p:nvSpPr>
            <p:spPr bwMode="auto">
              <a:xfrm>
                <a:off x="5043" y="4242"/>
                <a:ext cx="10" cy="7"/>
              </a:xfrm>
              <a:custGeom>
                <a:avLst/>
                <a:gdLst>
                  <a:gd name="T0" fmla="*/ 9 w 10"/>
                  <a:gd name="T1" fmla="*/ 5 h 7"/>
                  <a:gd name="T2" fmla="*/ 7 w 10"/>
                  <a:gd name="T3" fmla="*/ 7 h 7"/>
                  <a:gd name="T4" fmla="*/ 3 w 10"/>
                  <a:gd name="T5" fmla="*/ 7 h 7"/>
                  <a:gd name="T6" fmla="*/ 3 w 10"/>
                  <a:gd name="T7" fmla="*/ 5 h 7"/>
                  <a:gd name="T8" fmla="*/ 2 w 10"/>
                  <a:gd name="T9" fmla="*/ 2 h 7"/>
                  <a:gd name="T10" fmla="*/ 0 w 10"/>
                  <a:gd name="T11" fmla="*/ 2 h 7"/>
                  <a:gd name="T12" fmla="*/ 0 w 10"/>
                  <a:gd name="T13" fmla="*/ 0 h 7"/>
                  <a:gd name="T14" fmla="*/ 0 w 10"/>
                  <a:gd name="T15" fmla="*/ 0 h 7"/>
                  <a:gd name="T16" fmla="*/ 2 w 10"/>
                  <a:gd name="T17" fmla="*/ 0 h 7"/>
                  <a:gd name="T18" fmla="*/ 2 w 10"/>
                  <a:gd name="T19" fmla="*/ 2 h 7"/>
                  <a:gd name="T20" fmla="*/ 7 w 10"/>
                  <a:gd name="T21" fmla="*/ 2 h 7"/>
                  <a:gd name="T22" fmla="*/ 9 w 10"/>
                  <a:gd name="T23" fmla="*/ 4 h 7"/>
                  <a:gd name="T24" fmla="*/ 10 w 10"/>
                  <a:gd name="T25" fmla="*/ 5 h 7"/>
                  <a:gd name="T26" fmla="*/ 10 w 10"/>
                  <a:gd name="T27" fmla="*/ 5 h 7"/>
                  <a:gd name="T28" fmla="*/ 9 w 10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7">
                    <a:moveTo>
                      <a:pt x="9" y="5"/>
                    </a:moveTo>
                    <a:lnTo>
                      <a:pt x="7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01"/>
              <p:cNvSpPr>
                <a:spLocks noEditPoints="1"/>
              </p:cNvSpPr>
              <p:nvPr/>
            </p:nvSpPr>
            <p:spPr bwMode="auto">
              <a:xfrm>
                <a:off x="1918" y="2730"/>
                <a:ext cx="120" cy="70"/>
              </a:xfrm>
              <a:custGeom>
                <a:avLst/>
                <a:gdLst>
                  <a:gd name="T0" fmla="*/ 67 w 120"/>
                  <a:gd name="T1" fmla="*/ 0 h 70"/>
                  <a:gd name="T2" fmla="*/ 69 w 120"/>
                  <a:gd name="T3" fmla="*/ 2 h 70"/>
                  <a:gd name="T4" fmla="*/ 53 w 120"/>
                  <a:gd name="T5" fmla="*/ 5 h 70"/>
                  <a:gd name="T6" fmla="*/ 60 w 120"/>
                  <a:gd name="T7" fmla="*/ 2 h 70"/>
                  <a:gd name="T8" fmla="*/ 115 w 120"/>
                  <a:gd name="T9" fmla="*/ 31 h 70"/>
                  <a:gd name="T10" fmla="*/ 110 w 120"/>
                  <a:gd name="T11" fmla="*/ 33 h 70"/>
                  <a:gd name="T12" fmla="*/ 103 w 120"/>
                  <a:gd name="T13" fmla="*/ 34 h 70"/>
                  <a:gd name="T14" fmla="*/ 101 w 120"/>
                  <a:gd name="T15" fmla="*/ 36 h 70"/>
                  <a:gd name="T16" fmla="*/ 100 w 120"/>
                  <a:gd name="T17" fmla="*/ 36 h 70"/>
                  <a:gd name="T18" fmla="*/ 96 w 120"/>
                  <a:gd name="T19" fmla="*/ 38 h 70"/>
                  <a:gd name="T20" fmla="*/ 89 w 120"/>
                  <a:gd name="T21" fmla="*/ 34 h 70"/>
                  <a:gd name="T22" fmla="*/ 84 w 120"/>
                  <a:gd name="T23" fmla="*/ 38 h 70"/>
                  <a:gd name="T24" fmla="*/ 82 w 120"/>
                  <a:gd name="T25" fmla="*/ 39 h 70"/>
                  <a:gd name="T26" fmla="*/ 81 w 120"/>
                  <a:gd name="T27" fmla="*/ 45 h 70"/>
                  <a:gd name="T28" fmla="*/ 74 w 120"/>
                  <a:gd name="T29" fmla="*/ 50 h 70"/>
                  <a:gd name="T30" fmla="*/ 70 w 120"/>
                  <a:gd name="T31" fmla="*/ 53 h 70"/>
                  <a:gd name="T32" fmla="*/ 65 w 120"/>
                  <a:gd name="T33" fmla="*/ 50 h 70"/>
                  <a:gd name="T34" fmla="*/ 58 w 120"/>
                  <a:gd name="T35" fmla="*/ 55 h 70"/>
                  <a:gd name="T36" fmla="*/ 52 w 120"/>
                  <a:gd name="T37" fmla="*/ 55 h 70"/>
                  <a:gd name="T38" fmla="*/ 52 w 120"/>
                  <a:gd name="T39" fmla="*/ 63 h 70"/>
                  <a:gd name="T40" fmla="*/ 48 w 120"/>
                  <a:gd name="T41" fmla="*/ 65 h 70"/>
                  <a:gd name="T42" fmla="*/ 46 w 120"/>
                  <a:gd name="T43" fmla="*/ 68 h 70"/>
                  <a:gd name="T44" fmla="*/ 38 w 120"/>
                  <a:gd name="T45" fmla="*/ 67 h 70"/>
                  <a:gd name="T46" fmla="*/ 36 w 120"/>
                  <a:gd name="T47" fmla="*/ 63 h 70"/>
                  <a:gd name="T48" fmla="*/ 31 w 120"/>
                  <a:gd name="T49" fmla="*/ 62 h 70"/>
                  <a:gd name="T50" fmla="*/ 31 w 120"/>
                  <a:gd name="T51" fmla="*/ 60 h 70"/>
                  <a:gd name="T52" fmla="*/ 33 w 120"/>
                  <a:gd name="T53" fmla="*/ 53 h 70"/>
                  <a:gd name="T54" fmla="*/ 26 w 120"/>
                  <a:gd name="T55" fmla="*/ 51 h 70"/>
                  <a:gd name="T56" fmla="*/ 19 w 120"/>
                  <a:gd name="T57" fmla="*/ 53 h 70"/>
                  <a:gd name="T58" fmla="*/ 17 w 120"/>
                  <a:gd name="T59" fmla="*/ 51 h 70"/>
                  <a:gd name="T60" fmla="*/ 14 w 120"/>
                  <a:gd name="T61" fmla="*/ 50 h 70"/>
                  <a:gd name="T62" fmla="*/ 7 w 120"/>
                  <a:gd name="T63" fmla="*/ 45 h 70"/>
                  <a:gd name="T64" fmla="*/ 5 w 120"/>
                  <a:gd name="T65" fmla="*/ 43 h 70"/>
                  <a:gd name="T66" fmla="*/ 2 w 120"/>
                  <a:gd name="T67" fmla="*/ 39 h 70"/>
                  <a:gd name="T68" fmla="*/ 4 w 120"/>
                  <a:gd name="T69" fmla="*/ 33 h 70"/>
                  <a:gd name="T70" fmla="*/ 9 w 120"/>
                  <a:gd name="T71" fmla="*/ 27 h 70"/>
                  <a:gd name="T72" fmla="*/ 17 w 120"/>
                  <a:gd name="T73" fmla="*/ 21 h 70"/>
                  <a:gd name="T74" fmla="*/ 24 w 120"/>
                  <a:gd name="T75" fmla="*/ 16 h 70"/>
                  <a:gd name="T76" fmla="*/ 29 w 120"/>
                  <a:gd name="T77" fmla="*/ 12 h 70"/>
                  <a:gd name="T78" fmla="*/ 36 w 120"/>
                  <a:gd name="T79" fmla="*/ 14 h 70"/>
                  <a:gd name="T80" fmla="*/ 52 w 120"/>
                  <a:gd name="T81" fmla="*/ 14 h 70"/>
                  <a:gd name="T82" fmla="*/ 64 w 120"/>
                  <a:gd name="T83" fmla="*/ 12 h 70"/>
                  <a:gd name="T84" fmla="*/ 70 w 120"/>
                  <a:gd name="T85" fmla="*/ 10 h 70"/>
                  <a:gd name="T86" fmla="*/ 86 w 120"/>
                  <a:gd name="T87" fmla="*/ 10 h 70"/>
                  <a:gd name="T88" fmla="*/ 96 w 120"/>
                  <a:gd name="T89" fmla="*/ 14 h 70"/>
                  <a:gd name="T90" fmla="*/ 100 w 120"/>
                  <a:gd name="T91" fmla="*/ 14 h 70"/>
                  <a:gd name="T92" fmla="*/ 103 w 120"/>
                  <a:gd name="T93" fmla="*/ 21 h 70"/>
                  <a:gd name="T94" fmla="*/ 103 w 120"/>
                  <a:gd name="T95" fmla="*/ 22 h 70"/>
                  <a:gd name="T96" fmla="*/ 108 w 120"/>
                  <a:gd name="T97" fmla="*/ 24 h 70"/>
                  <a:gd name="T98" fmla="*/ 112 w 120"/>
                  <a:gd name="T99" fmla="*/ 26 h 70"/>
                  <a:gd name="T100" fmla="*/ 110 w 120"/>
                  <a:gd name="T101" fmla="*/ 22 h 70"/>
                  <a:gd name="T102" fmla="*/ 118 w 120"/>
                  <a:gd name="T103" fmla="*/ 2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" h="70">
                    <a:moveTo>
                      <a:pt x="69" y="2"/>
                    </a:moveTo>
                    <a:lnTo>
                      <a:pt x="67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2"/>
                    </a:lnTo>
                    <a:close/>
                    <a:moveTo>
                      <a:pt x="57" y="4"/>
                    </a:moveTo>
                    <a:lnTo>
                      <a:pt x="55" y="5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  <a:moveTo>
                      <a:pt x="120" y="31"/>
                    </a:moveTo>
                    <a:lnTo>
                      <a:pt x="115" y="31"/>
                    </a:lnTo>
                    <a:lnTo>
                      <a:pt x="113" y="31"/>
                    </a:lnTo>
                    <a:lnTo>
                      <a:pt x="112" y="33"/>
                    </a:lnTo>
                    <a:lnTo>
                      <a:pt x="112" y="33"/>
                    </a:lnTo>
                    <a:lnTo>
                      <a:pt x="110" y="33"/>
                    </a:lnTo>
                    <a:lnTo>
                      <a:pt x="108" y="33"/>
                    </a:lnTo>
                    <a:lnTo>
                      <a:pt x="106" y="34"/>
                    </a:lnTo>
                    <a:lnTo>
                      <a:pt x="105" y="34"/>
                    </a:lnTo>
                    <a:lnTo>
                      <a:pt x="103" y="34"/>
                    </a:lnTo>
                    <a:lnTo>
                      <a:pt x="103" y="34"/>
                    </a:lnTo>
                    <a:lnTo>
                      <a:pt x="101" y="34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4" y="38"/>
                    </a:lnTo>
                    <a:lnTo>
                      <a:pt x="91" y="38"/>
                    </a:lnTo>
                    <a:lnTo>
                      <a:pt x="89" y="36"/>
                    </a:lnTo>
                    <a:lnTo>
                      <a:pt x="89" y="34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5"/>
                    </a:lnTo>
                    <a:lnTo>
                      <a:pt x="79" y="45"/>
                    </a:lnTo>
                    <a:lnTo>
                      <a:pt x="77" y="46"/>
                    </a:lnTo>
                    <a:lnTo>
                      <a:pt x="76" y="48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70" y="51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65" y="51"/>
                    </a:lnTo>
                    <a:lnTo>
                      <a:pt x="65" y="50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0" y="51"/>
                    </a:lnTo>
                    <a:lnTo>
                      <a:pt x="58" y="55"/>
                    </a:lnTo>
                    <a:lnTo>
                      <a:pt x="58" y="55"/>
                    </a:lnTo>
                    <a:lnTo>
                      <a:pt x="53" y="55"/>
                    </a:lnTo>
                    <a:lnTo>
                      <a:pt x="52" y="55"/>
                    </a:lnTo>
                    <a:lnTo>
                      <a:pt x="52" y="55"/>
                    </a:lnTo>
                    <a:lnTo>
                      <a:pt x="52" y="56"/>
                    </a:lnTo>
                    <a:lnTo>
                      <a:pt x="52" y="56"/>
                    </a:lnTo>
                    <a:lnTo>
                      <a:pt x="52" y="62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48" y="67"/>
                    </a:lnTo>
                    <a:lnTo>
                      <a:pt x="48" y="67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5" y="70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38" y="67"/>
                    </a:lnTo>
                    <a:lnTo>
                      <a:pt x="38" y="65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1" y="56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1" y="51"/>
                    </a:lnTo>
                    <a:lnTo>
                      <a:pt x="29" y="51"/>
                    </a:lnTo>
                    <a:lnTo>
                      <a:pt x="28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4" y="50"/>
                    </a:lnTo>
                    <a:lnTo>
                      <a:pt x="23" y="51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5" y="43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4" y="22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8" y="16"/>
                    </a:lnTo>
                    <a:lnTo>
                      <a:pt x="52" y="14"/>
                    </a:lnTo>
                    <a:lnTo>
                      <a:pt x="57" y="14"/>
                    </a:lnTo>
                    <a:lnTo>
                      <a:pt x="58" y="16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7" y="12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70" y="10"/>
                    </a:lnTo>
                    <a:lnTo>
                      <a:pt x="76" y="12"/>
                    </a:lnTo>
                    <a:lnTo>
                      <a:pt x="82" y="12"/>
                    </a:lnTo>
                    <a:lnTo>
                      <a:pt x="84" y="10"/>
                    </a:lnTo>
                    <a:lnTo>
                      <a:pt x="86" y="10"/>
                    </a:lnTo>
                    <a:lnTo>
                      <a:pt x="91" y="12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4" y="12"/>
                    </a:lnTo>
                    <a:lnTo>
                      <a:pt x="100" y="14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5" y="21"/>
                    </a:lnTo>
                    <a:lnTo>
                      <a:pt x="103" y="21"/>
                    </a:lnTo>
                    <a:lnTo>
                      <a:pt x="101" y="21"/>
                    </a:lnTo>
                    <a:lnTo>
                      <a:pt x="101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5" y="22"/>
                    </a:lnTo>
                    <a:lnTo>
                      <a:pt x="106" y="24"/>
                    </a:lnTo>
                    <a:lnTo>
                      <a:pt x="108" y="24"/>
                    </a:lnTo>
                    <a:lnTo>
                      <a:pt x="108" y="26"/>
                    </a:lnTo>
                    <a:lnTo>
                      <a:pt x="110" y="26"/>
                    </a:lnTo>
                    <a:lnTo>
                      <a:pt x="110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3" y="26"/>
                    </a:lnTo>
                    <a:lnTo>
                      <a:pt x="113" y="24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7" y="26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0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02"/>
              <p:cNvSpPr>
                <a:spLocks noEditPoints="1"/>
              </p:cNvSpPr>
              <p:nvPr/>
            </p:nvSpPr>
            <p:spPr bwMode="auto">
              <a:xfrm>
                <a:off x="3895" y="2045"/>
                <a:ext cx="113" cy="111"/>
              </a:xfrm>
              <a:custGeom>
                <a:avLst/>
                <a:gdLst>
                  <a:gd name="T0" fmla="*/ 70 w 113"/>
                  <a:gd name="T1" fmla="*/ 12 h 111"/>
                  <a:gd name="T2" fmla="*/ 80 w 113"/>
                  <a:gd name="T3" fmla="*/ 20 h 111"/>
                  <a:gd name="T4" fmla="*/ 97 w 113"/>
                  <a:gd name="T5" fmla="*/ 20 h 111"/>
                  <a:gd name="T6" fmla="*/ 104 w 113"/>
                  <a:gd name="T7" fmla="*/ 19 h 111"/>
                  <a:gd name="T8" fmla="*/ 106 w 113"/>
                  <a:gd name="T9" fmla="*/ 29 h 111"/>
                  <a:gd name="T10" fmla="*/ 113 w 113"/>
                  <a:gd name="T11" fmla="*/ 36 h 111"/>
                  <a:gd name="T12" fmla="*/ 109 w 113"/>
                  <a:gd name="T13" fmla="*/ 37 h 111"/>
                  <a:gd name="T14" fmla="*/ 108 w 113"/>
                  <a:gd name="T15" fmla="*/ 44 h 111"/>
                  <a:gd name="T16" fmla="*/ 101 w 113"/>
                  <a:gd name="T17" fmla="*/ 44 h 111"/>
                  <a:gd name="T18" fmla="*/ 94 w 113"/>
                  <a:gd name="T19" fmla="*/ 39 h 111"/>
                  <a:gd name="T20" fmla="*/ 84 w 113"/>
                  <a:gd name="T21" fmla="*/ 41 h 111"/>
                  <a:gd name="T22" fmla="*/ 72 w 113"/>
                  <a:gd name="T23" fmla="*/ 37 h 111"/>
                  <a:gd name="T24" fmla="*/ 55 w 113"/>
                  <a:gd name="T25" fmla="*/ 41 h 111"/>
                  <a:gd name="T26" fmla="*/ 44 w 113"/>
                  <a:gd name="T27" fmla="*/ 37 h 111"/>
                  <a:gd name="T28" fmla="*/ 49 w 113"/>
                  <a:gd name="T29" fmla="*/ 56 h 111"/>
                  <a:gd name="T30" fmla="*/ 60 w 113"/>
                  <a:gd name="T31" fmla="*/ 72 h 111"/>
                  <a:gd name="T32" fmla="*/ 72 w 113"/>
                  <a:gd name="T33" fmla="*/ 87 h 111"/>
                  <a:gd name="T34" fmla="*/ 78 w 113"/>
                  <a:gd name="T35" fmla="*/ 97 h 111"/>
                  <a:gd name="T36" fmla="*/ 53 w 113"/>
                  <a:gd name="T37" fmla="*/ 82 h 111"/>
                  <a:gd name="T38" fmla="*/ 44 w 113"/>
                  <a:gd name="T39" fmla="*/ 77 h 111"/>
                  <a:gd name="T40" fmla="*/ 34 w 113"/>
                  <a:gd name="T41" fmla="*/ 61 h 111"/>
                  <a:gd name="T42" fmla="*/ 27 w 113"/>
                  <a:gd name="T43" fmla="*/ 48 h 111"/>
                  <a:gd name="T44" fmla="*/ 15 w 113"/>
                  <a:gd name="T45" fmla="*/ 36 h 111"/>
                  <a:gd name="T46" fmla="*/ 5 w 113"/>
                  <a:gd name="T47" fmla="*/ 43 h 111"/>
                  <a:gd name="T48" fmla="*/ 7 w 113"/>
                  <a:gd name="T49" fmla="*/ 31 h 111"/>
                  <a:gd name="T50" fmla="*/ 15 w 113"/>
                  <a:gd name="T51" fmla="*/ 29 h 111"/>
                  <a:gd name="T52" fmla="*/ 22 w 113"/>
                  <a:gd name="T53" fmla="*/ 26 h 111"/>
                  <a:gd name="T54" fmla="*/ 31 w 113"/>
                  <a:gd name="T55" fmla="*/ 31 h 111"/>
                  <a:gd name="T56" fmla="*/ 36 w 113"/>
                  <a:gd name="T57" fmla="*/ 26 h 111"/>
                  <a:gd name="T58" fmla="*/ 41 w 113"/>
                  <a:gd name="T59" fmla="*/ 19 h 111"/>
                  <a:gd name="T60" fmla="*/ 43 w 113"/>
                  <a:gd name="T61" fmla="*/ 10 h 111"/>
                  <a:gd name="T62" fmla="*/ 53 w 113"/>
                  <a:gd name="T63" fmla="*/ 5 h 111"/>
                  <a:gd name="T64" fmla="*/ 58 w 113"/>
                  <a:gd name="T65" fmla="*/ 2 h 111"/>
                  <a:gd name="T66" fmla="*/ 19 w 113"/>
                  <a:gd name="T67" fmla="*/ 41 h 111"/>
                  <a:gd name="T68" fmla="*/ 25 w 113"/>
                  <a:gd name="T69" fmla="*/ 43 h 111"/>
                  <a:gd name="T70" fmla="*/ 15 w 113"/>
                  <a:gd name="T71" fmla="*/ 44 h 111"/>
                  <a:gd name="T72" fmla="*/ 17 w 113"/>
                  <a:gd name="T73" fmla="*/ 41 h 111"/>
                  <a:gd name="T74" fmla="*/ 25 w 113"/>
                  <a:gd name="T75" fmla="*/ 49 h 111"/>
                  <a:gd name="T76" fmla="*/ 24 w 113"/>
                  <a:gd name="T77" fmla="*/ 46 h 111"/>
                  <a:gd name="T78" fmla="*/ 29 w 113"/>
                  <a:gd name="T79" fmla="*/ 60 h 111"/>
                  <a:gd name="T80" fmla="*/ 25 w 113"/>
                  <a:gd name="T81" fmla="*/ 53 h 111"/>
                  <a:gd name="T82" fmla="*/ 32 w 113"/>
                  <a:gd name="T83" fmla="*/ 60 h 111"/>
                  <a:gd name="T84" fmla="*/ 25 w 113"/>
                  <a:gd name="T85" fmla="*/ 65 h 111"/>
                  <a:gd name="T86" fmla="*/ 31 w 113"/>
                  <a:gd name="T87" fmla="*/ 66 h 111"/>
                  <a:gd name="T88" fmla="*/ 34 w 113"/>
                  <a:gd name="T89" fmla="*/ 70 h 111"/>
                  <a:gd name="T90" fmla="*/ 56 w 113"/>
                  <a:gd name="T91" fmla="*/ 87 h 111"/>
                  <a:gd name="T92" fmla="*/ 63 w 113"/>
                  <a:gd name="T93" fmla="*/ 89 h 111"/>
                  <a:gd name="T94" fmla="*/ 58 w 113"/>
                  <a:gd name="T95" fmla="*/ 90 h 111"/>
                  <a:gd name="T96" fmla="*/ 82 w 113"/>
                  <a:gd name="T97" fmla="*/ 97 h 111"/>
                  <a:gd name="T98" fmla="*/ 94 w 113"/>
                  <a:gd name="T99" fmla="*/ 106 h 111"/>
                  <a:gd name="T100" fmla="*/ 84 w 113"/>
                  <a:gd name="T101" fmla="*/ 101 h 111"/>
                  <a:gd name="T102" fmla="*/ 80 w 113"/>
                  <a:gd name="T103" fmla="*/ 99 h 111"/>
                  <a:gd name="T104" fmla="*/ 72 w 113"/>
                  <a:gd name="T105" fmla="*/ 97 h 111"/>
                  <a:gd name="T106" fmla="*/ 61 w 113"/>
                  <a:gd name="T107" fmla="*/ 95 h 111"/>
                  <a:gd name="T108" fmla="*/ 78 w 113"/>
                  <a:gd name="T109" fmla="*/ 10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3" h="111">
                    <a:moveTo>
                      <a:pt x="58" y="2"/>
                    </a:moveTo>
                    <a:lnTo>
                      <a:pt x="60" y="2"/>
                    </a:lnTo>
                    <a:lnTo>
                      <a:pt x="63" y="3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8" y="10"/>
                    </a:lnTo>
                    <a:lnTo>
                      <a:pt x="70" y="12"/>
                    </a:lnTo>
                    <a:lnTo>
                      <a:pt x="72" y="14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0" y="19"/>
                    </a:lnTo>
                    <a:lnTo>
                      <a:pt x="80" y="20"/>
                    </a:lnTo>
                    <a:lnTo>
                      <a:pt x="82" y="20"/>
                    </a:lnTo>
                    <a:lnTo>
                      <a:pt x="85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4" y="22"/>
                    </a:lnTo>
                    <a:lnTo>
                      <a:pt x="96" y="22"/>
                    </a:lnTo>
                    <a:lnTo>
                      <a:pt x="97" y="20"/>
                    </a:lnTo>
                    <a:lnTo>
                      <a:pt x="97" y="20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4" y="19"/>
                    </a:lnTo>
                    <a:lnTo>
                      <a:pt x="102" y="20"/>
                    </a:lnTo>
                    <a:lnTo>
                      <a:pt x="104" y="22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7"/>
                    </a:lnTo>
                    <a:lnTo>
                      <a:pt x="106" y="29"/>
                    </a:lnTo>
                    <a:lnTo>
                      <a:pt x="108" y="29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6" y="32"/>
                    </a:lnTo>
                    <a:lnTo>
                      <a:pt x="108" y="34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1" y="37"/>
                    </a:lnTo>
                    <a:lnTo>
                      <a:pt x="109" y="37"/>
                    </a:lnTo>
                    <a:lnTo>
                      <a:pt x="108" y="37"/>
                    </a:lnTo>
                    <a:lnTo>
                      <a:pt x="108" y="3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8" y="43"/>
                    </a:lnTo>
                    <a:lnTo>
                      <a:pt x="108" y="44"/>
                    </a:lnTo>
                    <a:lnTo>
                      <a:pt x="108" y="44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6"/>
                    </a:lnTo>
                    <a:lnTo>
                      <a:pt x="102" y="46"/>
                    </a:lnTo>
                    <a:lnTo>
                      <a:pt x="101" y="44"/>
                    </a:lnTo>
                    <a:lnTo>
                      <a:pt x="101" y="44"/>
                    </a:lnTo>
                    <a:lnTo>
                      <a:pt x="101" y="43"/>
                    </a:lnTo>
                    <a:lnTo>
                      <a:pt x="101" y="43"/>
                    </a:lnTo>
                    <a:lnTo>
                      <a:pt x="99" y="41"/>
                    </a:lnTo>
                    <a:lnTo>
                      <a:pt x="96" y="41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89" y="39"/>
                    </a:lnTo>
                    <a:lnTo>
                      <a:pt x="87" y="39"/>
                    </a:lnTo>
                    <a:lnTo>
                      <a:pt x="85" y="39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78" y="39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0" y="37"/>
                    </a:lnTo>
                    <a:lnTo>
                      <a:pt x="65" y="36"/>
                    </a:lnTo>
                    <a:lnTo>
                      <a:pt x="63" y="37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5" y="41"/>
                    </a:lnTo>
                    <a:lnTo>
                      <a:pt x="53" y="43"/>
                    </a:lnTo>
                    <a:lnTo>
                      <a:pt x="53" y="43"/>
                    </a:lnTo>
                    <a:lnTo>
                      <a:pt x="51" y="41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4" y="37"/>
                    </a:lnTo>
                    <a:lnTo>
                      <a:pt x="43" y="43"/>
                    </a:lnTo>
                    <a:lnTo>
                      <a:pt x="43" y="46"/>
                    </a:lnTo>
                    <a:lnTo>
                      <a:pt x="43" y="49"/>
                    </a:lnTo>
                    <a:lnTo>
                      <a:pt x="46" y="51"/>
                    </a:lnTo>
                    <a:lnTo>
                      <a:pt x="49" y="54"/>
                    </a:lnTo>
                    <a:lnTo>
                      <a:pt x="49" y="56"/>
                    </a:lnTo>
                    <a:lnTo>
                      <a:pt x="51" y="56"/>
                    </a:lnTo>
                    <a:lnTo>
                      <a:pt x="51" y="60"/>
                    </a:lnTo>
                    <a:lnTo>
                      <a:pt x="53" y="63"/>
                    </a:lnTo>
                    <a:lnTo>
                      <a:pt x="55" y="66"/>
                    </a:lnTo>
                    <a:lnTo>
                      <a:pt x="55" y="68"/>
                    </a:lnTo>
                    <a:lnTo>
                      <a:pt x="56" y="70"/>
                    </a:lnTo>
                    <a:lnTo>
                      <a:pt x="60" y="72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5" y="78"/>
                    </a:lnTo>
                    <a:lnTo>
                      <a:pt x="68" y="82"/>
                    </a:lnTo>
                    <a:lnTo>
                      <a:pt x="72" y="83"/>
                    </a:lnTo>
                    <a:lnTo>
                      <a:pt x="72" y="83"/>
                    </a:lnTo>
                    <a:lnTo>
                      <a:pt x="72" y="87"/>
                    </a:lnTo>
                    <a:lnTo>
                      <a:pt x="73" y="87"/>
                    </a:lnTo>
                    <a:lnTo>
                      <a:pt x="75" y="90"/>
                    </a:lnTo>
                    <a:lnTo>
                      <a:pt x="78" y="94"/>
                    </a:lnTo>
                    <a:lnTo>
                      <a:pt x="80" y="95"/>
                    </a:lnTo>
                    <a:lnTo>
                      <a:pt x="80" y="95"/>
                    </a:lnTo>
                    <a:lnTo>
                      <a:pt x="80" y="97"/>
                    </a:lnTo>
                    <a:lnTo>
                      <a:pt x="78" y="97"/>
                    </a:lnTo>
                    <a:lnTo>
                      <a:pt x="77" y="97"/>
                    </a:lnTo>
                    <a:lnTo>
                      <a:pt x="73" y="92"/>
                    </a:lnTo>
                    <a:lnTo>
                      <a:pt x="70" y="90"/>
                    </a:lnTo>
                    <a:lnTo>
                      <a:pt x="65" y="85"/>
                    </a:lnTo>
                    <a:lnTo>
                      <a:pt x="60" y="83"/>
                    </a:lnTo>
                    <a:lnTo>
                      <a:pt x="56" y="82"/>
                    </a:lnTo>
                    <a:lnTo>
                      <a:pt x="53" y="82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44" y="77"/>
                    </a:lnTo>
                    <a:lnTo>
                      <a:pt x="41" y="75"/>
                    </a:lnTo>
                    <a:lnTo>
                      <a:pt x="39" y="72"/>
                    </a:lnTo>
                    <a:lnTo>
                      <a:pt x="32" y="65"/>
                    </a:lnTo>
                    <a:lnTo>
                      <a:pt x="31" y="63"/>
                    </a:lnTo>
                    <a:lnTo>
                      <a:pt x="32" y="61"/>
                    </a:lnTo>
                    <a:lnTo>
                      <a:pt x="34" y="61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0"/>
                    </a:lnTo>
                    <a:lnTo>
                      <a:pt x="29" y="53"/>
                    </a:lnTo>
                    <a:lnTo>
                      <a:pt x="27" y="51"/>
                    </a:lnTo>
                    <a:lnTo>
                      <a:pt x="27" y="48"/>
                    </a:lnTo>
                    <a:lnTo>
                      <a:pt x="27" y="43"/>
                    </a:lnTo>
                    <a:lnTo>
                      <a:pt x="25" y="41"/>
                    </a:lnTo>
                    <a:lnTo>
                      <a:pt x="22" y="36"/>
                    </a:lnTo>
                    <a:lnTo>
                      <a:pt x="20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12" y="43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5" y="43"/>
                    </a:lnTo>
                    <a:lnTo>
                      <a:pt x="3" y="39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1" y="31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7" y="20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43" y="15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8" y="7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  <a:moveTo>
                      <a:pt x="25" y="43"/>
                    </a:moveTo>
                    <a:lnTo>
                      <a:pt x="22" y="4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20" y="39"/>
                    </a:lnTo>
                    <a:lnTo>
                      <a:pt x="20" y="36"/>
                    </a:lnTo>
                    <a:lnTo>
                      <a:pt x="22" y="37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5" y="43"/>
                    </a:lnTo>
                    <a:lnTo>
                      <a:pt x="25" y="43"/>
                    </a:lnTo>
                    <a:close/>
                    <a:moveTo>
                      <a:pt x="19" y="51"/>
                    </a:moveTo>
                    <a:lnTo>
                      <a:pt x="19" y="53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5" y="39"/>
                    </a:lnTo>
                    <a:lnTo>
                      <a:pt x="15" y="37"/>
                    </a:lnTo>
                    <a:lnTo>
                      <a:pt x="17" y="37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9" y="43"/>
                    </a:lnTo>
                    <a:lnTo>
                      <a:pt x="19" y="46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9" y="51"/>
                    </a:lnTo>
                    <a:close/>
                    <a:moveTo>
                      <a:pt x="25" y="49"/>
                    </a:moveTo>
                    <a:lnTo>
                      <a:pt x="25" y="49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  <a:moveTo>
                      <a:pt x="32" y="60"/>
                    </a:moveTo>
                    <a:lnTo>
                      <a:pt x="32" y="61"/>
                    </a:lnTo>
                    <a:lnTo>
                      <a:pt x="31" y="60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7" y="56"/>
                    </a:lnTo>
                    <a:lnTo>
                      <a:pt x="27" y="54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4" y="6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0"/>
                    </a:lnTo>
                    <a:close/>
                    <a:moveTo>
                      <a:pt x="32" y="72"/>
                    </a:moveTo>
                    <a:lnTo>
                      <a:pt x="32" y="72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1" y="72"/>
                    </a:lnTo>
                    <a:lnTo>
                      <a:pt x="27" y="66"/>
                    </a:lnTo>
                    <a:lnTo>
                      <a:pt x="25" y="65"/>
                    </a:lnTo>
                    <a:lnTo>
                      <a:pt x="27" y="66"/>
                    </a:lnTo>
                    <a:lnTo>
                      <a:pt x="32" y="72"/>
                    </a:lnTo>
                    <a:lnTo>
                      <a:pt x="32" y="72"/>
                    </a:lnTo>
                    <a:close/>
                    <a:moveTo>
                      <a:pt x="34" y="68"/>
                    </a:moveTo>
                    <a:lnTo>
                      <a:pt x="34" y="68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1" y="65"/>
                    </a:lnTo>
                    <a:lnTo>
                      <a:pt x="34" y="68"/>
                    </a:lnTo>
                    <a:lnTo>
                      <a:pt x="34" y="68"/>
                    </a:lnTo>
                    <a:close/>
                    <a:moveTo>
                      <a:pt x="36" y="70"/>
                    </a:moveTo>
                    <a:lnTo>
                      <a:pt x="37" y="72"/>
                    </a:lnTo>
                    <a:lnTo>
                      <a:pt x="36" y="72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0"/>
                    </a:lnTo>
                    <a:close/>
                    <a:moveTo>
                      <a:pt x="63" y="89"/>
                    </a:moveTo>
                    <a:lnTo>
                      <a:pt x="60" y="89"/>
                    </a:lnTo>
                    <a:lnTo>
                      <a:pt x="58" y="89"/>
                    </a:lnTo>
                    <a:lnTo>
                      <a:pt x="56" y="87"/>
                    </a:lnTo>
                    <a:lnTo>
                      <a:pt x="56" y="87"/>
                    </a:lnTo>
                    <a:lnTo>
                      <a:pt x="56" y="85"/>
                    </a:lnTo>
                    <a:lnTo>
                      <a:pt x="60" y="85"/>
                    </a:lnTo>
                    <a:lnTo>
                      <a:pt x="65" y="87"/>
                    </a:lnTo>
                    <a:lnTo>
                      <a:pt x="65" y="87"/>
                    </a:lnTo>
                    <a:lnTo>
                      <a:pt x="65" y="89"/>
                    </a:lnTo>
                    <a:lnTo>
                      <a:pt x="63" y="89"/>
                    </a:lnTo>
                    <a:lnTo>
                      <a:pt x="63" y="89"/>
                    </a:lnTo>
                    <a:close/>
                    <a:moveTo>
                      <a:pt x="72" y="92"/>
                    </a:moveTo>
                    <a:lnTo>
                      <a:pt x="70" y="92"/>
                    </a:lnTo>
                    <a:lnTo>
                      <a:pt x="61" y="92"/>
                    </a:lnTo>
                    <a:lnTo>
                      <a:pt x="58" y="92"/>
                    </a:lnTo>
                    <a:lnTo>
                      <a:pt x="56" y="90"/>
                    </a:lnTo>
                    <a:lnTo>
                      <a:pt x="55" y="90"/>
                    </a:lnTo>
                    <a:lnTo>
                      <a:pt x="58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8" y="92"/>
                    </a:lnTo>
                    <a:lnTo>
                      <a:pt x="72" y="92"/>
                    </a:lnTo>
                    <a:lnTo>
                      <a:pt x="72" y="92"/>
                    </a:lnTo>
                    <a:close/>
                    <a:moveTo>
                      <a:pt x="80" y="99"/>
                    </a:moveTo>
                    <a:lnTo>
                      <a:pt x="82" y="97"/>
                    </a:lnTo>
                    <a:lnTo>
                      <a:pt x="82" y="99"/>
                    </a:lnTo>
                    <a:lnTo>
                      <a:pt x="84" y="99"/>
                    </a:lnTo>
                    <a:lnTo>
                      <a:pt x="85" y="101"/>
                    </a:lnTo>
                    <a:lnTo>
                      <a:pt x="87" y="102"/>
                    </a:lnTo>
                    <a:lnTo>
                      <a:pt x="89" y="104"/>
                    </a:lnTo>
                    <a:lnTo>
                      <a:pt x="92" y="106"/>
                    </a:lnTo>
                    <a:lnTo>
                      <a:pt x="94" y="106"/>
                    </a:lnTo>
                    <a:lnTo>
                      <a:pt x="96" y="107"/>
                    </a:lnTo>
                    <a:lnTo>
                      <a:pt x="96" y="107"/>
                    </a:lnTo>
                    <a:lnTo>
                      <a:pt x="96" y="109"/>
                    </a:lnTo>
                    <a:lnTo>
                      <a:pt x="96" y="111"/>
                    </a:lnTo>
                    <a:lnTo>
                      <a:pt x="92" y="107"/>
                    </a:lnTo>
                    <a:lnTo>
                      <a:pt x="89" y="106"/>
                    </a:lnTo>
                    <a:lnTo>
                      <a:pt x="84" y="101"/>
                    </a:lnTo>
                    <a:lnTo>
                      <a:pt x="78" y="101"/>
                    </a:lnTo>
                    <a:lnTo>
                      <a:pt x="72" y="97"/>
                    </a:lnTo>
                    <a:lnTo>
                      <a:pt x="68" y="95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82" y="99"/>
                    </a:lnTo>
                    <a:lnTo>
                      <a:pt x="80" y="99"/>
                    </a:lnTo>
                    <a:lnTo>
                      <a:pt x="80" y="99"/>
                    </a:lnTo>
                    <a:close/>
                    <a:moveTo>
                      <a:pt x="61" y="95"/>
                    </a:moveTo>
                    <a:lnTo>
                      <a:pt x="65" y="97"/>
                    </a:lnTo>
                    <a:lnTo>
                      <a:pt x="66" y="95"/>
                    </a:lnTo>
                    <a:lnTo>
                      <a:pt x="68" y="97"/>
                    </a:lnTo>
                    <a:lnTo>
                      <a:pt x="70" y="97"/>
                    </a:lnTo>
                    <a:lnTo>
                      <a:pt x="72" y="97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5" y="99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1" y="95"/>
                    </a:lnTo>
                    <a:lnTo>
                      <a:pt x="61" y="95"/>
                    </a:lnTo>
                    <a:close/>
                    <a:moveTo>
                      <a:pt x="78" y="102"/>
                    </a:moveTo>
                    <a:lnTo>
                      <a:pt x="82" y="104"/>
                    </a:lnTo>
                    <a:lnTo>
                      <a:pt x="73" y="101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8" y="102"/>
                    </a:lnTo>
                    <a:lnTo>
                      <a:pt x="78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03"/>
              <p:cNvSpPr>
                <a:spLocks noEditPoints="1"/>
              </p:cNvSpPr>
              <p:nvPr/>
            </p:nvSpPr>
            <p:spPr bwMode="auto">
              <a:xfrm>
                <a:off x="2204" y="2659"/>
                <a:ext cx="55" cy="41"/>
              </a:xfrm>
              <a:custGeom>
                <a:avLst/>
                <a:gdLst>
                  <a:gd name="T0" fmla="*/ 36 w 55"/>
                  <a:gd name="T1" fmla="*/ 1 h 41"/>
                  <a:gd name="T2" fmla="*/ 34 w 55"/>
                  <a:gd name="T3" fmla="*/ 1 h 41"/>
                  <a:gd name="T4" fmla="*/ 31 w 55"/>
                  <a:gd name="T5" fmla="*/ 1 h 41"/>
                  <a:gd name="T6" fmla="*/ 31 w 55"/>
                  <a:gd name="T7" fmla="*/ 0 h 41"/>
                  <a:gd name="T8" fmla="*/ 33 w 55"/>
                  <a:gd name="T9" fmla="*/ 0 h 41"/>
                  <a:gd name="T10" fmla="*/ 36 w 55"/>
                  <a:gd name="T11" fmla="*/ 1 h 41"/>
                  <a:gd name="T12" fmla="*/ 53 w 55"/>
                  <a:gd name="T13" fmla="*/ 6 h 41"/>
                  <a:gd name="T14" fmla="*/ 55 w 55"/>
                  <a:gd name="T15" fmla="*/ 12 h 41"/>
                  <a:gd name="T16" fmla="*/ 53 w 55"/>
                  <a:gd name="T17" fmla="*/ 15 h 41"/>
                  <a:gd name="T18" fmla="*/ 55 w 55"/>
                  <a:gd name="T19" fmla="*/ 18 h 41"/>
                  <a:gd name="T20" fmla="*/ 55 w 55"/>
                  <a:gd name="T21" fmla="*/ 18 h 41"/>
                  <a:gd name="T22" fmla="*/ 51 w 55"/>
                  <a:gd name="T23" fmla="*/ 22 h 41"/>
                  <a:gd name="T24" fmla="*/ 53 w 55"/>
                  <a:gd name="T25" fmla="*/ 25 h 41"/>
                  <a:gd name="T26" fmla="*/ 53 w 55"/>
                  <a:gd name="T27" fmla="*/ 27 h 41"/>
                  <a:gd name="T28" fmla="*/ 51 w 55"/>
                  <a:gd name="T29" fmla="*/ 29 h 41"/>
                  <a:gd name="T30" fmla="*/ 48 w 55"/>
                  <a:gd name="T31" fmla="*/ 30 h 41"/>
                  <a:gd name="T32" fmla="*/ 51 w 55"/>
                  <a:gd name="T33" fmla="*/ 34 h 41"/>
                  <a:gd name="T34" fmla="*/ 53 w 55"/>
                  <a:gd name="T35" fmla="*/ 37 h 41"/>
                  <a:gd name="T36" fmla="*/ 53 w 55"/>
                  <a:gd name="T37" fmla="*/ 41 h 41"/>
                  <a:gd name="T38" fmla="*/ 50 w 55"/>
                  <a:gd name="T39" fmla="*/ 39 h 41"/>
                  <a:gd name="T40" fmla="*/ 48 w 55"/>
                  <a:gd name="T41" fmla="*/ 37 h 41"/>
                  <a:gd name="T42" fmla="*/ 38 w 55"/>
                  <a:gd name="T43" fmla="*/ 37 h 41"/>
                  <a:gd name="T44" fmla="*/ 36 w 55"/>
                  <a:gd name="T45" fmla="*/ 39 h 41"/>
                  <a:gd name="T46" fmla="*/ 31 w 55"/>
                  <a:gd name="T47" fmla="*/ 39 h 41"/>
                  <a:gd name="T48" fmla="*/ 24 w 55"/>
                  <a:gd name="T49" fmla="*/ 37 h 41"/>
                  <a:gd name="T50" fmla="*/ 19 w 55"/>
                  <a:gd name="T51" fmla="*/ 37 h 41"/>
                  <a:gd name="T52" fmla="*/ 15 w 55"/>
                  <a:gd name="T53" fmla="*/ 37 h 41"/>
                  <a:gd name="T54" fmla="*/ 14 w 55"/>
                  <a:gd name="T55" fmla="*/ 41 h 41"/>
                  <a:gd name="T56" fmla="*/ 10 w 55"/>
                  <a:gd name="T57" fmla="*/ 39 h 41"/>
                  <a:gd name="T58" fmla="*/ 7 w 55"/>
                  <a:gd name="T59" fmla="*/ 37 h 41"/>
                  <a:gd name="T60" fmla="*/ 2 w 55"/>
                  <a:gd name="T61" fmla="*/ 34 h 41"/>
                  <a:gd name="T62" fmla="*/ 3 w 55"/>
                  <a:gd name="T63" fmla="*/ 29 h 41"/>
                  <a:gd name="T64" fmla="*/ 5 w 55"/>
                  <a:gd name="T65" fmla="*/ 29 h 41"/>
                  <a:gd name="T66" fmla="*/ 10 w 55"/>
                  <a:gd name="T67" fmla="*/ 30 h 41"/>
                  <a:gd name="T68" fmla="*/ 15 w 55"/>
                  <a:gd name="T69" fmla="*/ 30 h 41"/>
                  <a:gd name="T70" fmla="*/ 31 w 55"/>
                  <a:gd name="T71" fmla="*/ 32 h 41"/>
                  <a:gd name="T72" fmla="*/ 34 w 55"/>
                  <a:gd name="T73" fmla="*/ 32 h 41"/>
                  <a:gd name="T74" fmla="*/ 36 w 55"/>
                  <a:gd name="T75" fmla="*/ 32 h 41"/>
                  <a:gd name="T76" fmla="*/ 41 w 55"/>
                  <a:gd name="T77" fmla="*/ 30 h 41"/>
                  <a:gd name="T78" fmla="*/ 41 w 55"/>
                  <a:gd name="T79" fmla="*/ 29 h 41"/>
                  <a:gd name="T80" fmla="*/ 39 w 55"/>
                  <a:gd name="T81" fmla="*/ 27 h 41"/>
                  <a:gd name="T82" fmla="*/ 33 w 55"/>
                  <a:gd name="T83" fmla="*/ 20 h 41"/>
                  <a:gd name="T84" fmla="*/ 34 w 55"/>
                  <a:gd name="T85" fmla="*/ 17 h 41"/>
                  <a:gd name="T86" fmla="*/ 34 w 55"/>
                  <a:gd name="T87" fmla="*/ 13 h 41"/>
                  <a:gd name="T88" fmla="*/ 27 w 55"/>
                  <a:gd name="T89" fmla="*/ 10 h 41"/>
                  <a:gd name="T90" fmla="*/ 22 w 55"/>
                  <a:gd name="T91" fmla="*/ 8 h 41"/>
                  <a:gd name="T92" fmla="*/ 22 w 55"/>
                  <a:gd name="T93" fmla="*/ 5 h 41"/>
                  <a:gd name="T94" fmla="*/ 26 w 55"/>
                  <a:gd name="T95" fmla="*/ 3 h 41"/>
                  <a:gd name="T96" fmla="*/ 31 w 55"/>
                  <a:gd name="T97" fmla="*/ 3 h 41"/>
                  <a:gd name="T98" fmla="*/ 39 w 55"/>
                  <a:gd name="T99" fmla="*/ 5 h 41"/>
                  <a:gd name="T100" fmla="*/ 50 w 55"/>
                  <a:gd name="T101" fmla="*/ 6 h 41"/>
                  <a:gd name="T102" fmla="*/ 53 w 55"/>
                  <a:gd name="T103" fmla="*/ 6 h 41"/>
                  <a:gd name="T104" fmla="*/ 33 w 55"/>
                  <a:gd name="T105" fmla="*/ 27 h 41"/>
                  <a:gd name="T106" fmla="*/ 27 w 55"/>
                  <a:gd name="T107" fmla="*/ 25 h 41"/>
                  <a:gd name="T108" fmla="*/ 24 w 55"/>
                  <a:gd name="T109" fmla="*/ 22 h 41"/>
                  <a:gd name="T110" fmla="*/ 27 w 55"/>
                  <a:gd name="T111" fmla="*/ 23 h 41"/>
                  <a:gd name="T112" fmla="*/ 33 w 55"/>
                  <a:gd name="T113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" h="41">
                    <a:moveTo>
                      <a:pt x="36" y="1"/>
                    </a:moveTo>
                    <a:lnTo>
                      <a:pt x="36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6" y="1"/>
                    </a:lnTo>
                    <a:close/>
                    <a:moveTo>
                      <a:pt x="53" y="6"/>
                    </a:moveTo>
                    <a:lnTo>
                      <a:pt x="53" y="8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51" y="22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1" y="34"/>
                    </a:lnTo>
                    <a:lnTo>
                      <a:pt x="53" y="35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3" y="41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1" y="39"/>
                    </a:lnTo>
                    <a:lnTo>
                      <a:pt x="26" y="37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5" y="37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0" y="39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9" y="29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31" y="32"/>
                    </a:lnTo>
                    <a:lnTo>
                      <a:pt x="33" y="34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39" y="27"/>
                    </a:lnTo>
                    <a:lnTo>
                      <a:pt x="36" y="23"/>
                    </a:lnTo>
                    <a:lnTo>
                      <a:pt x="33" y="20"/>
                    </a:lnTo>
                    <a:lnTo>
                      <a:pt x="34" y="18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3" y="12"/>
                    </a:lnTo>
                    <a:lnTo>
                      <a:pt x="27" y="10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6" y="3"/>
                    </a:lnTo>
                    <a:lnTo>
                      <a:pt x="39" y="5"/>
                    </a:lnTo>
                    <a:lnTo>
                      <a:pt x="45" y="6"/>
                    </a:lnTo>
                    <a:lnTo>
                      <a:pt x="50" y="6"/>
                    </a:lnTo>
                    <a:lnTo>
                      <a:pt x="51" y="8"/>
                    </a:lnTo>
                    <a:lnTo>
                      <a:pt x="53" y="6"/>
                    </a:lnTo>
                    <a:lnTo>
                      <a:pt x="53" y="6"/>
                    </a:lnTo>
                    <a:close/>
                    <a:moveTo>
                      <a:pt x="33" y="27"/>
                    </a:moveTo>
                    <a:lnTo>
                      <a:pt x="33" y="27"/>
                    </a:lnTo>
                    <a:lnTo>
                      <a:pt x="27" y="25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31" y="25"/>
                    </a:lnTo>
                    <a:lnTo>
                      <a:pt x="33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04"/>
              <p:cNvSpPr>
                <a:spLocks/>
              </p:cNvSpPr>
              <p:nvPr/>
            </p:nvSpPr>
            <p:spPr bwMode="auto">
              <a:xfrm>
                <a:off x="3944" y="1989"/>
                <a:ext cx="130" cy="78"/>
              </a:xfrm>
              <a:custGeom>
                <a:avLst/>
                <a:gdLst>
                  <a:gd name="T0" fmla="*/ 118 w 130"/>
                  <a:gd name="T1" fmla="*/ 3 h 78"/>
                  <a:gd name="T2" fmla="*/ 120 w 130"/>
                  <a:gd name="T3" fmla="*/ 7 h 78"/>
                  <a:gd name="T4" fmla="*/ 125 w 130"/>
                  <a:gd name="T5" fmla="*/ 12 h 78"/>
                  <a:gd name="T6" fmla="*/ 129 w 130"/>
                  <a:gd name="T7" fmla="*/ 12 h 78"/>
                  <a:gd name="T8" fmla="*/ 130 w 130"/>
                  <a:gd name="T9" fmla="*/ 15 h 78"/>
                  <a:gd name="T10" fmla="*/ 127 w 130"/>
                  <a:gd name="T11" fmla="*/ 22 h 78"/>
                  <a:gd name="T12" fmla="*/ 122 w 130"/>
                  <a:gd name="T13" fmla="*/ 22 h 78"/>
                  <a:gd name="T14" fmla="*/ 118 w 130"/>
                  <a:gd name="T15" fmla="*/ 25 h 78"/>
                  <a:gd name="T16" fmla="*/ 113 w 130"/>
                  <a:gd name="T17" fmla="*/ 32 h 78"/>
                  <a:gd name="T18" fmla="*/ 110 w 130"/>
                  <a:gd name="T19" fmla="*/ 39 h 78"/>
                  <a:gd name="T20" fmla="*/ 108 w 130"/>
                  <a:gd name="T21" fmla="*/ 44 h 78"/>
                  <a:gd name="T22" fmla="*/ 105 w 130"/>
                  <a:gd name="T23" fmla="*/ 53 h 78"/>
                  <a:gd name="T24" fmla="*/ 101 w 130"/>
                  <a:gd name="T25" fmla="*/ 56 h 78"/>
                  <a:gd name="T26" fmla="*/ 98 w 130"/>
                  <a:gd name="T27" fmla="*/ 61 h 78"/>
                  <a:gd name="T28" fmla="*/ 96 w 130"/>
                  <a:gd name="T29" fmla="*/ 64 h 78"/>
                  <a:gd name="T30" fmla="*/ 89 w 130"/>
                  <a:gd name="T31" fmla="*/ 66 h 78"/>
                  <a:gd name="T32" fmla="*/ 86 w 130"/>
                  <a:gd name="T33" fmla="*/ 66 h 78"/>
                  <a:gd name="T34" fmla="*/ 79 w 130"/>
                  <a:gd name="T35" fmla="*/ 68 h 78"/>
                  <a:gd name="T36" fmla="*/ 69 w 130"/>
                  <a:gd name="T37" fmla="*/ 66 h 78"/>
                  <a:gd name="T38" fmla="*/ 64 w 130"/>
                  <a:gd name="T39" fmla="*/ 70 h 78"/>
                  <a:gd name="T40" fmla="*/ 60 w 130"/>
                  <a:gd name="T41" fmla="*/ 71 h 78"/>
                  <a:gd name="T42" fmla="*/ 57 w 130"/>
                  <a:gd name="T43" fmla="*/ 73 h 78"/>
                  <a:gd name="T44" fmla="*/ 53 w 130"/>
                  <a:gd name="T45" fmla="*/ 73 h 78"/>
                  <a:gd name="T46" fmla="*/ 48 w 130"/>
                  <a:gd name="T47" fmla="*/ 76 h 78"/>
                  <a:gd name="T48" fmla="*/ 43 w 130"/>
                  <a:gd name="T49" fmla="*/ 78 h 78"/>
                  <a:gd name="T50" fmla="*/ 31 w 130"/>
                  <a:gd name="T51" fmla="*/ 75 h 78"/>
                  <a:gd name="T52" fmla="*/ 24 w 130"/>
                  <a:gd name="T53" fmla="*/ 71 h 78"/>
                  <a:gd name="T54" fmla="*/ 17 w 130"/>
                  <a:gd name="T55" fmla="*/ 64 h 78"/>
                  <a:gd name="T56" fmla="*/ 9 w 130"/>
                  <a:gd name="T57" fmla="*/ 58 h 78"/>
                  <a:gd name="T58" fmla="*/ 7 w 130"/>
                  <a:gd name="T59" fmla="*/ 53 h 78"/>
                  <a:gd name="T60" fmla="*/ 6 w 130"/>
                  <a:gd name="T61" fmla="*/ 49 h 78"/>
                  <a:gd name="T62" fmla="*/ 6 w 130"/>
                  <a:gd name="T63" fmla="*/ 44 h 78"/>
                  <a:gd name="T64" fmla="*/ 9 w 130"/>
                  <a:gd name="T65" fmla="*/ 42 h 78"/>
                  <a:gd name="T66" fmla="*/ 7 w 130"/>
                  <a:gd name="T67" fmla="*/ 39 h 78"/>
                  <a:gd name="T68" fmla="*/ 7 w 130"/>
                  <a:gd name="T69" fmla="*/ 34 h 78"/>
                  <a:gd name="T70" fmla="*/ 11 w 130"/>
                  <a:gd name="T71" fmla="*/ 30 h 78"/>
                  <a:gd name="T72" fmla="*/ 7 w 130"/>
                  <a:gd name="T73" fmla="*/ 25 h 78"/>
                  <a:gd name="T74" fmla="*/ 9 w 130"/>
                  <a:gd name="T75" fmla="*/ 22 h 78"/>
                  <a:gd name="T76" fmla="*/ 14 w 130"/>
                  <a:gd name="T77" fmla="*/ 25 h 78"/>
                  <a:gd name="T78" fmla="*/ 19 w 130"/>
                  <a:gd name="T79" fmla="*/ 24 h 78"/>
                  <a:gd name="T80" fmla="*/ 19 w 130"/>
                  <a:gd name="T81" fmla="*/ 18 h 78"/>
                  <a:gd name="T82" fmla="*/ 21 w 130"/>
                  <a:gd name="T83" fmla="*/ 15 h 78"/>
                  <a:gd name="T84" fmla="*/ 28 w 130"/>
                  <a:gd name="T85" fmla="*/ 18 h 78"/>
                  <a:gd name="T86" fmla="*/ 40 w 130"/>
                  <a:gd name="T87" fmla="*/ 22 h 78"/>
                  <a:gd name="T88" fmla="*/ 52 w 130"/>
                  <a:gd name="T89" fmla="*/ 20 h 78"/>
                  <a:gd name="T90" fmla="*/ 55 w 130"/>
                  <a:gd name="T91" fmla="*/ 13 h 78"/>
                  <a:gd name="T92" fmla="*/ 67 w 130"/>
                  <a:gd name="T93" fmla="*/ 10 h 78"/>
                  <a:gd name="T94" fmla="*/ 74 w 130"/>
                  <a:gd name="T95" fmla="*/ 12 h 78"/>
                  <a:gd name="T96" fmla="*/ 84 w 130"/>
                  <a:gd name="T97" fmla="*/ 1 h 78"/>
                  <a:gd name="T98" fmla="*/ 94 w 130"/>
                  <a:gd name="T99" fmla="*/ 0 h 78"/>
                  <a:gd name="T100" fmla="*/ 103 w 130"/>
                  <a:gd name="T101" fmla="*/ 0 h 78"/>
                  <a:gd name="T102" fmla="*/ 106 w 130"/>
                  <a:gd name="T103" fmla="*/ 3 h 78"/>
                  <a:gd name="T104" fmla="*/ 110 w 130"/>
                  <a:gd name="T10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0" h="78">
                    <a:moveTo>
                      <a:pt x="117" y="3"/>
                    </a:moveTo>
                    <a:lnTo>
                      <a:pt x="118" y="3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20" y="5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8"/>
                    </a:lnTo>
                    <a:lnTo>
                      <a:pt x="122" y="8"/>
                    </a:lnTo>
                    <a:lnTo>
                      <a:pt x="124" y="10"/>
                    </a:lnTo>
                    <a:lnTo>
                      <a:pt x="125" y="12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29" y="13"/>
                    </a:lnTo>
                    <a:lnTo>
                      <a:pt x="130" y="13"/>
                    </a:lnTo>
                    <a:lnTo>
                      <a:pt x="130" y="15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27" y="22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8" y="24"/>
                    </a:lnTo>
                    <a:lnTo>
                      <a:pt x="118" y="25"/>
                    </a:lnTo>
                    <a:lnTo>
                      <a:pt x="117" y="27"/>
                    </a:lnTo>
                    <a:lnTo>
                      <a:pt x="115" y="29"/>
                    </a:lnTo>
                    <a:lnTo>
                      <a:pt x="115" y="29"/>
                    </a:lnTo>
                    <a:lnTo>
                      <a:pt x="113" y="32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2" y="35"/>
                    </a:lnTo>
                    <a:lnTo>
                      <a:pt x="110" y="39"/>
                    </a:lnTo>
                    <a:lnTo>
                      <a:pt x="108" y="41"/>
                    </a:lnTo>
                    <a:lnTo>
                      <a:pt x="108" y="42"/>
                    </a:lnTo>
                    <a:lnTo>
                      <a:pt x="108" y="44"/>
                    </a:lnTo>
                    <a:lnTo>
                      <a:pt x="108" y="44"/>
                    </a:lnTo>
                    <a:lnTo>
                      <a:pt x="106" y="47"/>
                    </a:lnTo>
                    <a:lnTo>
                      <a:pt x="105" y="49"/>
                    </a:lnTo>
                    <a:lnTo>
                      <a:pt x="105" y="51"/>
                    </a:lnTo>
                    <a:lnTo>
                      <a:pt x="105" y="53"/>
                    </a:lnTo>
                    <a:lnTo>
                      <a:pt x="103" y="54"/>
                    </a:lnTo>
                    <a:lnTo>
                      <a:pt x="101" y="54"/>
                    </a:lnTo>
                    <a:lnTo>
                      <a:pt x="101" y="54"/>
                    </a:lnTo>
                    <a:lnTo>
                      <a:pt x="101" y="56"/>
                    </a:lnTo>
                    <a:lnTo>
                      <a:pt x="100" y="58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98" y="61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6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89" y="66"/>
                    </a:lnTo>
                    <a:lnTo>
                      <a:pt x="89" y="66"/>
                    </a:lnTo>
                    <a:lnTo>
                      <a:pt x="89" y="66"/>
                    </a:lnTo>
                    <a:lnTo>
                      <a:pt x="89" y="68"/>
                    </a:lnTo>
                    <a:lnTo>
                      <a:pt x="88" y="68"/>
                    </a:lnTo>
                    <a:lnTo>
                      <a:pt x="86" y="66"/>
                    </a:lnTo>
                    <a:lnTo>
                      <a:pt x="81" y="68"/>
                    </a:lnTo>
                    <a:lnTo>
                      <a:pt x="81" y="68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4" y="66"/>
                    </a:lnTo>
                    <a:lnTo>
                      <a:pt x="72" y="68"/>
                    </a:lnTo>
                    <a:lnTo>
                      <a:pt x="71" y="68"/>
                    </a:lnTo>
                    <a:lnTo>
                      <a:pt x="69" y="66"/>
                    </a:lnTo>
                    <a:lnTo>
                      <a:pt x="67" y="68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60" y="71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57" y="71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3" y="73"/>
                    </a:lnTo>
                    <a:lnTo>
                      <a:pt x="52" y="75"/>
                    </a:lnTo>
                    <a:lnTo>
                      <a:pt x="50" y="75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36" y="78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4" y="71"/>
                    </a:lnTo>
                    <a:lnTo>
                      <a:pt x="23" y="70"/>
                    </a:lnTo>
                    <a:lnTo>
                      <a:pt x="21" y="68"/>
                    </a:lnTo>
                    <a:lnTo>
                      <a:pt x="19" y="66"/>
                    </a:lnTo>
                    <a:lnTo>
                      <a:pt x="17" y="64"/>
                    </a:lnTo>
                    <a:lnTo>
                      <a:pt x="16" y="63"/>
                    </a:lnTo>
                    <a:lnTo>
                      <a:pt x="14" y="59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47"/>
                    </a:lnTo>
                    <a:lnTo>
                      <a:pt x="0" y="47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8" y="18"/>
                    </a:lnTo>
                    <a:lnTo>
                      <a:pt x="31" y="20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40" y="22"/>
                    </a:lnTo>
                    <a:lnTo>
                      <a:pt x="47" y="22"/>
                    </a:lnTo>
                    <a:lnTo>
                      <a:pt x="52" y="22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3" y="15"/>
                    </a:lnTo>
                    <a:lnTo>
                      <a:pt x="55" y="13"/>
                    </a:lnTo>
                    <a:lnTo>
                      <a:pt x="62" y="13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7" y="10"/>
                    </a:lnTo>
                    <a:lnTo>
                      <a:pt x="69" y="8"/>
                    </a:lnTo>
                    <a:lnTo>
                      <a:pt x="71" y="10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6" y="12"/>
                    </a:lnTo>
                    <a:lnTo>
                      <a:pt x="79" y="8"/>
                    </a:lnTo>
                    <a:lnTo>
                      <a:pt x="83" y="7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6" y="1"/>
                    </a:lnTo>
                    <a:lnTo>
                      <a:pt x="100" y="1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1"/>
                    </a:lnTo>
                    <a:lnTo>
                      <a:pt x="106" y="1"/>
                    </a:lnTo>
                    <a:lnTo>
                      <a:pt x="106" y="3"/>
                    </a:lnTo>
                    <a:lnTo>
                      <a:pt x="108" y="3"/>
                    </a:lnTo>
                    <a:lnTo>
                      <a:pt x="108" y="5"/>
                    </a:lnTo>
                    <a:lnTo>
                      <a:pt x="108" y="5"/>
                    </a:lnTo>
                    <a:lnTo>
                      <a:pt x="110" y="7"/>
                    </a:lnTo>
                    <a:lnTo>
                      <a:pt x="117" y="5"/>
                    </a:lnTo>
                    <a:lnTo>
                      <a:pt x="117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05"/>
              <p:cNvSpPr>
                <a:spLocks noEditPoints="1"/>
              </p:cNvSpPr>
              <p:nvPr/>
            </p:nvSpPr>
            <p:spPr bwMode="auto">
              <a:xfrm>
                <a:off x="5464" y="2936"/>
                <a:ext cx="880" cy="321"/>
              </a:xfrm>
              <a:custGeom>
                <a:avLst/>
                <a:gdLst>
                  <a:gd name="T0" fmla="*/ 479 w 880"/>
                  <a:gd name="T1" fmla="*/ 307 h 321"/>
                  <a:gd name="T2" fmla="*/ 548 w 880"/>
                  <a:gd name="T3" fmla="*/ 300 h 321"/>
                  <a:gd name="T4" fmla="*/ 465 w 880"/>
                  <a:gd name="T5" fmla="*/ 278 h 321"/>
                  <a:gd name="T6" fmla="*/ 546 w 880"/>
                  <a:gd name="T7" fmla="*/ 275 h 321"/>
                  <a:gd name="T8" fmla="*/ 565 w 880"/>
                  <a:gd name="T9" fmla="*/ 270 h 321"/>
                  <a:gd name="T10" fmla="*/ 474 w 880"/>
                  <a:gd name="T11" fmla="*/ 273 h 321"/>
                  <a:gd name="T12" fmla="*/ 686 w 880"/>
                  <a:gd name="T13" fmla="*/ 270 h 321"/>
                  <a:gd name="T14" fmla="*/ 414 w 880"/>
                  <a:gd name="T15" fmla="*/ 282 h 321"/>
                  <a:gd name="T16" fmla="*/ 373 w 880"/>
                  <a:gd name="T17" fmla="*/ 273 h 321"/>
                  <a:gd name="T18" fmla="*/ 833 w 880"/>
                  <a:gd name="T19" fmla="*/ 270 h 321"/>
                  <a:gd name="T20" fmla="*/ 703 w 880"/>
                  <a:gd name="T21" fmla="*/ 249 h 321"/>
                  <a:gd name="T22" fmla="*/ 392 w 880"/>
                  <a:gd name="T23" fmla="*/ 244 h 321"/>
                  <a:gd name="T24" fmla="*/ 236 w 880"/>
                  <a:gd name="T25" fmla="*/ 229 h 321"/>
                  <a:gd name="T26" fmla="*/ 339 w 880"/>
                  <a:gd name="T27" fmla="*/ 253 h 321"/>
                  <a:gd name="T28" fmla="*/ 233 w 880"/>
                  <a:gd name="T29" fmla="*/ 254 h 321"/>
                  <a:gd name="T30" fmla="*/ 488 w 880"/>
                  <a:gd name="T31" fmla="*/ 232 h 321"/>
                  <a:gd name="T32" fmla="*/ 751 w 880"/>
                  <a:gd name="T33" fmla="*/ 220 h 321"/>
                  <a:gd name="T34" fmla="*/ 525 w 880"/>
                  <a:gd name="T35" fmla="*/ 215 h 321"/>
                  <a:gd name="T36" fmla="*/ 532 w 880"/>
                  <a:gd name="T37" fmla="*/ 205 h 321"/>
                  <a:gd name="T38" fmla="*/ 642 w 880"/>
                  <a:gd name="T39" fmla="*/ 179 h 321"/>
                  <a:gd name="T40" fmla="*/ 592 w 880"/>
                  <a:gd name="T41" fmla="*/ 176 h 321"/>
                  <a:gd name="T42" fmla="*/ 659 w 880"/>
                  <a:gd name="T43" fmla="*/ 178 h 321"/>
                  <a:gd name="T44" fmla="*/ 101 w 880"/>
                  <a:gd name="T45" fmla="*/ 169 h 321"/>
                  <a:gd name="T46" fmla="*/ 84 w 880"/>
                  <a:gd name="T47" fmla="*/ 152 h 321"/>
                  <a:gd name="T48" fmla="*/ 671 w 880"/>
                  <a:gd name="T49" fmla="*/ 152 h 321"/>
                  <a:gd name="T50" fmla="*/ 265 w 880"/>
                  <a:gd name="T51" fmla="*/ 144 h 321"/>
                  <a:gd name="T52" fmla="*/ 544 w 880"/>
                  <a:gd name="T53" fmla="*/ 145 h 321"/>
                  <a:gd name="T54" fmla="*/ 279 w 880"/>
                  <a:gd name="T55" fmla="*/ 135 h 321"/>
                  <a:gd name="T56" fmla="*/ 688 w 880"/>
                  <a:gd name="T57" fmla="*/ 139 h 321"/>
                  <a:gd name="T58" fmla="*/ 681 w 880"/>
                  <a:gd name="T59" fmla="*/ 121 h 321"/>
                  <a:gd name="T60" fmla="*/ 777 w 880"/>
                  <a:gd name="T61" fmla="*/ 173 h 321"/>
                  <a:gd name="T62" fmla="*/ 880 w 880"/>
                  <a:gd name="T63" fmla="*/ 232 h 321"/>
                  <a:gd name="T64" fmla="*/ 838 w 880"/>
                  <a:gd name="T65" fmla="*/ 251 h 321"/>
                  <a:gd name="T66" fmla="*/ 770 w 880"/>
                  <a:gd name="T67" fmla="*/ 198 h 321"/>
                  <a:gd name="T68" fmla="*/ 707 w 880"/>
                  <a:gd name="T69" fmla="*/ 168 h 321"/>
                  <a:gd name="T70" fmla="*/ 693 w 880"/>
                  <a:gd name="T71" fmla="*/ 130 h 321"/>
                  <a:gd name="T72" fmla="*/ 621 w 880"/>
                  <a:gd name="T73" fmla="*/ 118 h 321"/>
                  <a:gd name="T74" fmla="*/ 679 w 880"/>
                  <a:gd name="T75" fmla="*/ 115 h 321"/>
                  <a:gd name="T76" fmla="*/ 181 w 880"/>
                  <a:gd name="T77" fmla="*/ 111 h 321"/>
                  <a:gd name="T78" fmla="*/ 174 w 880"/>
                  <a:gd name="T79" fmla="*/ 98 h 321"/>
                  <a:gd name="T80" fmla="*/ 181 w 880"/>
                  <a:gd name="T81" fmla="*/ 92 h 321"/>
                  <a:gd name="T82" fmla="*/ 140 w 880"/>
                  <a:gd name="T83" fmla="*/ 87 h 321"/>
                  <a:gd name="T84" fmla="*/ 491 w 880"/>
                  <a:gd name="T85" fmla="*/ 139 h 321"/>
                  <a:gd name="T86" fmla="*/ 510 w 880"/>
                  <a:gd name="T87" fmla="*/ 154 h 321"/>
                  <a:gd name="T88" fmla="*/ 506 w 880"/>
                  <a:gd name="T89" fmla="*/ 190 h 321"/>
                  <a:gd name="T90" fmla="*/ 467 w 880"/>
                  <a:gd name="T91" fmla="*/ 183 h 321"/>
                  <a:gd name="T92" fmla="*/ 486 w 880"/>
                  <a:gd name="T93" fmla="*/ 98 h 321"/>
                  <a:gd name="T94" fmla="*/ 125 w 880"/>
                  <a:gd name="T95" fmla="*/ 79 h 321"/>
                  <a:gd name="T96" fmla="*/ 637 w 880"/>
                  <a:gd name="T97" fmla="*/ 128 h 321"/>
                  <a:gd name="T98" fmla="*/ 41 w 880"/>
                  <a:gd name="T99" fmla="*/ 72 h 321"/>
                  <a:gd name="T100" fmla="*/ 204 w 880"/>
                  <a:gd name="T101" fmla="*/ 55 h 321"/>
                  <a:gd name="T102" fmla="*/ 433 w 880"/>
                  <a:gd name="T103" fmla="*/ 33 h 321"/>
                  <a:gd name="T104" fmla="*/ 431 w 880"/>
                  <a:gd name="T105" fmla="*/ 55 h 321"/>
                  <a:gd name="T106" fmla="*/ 417 w 880"/>
                  <a:gd name="T107" fmla="*/ 135 h 321"/>
                  <a:gd name="T108" fmla="*/ 370 w 880"/>
                  <a:gd name="T109" fmla="*/ 179 h 321"/>
                  <a:gd name="T110" fmla="*/ 289 w 880"/>
                  <a:gd name="T111" fmla="*/ 169 h 321"/>
                  <a:gd name="T112" fmla="*/ 279 w 880"/>
                  <a:gd name="T113" fmla="*/ 82 h 321"/>
                  <a:gd name="T114" fmla="*/ 378 w 880"/>
                  <a:gd name="T115" fmla="*/ 75 h 321"/>
                  <a:gd name="T116" fmla="*/ 607 w 880"/>
                  <a:gd name="T117" fmla="*/ 26 h 321"/>
                  <a:gd name="T118" fmla="*/ 121 w 880"/>
                  <a:gd name="T119" fmla="*/ 81 h 321"/>
                  <a:gd name="T120" fmla="*/ 186 w 880"/>
                  <a:gd name="T121" fmla="*/ 154 h 321"/>
                  <a:gd name="T122" fmla="*/ 171 w 880"/>
                  <a:gd name="T123" fmla="*/ 215 h 321"/>
                  <a:gd name="T124" fmla="*/ 31 w 880"/>
                  <a:gd name="T125" fmla="*/ 4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0" h="321">
                    <a:moveTo>
                      <a:pt x="534" y="321"/>
                    </a:moveTo>
                    <a:lnTo>
                      <a:pt x="532" y="321"/>
                    </a:lnTo>
                    <a:lnTo>
                      <a:pt x="530" y="321"/>
                    </a:lnTo>
                    <a:lnTo>
                      <a:pt x="530" y="319"/>
                    </a:lnTo>
                    <a:lnTo>
                      <a:pt x="532" y="319"/>
                    </a:lnTo>
                    <a:lnTo>
                      <a:pt x="536" y="318"/>
                    </a:lnTo>
                    <a:lnTo>
                      <a:pt x="537" y="316"/>
                    </a:lnTo>
                    <a:lnTo>
                      <a:pt x="539" y="314"/>
                    </a:lnTo>
                    <a:lnTo>
                      <a:pt x="541" y="312"/>
                    </a:lnTo>
                    <a:lnTo>
                      <a:pt x="541" y="312"/>
                    </a:lnTo>
                    <a:lnTo>
                      <a:pt x="542" y="312"/>
                    </a:lnTo>
                    <a:lnTo>
                      <a:pt x="542" y="314"/>
                    </a:lnTo>
                    <a:lnTo>
                      <a:pt x="542" y="316"/>
                    </a:lnTo>
                    <a:lnTo>
                      <a:pt x="542" y="316"/>
                    </a:lnTo>
                    <a:lnTo>
                      <a:pt x="541" y="318"/>
                    </a:lnTo>
                    <a:lnTo>
                      <a:pt x="539" y="319"/>
                    </a:lnTo>
                    <a:lnTo>
                      <a:pt x="534" y="321"/>
                    </a:lnTo>
                    <a:lnTo>
                      <a:pt x="534" y="321"/>
                    </a:lnTo>
                    <a:lnTo>
                      <a:pt x="534" y="321"/>
                    </a:lnTo>
                    <a:close/>
                    <a:moveTo>
                      <a:pt x="513" y="316"/>
                    </a:moveTo>
                    <a:lnTo>
                      <a:pt x="512" y="316"/>
                    </a:lnTo>
                    <a:lnTo>
                      <a:pt x="510" y="314"/>
                    </a:lnTo>
                    <a:lnTo>
                      <a:pt x="510" y="314"/>
                    </a:lnTo>
                    <a:lnTo>
                      <a:pt x="512" y="314"/>
                    </a:lnTo>
                    <a:lnTo>
                      <a:pt x="513" y="312"/>
                    </a:lnTo>
                    <a:lnTo>
                      <a:pt x="515" y="312"/>
                    </a:lnTo>
                    <a:lnTo>
                      <a:pt x="515" y="312"/>
                    </a:lnTo>
                    <a:lnTo>
                      <a:pt x="515" y="314"/>
                    </a:lnTo>
                    <a:lnTo>
                      <a:pt x="513" y="316"/>
                    </a:lnTo>
                    <a:close/>
                    <a:moveTo>
                      <a:pt x="542" y="309"/>
                    </a:moveTo>
                    <a:lnTo>
                      <a:pt x="541" y="311"/>
                    </a:lnTo>
                    <a:lnTo>
                      <a:pt x="541" y="309"/>
                    </a:lnTo>
                    <a:lnTo>
                      <a:pt x="542" y="307"/>
                    </a:lnTo>
                    <a:lnTo>
                      <a:pt x="544" y="307"/>
                    </a:lnTo>
                    <a:lnTo>
                      <a:pt x="544" y="307"/>
                    </a:lnTo>
                    <a:lnTo>
                      <a:pt x="544" y="307"/>
                    </a:lnTo>
                    <a:lnTo>
                      <a:pt x="542" y="307"/>
                    </a:lnTo>
                    <a:lnTo>
                      <a:pt x="542" y="309"/>
                    </a:lnTo>
                    <a:close/>
                    <a:moveTo>
                      <a:pt x="477" y="292"/>
                    </a:moveTo>
                    <a:lnTo>
                      <a:pt x="477" y="292"/>
                    </a:lnTo>
                    <a:lnTo>
                      <a:pt x="481" y="294"/>
                    </a:lnTo>
                    <a:lnTo>
                      <a:pt x="481" y="295"/>
                    </a:lnTo>
                    <a:lnTo>
                      <a:pt x="483" y="295"/>
                    </a:lnTo>
                    <a:lnTo>
                      <a:pt x="483" y="297"/>
                    </a:lnTo>
                    <a:lnTo>
                      <a:pt x="484" y="297"/>
                    </a:lnTo>
                    <a:lnTo>
                      <a:pt x="486" y="297"/>
                    </a:lnTo>
                    <a:lnTo>
                      <a:pt x="486" y="297"/>
                    </a:lnTo>
                    <a:lnTo>
                      <a:pt x="488" y="299"/>
                    </a:lnTo>
                    <a:lnTo>
                      <a:pt x="489" y="300"/>
                    </a:lnTo>
                    <a:lnTo>
                      <a:pt x="491" y="302"/>
                    </a:lnTo>
                    <a:lnTo>
                      <a:pt x="493" y="302"/>
                    </a:lnTo>
                    <a:lnTo>
                      <a:pt x="493" y="304"/>
                    </a:lnTo>
                    <a:lnTo>
                      <a:pt x="493" y="306"/>
                    </a:lnTo>
                    <a:lnTo>
                      <a:pt x="491" y="307"/>
                    </a:lnTo>
                    <a:lnTo>
                      <a:pt x="489" y="307"/>
                    </a:lnTo>
                    <a:lnTo>
                      <a:pt x="488" y="309"/>
                    </a:lnTo>
                    <a:lnTo>
                      <a:pt x="486" y="309"/>
                    </a:lnTo>
                    <a:lnTo>
                      <a:pt x="484" y="309"/>
                    </a:lnTo>
                    <a:lnTo>
                      <a:pt x="483" y="309"/>
                    </a:lnTo>
                    <a:lnTo>
                      <a:pt x="479" y="307"/>
                    </a:lnTo>
                    <a:lnTo>
                      <a:pt x="477" y="306"/>
                    </a:lnTo>
                    <a:lnTo>
                      <a:pt x="477" y="304"/>
                    </a:lnTo>
                    <a:lnTo>
                      <a:pt x="476" y="304"/>
                    </a:lnTo>
                    <a:lnTo>
                      <a:pt x="474" y="302"/>
                    </a:lnTo>
                    <a:lnTo>
                      <a:pt x="469" y="299"/>
                    </a:lnTo>
                    <a:lnTo>
                      <a:pt x="467" y="299"/>
                    </a:lnTo>
                    <a:lnTo>
                      <a:pt x="465" y="299"/>
                    </a:lnTo>
                    <a:lnTo>
                      <a:pt x="465" y="299"/>
                    </a:lnTo>
                    <a:lnTo>
                      <a:pt x="459" y="299"/>
                    </a:lnTo>
                    <a:lnTo>
                      <a:pt x="459" y="297"/>
                    </a:lnTo>
                    <a:lnTo>
                      <a:pt x="459" y="297"/>
                    </a:lnTo>
                    <a:lnTo>
                      <a:pt x="457" y="295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9" y="294"/>
                    </a:lnTo>
                    <a:lnTo>
                      <a:pt x="462" y="292"/>
                    </a:lnTo>
                    <a:lnTo>
                      <a:pt x="464" y="292"/>
                    </a:lnTo>
                    <a:lnTo>
                      <a:pt x="465" y="292"/>
                    </a:lnTo>
                    <a:lnTo>
                      <a:pt x="469" y="292"/>
                    </a:lnTo>
                    <a:lnTo>
                      <a:pt x="472" y="292"/>
                    </a:lnTo>
                    <a:lnTo>
                      <a:pt x="474" y="292"/>
                    </a:lnTo>
                    <a:lnTo>
                      <a:pt x="476" y="290"/>
                    </a:lnTo>
                    <a:lnTo>
                      <a:pt x="476" y="290"/>
                    </a:lnTo>
                    <a:lnTo>
                      <a:pt x="477" y="292"/>
                    </a:lnTo>
                    <a:lnTo>
                      <a:pt x="477" y="292"/>
                    </a:lnTo>
                    <a:close/>
                    <a:moveTo>
                      <a:pt x="571" y="285"/>
                    </a:moveTo>
                    <a:lnTo>
                      <a:pt x="573" y="285"/>
                    </a:lnTo>
                    <a:lnTo>
                      <a:pt x="575" y="285"/>
                    </a:lnTo>
                    <a:lnTo>
                      <a:pt x="575" y="285"/>
                    </a:lnTo>
                    <a:lnTo>
                      <a:pt x="575" y="285"/>
                    </a:lnTo>
                    <a:lnTo>
                      <a:pt x="575" y="287"/>
                    </a:lnTo>
                    <a:lnTo>
                      <a:pt x="575" y="289"/>
                    </a:lnTo>
                    <a:lnTo>
                      <a:pt x="573" y="289"/>
                    </a:lnTo>
                    <a:lnTo>
                      <a:pt x="571" y="289"/>
                    </a:lnTo>
                    <a:lnTo>
                      <a:pt x="571" y="289"/>
                    </a:lnTo>
                    <a:lnTo>
                      <a:pt x="571" y="290"/>
                    </a:lnTo>
                    <a:lnTo>
                      <a:pt x="573" y="290"/>
                    </a:lnTo>
                    <a:lnTo>
                      <a:pt x="573" y="292"/>
                    </a:lnTo>
                    <a:lnTo>
                      <a:pt x="575" y="294"/>
                    </a:lnTo>
                    <a:lnTo>
                      <a:pt x="573" y="295"/>
                    </a:lnTo>
                    <a:lnTo>
                      <a:pt x="571" y="297"/>
                    </a:lnTo>
                    <a:lnTo>
                      <a:pt x="570" y="299"/>
                    </a:lnTo>
                    <a:lnTo>
                      <a:pt x="568" y="302"/>
                    </a:lnTo>
                    <a:lnTo>
                      <a:pt x="565" y="304"/>
                    </a:lnTo>
                    <a:lnTo>
                      <a:pt x="563" y="306"/>
                    </a:lnTo>
                    <a:lnTo>
                      <a:pt x="561" y="307"/>
                    </a:lnTo>
                    <a:lnTo>
                      <a:pt x="560" y="307"/>
                    </a:lnTo>
                    <a:lnTo>
                      <a:pt x="558" y="307"/>
                    </a:lnTo>
                    <a:lnTo>
                      <a:pt x="553" y="309"/>
                    </a:lnTo>
                    <a:lnTo>
                      <a:pt x="551" y="311"/>
                    </a:lnTo>
                    <a:lnTo>
                      <a:pt x="549" y="311"/>
                    </a:lnTo>
                    <a:lnTo>
                      <a:pt x="548" y="309"/>
                    </a:lnTo>
                    <a:lnTo>
                      <a:pt x="546" y="309"/>
                    </a:lnTo>
                    <a:lnTo>
                      <a:pt x="546" y="307"/>
                    </a:lnTo>
                    <a:lnTo>
                      <a:pt x="548" y="307"/>
                    </a:lnTo>
                    <a:lnTo>
                      <a:pt x="548" y="306"/>
                    </a:lnTo>
                    <a:lnTo>
                      <a:pt x="548" y="306"/>
                    </a:lnTo>
                    <a:lnTo>
                      <a:pt x="546" y="304"/>
                    </a:lnTo>
                    <a:lnTo>
                      <a:pt x="546" y="304"/>
                    </a:lnTo>
                    <a:lnTo>
                      <a:pt x="548" y="300"/>
                    </a:lnTo>
                    <a:lnTo>
                      <a:pt x="548" y="299"/>
                    </a:lnTo>
                    <a:lnTo>
                      <a:pt x="548" y="297"/>
                    </a:lnTo>
                    <a:lnTo>
                      <a:pt x="551" y="294"/>
                    </a:lnTo>
                    <a:lnTo>
                      <a:pt x="553" y="292"/>
                    </a:lnTo>
                    <a:lnTo>
                      <a:pt x="554" y="290"/>
                    </a:lnTo>
                    <a:lnTo>
                      <a:pt x="554" y="292"/>
                    </a:lnTo>
                    <a:lnTo>
                      <a:pt x="556" y="292"/>
                    </a:lnTo>
                    <a:lnTo>
                      <a:pt x="556" y="292"/>
                    </a:lnTo>
                    <a:lnTo>
                      <a:pt x="556" y="292"/>
                    </a:lnTo>
                    <a:lnTo>
                      <a:pt x="560" y="292"/>
                    </a:lnTo>
                    <a:lnTo>
                      <a:pt x="560" y="292"/>
                    </a:lnTo>
                    <a:lnTo>
                      <a:pt x="561" y="292"/>
                    </a:lnTo>
                    <a:lnTo>
                      <a:pt x="561" y="290"/>
                    </a:lnTo>
                    <a:lnTo>
                      <a:pt x="563" y="289"/>
                    </a:lnTo>
                    <a:lnTo>
                      <a:pt x="563" y="289"/>
                    </a:lnTo>
                    <a:lnTo>
                      <a:pt x="565" y="287"/>
                    </a:lnTo>
                    <a:lnTo>
                      <a:pt x="566" y="287"/>
                    </a:lnTo>
                    <a:lnTo>
                      <a:pt x="568" y="285"/>
                    </a:lnTo>
                    <a:lnTo>
                      <a:pt x="571" y="283"/>
                    </a:lnTo>
                    <a:lnTo>
                      <a:pt x="571" y="283"/>
                    </a:lnTo>
                    <a:lnTo>
                      <a:pt x="571" y="285"/>
                    </a:lnTo>
                    <a:lnTo>
                      <a:pt x="571" y="285"/>
                    </a:lnTo>
                    <a:lnTo>
                      <a:pt x="571" y="285"/>
                    </a:lnTo>
                    <a:close/>
                    <a:moveTo>
                      <a:pt x="392" y="280"/>
                    </a:moveTo>
                    <a:lnTo>
                      <a:pt x="392" y="280"/>
                    </a:lnTo>
                    <a:lnTo>
                      <a:pt x="390" y="280"/>
                    </a:lnTo>
                    <a:lnTo>
                      <a:pt x="390" y="278"/>
                    </a:lnTo>
                    <a:lnTo>
                      <a:pt x="392" y="278"/>
                    </a:lnTo>
                    <a:lnTo>
                      <a:pt x="392" y="278"/>
                    </a:lnTo>
                    <a:lnTo>
                      <a:pt x="392" y="278"/>
                    </a:lnTo>
                    <a:lnTo>
                      <a:pt x="392" y="280"/>
                    </a:lnTo>
                    <a:close/>
                    <a:moveTo>
                      <a:pt x="534" y="275"/>
                    </a:moveTo>
                    <a:lnTo>
                      <a:pt x="534" y="277"/>
                    </a:lnTo>
                    <a:lnTo>
                      <a:pt x="532" y="277"/>
                    </a:lnTo>
                    <a:lnTo>
                      <a:pt x="532" y="275"/>
                    </a:lnTo>
                    <a:lnTo>
                      <a:pt x="534" y="275"/>
                    </a:lnTo>
                    <a:lnTo>
                      <a:pt x="534" y="273"/>
                    </a:lnTo>
                    <a:lnTo>
                      <a:pt x="536" y="273"/>
                    </a:lnTo>
                    <a:lnTo>
                      <a:pt x="537" y="273"/>
                    </a:lnTo>
                    <a:lnTo>
                      <a:pt x="537" y="275"/>
                    </a:lnTo>
                    <a:lnTo>
                      <a:pt x="536" y="275"/>
                    </a:lnTo>
                    <a:lnTo>
                      <a:pt x="534" y="275"/>
                    </a:lnTo>
                    <a:lnTo>
                      <a:pt x="534" y="275"/>
                    </a:lnTo>
                    <a:close/>
                    <a:moveTo>
                      <a:pt x="467" y="280"/>
                    </a:moveTo>
                    <a:lnTo>
                      <a:pt x="465" y="280"/>
                    </a:lnTo>
                    <a:lnTo>
                      <a:pt x="465" y="280"/>
                    </a:lnTo>
                    <a:lnTo>
                      <a:pt x="465" y="278"/>
                    </a:lnTo>
                    <a:lnTo>
                      <a:pt x="465" y="277"/>
                    </a:lnTo>
                    <a:lnTo>
                      <a:pt x="465" y="275"/>
                    </a:lnTo>
                    <a:lnTo>
                      <a:pt x="465" y="273"/>
                    </a:lnTo>
                    <a:lnTo>
                      <a:pt x="465" y="273"/>
                    </a:lnTo>
                    <a:lnTo>
                      <a:pt x="467" y="273"/>
                    </a:lnTo>
                    <a:lnTo>
                      <a:pt x="467" y="275"/>
                    </a:lnTo>
                    <a:lnTo>
                      <a:pt x="467" y="275"/>
                    </a:lnTo>
                    <a:lnTo>
                      <a:pt x="469" y="275"/>
                    </a:lnTo>
                    <a:lnTo>
                      <a:pt x="469" y="275"/>
                    </a:lnTo>
                    <a:lnTo>
                      <a:pt x="469" y="277"/>
                    </a:lnTo>
                    <a:lnTo>
                      <a:pt x="467" y="277"/>
                    </a:lnTo>
                    <a:lnTo>
                      <a:pt x="467" y="277"/>
                    </a:lnTo>
                    <a:lnTo>
                      <a:pt x="465" y="278"/>
                    </a:lnTo>
                    <a:lnTo>
                      <a:pt x="467" y="280"/>
                    </a:lnTo>
                    <a:lnTo>
                      <a:pt x="467" y="280"/>
                    </a:lnTo>
                    <a:close/>
                    <a:moveTo>
                      <a:pt x="541" y="271"/>
                    </a:moveTo>
                    <a:lnTo>
                      <a:pt x="541" y="273"/>
                    </a:lnTo>
                    <a:lnTo>
                      <a:pt x="536" y="273"/>
                    </a:lnTo>
                    <a:lnTo>
                      <a:pt x="536" y="271"/>
                    </a:lnTo>
                    <a:lnTo>
                      <a:pt x="537" y="270"/>
                    </a:lnTo>
                    <a:lnTo>
                      <a:pt x="537" y="270"/>
                    </a:lnTo>
                    <a:lnTo>
                      <a:pt x="539" y="270"/>
                    </a:lnTo>
                    <a:lnTo>
                      <a:pt x="541" y="270"/>
                    </a:lnTo>
                    <a:lnTo>
                      <a:pt x="541" y="271"/>
                    </a:lnTo>
                    <a:lnTo>
                      <a:pt x="541" y="271"/>
                    </a:lnTo>
                    <a:close/>
                    <a:moveTo>
                      <a:pt x="412" y="277"/>
                    </a:moveTo>
                    <a:lnTo>
                      <a:pt x="411" y="282"/>
                    </a:lnTo>
                    <a:lnTo>
                      <a:pt x="411" y="282"/>
                    </a:lnTo>
                    <a:lnTo>
                      <a:pt x="411" y="282"/>
                    </a:lnTo>
                    <a:lnTo>
                      <a:pt x="407" y="283"/>
                    </a:lnTo>
                    <a:lnTo>
                      <a:pt x="406" y="283"/>
                    </a:lnTo>
                    <a:lnTo>
                      <a:pt x="404" y="283"/>
                    </a:lnTo>
                    <a:lnTo>
                      <a:pt x="400" y="282"/>
                    </a:lnTo>
                    <a:lnTo>
                      <a:pt x="397" y="282"/>
                    </a:lnTo>
                    <a:lnTo>
                      <a:pt x="397" y="280"/>
                    </a:lnTo>
                    <a:lnTo>
                      <a:pt x="397" y="280"/>
                    </a:lnTo>
                    <a:lnTo>
                      <a:pt x="399" y="280"/>
                    </a:lnTo>
                    <a:lnTo>
                      <a:pt x="400" y="280"/>
                    </a:lnTo>
                    <a:lnTo>
                      <a:pt x="402" y="280"/>
                    </a:lnTo>
                    <a:lnTo>
                      <a:pt x="402" y="277"/>
                    </a:lnTo>
                    <a:lnTo>
                      <a:pt x="400" y="273"/>
                    </a:lnTo>
                    <a:lnTo>
                      <a:pt x="404" y="271"/>
                    </a:lnTo>
                    <a:lnTo>
                      <a:pt x="406" y="270"/>
                    </a:lnTo>
                    <a:lnTo>
                      <a:pt x="407" y="270"/>
                    </a:lnTo>
                    <a:lnTo>
                      <a:pt x="412" y="271"/>
                    </a:lnTo>
                    <a:lnTo>
                      <a:pt x="412" y="271"/>
                    </a:lnTo>
                    <a:lnTo>
                      <a:pt x="414" y="271"/>
                    </a:lnTo>
                    <a:lnTo>
                      <a:pt x="414" y="273"/>
                    </a:lnTo>
                    <a:lnTo>
                      <a:pt x="412" y="277"/>
                    </a:lnTo>
                    <a:lnTo>
                      <a:pt x="412" y="277"/>
                    </a:lnTo>
                    <a:close/>
                    <a:moveTo>
                      <a:pt x="560" y="271"/>
                    </a:moveTo>
                    <a:lnTo>
                      <a:pt x="558" y="273"/>
                    </a:lnTo>
                    <a:lnTo>
                      <a:pt x="558" y="275"/>
                    </a:lnTo>
                    <a:lnTo>
                      <a:pt x="556" y="275"/>
                    </a:lnTo>
                    <a:lnTo>
                      <a:pt x="554" y="277"/>
                    </a:lnTo>
                    <a:lnTo>
                      <a:pt x="554" y="273"/>
                    </a:lnTo>
                    <a:lnTo>
                      <a:pt x="553" y="273"/>
                    </a:lnTo>
                    <a:lnTo>
                      <a:pt x="553" y="271"/>
                    </a:lnTo>
                    <a:lnTo>
                      <a:pt x="554" y="271"/>
                    </a:lnTo>
                    <a:lnTo>
                      <a:pt x="554" y="271"/>
                    </a:lnTo>
                    <a:lnTo>
                      <a:pt x="556" y="271"/>
                    </a:lnTo>
                    <a:lnTo>
                      <a:pt x="556" y="271"/>
                    </a:lnTo>
                    <a:lnTo>
                      <a:pt x="558" y="270"/>
                    </a:lnTo>
                    <a:lnTo>
                      <a:pt x="560" y="270"/>
                    </a:lnTo>
                    <a:lnTo>
                      <a:pt x="560" y="270"/>
                    </a:lnTo>
                    <a:lnTo>
                      <a:pt x="560" y="270"/>
                    </a:lnTo>
                    <a:lnTo>
                      <a:pt x="560" y="271"/>
                    </a:lnTo>
                    <a:lnTo>
                      <a:pt x="560" y="271"/>
                    </a:lnTo>
                    <a:close/>
                    <a:moveTo>
                      <a:pt x="553" y="270"/>
                    </a:moveTo>
                    <a:lnTo>
                      <a:pt x="549" y="271"/>
                    </a:lnTo>
                    <a:lnTo>
                      <a:pt x="548" y="273"/>
                    </a:lnTo>
                    <a:lnTo>
                      <a:pt x="546" y="273"/>
                    </a:lnTo>
                    <a:lnTo>
                      <a:pt x="546" y="275"/>
                    </a:lnTo>
                    <a:lnTo>
                      <a:pt x="546" y="275"/>
                    </a:lnTo>
                    <a:lnTo>
                      <a:pt x="546" y="275"/>
                    </a:lnTo>
                    <a:lnTo>
                      <a:pt x="546" y="275"/>
                    </a:lnTo>
                    <a:lnTo>
                      <a:pt x="546" y="277"/>
                    </a:lnTo>
                    <a:lnTo>
                      <a:pt x="544" y="275"/>
                    </a:lnTo>
                    <a:lnTo>
                      <a:pt x="542" y="277"/>
                    </a:lnTo>
                    <a:lnTo>
                      <a:pt x="542" y="277"/>
                    </a:lnTo>
                    <a:lnTo>
                      <a:pt x="541" y="275"/>
                    </a:lnTo>
                    <a:lnTo>
                      <a:pt x="539" y="275"/>
                    </a:lnTo>
                    <a:lnTo>
                      <a:pt x="539" y="275"/>
                    </a:lnTo>
                    <a:lnTo>
                      <a:pt x="541" y="273"/>
                    </a:lnTo>
                    <a:lnTo>
                      <a:pt x="542" y="271"/>
                    </a:lnTo>
                    <a:lnTo>
                      <a:pt x="544" y="271"/>
                    </a:lnTo>
                    <a:lnTo>
                      <a:pt x="542" y="271"/>
                    </a:lnTo>
                    <a:lnTo>
                      <a:pt x="542" y="271"/>
                    </a:lnTo>
                    <a:lnTo>
                      <a:pt x="542" y="271"/>
                    </a:lnTo>
                    <a:lnTo>
                      <a:pt x="544" y="270"/>
                    </a:lnTo>
                    <a:lnTo>
                      <a:pt x="544" y="270"/>
                    </a:lnTo>
                    <a:lnTo>
                      <a:pt x="546" y="271"/>
                    </a:lnTo>
                    <a:lnTo>
                      <a:pt x="546" y="271"/>
                    </a:lnTo>
                    <a:lnTo>
                      <a:pt x="549" y="270"/>
                    </a:lnTo>
                    <a:lnTo>
                      <a:pt x="551" y="270"/>
                    </a:lnTo>
                    <a:lnTo>
                      <a:pt x="551" y="270"/>
                    </a:lnTo>
                    <a:lnTo>
                      <a:pt x="553" y="270"/>
                    </a:lnTo>
                    <a:lnTo>
                      <a:pt x="553" y="270"/>
                    </a:lnTo>
                    <a:close/>
                    <a:moveTo>
                      <a:pt x="840" y="273"/>
                    </a:moveTo>
                    <a:lnTo>
                      <a:pt x="838" y="273"/>
                    </a:lnTo>
                    <a:lnTo>
                      <a:pt x="833" y="273"/>
                    </a:lnTo>
                    <a:lnTo>
                      <a:pt x="833" y="271"/>
                    </a:lnTo>
                    <a:lnTo>
                      <a:pt x="833" y="271"/>
                    </a:lnTo>
                    <a:lnTo>
                      <a:pt x="835" y="270"/>
                    </a:lnTo>
                    <a:lnTo>
                      <a:pt x="835" y="270"/>
                    </a:lnTo>
                    <a:lnTo>
                      <a:pt x="837" y="268"/>
                    </a:lnTo>
                    <a:lnTo>
                      <a:pt x="838" y="268"/>
                    </a:lnTo>
                    <a:lnTo>
                      <a:pt x="840" y="271"/>
                    </a:lnTo>
                    <a:lnTo>
                      <a:pt x="840" y="273"/>
                    </a:lnTo>
                    <a:lnTo>
                      <a:pt x="840" y="273"/>
                    </a:lnTo>
                    <a:close/>
                    <a:moveTo>
                      <a:pt x="429" y="271"/>
                    </a:moveTo>
                    <a:lnTo>
                      <a:pt x="429" y="271"/>
                    </a:lnTo>
                    <a:lnTo>
                      <a:pt x="429" y="271"/>
                    </a:lnTo>
                    <a:lnTo>
                      <a:pt x="429" y="271"/>
                    </a:lnTo>
                    <a:lnTo>
                      <a:pt x="428" y="270"/>
                    </a:lnTo>
                    <a:lnTo>
                      <a:pt x="429" y="268"/>
                    </a:lnTo>
                    <a:lnTo>
                      <a:pt x="429" y="268"/>
                    </a:lnTo>
                    <a:lnTo>
                      <a:pt x="431" y="268"/>
                    </a:lnTo>
                    <a:lnTo>
                      <a:pt x="433" y="268"/>
                    </a:lnTo>
                    <a:lnTo>
                      <a:pt x="429" y="271"/>
                    </a:lnTo>
                    <a:lnTo>
                      <a:pt x="429" y="271"/>
                    </a:lnTo>
                    <a:close/>
                    <a:moveTo>
                      <a:pt x="459" y="270"/>
                    </a:moveTo>
                    <a:lnTo>
                      <a:pt x="459" y="270"/>
                    </a:lnTo>
                    <a:lnTo>
                      <a:pt x="459" y="270"/>
                    </a:lnTo>
                    <a:lnTo>
                      <a:pt x="459" y="268"/>
                    </a:lnTo>
                    <a:lnTo>
                      <a:pt x="459" y="268"/>
                    </a:lnTo>
                    <a:lnTo>
                      <a:pt x="460" y="268"/>
                    </a:lnTo>
                    <a:lnTo>
                      <a:pt x="460" y="268"/>
                    </a:lnTo>
                    <a:lnTo>
                      <a:pt x="460" y="270"/>
                    </a:lnTo>
                    <a:lnTo>
                      <a:pt x="460" y="270"/>
                    </a:lnTo>
                    <a:lnTo>
                      <a:pt x="459" y="270"/>
                    </a:lnTo>
                    <a:close/>
                    <a:moveTo>
                      <a:pt x="565" y="268"/>
                    </a:moveTo>
                    <a:lnTo>
                      <a:pt x="565" y="270"/>
                    </a:lnTo>
                    <a:lnTo>
                      <a:pt x="566" y="268"/>
                    </a:lnTo>
                    <a:lnTo>
                      <a:pt x="568" y="268"/>
                    </a:lnTo>
                    <a:lnTo>
                      <a:pt x="571" y="268"/>
                    </a:lnTo>
                    <a:lnTo>
                      <a:pt x="573" y="268"/>
                    </a:lnTo>
                    <a:lnTo>
                      <a:pt x="575" y="270"/>
                    </a:lnTo>
                    <a:lnTo>
                      <a:pt x="575" y="271"/>
                    </a:lnTo>
                    <a:lnTo>
                      <a:pt x="575" y="271"/>
                    </a:lnTo>
                    <a:lnTo>
                      <a:pt x="563" y="273"/>
                    </a:lnTo>
                    <a:lnTo>
                      <a:pt x="561" y="273"/>
                    </a:lnTo>
                    <a:lnTo>
                      <a:pt x="561" y="273"/>
                    </a:lnTo>
                    <a:lnTo>
                      <a:pt x="561" y="271"/>
                    </a:lnTo>
                    <a:lnTo>
                      <a:pt x="561" y="270"/>
                    </a:lnTo>
                    <a:lnTo>
                      <a:pt x="561" y="268"/>
                    </a:lnTo>
                    <a:lnTo>
                      <a:pt x="563" y="268"/>
                    </a:lnTo>
                    <a:lnTo>
                      <a:pt x="565" y="268"/>
                    </a:lnTo>
                    <a:lnTo>
                      <a:pt x="565" y="268"/>
                    </a:lnTo>
                    <a:close/>
                    <a:moveTo>
                      <a:pt x="628" y="266"/>
                    </a:moveTo>
                    <a:lnTo>
                      <a:pt x="630" y="268"/>
                    </a:lnTo>
                    <a:lnTo>
                      <a:pt x="633" y="268"/>
                    </a:lnTo>
                    <a:lnTo>
                      <a:pt x="633" y="268"/>
                    </a:lnTo>
                    <a:lnTo>
                      <a:pt x="631" y="270"/>
                    </a:lnTo>
                    <a:lnTo>
                      <a:pt x="626" y="268"/>
                    </a:lnTo>
                    <a:lnTo>
                      <a:pt x="626" y="268"/>
                    </a:lnTo>
                    <a:lnTo>
                      <a:pt x="628" y="266"/>
                    </a:lnTo>
                    <a:lnTo>
                      <a:pt x="628" y="266"/>
                    </a:lnTo>
                    <a:close/>
                    <a:moveTo>
                      <a:pt x="530" y="277"/>
                    </a:moveTo>
                    <a:lnTo>
                      <a:pt x="527" y="278"/>
                    </a:lnTo>
                    <a:lnTo>
                      <a:pt x="525" y="278"/>
                    </a:lnTo>
                    <a:lnTo>
                      <a:pt x="524" y="280"/>
                    </a:lnTo>
                    <a:lnTo>
                      <a:pt x="524" y="280"/>
                    </a:lnTo>
                    <a:lnTo>
                      <a:pt x="522" y="280"/>
                    </a:lnTo>
                    <a:lnTo>
                      <a:pt x="518" y="280"/>
                    </a:lnTo>
                    <a:lnTo>
                      <a:pt x="517" y="280"/>
                    </a:lnTo>
                    <a:lnTo>
                      <a:pt x="512" y="282"/>
                    </a:lnTo>
                    <a:lnTo>
                      <a:pt x="510" y="282"/>
                    </a:lnTo>
                    <a:lnTo>
                      <a:pt x="508" y="282"/>
                    </a:lnTo>
                    <a:lnTo>
                      <a:pt x="508" y="282"/>
                    </a:lnTo>
                    <a:lnTo>
                      <a:pt x="506" y="282"/>
                    </a:lnTo>
                    <a:lnTo>
                      <a:pt x="506" y="280"/>
                    </a:lnTo>
                    <a:lnTo>
                      <a:pt x="505" y="282"/>
                    </a:lnTo>
                    <a:lnTo>
                      <a:pt x="503" y="283"/>
                    </a:lnTo>
                    <a:lnTo>
                      <a:pt x="500" y="282"/>
                    </a:lnTo>
                    <a:lnTo>
                      <a:pt x="498" y="283"/>
                    </a:lnTo>
                    <a:lnTo>
                      <a:pt x="498" y="283"/>
                    </a:lnTo>
                    <a:lnTo>
                      <a:pt x="496" y="283"/>
                    </a:lnTo>
                    <a:lnTo>
                      <a:pt x="496" y="283"/>
                    </a:lnTo>
                    <a:lnTo>
                      <a:pt x="491" y="282"/>
                    </a:lnTo>
                    <a:lnTo>
                      <a:pt x="488" y="280"/>
                    </a:lnTo>
                    <a:lnTo>
                      <a:pt x="483" y="282"/>
                    </a:lnTo>
                    <a:lnTo>
                      <a:pt x="479" y="280"/>
                    </a:lnTo>
                    <a:lnTo>
                      <a:pt x="477" y="280"/>
                    </a:lnTo>
                    <a:lnTo>
                      <a:pt x="476" y="282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78"/>
                    </a:lnTo>
                    <a:lnTo>
                      <a:pt x="474" y="277"/>
                    </a:lnTo>
                    <a:lnTo>
                      <a:pt x="474" y="277"/>
                    </a:lnTo>
                    <a:lnTo>
                      <a:pt x="474" y="275"/>
                    </a:lnTo>
                    <a:lnTo>
                      <a:pt x="474" y="275"/>
                    </a:lnTo>
                    <a:lnTo>
                      <a:pt x="474" y="273"/>
                    </a:lnTo>
                    <a:lnTo>
                      <a:pt x="476" y="273"/>
                    </a:lnTo>
                    <a:lnTo>
                      <a:pt x="476" y="273"/>
                    </a:lnTo>
                    <a:lnTo>
                      <a:pt x="479" y="273"/>
                    </a:lnTo>
                    <a:lnTo>
                      <a:pt x="481" y="271"/>
                    </a:lnTo>
                    <a:lnTo>
                      <a:pt x="484" y="270"/>
                    </a:lnTo>
                    <a:lnTo>
                      <a:pt x="484" y="270"/>
                    </a:lnTo>
                    <a:lnTo>
                      <a:pt x="486" y="270"/>
                    </a:lnTo>
                    <a:lnTo>
                      <a:pt x="488" y="270"/>
                    </a:lnTo>
                    <a:lnTo>
                      <a:pt x="489" y="270"/>
                    </a:lnTo>
                    <a:lnTo>
                      <a:pt x="491" y="271"/>
                    </a:lnTo>
                    <a:lnTo>
                      <a:pt x="491" y="271"/>
                    </a:lnTo>
                    <a:lnTo>
                      <a:pt x="494" y="271"/>
                    </a:lnTo>
                    <a:lnTo>
                      <a:pt x="496" y="271"/>
                    </a:lnTo>
                    <a:lnTo>
                      <a:pt x="498" y="273"/>
                    </a:lnTo>
                    <a:lnTo>
                      <a:pt x="501" y="275"/>
                    </a:lnTo>
                    <a:lnTo>
                      <a:pt x="503" y="277"/>
                    </a:lnTo>
                    <a:lnTo>
                      <a:pt x="505" y="277"/>
                    </a:lnTo>
                    <a:lnTo>
                      <a:pt x="506" y="277"/>
                    </a:lnTo>
                    <a:lnTo>
                      <a:pt x="506" y="277"/>
                    </a:lnTo>
                    <a:lnTo>
                      <a:pt x="508" y="275"/>
                    </a:lnTo>
                    <a:lnTo>
                      <a:pt x="510" y="275"/>
                    </a:lnTo>
                    <a:lnTo>
                      <a:pt x="510" y="275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5" y="273"/>
                    </a:lnTo>
                    <a:lnTo>
                      <a:pt x="515" y="275"/>
                    </a:lnTo>
                    <a:lnTo>
                      <a:pt x="517" y="275"/>
                    </a:lnTo>
                    <a:lnTo>
                      <a:pt x="520" y="277"/>
                    </a:lnTo>
                    <a:lnTo>
                      <a:pt x="522" y="277"/>
                    </a:lnTo>
                    <a:lnTo>
                      <a:pt x="524" y="277"/>
                    </a:lnTo>
                    <a:lnTo>
                      <a:pt x="524" y="277"/>
                    </a:lnTo>
                    <a:lnTo>
                      <a:pt x="525" y="275"/>
                    </a:lnTo>
                    <a:lnTo>
                      <a:pt x="525" y="275"/>
                    </a:lnTo>
                    <a:lnTo>
                      <a:pt x="525" y="273"/>
                    </a:lnTo>
                    <a:lnTo>
                      <a:pt x="527" y="273"/>
                    </a:lnTo>
                    <a:lnTo>
                      <a:pt x="530" y="271"/>
                    </a:lnTo>
                    <a:lnTo>
                      <a:pt x="532" y="271"/>
                    </a:lnTo>
                    <a:lnTo>
                      <a:pt x="532" y="270"/>
                    </a:lnTo>
                    <a:lnTo>
                      <a:pt x="530" y="268"/>
                    </a:lnTo>
                    <a:lnTo>
                      <a:pt x="530" y="268"/>
                    </a:lnTo>
                    <a:lnTo>
                      <a:pt x="532" y="266"/>
                    </a:lnTo>
                    <a:lnTo>
                      <a:pt x="532" y="268"/>
                    </a:lnTo>
                    <a:lnTo>
                      <a:pt x="534" y="268"/>
                    </a:lnTo>
                    <a:lnTo>
                      <a:pt x="534" y="271"/>
                    </a:lnTo>
                    <a:lnTo>
                      <a:pt x="534" y="271"/>
                    </a:lnTo>
                    <a:lnTo>
                      <a:pt x="534" y="273"/>
                    </a:lnTo>
                    <a:lnTo>
                      <a:pt x="532" y="273"/>
                    </a:lnTo>
                    <a:lnTo>
                      <a:pt x="530" y="275"/>
                    </a:lnTo>
                    <a:lnTo>
                      <a:pt x="532" y="277"/>
                    </a:lnTo>
                    <a:lnTo>
                      <a:pt x="530" y="277"/>
                    </a:lnTo>
                    <a:lnTo>
                      <a:pt x="530" y="277"/>
                    </a:lnTo>
                    <a:lnTo>
                      <a:pt x="530" y="277"/>
                    </a:lnTo>
                    <a:close/>
                    <a:moveTo>
                      <a:pt x="686" y="271"/>
                    </a:moveTo>
                    <a:lnTo>
                      <a:pt x="684" y="271"/>
                    </a:lnTo>
                    <a:lnTo>
                      <a:pt x="684" y="270"/>
                    </a:lnTo>
                    <a:lnTo>
                      <a:pt x="688" y="266"/>
                    </a:lnTo>
                    <a:lnTo>
                      <a:pt x="690" y="268"/>
                    </a:lnTo>
                    <a:lnTo>
                      <a:pt x="691" y="268"/>
                    </a:lnTo>
                    <a:lnTo>
                      <a:pt x="690" y="270"/>
                    </a:lnTo>
                    <a:lnTo>
                      <a:pt x="686" y="270"/>
                    </a:lnTo>
                    <a:lnTo>
                      <a:pt x="686" y="271"/>
                    </a:lnTo>
                    <a:close/>
                    <a:moveTo>
                      <a:pt x="443" y="271"/>
                    </a:moveTo>
                    <a:lnTo>
                      <a:pt x="445" y="271"/>
                    </a:lnTo>
                    <a:lnTo>
                      <a:pt x="445" y="271"/>
                    </a:lnTo>
                    <a:lnTo>
                      <a:pt x="447" y="271"/>
                    </a:lnTo>
                    <a:lnTo>
                      <a:pt x="448" y="270"/>
                    </a:lnTo>
                    <a:lnTo>
                      <a:pt x="448" y="270"/>
                    </a:lnTo>
                    <a:lnTo>
                      <a:pt x="450" y="270"/>
                    </a:lnTo>
                    <a:lnTo>
                      <a:pt x="452" y="271"/>
                    </a:lnTo>
                    <a:lnTo>
                      <a:pt x="452" y="273"/>
                    </a:lnTo>
                    <a:lnTo>
                      <a:pt x="452" y="273"/>
                    </a:lnTo>
                    <a:lnTo>
                      <a:pt x="453" y="271"/>
                    </a:lnTo>
                    <a:lnTo>
                      <a:pt x="453" y="271"/>
                    </a:lnTo>
                    <a:lnTo>
                      <a:pt x="455" y="271"/>
                    </a:lnTo>
                    <a:lnTo>
                      <a:pt x="457" y="271"/>
                    </a:lnTo>
                    <a:lnTo>
                      <a:pt x="457" y="271"/>
                    </a:lnTo>
                    <a:lnTo>
                      <a:pt x="459" y="273"/>
                    </a:lnTo>
                    <a:lnTo>
                      <a:pt x="459" y="277"/>
                    </a:lnTo>
                    <a:lnTo>
                      <a:pt x="459" y="277"/>
                    </a:lnTo>
                    <a:lnTo>
                      <a:pt x="460" y="277"/>
                    </a:lnTo>
                    <a:lnTo>
                      <a:pt x="460" y="278"/>
                    </a:lnTo>
                    <a:lnTo>
                      <a:pt x="460" y="278"/>
                    </a:lnTo>
                    <a:lnTo>
                      <a:pt x="459" y="280"/>
                    </a:lnTo>
                    <a:lnTo>
                      <a:pt x="459" y="280"/>
                    </a:lnTo>
                    <a:lnTo>
                      <a:pt x="457" y="280"/>
                    </a:lnTo>
                    <a:lnTo>
                      <a:pt x="457" y="278"/>
                    </a:lnTo>
                    <a:lnTo>
                      <a:pt x="455" y="278"/>
                    </a:lnTo>
                    <a:lnTo>
                      <a:pt x="453" y="278"/>
                    </a:lnTo>
                    <a:lnTo>
                      <a:pt x="453" y="280"/>
                    </a:lnTo>
                    <a:lnTo>
                      <a:pt x="453" y="280"/>
                    </a:lnTo>
                    <a:lnTo>
                      <a:pt x="453" y="280"/>
                    </a:lnTo>
                    <a:lnTo>
                      <a:pt x="455" y="280"/>
                    </a:lnTo>
                    <a:lnTo>
                      <a:pt x="455" y="282"/>
                    </a:lnTo>
                    <a:lnTo>
                      <a:pt x="453" y="282"/>
                    </a:lnTo>
                    <a:lnTo>
                      <a:pt x="452" y="280"/>
                    </a:lnTo>
                    <a:lnTo>
                      <a:pt x="452" y="280"/>
                    </a:lnTo>
                    <a:lnTo>
                      <a:pt x="448" y="282"/>
                    </a:lnTo>
                    <a:lnTo>
                      <a:pt x="447" y="282"/>
                    </a:lnTo>
                    <a:lnTo>
                      <a:pt x="447" y="282"/>
                    </a:lnTo>
                    <a:lnTo>
                      <a:pt x="447" y="278"/>
                    </a:lnTo>
                    <a:lnTo>
                      <a:pt x="447" y="278"/>
                    </a:lnTo>
                    <a:lnTo>
                      <a:pt x="443" y="280"/>
                    </a:lnTo>
                    <a:lnTo>
                      <a:pt x="441" y="282"/>
                    </a:lnTo>
                    <a:lnTo>
                      <a:pt x="441" y="282"/>
                    </a:lnTo>
                    <a:lnTo>
                      <a:pt x="440" y="282"/>
                    </a:lnTo>
                    <a:lnTo>
                      <a:pt x="436" y="283"/>
                    </a:lnTo>
                    <a:lnTo>
                      <a:pt x="435" y="283"/>
                    </a:lnTo>
                    <a:lnTo>
                      <a:pt x="433" y="283"/>
                    </a:lnTo>
                    <a:lnTo>
                      <a:pt x="429" y="285"/>
                    </a:lnTo>
                    <a:lnTo>
                      <a:pt x="426" y="285"/>
                    </a:lnTo>
                    <a:lnTo>
                      <a:pt x="426" y="285"/>
                    </a:lnTo>
                    <a:lnTo>
                      <a:pt x="424" y="285"/>
                    </a:lnTo>
                    <a:lnTo>
                      <a:pt x="423" y="285"/>
                    </a:lnTo>
                    <a:lnTo>
                      <a:pt x="423" y="285"/>
                    </a:lnTo>
                    <a:lnTo>
                      <a:pt x="421" y="287"/>
                    </a:lnTo>
                    <a:lnTo>
                      <a:pt x="419" y="285"/>
                    </a:lnTo>
                    <a:lnTo>
                      <a:pt x="417" y="285"/>
                    </a:lnTo>
                    <a:lnTo>
                      <a:pt x="416" y="285"/>
                    </a:lnTo>
                    <a:lnTo>
                      <a:pt x="414" y="283"/>
                    </a:lnTo>
                    <a:lnTo>
                      <a:pt x="414" y="282"/>
                    </a:lnTo>
                    <a:lnTo>
                      <a:pt x="416" y="280"/>
                    </a:lnTo>
                    <a:lnTo>
                      <a:pt x="416" y="278"/>
                    </a:lnTo>
                    <a:lnTo>
                      <a:pt x="416" y="277"/>
                    </a:lnTo>
                    <a:lnTo>
                      <a:pt x="416" y="275"/>
                    </a:lnTo>
                    <a:lnTo>
                      <a:pt x="417" y="275"/>
                    </a:lnTo>
                    <a:lnTo>
                      <a:pt x="419" y="275"/>
                    </a:lnTo>
                    <a:lnTo>
                      <a:pt x="421" y="273"/>
                    </a:lnTo>
                    <a:lnTo>
                      <a:pt x="423" y="271"/>
                    </a:lnTo>
                    <a:lnTo>
                      <a:pt x="424" y="273"/>
                    </a:lnTo>
                    <a:lnTo>
                      <a:pt x="426" y="273"/>
                    </a:lnTo>
                    <a:lnTo>
                      <a:pt x="428" y="273"/>
                    </a:lnTo>
                    <a:lnTo>
                      <a:pt x="429" y="273"/>
                    </a:lnTo>
                    <a:lnTo>
                      <a:pt x="431" y="275"/>
                    </a:lnTo>
                    <a:lnTo>
                      <a:pt x="431" y="275"/>
                    </a:lnTo>
                    <a:lnTo>
                      <a:pt x="433" y="277"/>
                    </a:lnTo>
                    <a:lnTo>
                      <a:pt x="433" y="277"/>
                    </a:lnTo>
                    <a:lnTo>
                      <a:pt x="435" y="278"/>
                    </a:lnTo>
                    <a:lnTo>
                      <a:pt x="436" y="278"/>
                    </a:lnTo>
                    <a:lnTo>
                      <a:pt x="438" y="280"/>
                    </a:lnTo>
                    <a:lnTo>
                      <a:pt x="440" y="278"/>
                    </a:lnTo>
                    <a:lnTo>
                      <a:pt x="443" y="278"/>
                    </a:lnTo>
                    <a:lnTo>
                      <a:pt x="443" y="277"/>
                    </a:lnTo>
                    <a:lnTo>
                      <a:pt x="441" y="275"/>
                    </a:lnTo>
                    <a:lnTo>
                      <a:pt x="440" y="275"/>
                    </a:lnTo>
                    <a:lnTo>
                      <a:pt x="440" y="275"/>
                    </a:lnTo>
                    <a:lnTo>
                      <a:pt x="438" y="275"/>
                    </a:lnTo>
                    <a:lnTo>
                      <a:pt x="438" y="275"/>
                    </a:lnTo>
                    <a:lnTo>
                      <a:pt x="435" y="271"/>
                    </a:lnTo>
                    <a:lnTo>
                      <a:pt x="435" y="270"/>
                    </a:lnTo>
                    <a:lnTo>
                      <a:pt x="433" y="270"/>
                    </a:lnTo>
                    <a:lnTo>
                      <a:pt x="435" y="268"/>
                    </a:lnTo>
                    <a:lnTo>
                      <a:pt x="436" y="266"/>
                    </a:lnTo>
                    <a:lnTo>
                      <a:pt x="436" y="266"/>
                    </a:lnTo>
                    <a:lnTo>
                      <a:pt x="441" y="268"/>
                    </a:lnTo>
                    <a:lnTo>
                      <a:pt x="441" y="268"/>
                    </a:lnTo>
                    <a:lnTo>
                      <a:pt x="443" y="270"/>
                    </a:lnTo>
                    <a:lnTo>
                      <a:pt x="443" y="271"/>
                    </a:lnTo>
                    <a:lnTo>
                      <a:pt x="443" y="271"/>
                    </a:lnTo>
                    <a:close/>
                    <a:moveTo>
                      <a:pt x="390" y="268"/>
                    </a:moveTo>
                    <a:lnTo>
                      <a:pt x="392" y="270"/>
                    </a:lnTo>
                    <a:lnTo>
                      <a:pt x="394" y="271"/>
                    </a:lnTo>
                    <a:lnTo>
                      <a:pt x="394" y="273"/>
                    </a:lnTo>
                    <a:lnTo>
                      <a:pt x="394" y="273"/>
                    </a:lnTo>
                    <a:lnTo>
                      <a:pt x="392" y="275"/>
                    </a:lnTo>
                    <a:lnTo>
                      <a:pt x="387" y="277"/>
                    </a:lnTo>
                    <a:lnTo>
                      <a:pt x="387" y="278"/>
                    </a:lnTo>
                    <a:lnTo>
                      <a:pt x="385" y="280"/>
                    </a:lnTo>
                    <a:lnTo>
                      <a:pt x="385" y="280"/>
                    </a:lnTo>
                    <a:lnTo>
                      <a:pt x="385" y="282"/>
                    </a:lnTo>
                    <a:lnTo>
                      <a:pt x="385" y="282"/>
                    </a:lnTo>
                    <a:lnTo>
                      <a:pt x="383" y="282"/>
                    </a:lnTo>
                    <a:lnTo>
                      <a:pt x="383" y="282"/>
                    </a:lnTo>
                    <a:lnTo>
                      <a:pt x="383" y="280"/>
                    </a:lnTo>
                    <a:lnTo>
                      <a:pt x="383" y="278"/>
                    </a:lnTo>
                    <a:lnTo>
                      <a:pt x="383" y="277"/>
                    </a:lnTo>
                    <a:lnTo>
                      <a:pt x="382" y="277"/>
                    </a:lnTo>
                    <a:lnTo>
                      <a:pt x="380" y="275"/>
                    </a:lnTo>
                    <a:lnTo>
                      <a:pt x="378" y="273"/>
                    </a:lnTo>
                    <a:lnTo>
                      <a:pt x="376" y="273"/>
                    </a:lnTo>
                    <a:lnTo>
                      <a:pt x="373" y="273"/>
                    </a:lnTo>
                    <a:lnTo>
                      <a:pt x="373" y="271"/>
                    </a:lnTo>
                    <a:lnTo>
                      <a:pt x="371" y="270"/>
                    </a:lnTo>
                    <a:lnTo>
                      <a:pt x="371" y="270"/>
                    </a:lnTo>
                    <a:lnTo>
                      <a:pt x="371" y="268"/>
                    </a:lnTo>
                    <a:lnTo>
                      <a:pt x="371" y="268"/>
                    </a:lnTo>
                    <a:lnTo>
                      <a:pt x="371" y="268"/>
                    </a:lnTo>
                    <a:lnTo>
                      <a:pt x="373" y="268"/>
                    </a:lnTo>
                    <a:lnTo>
                      <a:pt x="378" y="268"/>
                    </a:lnTo>
                    <a:lnTo>
                      <a:pt x="380" y="268"/>
                    </a:lnTo>
                    <a:lnTo>
                      <a:pt x="382" y="268"/>
                    </a:lnTo>
                    <a:lnTo>
                      <a:pt x="383" y="266"/>
                    </a:lnTo>
                    <a:lnTo>
                      <a:pt x="385" y="266"/>
                    </a:lnTo>
                    <a:lnTo>
                      <a:pt x="387" y="268"/>
                    </a:lnTo>
                    <a:lnTo>
                      <a:pt x="390" y="268"/>
                    </a:lnTo>
                    <a:lnTo>
                      <a:pt x="390" y="268"/>
                    </a:lnTo>
                    <a:close/>
                    <a:moveTo>
                      <a:pt x="666" y="265"/>
                    </a:moveTo>
                    <a:lnTo>
                      <a:pt x="664" y="266"/>
                    </a:lnTo>
                    <a:lnTo>
                      <a:pt x="664" y="266"/>
                    </a:lnTo>
                    <a:lnTo>
                      <a:pt x="660" y="263"/>
                    </a:lnTo>
                    <a:lnTo>
                      <a:pt x="660" y="261"/>
                    </a:lnTo>
                    <a:lnTo>
                      <a:pt x="662" y="261"/>
                    </a:lnTo>
                    <a:lnTo>
                      <a:pt x="662" y="261"/>
                    </a:lnTo>
                    <a:lnTo>
                      <a:pt x="666" y="261"/>
                    </a:lnTo>
                    <a:lnTo>
                      <a:pt x="666" y="263"/>
                    </a:lnTo>
                    <a:lnTo>
                      <a:pt x="666" y="265"/>
                    </a:lnTo>
                    <a:lnTo>
                      <a:pt x="666" y="265"/>
                    </a:lnTo>
                    <a:close/>
                    <a:moveTo>
                      <a:pt x="607" y="260"/>
                    </a:moveTo>
                    <a:lnTo>
                      <a:pt x="607" y="260"/>
                    </a:lnTo>
                    <a:lnTo>
                      <a:pt x="607" y="260"/>
                    </a:lnTo>
                    <a:lnTo>
                      <a:pt x="606" y="261"/>
                    </a:lnTo>
                    <a:lnTo>
                      <a:pt x="604" y="261"/>
                    </a:lnTo>
                    <a:lnTo>
                      <a:pt x="602" y="263"/>
                    </a:lnTo>
                    <a:lnTo>
                      <a:pt x="601" y="265"/>
                    </a:lnTo>
                    <a:lnTo>
                      <a:pt x="599" y="263"/>
                    </a:lnTo>
                    <a:lnTo>
                      <a:pt x="595" y="263"/>
                    </a:lnTo>
                    <a:lnTo>
                      <a:pt x="594" y="263"/>
                    </a:lnTo>
                    <a:lnTo>
                      <a:pt x="594" y="263"/>
                    </a:lnTo>
                    <a:lnTo>
                      <a:pt x="592" y="263"/>
                    </a:lnTo>
                    <a:lnTo>
                      <a:pt x="589" y="265"/>
                    </a:lnTo>
                    <a:lnTo>
                      <a:pt x="589" y="265"/>
                    </a:lnTo>
                    <a:lnTo>
                      <a:pt x="589" y="263"/>
                    </a:lnTo>
                    <a:lnTo>
                      <a:pt x="589" y="261"/>
                    </a:lnTo>
                    <a:lnTo>
                      <a:pt x="592" y="260"/>
                    </a:lnTo>
                    <a:lnTo>
                      <a:pt x="594" y="260"/>
                    </a:lnTo>
                    <a:lnTo>
                      <a:pt x="595" y="260"/>
                    </a:lnTo>
                    <a:lnTo>
                      <a:pt x="599" y="260"/>
                    </a:lnTo>
                    <a:lnTo>
                      <a:pt x="601" y="258"/>
                    </a:lnTo>
                    <a:lnTo>
                      <a:pt x="604" y="258"/>
                    </a:lnTo>
                    <a:lnTo>
                      <a:pt x="606" y="260"/>
                    </a:lnTo>
                    <a:lnTo>
                      <a:pt x="607" y="260"/>
                    </a:lnTo>
                    <a:lnTo>
                      <a:pt x="607" y="260"/>
                    </a:lnTo>
                    <a:close/>
                    <a:moveTo>
                      <a:pt x="619" y="258"/>
                    </a:moveTo>
                    <a:lnTo>
                      <a:pt x="618" y="258"/>
                    </a:lnTo>
                    <a:lnTo>
                      <a:pt x="618" y="258"/>
                    </a:lnTo>
                    <a:lnTo>
                      <a:pt x="618" y="256"/>
                    </a:lnTo>
                    <a:lnTo>
                      <a:pt x="621" y="256"/>
                    </a:lnTo>
                    <a:lnTo>
                      <a:pt x="621" y="258"/>
                    </a:lnTo>
                    <a:lnTo>
                      <a:pt x="619" y="258"/>
                    </a:lnTo>
                    <a:lnTo>
                      <a:pt x="619" y="258"/>
                    </a:lnTo>
                    <a:close/>
                    <a:moveTo>
                      <a:pt x="833" y="270"/>
                    </a:moveTo>
                    <a:lnTo>
                      <a:pt x="828" y="273"/>
                    </a:lnTo>
                    <a:lnTo>
                      <a:pt x="823" y="273"/>
                    </a:lnTo>
                    <a:lnTo>
                      <a:pt x="820" y="273"/>
                    </a:lnTo>
                    <a:lnTo>
                      <a:pt x="816" y="273"/>
                    </a:lnTo>
                    <a:lnTo>
                      <a:pt x="816" y="273"/>
                    </a:lnTo>
                    <a:lnTo>
                      <a:pt x="816" y="270"/>
                    </a:lnTo>
                    <a:lnTo>
                      <a:pt x="820" y="265"/>
                    </a:lnTo>
                    <a:lnTo>
                      <a:pt x="823" y="258"/>
                    </a:lnTo>
                    <a:lnTo>
                      <a:pt x="825" y="256"/>
                    </a:lnTo>
                    <a:lnTo>
                      <a:pt x="826" y="256"/>
                    </a:lnTo>
                    <a:lnTo>
                      <a:pt x="828" y="254"/>
                    </a:lnTo>
                    <a:lnTo>
                      <a:pt x="833" y="253"/>
                    </a:lnTo>
                    <a:lnTo>
                      <a:pt x="837" y="253"/>
                    </a:lnTo>
                    <a:lnTo>
                      <a:pt x="838" y="254"/>
                    </a:lnTo>
                    <a:lnTo>
                      <a:pt x="840" y="256"/>
                    </a:lnTo>
                    <a:lnTo>
                      <a:pt x="842" y="258"/>
                    </a:lnTo>
                    <a:lnTo>
                      <a:pt x="842" y="260"/>
                    </a:lnTo>
                    <a:lnTo>
                      <a:pt x="840" y="263"/>
                    </a:lnTo>
                    <a:lnTo>
                      <a:pt x="838" y="266"/>
                    </a:lnTo>
                    <a:lnTo>
                      <a:pt x="835" y="270"/>
                    </a:lnTo>
                    <a:lnTo>
                      <a:pt x="833" y="270"/>
                    </a:lnTo>
                    <a:close/>
                    <a:moveTo>
                      <a:pt x="695" y="265"/>
                    </a:moveTo>
                    <a:lnTo>
                      <a:pt x="695" y="265"/>
                    </a:lnTo>
                    <a:lnTo>
                      <a:pt x="691" y="265"/>
                    </a:lnTo>
                    <a:lnTo>
                      <a:pt x="690" y="265"/>
                    </a:lnTo>
                    <a:lnTo>
                      <a:pt x="691" y="263"/>
                    </a:lnTo>
                    <a:lnTo>
                      <a:pt x="690" y="263"/>
                    </a:lnTo>
                    <a:lnTo>
                      <a:pt x="691" y="261"/>
                    </a:lnTo>
                    <a:lnTo>
                      <a:pt x="691" y="260"/>
                    </a:lnTo>
                    <a:lnTo>
                      <a:pt x="691" y="260"/>
                    </a:lnTo>
                    <a:lnTo>
                      <a:pt x="691" y="258"/>
                    </a:lnTo>
                    <a:lnTo>
                      <a:pt x="693" y="254"/>
                    </a:lnTo>
                    <a:lnTo>
                      <a:pt x="695" y="254"/>
                    </a:lnTo>
                    <a:lnTo>
                      <a:pt x="695" y="254"/>
                    </a:lnTo>
                    <a:lnTo>
                      <a:pt x="696" y="253"/>
                    </a:lnTo>
                    <a:lnTo>
                      <a:pt x="696" y="253"/>
                    </a:lnTo>
                    <a:lnTo>
                      <a:pt x="698" y="251"/>
                    </a:lnTo>
                    <a:lnTo>
                      <a:pt x="698" y="251"/>
                    </a:lnTo>
                    <a:lnTo>
                      <a:pt x="698" y="249"/>
                    </a:lnTo>
                    <a:lnTo>
                      <a:pt x="698" y="249"/>
                    </a:lnTo>
                    <a:lnTo>
                      <a:pt x="700" y="248"/>
                    </a:lnTo>
                    <a:lnTo>
                      <a:pt x="702" y="249"/>
                    </a:lnTo>
                    <a:lnTo>
                      <a:pt x="702" y="249"/>
                    </a:lnTo>
                    <a:lnTo>
                      <a:pt x="700" y="251"/>
                    </a:lnTo>
                    <a:lnTo>
                      <a:pt x="702" y="254"/>
                    </a:lnTo>
                    <a:lnTo>
                      <a:pt x="700" y="258"/>
                    </a:lnTo>
                    <a:lnTo>
                      <a:pt x="700" y="260"/>
                    </a:lnTo>
                    <a:lnTo>
                      <a:pt x="698" y="260"/>
                    </a:lnTo>
                    <a:lnTo>
                      <a:pt x="696" y="261"/>
                    </a:lnTo>
                    <a:lnTo>
                      <a:pt x="695" y="263"/>
                    </a:lnTo>
                    <a:lnTo>
                      <a:pt x="695" y="265"/>
                    </a:lnTo>
                    <a:lnTo>
                      <a:pt x="695" y="265"/>
                    </a:lnTo>
                    <a:lnTo>
                      <a:pt x="695" y="265"/>
                    </a:lnTo>
                    <a:lnTo>
                      <a:pt x="695" y="265"/>
                    </a:lnTo>
                    <a:close/>
                    <a:moveTo>
                      <a:pt x="707" y="249"/>
                    </a:moveTo>
                    <a:lnTo>
                      <a:pt x="707" y="251"/>
                    </a:lnTo>
                    <a:lnTo>
                      <a:pt x="707" y="251"/>
                    </a:lnTo>
                    <a:lnTo>
                      <a:pt x="705" y="249"/>
                    </a:lnTo>
                    <a:lnTo>
                      <a:pt x="703" y="249"/>
                    </a:lnTo>
                    <a:lnTo>
                      <a:pt x="703" y="249"/>
                    </a:lnTo>
                    <a:lnTo>
                      <a:pt x="703" y="248"/>
                    </a:lnTo>
                    <a:lnTo>
                      <a:pt x="707" y="248"/>
                    </a:lnTo>
                    <a:lnTo>
                      <a:pt x="707" y="249"/>
                    </a:lnTo>
                    <a:lnTo>
                      <a:pt x="707" y="249"/>
                    </a:lnTo>
                    <a:close/>
                    <a:moveTo>
                      <a:pt x="370" y="249"/>
                    </a:moveTo>
                    <a:lnTo>
                      <a:pt x="370" y="249"/>
                    </a:lnTo>
                    <a:lnTo>
                      <a:pt x="368" y="249"/>
                    </a:lnTo>
                    <a:lnTo>
                      <a:pt x="368" y="248"/>
                    </a:lnTo>
                    <a:lnTo>
                      <a:pt x="368" y="248"/>
                    </a:lnTo>
                    <a:lnTo>
                      <a:pt x="368" y="248"/>
                    </a:lnTo>
                    <a:lnTo>
                      <a:pt x="370" y="248"/>
                    </a:lnTo>
                    <a:lnTo>
                      <a:pt x="370" y="249"/>
                    </a:lnTo>
                    <a:close/>
                    <a:moveTo>
                      <a:pt x="643" y="249"/>
                    </a:moveTo>
                    <a:lnTo>
                      <a:pt x="643" y="249"/>
                    </a:lnTo>
                    <a:lnTo>
                      <a:pt x="642" y="249"/>
                    </a:lnTo>
                    <a:lnTo>
                      <a:pt x="640" y="249"/>
                    </a:lnTo>
                    <a:lnTo>
                      <a:pt x="642" y="248"/>
                    </a:lnTo>
                    <a:lnTo>
                      <a:pt x="643" y="248"/>
                    </a:lnTo>
                    <a:lnTo>
                      <a:pt x="643" y="248"/>
                    </a:lnTo>
                    <a:lnTo>
                      <a:pt x="643" y="248"/>
                    </a:lnTo>
                    <a:lnTo>
                      <a:pt x="643" y="249"/>
                    </a:lnTo>
                    <a:lnTo>
                      <a:pt x="643" y="249"/>
                    </a:lnTo>
                    <a:close/>
                    <a:moveTo>
                      <a:pt x="491" y="248"/>
                    </a:moveTo>
                    <a:lnTo>
                      <a:pt x="489" y="248"/>
                    </a:lnTo>
                    <a:lnTo>
                      <a:pt x="489" y="248"/>
                    </a:lnTo>
                    <a:lnTo>
                      <a:pt x="489" y="246"/>
                    </a:lnTo>
                    <a:lnTo>
                      <a:pt x="491" y="248"/>
                    </a:lnTo>
                    <a:lnTo>
                      <a:pt x="491" y="248"/>
                    </a:lnTo>
                    <a:lnTo>
                      <a:pt x="491" y="248"/>
                    </a:lnTo>
                    <a:lnTo>
                      <a:pt x="491" y="248"/>
                    </a:lnTo>
                    <a:close/>
                    <a:moveTo>
                      <a:pt x="359" y="248"/>
                    </a:moveTo>
                    <a:lnTo>
                      <a:pt x="358" y="248"/>
                    </a:lnTo>
                    <a:lnTo>
                      <a:pt x="354" y="248"/>
                    </a:lnTo>
                    <a:lnTo>
                      <a:pt x="352" y="249"/>
                    </a:lnTo>
                    <a:lnTo>
                      <a:pt x="351" y="251"/>
                    </a:lnTo>
                    <a:lnTo>
                      <a:pt x="346" y="251"/>
                    </a:lnTo>
                    <a:lnTo>
                      <a:pt x="346" y="249"/>
                    </a:lnTo>
                    <a:lnTo>
                      <a:pt x="346" y="249"/>
                    </a:lnTo>
                    <a:lnTo>
                      <a:pt x="346" y="251"/>
                    </a:lnTo>
                    <a:lnTo>
                      <a:pt x="344" y="249"/>
                    </a:lnTo>
                    <a:lnTo>
                      <a:pt x="337" y="249"/>
                    </a:lnTo>
                    <a:lnTo>
                      <a:pt x="337" y="248"/>
                    </a:lnTo>
                    <a:lnTo>
                      <a:pt x="339" y="246"/>
                    </a:lnTo>
                    <a:lnTo>
                      <a:pt x="340" y="244"/>
                    </a:lnTo>
                    <a:lnTo>
                      <a:pt x="344" y="244"/>
                    </a:lnTo>
                    <a:lnTo>
                      <a:pt x="361" y="244"/>
                    </a:lnTo>
                    <a:lnTo>
                      <a:pt x="363" y="246"/>
                    </a:lnTo>
                    <a:lnTo>
                      <a:pt x="363" y="246"/>
                    </a:lnTo>
                    <a:lnTo>
                      <a:pt x="359" y="248"/>
                    </a:lnTo>
                    <a:lnTo>
                      <a:pt x="359" y="248"/>
                    </a:lnTo>
                    <a:close/>
                    <a:moveTo>
                      <a:pt x="388" y="246"/>
                    </a:moveTo>
                    <a:lnTo>
                      <a:pt x="387" y="246"/>
                    </a:lnTo>
                    <a:lnTo>
                      <a:pt x="385" y="246"/>
                    </a:lnTo>
                    <a:lnTo>
                      <a:pt x="385" y="244"/>
                    </a:lnTo>
                    <a:lnTo>
                      <a:pt x="385" y="244"/>
                    </a:lnTo>
                    <a:lnTo>
                      <a:pt x="388" y="243"/>
                    </a:lnTo>
                    <a:lnTo>
                      <a:pt x="388" y="243"/>
                    </a:lnTo>
                    <a:lnTo>
                      <a:pt x="390" y="244"/>
                    </a:lnTo>
                    <a:lnTo>
                      <a:pt x="390" y="244"/>
                    </a:lnTo>
                    <a:lnTo>
                      <a:pt x="392" y="244"/>
                    </a:lnTo>
                    <a:lnTo>
                      <a:pt x="388" y="244"/>
                    </a:lnTo>
                    <a:lnTo>
                      <a:pt x="388" y="246"/>
                    </a:lnTo>
                    <a:close/>
                    <a:moveTo>
                      <a:pt x="758" y="241"/>
                    </a:moveTo>
                    <a:lnTo>
                      <a:pt x="758" y="241"/>
                    </a:lnTo>
                    <a:lnTo>
                      <a:pt x="758" y="241"/>
                    </a:lnTo>
                    <a:lnTo>
                      <a:pt x="758" y="241"/>
                    </a:lnTo>
                    <a:lnTo>
                      <a:pt x="758" y="239"/>
                    </a:lnTo>
                    <a:lnTo>
                      <a:pt x="760" y="239"/>
                    </a:lnTo>
                    <a:lnTo>
                      <a:pt x="760" y="239"/>
                    </a:lnTo>
                    <a:lnTo>
                      <a:pt x="760" y="239"/>
                    </a:lnTo>
                    <a:lnTo>
                      <a:pt x="758" y="241"/>
                    </a:lnTo>
                    <a:lnTo>
                      <a:pt x="758" y="241"/>
                    </a:lnTo>
                    <a:close/>
                    <a:moveTo>
                      <a:pt x="193" y="239"/>
                    </a:moveTo>
                    <a:lnTo>
                      <a:pt x="192" y="239"/>
                    </a:lnTo>
                    <a:lnTo>
                      <a:pt x="192" y="239"/>
                    </a:lnTo>
                    <a:lnTo>
                      <a:pt x="192" y="239"/>
                    </a:lnTo>
                    <a:lnTo>
                      <a:pt x="192" y="237"/>
                    </a:lnTo>
                    <a:lnTo>
                      <a:pt x="193" y="237"/>
                    </a:lnTo>
                    <a:lnTo>
                      <a:pt x="193" y="237"/>
                    </a:lnTo>
                    <a:lnTo>
                      <a:pt x="193" y="237"/>
                    </a:lnTo>
                    <a:lnTo>
                      <a:pt x="193" y="239"/>
                    </a:lnTo>
                    <a:lnTo>
                      <a:pt x="193" y="239"/>
                    </a:lnTo>
                    <a:close/>
                    <a:moveTo>
                      <a:pt x="760" y="237"/>
                    </a:moveTo>
                    <a:lnTo>
                      <a:pt x="758" y="237"/>
                    </a:lnTo>
                    <a:lnTo>
                      <a:pt x="758" y="236"/>
                    </a:lnTo>
                    <a:lnTo>
                      <a:pt x="758" y="236"/>
                    </a:lnTo>
                    <a:lnTo>
                      <a:pt x="760" y="237"/>
                    </a:lnTo>
                    <a:lnTo>
                      <a:pt x="760" y="237"/>
                    </a:lnTo>
                    <a:lnTo>
                      <a:pt x="760" y="237"/>
                    </a:lnTo>
                    <a:close/>
                    <a:moveTo>
                      <a:pt x="761" y="236"/>
                    </a:moveTo>
                    <a:lnTo>
                      <a:pt x="761" y="236"/>
                    </a:lnTo>
                    <a:lnTo>
                      <a:pt x="761" y="234"/>
                    </a:lnTo>
                    <a:lnTo>
                      <a:pt x="761" y="234"/>
                    </a:lnTo>
                    <a:lnTo>
                      <a:pt x="761" y="234"/>
                    </a:lnTo>
                    <a:lnTo>
                      <a:pt x="763" y="232"/>
                    </a:lnTo>
                    <a:lnTo>
                      <a:pt x="761" y="236"/>
                    </a:lnTo>
                    <a:close/>
                    <a:moveTo>
                      <a:pt x="756" y="236"/>
                    </a:moveTo>
                    <a:lnTo>
                      <a:pt x="756" y="237"/>
                    </a:lnTo>
                    <a:lnTo>
                      <a:pt x="756" y="239"/>
                    </a:lnTo>
                    <a:lnTo>
                      <a:pt x="753" y="239"/>
                    </a:lnTo>
                    <a:lnTo>
                      <a:pt x="753" y="243"/>
                    </a:lnTo>
                    <a:lnTo>
                      <a:pt x="751" y="243"/>
                    </a:lnTo>
                    <a:lnTo>
                      <a:pt x="749" y="244"/>
                    </a:lnTo>
                    <a:lnTo>
                      <a:pt x="748" y="243"/>
                    </a:lnTo>
                    <a:lnTo>
                      <a:pt x="748" y="241"/>
                    </a:lnTo>
                    <a:lnTo>
                      <a:pt x="748" y="236"/>
                    </a:lnTo>
                    <a:lnTo>
                      <a:pt x="749" y="236"/>
                    </a:lnTo>
                    <a:lnTo>
                      <a:pt x="749" y="236"/>
                    </a:lnTo>
                    <a:lnTo>
                      <a:pt x="749" y="236"/>
                    </a:lnTo>
                    <a:lnTo>
                      <a:pt x="748" y="236"/>
                    </a:lnTo>
                    <a:lnTo>
                      <a:pt x="748" y="232"/>
                    </a:lnTo>
                    <a:lnTo>
                      <a:pt x="748" y="231"/>
                    </a:lnTo>
                    <a:lnTo>
                      <a:pt x="749" y="231"/>
                    </a:lnTo>
                    <a:lnTo>
                      <a:pt x="749" y="231"/>
                    </a:lnTo>
                    <a:lnTo>
                      <a:pt x="751" y="232"/>
                    </a:lnTo>
                    <a:lnTo>
                      <a:pt x="755" y="234"/>
                    </a:lnTo>
                    <a:lnTo>
                      <a:pt x="756" y="236"/>
                    </a:lnTo>
                    <a:lnTo>
                      <a:pt x="756" y="236"/>
                    </a:lnTo>
                    <a:close/>
                    <a:moveTo>
                      <a:pt x="234" y="227"/>
                    </a:moveTo>
                    <a:lnTo>
                      <a:pt x="236" y="229"/>
                    </a:lnTo>
                    <a:lnTo>
                      <a:pt x="238" y="231"/>
                    </a:lnTo>
                    <a:lnTo>
                      <a:pt x="240" y="231"/>
                    </a:lnTo>
                    <a:lnTo>
                      <a:pt x="241" y="231"/>
                    </a:lnTo>
                    <a:lnTo>
                      <a:pt x="245" y="231"/>
                    </a:lnTo>
                    <a:lnTo>
                      <a:pt x="246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51" y="232"/>
                    </a:lnTo>
                    <a:lnTo>
                      <a:pt x="251" y="232"/>
                    </a:lnTo>
                    <a:lnTo>
                      <a:pt x="253" y="232"/>
                    </a:lnTo>
                    <a:lnTo>
                      <a:pt x="255" y="234"/>
                    </a:lnTo>
                    <a:lnTo>
                      <a:pt x="257" y="236"/>
                    </a:lnTo>
                    <a:lnTo>
                      <a:pt x="257" y="237"/>
                    </a:lnTo>
                    <a:lnTo>
                      <a:pt x="258" y="241"/>
                    </a:lnTo>
                    <a:lnTo>
                      <a:pt x="260" y="243"/>
                    </a:lnTo>
                    <a:lnTo>
                      <a:pt x="262" y="243"/>
                    </a:lnTo>
                    <a:lnTo>
                      <a:pt x="263" y="243"/>
                    </a:lnTo>
                    <a:lnTo>
                      <a:pt x="265" y="243"/>
                    </a:lnTo>
                    <a:lnTo>
                      <a:pt x="272" y="244"/>
                    </a:lnTo>
                    <a:lnTo>
                      <a:pt x="274" y="244"/>
                    </a:lnTo>
                    <a:lnTo>
                      <a:pt x="275" y="243"/>
                    </a:lnTo>
                    <a:lnTo>
                      <a:pt x="277" y="243"/>
                    </a:lnTo>
                    <a:lnTo>
                      <a:pt x="281" y="244"/>
                    </a:lnTo>
                    <a:lnTo>
                      <a:pt x="284" y="244"/>
                    </a:lnTo>
                    <a:lnTo>
                      <a:pt x="286" y="244"/>
                    </a:lnTo>
                    <a:lnTo>
                      <a:pt x="289" y="244"/>
                    </a:lnTo>
                    <a:lnTo>
                      <a:pt x="289" y="244"/>
                    </a:lnTo>
                    <a:lnTo>
                      <a:pt x="291" y="244"/>
                    </a:lnTo>
                    <a:lnTo>
                      <a:pt x="293" y="246"/>
                    </a:lnTo>
                    <a:lnTo>
                      <a:pt x="293" y="246"/>
                    </a:lnTo>
                    <a:lnTo>
                      <a:pt x="294" y="244"/>
                    </a:lnTo>
                    <a:lnTo>
                      <a:pt x="296" y="243"/>
                    </a:lnTo>
                    <a:lnTo>
                      <a:pt x="298" y="241"/>
                    </a:lnTo>
                    <a:lnTo>
                      <a:pt x="298" y="237"/>
                    </a:lnTo>
                    <a:lnTo>
                      <a:pt x="298" y="237"/>
                    </a:lnTo>
                    <a:lnTo>
                      <a:pt x="299" y="236"/>
                    </a:lnTo>
                    <a:lnTo>
                      <a:pt x="299" y="236"/>
                    </a:lnTo>
                    <a:lnTo>
                      <a:pt x="301" y="236"/>
                    </a:lnTo>
                    <a:lnTo>
                      <a:pt x="303" y="236"/>
                    </a:lnTo>
                    <a:lnTo>
                      <a:pt x="305" y="236"/>
                    </a:lnTo>
                    <a:lnTo>
                      <a:pt x="306" y="239"/>
                    </a:lnTo>
                    <a:lnTo>
                      <a:pt x="308" y="241"/>
                    </a:lnTo>
                    <a:lnTo>
                      <a:pt x="311" y="241"/>
                    </a:lnTo>
                    <a:lnTo>
                      <a:pt x="311" y="241"/>
                    </a:lnTo>
                    <a:lnTo>
                      <a:pt x="313" y="239"/>
                    </a:lnTo>
                    <a:lnTo>
                      <a:pt x="315" y="239"/>
                    </a:lnTo>
                    <a:lnTo>
                      <a:pt x="317" y="241"/>
                    </a:lnTo>
                    <a:lnTo>
                      <a:pt x="317" y="241"/>
                    </a:lnTo>
                    <a:lnTo>
                      <a:pt x="318" y="243"/>
                    </a:lnTo>
                    <a:lnTo>
                      <a:pt x="323" y="243"/>
                    </a:lnTo>
                    <a:lnTo>
                      <a:pt x="325" y="244"/>
                    </a:lnTo>
                    <a:lnTo>
                      <a:pt x="325" y="244"/>
                    </a:lnTo>
                    <a:lnTo>
                      <a:pt x="328" y="244"/>
                    </a:lnTo>
                    <a:lnTo>
                      <a:pt x="332" y="244"/>
                    </a:lnTo>
                    <a:lnTo>
                      <a:pt x="334" y="244"/>
                    </a:lnTo>
                    <a:lnTo>
                      <a:pt x="334" y="248"/>
                    </a:lnTo>
                    <a:lnTo>
                      <a:pt x="335" y="249"/>
                    </a:lnTo>
                    <a:lnTo>
                      <a:pt x="335" y="251"/>
                    </a:lnTo>
                    <a:lnTo>
                      <a:pt x="337" y="251"/>
                    </a:lnTo>
                    <a:lnTo>
                      <a:pt x="339" y="253"/>
                    </a:lnTo>
                    <a:lnTo>
                      <a:pt x="339" y="254"/>
                    </a:lnTo>
                    <a:lnTo>
                      <a:pt x="339" y="256"/>
                    </a:lnTo>
                    <a:lnTo>
                      <a:pt x="342" y="260"/>
                    </a:lnTo>
                    <a:lnTo>
                      <a:pt x="347" y="260"/>
                    </a:lnTo>
                    <a:lnTo>
                      <a:pt x="352" y="260"/>
                    </a:lnTo>
                    <a:lnTo>
                      <a:pt x="358" y="260"/>
                    </a:lnTo>
                    <a:lnTo>
                      <a:pt x="359" y="260"/>
                    </a:lnTo>
                    <a:lnTo>
                      <a:pt x="363" y="258"/>
                    </a:lnTo>
                    <a:lnTo>
                      <a:pt x="363" y="258"/>
                    </a:lnTo>
                    <a:lnTo>
                      <a:pt x="370" y="261"/>
                    </a:lnTo>
                    <a:lnTo>
                      <a:pt x="370" y="261"/>
                    </a:lnTo>
                    <a:lnTo>
                      <a:pt x="370" y="263"/>
                    </a:lnTo>
                    <a:lnTo>
                      <a:pt x="370" y="265"/>
                    </a:lnTo>
                    <a:lnTo>
                      <a:pt x="370" y="270"/>
                    </a:lnTo>
                    <a:lnTo>
                      <a:pt x="370" y="271"/>
                    </a:lnTo>
                    <a:lnTo>
                      <a:pt x="370" y="273"/>
                    </a:lnTo>
                    <a:lnTo>
                      <a:pt x="370" y="277"/>
                    </a:lnTo>
                    <a:lnTo>
                      <a:pt x="371" y="277"/>
                    </a:lnTo>
                    <a:lnTo>
                      <a:pt x="373" y="278"/>
                    </a:lnTo>
                    <a:lnTo>
                      <a:pt x="373" y="280"/>
                    </a:lnTo>
                    <a:lnTo>
                      <a:pt x="373" y="280"/>
                    </a:lnTo>
                    <a:lnTo>
                      <a:pt x="370" y="280"/>
                    </a:lnTo>
                    <a:lnTo>
                      <a:pt x="370" y="278"/>
                    </a:lnTo>
                    <a:lnTo>
                      <a:pt x="368" y="278"/>
                    </a:lnTo>
                    <a:lnTo>
                      <a:pt x="366" y="277"/>
                    </a:lnTo>
                    <a:lnTo>
                      <a:pt x="364" y="277"/>
                    </a:lnTo>
                    <a:lnTo>
                      <a:pt x="361" y="277"/>
                    </a:lnTo>
                    <a:lnTo>
                      <a:pt x="356" y="275"/>
                    </a:lnTo>
                    <a:lnTo>
                      <a:pt x="347" y="271"/>
                    </a:lnTo>
                    <a:lnTo>
                      <a:pt x="346" y="271"/>
                    </a:lnTo>
                    <a:lnTo>
                      <a:pt x="342" y="271"/>
                    </a:lnTo>
                    <a:lnTo>
                      <a:pt x="340" y="271"/>
                    </a:lnTo>
                    <a:lnTo>
                      <a:pt x="339" y="273"/>
                    </a:lnTo>
                    <a:lnTo>
                      <a:pt x="337" y="273"/>
                    </a:lnTo>
                    <a:lnTo>
                      <a:pt x="334" y="273"/>
                    </a:lnTo>
                    <a:lnTo>
                      <a:pt x="330" y="271"/>
                    </a:lnTo>
                    <a:lnTo>
                      <a:pt x="325" y="271"/>
                    </a:lnTo>
                    <a:lnTo>
                      <a:pt x="313" y="271"/>
                    </a:lnTo>
                    <a:lnTo>
                      <a:pt x="310" y="270"/>
                    </a:lnTo>
                    <a:lnTo>
                      <a:pt x="305" y="270"/>
                    </a:lnTo>
                    <a:lnTo>
                      <a:pt x="301" y="270"/>
                    </a:lnTo>
                    <a:lnTo>
                      <a:pt x="296" y="268"/>
                    </a:lnTo>
                    <a:lnTo>
                      <a:pt x="286" y="263"/>
                    </a:lnTo>
                    <a:lnTo>
                      <a:pt x="282" y="261"/>
                    </a:lnTo>
                    <a:lnTo>
                      <a:pt x="270" y="260"/>
                    </a:lnTo>
                    <a:lnTo>
                      <a:pt x="269" y="260"/>
                    </a:lnTo>
                    <a:lnTo>
                      <a:pt x="265" y="260"/>
                    </a:lnTo>
                    <a:lnTo>
                      <a:pt x="263" y="260"/>
                    </a:lnTo>
                    <a:lnTo>
                      <a:pt x="260" y="260"/>
                    </a:lnTo>
                    <a:lnTo>
                      <a:pt x="257" y="260"/>
                    </a:lnTo>
                    <a:lnTo>
                      <a:pt x="257" y="260"/>
                    </a:lnTo>
                    <a:lnTo>
                      <a:pt x="255" y="261"/>
                    </a:lnTo>
                    <a:lnTo>
                      <a:pt x="253" y="261"/>
                    </a:lnTo>
                    <a:lnTo>
                      <a:pt x="250" y="261"/>
                    </a:lnTo>
                    <a:lnTo>
                      <a:pt x="245" y="260"/>
                    </a:lnTo>
                    <a:lnTo>
                      <a:pt x="243" y="260"/>
                    </a:lnTo>
                    <a:lnTo>
                      <a:pt x="241" y="258"/>
                    </a:lnTo>
                    <a:lnTo>
                      <a:pt x="238" y="256"/>
                    </a:lnTo>
                    <a:lnTo>
                      <a:pt x="238" y="256"/>
                    </a:lnTo>
                    <a:lnTo>
                      <a:pt x="233" y="254"/>
                    </a:lnTo>
                    <a:lnTo>
                      <a:pt x="229" y="254"/>
                    </a:lnTo>
                    <a:lnTo>
                      <a:pt x="221" y="254"/>
                    </a:lnTo>
                    <a:lnTo>
                      <a:pt x="219" y="254"/>
                    </a:lnTo>
                    <a:lnTo>
                      <a:pt x="217" y="253"/>
                    </a:lnTo>
                    <a:lnTo>
                      <a:pt x="216" y="253"/>
                    </a:lnTo>
                    <a:lnTo>
                      <a:pt x="216" y="251"/>
                    </a:lnTo>
                    <a:lnTo>
                      <a:pt x="217" y="249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2" y="244"/>
                    </a:lnTo>
                    <a:lnTo>
                      <a:pt x="207" y="243"/>
                    </a:lnTo>
                    <a:lnTo>
                      <a:pt x="205" y="243"/>
                    </a:lnTo>
                    <a:lnTo>
                      <a:pt x="202" y="243"/>
                    </a:lnTo>
                    <a:lnTo>
                      <a:pt x="200" y="244"/>
                    </a:lnTo>
                    <a:lnTo>
                      <a:pt x="198" y="243"/>
                    </a:lnTo>
                    <a:lnTo>
                      <a:pt x="197" y="243"/>
                    </a:lnTo>
                    <a:lnTo>
                      <a:pt x="195" y="243"/>
                    </a:lnTo>
                    <a:lnTo>
                      <a:pt x="195" y="243"/>
                    </a:lnTo>
                    <a:lnTo>
                      <a:pt x="193" y="243"/>
                    </a:lnTo>
                    <a:lnTo>
                      <a:pt x="193" y="243"/>
                    </a:lnTo>
                    <a:lnTo>
                      <a:pt x="193" y="241"/>
                    </a:lnTo>
                    <a:lnTo>
                      <a:pt x="195" y="239"/>
                    </a:lnTo>
                    <a:lnTo>
                      <a:pt x="195" y="239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3"/>
                    </a:lnTo>
                    <a:lnTo>
                      <a:pt x="198" y="243"/>
                    </a:lnTo>
                    <a:lnTo>
                      <a:pt x="200" y="239"/>
                    </a:lnTo>
                    <a:lnTo>
                      <a:pt x="200" y="239"/>
                    </a:lnTo>
                    <a:lnTo>
                      <a:pt x="202" y="236"/>
                    </a:lnTo>
                    <a:lnTo>
                      <a:pt x="202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5" y="229"/>
                    </a:lnTo>
                    <a:lnTo>
                      <a:pt x="207" y="227"/>
                    </a:lnTo>
                    <a:lnTo>
                      <a:pt x="209" y="225"/>
                    </a:lnTo>
                    <a:lnTo>
                      <a:pt x="209" y="225"/>
                    </a:lnTo>
                    <a:lnTo>
                      <a:pt x="210" y="225"/>
                    </a:lnTo>
                    <a:lnTo>
                      <a:pt x="214" y="227"/>
                    </a:lnTo>
                    <a:lnTo>
                      <a:pt x="217" y="227"/>
                    </a:lnTo>
                    <a:lnTo>
                      <a:pt x="219" y="227"/>
                    </a:lnTo>
                    <a:lnTo>
                      <a:pt x="221" y="227"/>
                    </a:lnTo>
                    <a:lnTo>
                      <a:pt x="224" y="229"/>
                    </a:lnTo>
                    <a:lnTo>
                      <a:pt x="224" y="229"/>
                    </a:lnTo>
                    <a:lnTo>
                      <a:pt x="226" y="229"/>
                    </a:lnTo>
                    <a:lnTo>
                      <a:pt x="228" y="227"/>
                    </a:lnTo>
                    <a:lnTo>
                      <a:pt x="228" y="225"/>
                    </a:lnTo>
                    <a:lnTo>
                      <a:pt x="231" y="225"/>
                    </a:lnTo>
                    <a:lnTo>
                      <a:pt x="233" y="227"/>
                    </a:lnTo>
                    <a:lnTo>
                      <a:pt x="234" y="227"/>
                    </a:lnTo>
                    <a:lnTo>
                      <a:pt x="234" y="227"/>
                    </a:lnTo>
                    <a:close/>
                    <a:moveTo>
                      <a:pt x="554" y="227"/>
                    </a:moveTo>
                    <a:lnTo>
                      <a:pt x="554" y="227"/>
                    </a:lnTo>
                    <a:lnTo>
                      <a:pt x="554" y="225"/>
                    </a:lnTo>
                    <a:lnTo>
                      <a:pt x="553" y="225"/>
                    </a:lnTo>
                    <a:lnTo>
                      <a:pt x="553" y="225"/>
                    </a:lnTo>
                    <a:lnTo>
                      <a:pt x="554" y="225"/>
                    </a:lnTo>
                    <a:lnTo>
                      <a:pt x="554" y="227"/>
                    </a:lnTo>
                    <a:lnTo>
                      <a:pt x="554" y="227"/>
                    </a:lnTo>
                    <a:close/>
                    <a:moveTo>
                      <a:pt x="488" y="232"/>
                    </a:moveTo>
                    <a:lnTo>
                      <a:pt x="486" y="236"/>
                    </a:lnTo>
                    <a:lnTo>
                      <a:pt x="486" y="234"/>
                    </a:lnTo>
                    <a:lnTo>
                      <a:pt x="486" y="232"/>
                    </a:lnTo>
                    <a:lnTo>
                      <a:pt x="486" y="231"/>
                    </a:lnTo>
                    <a:lnTo>
                      <a:pt x="486" y="229"/>
                    </a:lnTo>
                    <a:lnTo>
                      <a:pt x="486" y="224"/>
                    </a:lnTo>
                    <a:lnTo>
                      <a:pt x="486" y="222"/>
                    </a:lnTo>
                    <a:lnTo>
                      <a:pt x="488" y="225"/>
                    </a:lnTo>
                    <a:lnTo>
                      <a:pt x="488" y="227"/>
                    </a:lnTo>
                    <a:lnTo>
                      <a:pt x="488" y="232"/>
                    </a:lnTo>
                    <a:lnTo>
                      <a:pt x="488" y="232"/>
                    </a:lnTo>
                    <a:close/>
                    <a:moveTo>
                      <a:pt x="337" y="224"/>
                    </a:moveTo>
                    <a:lnTo>
                      <a:pt x="337" y="224"/>
                    </a:lnTo>
                    <a:lnTo>
                      <a:pt x="335" y="224"/>
                    </a:lnTo>
                    <a:lnTo>
                      <a:pt x="334" y="224"/>
                    </a:lnTo>
                    <a:lnTo>
                      <a:pt x="335" y="222"/>
                    </a:lnTo>
                    <a:lnTo>
                      <a:pt x="337" y="222"/>
                    </a:lnTo>
                    <a:lnTo>
                      <a:pt x="337" y="222"/>
                    </a:lnTo>
                    <a:lnTo>
                      <a:pt x="337" y="224"/>
                    </a:lnTo>
                    <a:lnTo>
                      <a:pt x="337" y="224"/>
                    </a:lnTo>
                    <a:close/>
                    <a:moveTo>
                      <a:pt x="722" y="224"/>
                    </a:moveTo>
                    <a:lnTo>
                      <a:pt x="722" y="225"/>
                    </a:lnTo>
                    <a:lnTo>
                      <a:pt x="720" y="225"/>
                    </a:lnTo>
                    <a:lnTo>
                      <a:pt x="720" y="225"/>
                    </a:lnTo>
                    <a:lnTo>
                      <a:pt x="720" y="224"/>
                    </a:lnTo>
                    <a:lnTo>
                      <a:pt x="720" y="222"/>
                    </a:lnTo>
                    <a:lnTo>
                      <a:pt x="719" y="219"/>
                    </a:lnTo>
                    <a:lnTo>
                      <a:pt x="720" y="219"/>
                    </a:lnTo>
                    <a:lnTo>
                      <a:pt x="720" y="220"/>
                    </a:lnTo>
                    <a:lnTo>
                      <a:pt x="722" y="220"/>
                    </a:lnTo>
                    <a:lnTo>
                      <a:pt x="722" y="222"/>
                    </a:lnTo>
                    <a:lnTo>
                      <a:pt x="722" y="224"/>
                    </a:lnTo>
                    <a:lnTo>
                      <a:pt x="722" y="224"/>
                    </a:lnTo>
                    <a:close/>
                    <a:moveTo>
                      <a:pt x="760" y="222"/>
                    </a:moveTo>
                    <a:lnTo>
                      <a:pt x="760" y="222"/>
                    </a:lnTo>
                    <a:lnTo>
                      <a:pt x="760" y="224"/>
                    </a:lnTo>
                    <a:lnTo>
                      <a:pt x="760" y="225"/>
                    </a:lnTo>
                    <a:lnTo>
                      <a:pt x="760" y="225"/>
                    </a:lnTo>
                    <a:lnTo>
                      <a:pt x="760" y="227"/>
                    </a:lnTo>
                    <a:lnTo>
                      <a:pt x="760" y="229"/>
                    </a:lnTo>
                    <a:lnTo>
                      <a:pt x="760" y="231"/>
                    </a:lnTo>
                    <a:lnTo>
                      <a:pt x="760" y="231"/>
                    </a:lnTo>
                    <a:lnTo>
                      <a:pt x="760" y="232"/>
                    </a:lnTo>
                    <a:lnTo>
                      <a:pt x="760" y="234"/>
                    </a:lnTo>
                    <a:lnTo>
                      <a:pt x="758" y="234"/>
                    </a:lnTo>
                    <a:lnTo>
                      <a:pt x="758" y="234"/>
                    </a:lnTo>
                    <a:lnTo>
                      <a:pt x="755" y="234"/>
                    </a:lnTo>
                    <a:lnTo>
                      <a:pt x="753" y="232"/>
                    </a:lnTo>
                    <a:lnTo>
                      <a:pt x="751" y="231"/>
                    </a:lnTo>
                    <a:lnTo>
                      <a:pt x="751" y="231"/>
                    </a:lnTo>
                    <a:lnTo>
                      <a:pt x="749" y="229"/>
                    </a:lnTo>
                    <a:lnTo>
                      <a:pt x="749" y="229"/>
                    </a:lnTo>
                    <a:lnTo>
                      <a:pt x="749" y="227"/>
                    </a:lnTo>
                    <a:lnTo>
                      <a:pt x="749" y="227"/>
                    </a:lnTo>
                    <a:lnTo>
                      <a:pt x="751" y="227"/>
                    </a:lnTo>
                    <a:lnTo>
                      <a:pt x="751" y="227"/>
                    </a:lnTo>
                    <a:lnTo>
                      <a:pt x="753" y="224"/>
                    </a:lnTo>
                    <a:lnTo>
                      <a:pt x="749" y="222"/>
                    </a:lnTo>
                    <a:lnTo>
                      <a:pt x="749" y="222"/>
                    </a:lnTo>
                    <a:lnTo>
                      <a:pt x="751" y="220"/>
                    </a:lnTo>
                    <a:lnTo>
                      <a:pt x="753" y="222"/>
                    </a:lnTo>
                    <a:lnTo>
                      <a:pt x="755" y="219"/>
                    </a:lnTo>
                    <a:lnTo>
                      <a:pt x="755" y="219"/>
                    </a:lnTo>
                    <a:lnTo>
                      <a:pt x="756" y="217"/>
                    </a:lnTo>
                    <a:lnTo>
                      <a:pt x="756" y="215"/>
                    </a:lnTo>
                    <a:lnTo>
                      <a:pt x="758" y="217"/>
                    </a:lnTo>
                    <a:lnTo>
                      <a:pt x="758" y="217"/>
                    </a:lnTo>
                    <a:lnTo>
                      <a:pt x="758" y="219"/>
                    </a:lnTo>
                    <a:lnTo>
                      <a:pt x="758" y="219"/>
                    </a:lnTo>
                    <a:lnTo>
                      <a:pt x="760" y="219"/>
                    </a:lnTo>
                    <a:lnTo>
                      <a:pt x="760" y="222"/>
                    </a:lnTo>
                    <a:lnTo>
                      <a:pt x="760" y="222"/>
                    </a:lnTo>
                    <a:close/>
                    <a:moveTo>
                      <a:pt x="725" y="225"/>
                    </a:moveTo>
                    <a:lnTo>
                      <a:pt x="724" y="227"/>
                    </a:lnTo>
                    <a:lnTo>
                      <a:pt x="725" y="222"/>
                    </a:lnTo>
                    <a:lnTo>
                      <a:pt x="725" y="220"/>
                    </a:lnTo>
                    <a:lnTo>
                      <a:pt x="727" y="220"/>
                    </a:lnTo>
                    <a:lnTo>
                      <a:pt x="729" y="214"/>
                    </a:lnTo>
                    <a:lnTo>
                      <a:pt x="729" y="214"/>
                    </a:lnTo>
                    <a:lnTo>
                      <a:pt x="731" y="215"/>
                    </a:lnTo>
                    <a:lnTo>
                      <a:pt x="729" y="219"/>
                    </a:lnTo>
                    <a:lnTo>
                      <a:pt x="725" y="222"/>
                    </a:lnTo>
                    <a:lnTo>
                      <a:pt x="725" y="225"/>
                    </a:lnTo>
                    <a:close/>
                    <a:moveTo>
                      <a:pt x="139" y="217"/>
                    </a:moveTo>
                    <a:lnTo>
                      <a:pt x="137" y="217"/>
                    </a:lnTo>
                    <a:lnTo>
                      <a:pt x="133" y="215"/>
                    </a:lnTo>
                    <a:lnTo>
                      <a:pt x="133" y="214"/>
                    </a:lnTo>
                    <a:lnTo>
                      <a:pt x="133" y="214"/>
                    </a:lnTo>
                    <a:lnTo>
                      <a:pt x="135" y="214"/>
                    </a:lnTo>
                    <a:lnTo>
                      <a:pt x="139" y="215"/>
                    </a:lnTo>
                    <a:lnTo>
                      <a:pt x="139" y="215"/>
                    </a:lnTo>
                    <a:lnTo>
                      <a:pt x="139" y="217"/>
                    </a:lnTo>
                    <a:lnTo>
                      <a:pt x="139" y="217"/>
                    </a:lnTo>
                    <a:close/>
                    <a:moveTo>
                      <a:pt x="546" y="214"/>
                    </a:moveTo>
                    <a:lnTo>
                      <a:pt x="546" y="215"/>
                    </a:lnTo>
                    <a:lnTo>
                      <a:pt x="546" y="215"/>
                    </a:lnTo>
                    <a:lnTo>
                      <a:pt x="546" y="214"/>
                    </a:lnTo>
                    <a:lnTo>
                      <a:pt x="544" y="214"/>
                    </a:lnTo>
                    <a:lnTo>
                      <a:pt x="544" y="214"/>
                    </a:lnTo>
                    <a:lnTo>
                      <a:pt x="546" y="212"/>
                    </a:lnTo>
                    <a:lnTo>
                      <a:pt x="546" y="214"/>
                    </a:lnTo>
                    <a:lnTo>
                      <a:pt x="546" y="214"/>
                    </a:lnTo>
                    <a:close/>
                    <a:moveTo>
                      <a:pt x="517" y="217"/>
                    </a:moveTo>
                    <a:lnTo>
                      <a:pt x="515" y="217"/>
                    </a:lnTo>
                    <a:lnTo>
                      <a:pt x="513" y="215"/>
                    </a:lnTo>
                    <a:lnTo>
                      <a:pt x="512" y="214"/>
                    </a:lnTo>
                    <a:lnTo>
                      <a:pt x="512" y="212"/>
                    </a:lnTo>
                    <a:lnTo>
                      <a:pt x="513" y="210"/>
                    </a:lnTo>
                    <a:lnTo>
                      <a:pt x="513" y="210"/>
                    </a:lnTo>
                    <a:lnTo>
                      <a:pt x="513" y="210"/>
                    </a:lnTo>
                    <a:lnTo>
                      <a:pt x="513" y="208"/>
                    </a:lnTo>
                    <a:lnTo>
                      <a:pt x="515" y="210"/>
                    </a:lnTo>
                    <a:lnTo>
                      <a:pt x="515" y="210"/>
                    </a:lnTo>
                    <a:lnTo>
                      <a:pt x="517" y="210"/>
                    </a:lnTo>
                    <a:lnTo>
                      <a:pt x="517" y="212"/>
                    </a:lnTo>
                    <a:lnTo>
                      <a:pt x="517" y="217"/>
                    </a:lnTo>
                    <a:close/>
                    <a:moveTo>
                      <a:pt x="527" y="214"/>
                    </a:moveTo>
                    <a:lnTo>
                      <a:pt x="527" y="214"/>
                    </a:lnTo>
                    <a:lnTo>
                      <a:pt x="525" y="215"/>
                    </a:lnTo>
                    <a:lnTo>
                      <a:pt x="525" y="215"/>
                    </a:lnTo>
                    <a:lnTo>
                      <a:pt x="524" y="215"/>
                    </a:lnTo>
                    <a:lnTo>
                      <a:pt x="524" y="214"/>
                    </a:lnTo>
                    <a:lnTo>
                      <a:pt x="522" y="215"/>
                    </a:lnTo>
                    <a:lnTo>
                      <a:pt x="522" y="215"/>
                    </a:lnTo>
                    <a:lnTo>
                      <a:pt x="520" y="214"/>
                    </a:lnTo>
                    <a:lnTo>
                      <a:pt x="522" y="210"/>
                    </a:lnTo>
                    <a:lnTo>
                      <a:pt x="524" y="208"/>
                    </a:lnTo>
                    <a:lnTo>
                      <a:pt x="524" y="208"/>
                    </a:lnTo>
                    <a:lnTo>
                      <a:pt x="522" y="205"/>
                    </a:lnTo>
                    <a:lnTo>
                      <a:pt x="522" y="203"/>
                    </a:lnTo>
                    <a:lnTo>
                      <a:pt x="525" y="202"/>
                    </a:lnTo>
                    <a:lnTo>
                      <a:pt x="529" y="202"/>
                    </a:lnTo>
                    <a:lnTo>
                      <a:pt x="529" y="200"/>
                    </a:lnTo>
                    <a:lnTo>
                      <a:pt x="529" y="202"/>
                    </a:lnTo>
                    <a:lnTo>
                      <a:pt x="530" y="207"/>
                    </a:lnTo>
                    <a:lnTo>
                      <a:pt x="527" y="210"/>
                    </a:lnTo>
                    <a:lnTo>
                      <a:pt x="527" y="214"/>
                    </a:lnTo>
                    <a:lnTo>
                      <a:pt x="527" y="214"/>
                    </a:lnTo>
                    <a:close/>
                    <a:moveTo>
                      <a:pt x="537" y="200"/>
                    </a:moveTo>
                    <a:lnTo>
                      <a:pt x="539" y="203"/>
                    </a:lnTo>
                    <a:lnTo>
                      <a:pt x="539" y="205"/>
                    </a:lnTo>
                    <a:lnTo>
                      <a:pt x="537" y="203"/>
                    </a:lnTo>
                    <a:lnTo>
                      <a:pt x="537" y="203"/>
                    </a:lnTo>
                    <a:lnTo>
                      <a:pt x="537" y="203"/>
                    </a:lnTo>
                    <a:lnTo>
                      <a:pt x="536" y="203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7"/>
                    </a:lnTo>
                    <a:lnTo>
                      <a:pt x="534" y="207"/>
                    </a:lnTo>
                    <a:lnTo>
                      <a:pt x="534" y="210"/>
                    </a:lnTo>
                    <a:lnTo>
                      <a:pt x="534" y="212"/>
                    </a:lnTo>
                    <a:lnTo>
                      <a:pt x="536" y="210"/>
                    </a:lnTo>
                    <a:lnTo>
                      <a:pt x="536" y="210"/>
                    </a:lnTo>
                    <a:lnTo>
                      <a:pt x="537" y="212"/>
                    </a:lnTo>
                    <a:lnTo>
                      <a:pt x="539" y="214"/>
                    </a:lnTo>
                    <a:lnTo>
                      <a:pt x="537" y="214"/>
                    </a:lnTo>
                    <a:lnTo>
                      <a:pt x="537" y="215"/>
                    </a:lnTo>
                    <a:lnTo>
                      <a:pt x="536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7"/>
                    </a:lnTo>
                    <a:lnTo>
                      <a:pt x="532" y="217"/>
                    </a:lnTo>
                    <a:lnTo>
                      <a:pt x="532" y="217"/>
                    </a:lnTo>
                    <a:lnTo>
                      <a:pt x="532" y="220"/>
                    </a:lnTo>
                    <a:lnTo>
                      <a:pt x="530" y="220"/>
                    </a:lnTo>
                    <a:lnTo>
                      <a:pt x="529" y="220"/>
                    </a:lnTo>
                    <a:lnTo>
                      <a:pt x="529" y="220"/>
                    </a:lnTo>
                    <a:lnTo>
                      <a:pt x="527" y="220"/>
                    </a:lnTo>
                    <a:lnTo>
                      <a:pt x="527" y="219"/>
                    </a:lnTo>
                    <a:lnTo>
                      <a:pt x="527" y="217"/>
                    </a:lnTo>
                    <a:lnTo>
                      <a:pt x="527" y="215"/>
                    </a:lnTo>
                    <a:lnTo>
                      <a:pt x="527" y="215"/>
                    </a:lnTo>
                    <a:lnTo>
                      <a:pt x="529" y="214"/>
                    </a:lnTo>
                    <a:lnTo>
                      <a:pt x="529" y="214"/>
                    </a:lnTo>
                    <a:lnTo>
                      <a:pt x="530" y="212"/>
                    </a:lnTo>
                    <a:lnTo>
                      <a:pt x="530" y="212"/>
                    </a:lnTo>
                    <a:lnTo>
                      <a:pt x="530" y="208"/>
                    </a:lnTo>
                    <a:lnTo>
                      <a:pt x="530" y="208"/>
                    </a:lnTo>
                    <a:lnTo>
                      <a:pt x="530" y="207"/>
                    </a:lnTo>
                    <a:lnTo>
                      <a:pt x="532" y="205"/>
                    </a:lnTo>
                    <a:lnTo>
                      <a:pt x="532" y="200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6" y="196"/>
                    </a:lnTo>
                    <a:lnTo>
                      <a:pt x="536" y="196"/>
                    </a:lnTo>
                    <a:lnTo>
                      <a:pt x="537" y="200"/>
                    </a:lnTo>
                    <a:lnTo>
                      <a:pt x="537" y="200"/>
                    </a:lnTo>
                    <a:close/>
                    <a:moveTo>
                      <a:pt x="737" y="193"/>
                    </a:moveTo>
                    <a:lnTo>
                      <a:pt x="739" y="195"/>
                    </a:lnTo>
                    <a:lnTo>
                      <a:pt x="736" y="193"/>
                    </a:lnTo>
                    <a:lnTo>
                      <a:pt x="732" y="191"/>
                    </a:lnTo>
                    <a:lnTo>
                      <a:pt x="732" y="191"/>
                    </a:lnTo>
                    <a:lnTo>
                      <a:pt x="736" y="193"/>
                    </a:lnTo>
                    <a:lnTo>
                      <a:pt x="737" y="193"/>
                    </a:lnTo>
                    <a:lnTo>
                      <a:pt x="737" y="193"/>
                    </a:lnTo>
                    <a:close/>
                    <a:moveTo>
                      <a:pt x="539" y="191"/>
                    </a:moveTo>
                    <a:lnTo>
                      <a:pt x="537" y="193"/>
                    </a:lnTo>
                    <a:lnTo>
                      <a:pt x="536" y="193"/>
                    </a:lnTo>
                    <a:lnTo>
                      <a:pt x="534" y="191"/>
                    </a:lnTo>
                    <a:lnTo>
                      <a:pt x="534" y="190"/>
                    </a:lnTo>
                    <a:lnTo>
                      <a:pt x="534" y="190"/>
                    </a:lnTo>
                    <a:lnTo>
                      <a:pt x="536" y="188"/>
                    </a:lnTo>
                    <a:lnTo>
                      <a:pt x="539" y="188"/>
                    </a:lnTo>
                    <a:lnTo>
                      <a:pt x="539" y="190"/>
                    </a:lnTo>
                    <a:lnTo>
                      <a:pt x="539" y="191"/>
                    </a:lnTo>
                    <a:lnTo>
                      <a:pt x="539" y="191"/>
                    </a:lnTo>
                    <a:close/>
                    <a:moveTo>
                      <a:pt x="642" y="181"/>
                    </a:moveTo>
                    <a:lnTo>
                      <a:pt x="638" y="181"/>
                    </a:lnTo>
                    <a:lnTo>
                      <a:pt x="638" y="179"/>
                    </a:lnTo>
                    <a:lnTo>
                      <a:pt x="640" y="179"/>
                    </a:lnTo>
                    <a:lnTo>
                      <a:pt x="642" y="179"/>
                    </a:lnTo>
                    <a:lnTo>
                      <a:pt x="642" y="181"/>
                    </a:lnTo>
                    <a:close/>
                    <a:moveTo>
                      <a:pt x="637" y="183"/>
                    </a:moveTo>
                    <a:lnTo>
                      <a:pt x="635" y="183"/>
                    </a:lnTo>
                    <a:lnTo>
                      <a:pt x="635" y="185"/>
                    </a:lnTo>
                    <a:lnTo>
                      <a:pt x="633" y="183"/>
                    </a:lnTo>
                    <a:lnTo>
                      <a:pt x="633" y="183"/>
                    </a:lnTo>
                    <a:lnTo>
                      <a:pt x="633" y="183"/>
                    </a:lnTo>
                    <a:lnTo>
                      <a:pt x="633" y="183"/>
                    </a:lnTo>
                    <a:lnTo>
                      <a:pt x="631" y="183"/>
                    </a:lnTo>
                    <a:lnTo>
                      <a:pt x="630" y="185"/>
                    </a:lnTo>
                    <a:lnTo>
                      <a:pt x="630" y="185"/>
                    </a:lnTo>
                    <a:lnTo>
                      <a:pt x="630" y="183"/>
                    </a:lnTo>
                    <a:lnTo>
                      <a:pt x="630" y="183"/>
                    </a:lnTo>
                    <a:lnTo>
                      <a:pt x="631" y="181"/>
                    </a:lnTo>
                    <a:lnTo>
                      <a:pt x="633" y="181"/>
                    </a:lnTo>
                    <a:lnTo>
                      <a:pt x="635" y="179"/>
                    </a:lnTo>
                    <a:lnTo>
                      <a:pt x="637" y="179"/>
                    </a:lnTo>
                    <a:lnTo>
                      <a:pt x="637" y="181"/>
                    </a:lnTo>
                    <a:lnTo>
                      <a:pt x="637" y="181"/>
                    </a:lnTo>
                    <a:lnTo>
                      <a:pt x="637" y="181"/>
                    </a:lnTo>
                    <a:lnTo>
                      <a:pt x="637" y="183"/>
                    </a:lnTo>
                    <a:lnTo>
                      <a:pt x="637" y="183"/>
                    </a:lnTo>
                    <a:close/>
                    <a:moveTo>
                      <a:pt x="645" y="179"/>
                    </a:moveTo>
                    <a:lnTo>
                      <a:pt x="645" y="181"/>
                    </a:lnTo>
                    <a:lnTo>
                      <a:pt x="645" y="181"/>
                    </a:lnTo>
                    <a:lnTo>
                      <a:pt x="643" y="181"/>
                    </a:lnTo>
                    <a:lnTo>
                      <a:pt x="642" y="181"/>
                    </a:lnTo>
                    <a:lnTo>
                      <a:pt x="642" y="179"/>
                    </a:lnTo>
                    <a:lnTo>
                      <a:pt x="642" y="179"/>
                    </a:lnTo>
                    <a:lnTo>
                      <a:pt x="643" y="179"/>
                    </a:lnTo>
                    <a:lnTo>
                      <a:pt x="643" y="179"/>
                    </a:lnTo>
                    <a:lnTo>
                      <a:pt x="645" y="179"/>
                    </a:lnTo>
                    <a:lnTo>
                      <a:pt x="645" y="179"/>
                    </a:lnTo>
                    <a:close/>
                    <a:moveTo>
                      <a:pt x="409" y="178"/>
                    </a:moveTo>
                    <a:lnTo>
                      <a:pt x="407" y="181"/>
                    </a:lnTo>
                    <a:lnTo>
                      <a:pt x="406" y="179"/>
                    </a:lnTo>
                    <a:lnTo>
                      <a:pt x="407" y="178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09" y="178"/>
                    </a:lnTo>
                    <a:close/>
                    <a:moveTo>
                      <a:pt x="623" y="176"/>
                    </a:moveTo>
                    <a:lnTo>
                      <a:pt x="623" y="176"/>
                    </a:lnTo>
                    <a:lnTo>
                      <a:pt x="621" y="176"/>
                    </a:lnTo>
                    <a:lnTo>
                      <a:pt x="621" y="176"/>
                    </a:lnTo>
                    <a:lnTo>
                      <a:pt x="621" y="174"/>
                    </a:lnTo>
                    <a:lnTo>
                      <a:pt x="621" y="174"/>
                    </a:lnTo>
                    <a:lnTo>
                      <a:pt x="623" y="176"/>
                    </a:lnTo>
                    <a:close/>
                    <a:moveTo>
                      <a:pt x="406" y="186"/>
                    </a:moveTo>
                    <a:lnTo>
                      <a:pt x="402" y="190"/>
                    </a:lnTo>
                    <a:lnTo>
                      <a:pt x="400" y="190"/>
                    </a:lnTo>
                    <a:lnTo>
                      <a:pt x="402" y="185"/>
                    </a:lnTo>
                    <a:lnTo>
                      <a:pt x="400" y="183"/>
                    </a:lnTo>
                    <a:lnTo>
                      <a:pt x="400" y="181"/>
                    </a:lnTo>
                    <a:lnTo>
                      <a:pt x="402" y="178"/>
                    </a:lnTo>
                    <a:lnTo>
                      <a:pt x="402" y="176"/>
                    </a:lnTo>
                    <a:lnTo>
                      <a:pt x="404" y="174"/>
                    </a:lnTo>
                    <a:lnTo>
                      <a:pt x="406" y="174"/>
                    </a:lnTo>
                    <a:lnTo>
                      <a:pt x="406" y="178"/>
                    </a:lnTo>
                    <a:lnTo>
                      <a:pt x="406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6" y="183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6" y="186"/>
                    </a:lnTo>
                    <a:lnTo>
                      <a:pt x="406" y="186"/>
                    </a:lnTo>
                    <a:close/>
                    <a:moveTo>
                      <a:pt x="609" y="171"/>
                    </a:moveTo>
                    <a:lnTo>
                      <a:pt x="613" y="173"/>
                    </a:lnTo>
                    <a:lnTo>
                      <a:pt x="613" y="174"/>
                    </a:lnTo>
                    <a:lnTo>
                      <a:pt x="613" y="174"/>
                    </a:lnTo>
                    <a:lnTo>
                      <a:pt x="614" y="176"/>
                    </a:lnTo>
                    <a:lnTo>
                      <a:pt x="614" y="176"/>
                    </a:lnTo>
                    <a:lnTo>
                      <a:pt x="616" y="178"/>
                    </a:lnTo>
                    <a:lnTo>
                      <a:pt x="616" y="179"/>
                    </a:lnTo>
                    <a:lnTo>
                      <a:pt x="616" y="181"/>
                    </a:lnTo>
                    <a:lnTo>
                      <a:pt x="614" y="183"/>
                    </a:lnTo>
                    <a:lnTo>
                      <a:pt x="613" y="183"/>
                    </a:lnTo>
                    <a:lnTo>
                      <a:pt x="611" y="185"/>
                    </a:lnTo>
                    <a:lnTo>
                      <a:pt x="609" y="185"/>
                    </a:lnTo>
                    <a:lnTo>
                      <a:pt x="607" y="185"/>
                    </a:lnTo>
                    <a:lnTo>
                      <a:pt x="606" y="185"/>
                    </a:lnTo>
                    <a:lnTo>
                      <a:pt x="606" y="186"/>
                    </a:lnTo>
                    <a:lnTo>
                      <a:pt x="602" y="185"/>
                    </a:lnTo>
                    <a:lnTo>
                      <a:pt x="601" y="183"/>
                    </a:lnTo>
                    <a:lnTo>
                      <a:pt x="595" y="181"/>
                    </a:lnTo>
                    <a:lnTo>
                      <a:pt x="595" y="181"/>
                    </a:lnTo>
                    <a:lnTo>
                      <a:pt x="595" y="179"/>
                    </a:lnTo>
                    <a:lnTo>
                      <a:pt x="594" y="178"/>
                    </a:lnTo>
                    <a:lnTo>
                      <a:pt x="592" y="176"/>
                    </a:lnTo>
                    <a:lnTo>
                      <a:pt x="592" y="173"/>
                    </a:lnTo>
                    <a:lnTo>
                      <a:pt x="594" y="173"/>
                    </a:lnTo>
                    <a:lnTo>
                      <a:pt x="594" y="171"/>
                    </a:lnTo>
                    <a:lnTo>
                      <a:pt x="597" y="173"/>
                    </a:lnTo>
                    <a:lnTo>
                      <a:pt x="597" y="171"/>
                    </a:lnTo>
                    <a:lnTo>
                      <a:pt x="602" y="171"/>
                    </a:lnTo>
                    <a:lnTo>
                      <a:pt x="607" y="171"/>
                    </a:lnTo>
                    <a:lnTo>
                      <a:pt x="609" y="171"/>
                    </a:lnTo>
                    <a:close/>
                    <a:moveTo>
                      <a:pt x="630" y="169"/>
                    </a:moveTo>
                    <a:lnTo>
                      <a:pt x="630" y="171"/>
                    </a:lnTo>
                    <a:lnTo>
                      <a:pt x="628" y="169"/>
                    </a:lnTo>
                    <a:lnTo>
                      <a:pt x="628" y="169"/>
                    </a:lnTo>
                    <a:lnTo>
                      <a:pt x="630" y="169"/>
                    </a:lnTo>
                    <a:lnTo>
                      <a:pt x="630" y="169"/>
                    </a:lnTo>
                    <a:lnTo>
                      <a:pt x="630" y="169"/>
                    </a:lnTo>
                    <a:close/>
                    <a:moveTo>
                      <a:pt x="224" y="169"/>
                    </a:moveTo>
                    <a:lnTo>
                      <a:pt x="224" y="171"/>
                    </a:lnTo>
                    <a:lnTo>
                      <a:pt x="224" y="169"/>
                    </a:lnTo>
                    <a:lnTo>
                      <a:pt x="222" y="169"/>
                    </a:lnTo>
                    <a:lnTo>
                      <a:pt x="222" y="169"/>
                    </a:lnTo>
                    <a:lnTo>
                      <a:pt x="222" y="169"/>
                    </a:lnTo>
                    <a:lnTo>
                      <a:pt x="222" y="168"/>
                    </a:lnTo>
                    <a:lnTo>
                      <a:pt x="226" y="169"/>
                    </a:lnTo>
                    <a:lnTo>
                      <a:pt x="224" y="169"/>
                    </a:lnTo>
                    <a:lnTo>
                      <a:pt x="224" y="169"/>
                    </a:lnTo>
                    <a:close/>
                    <a:moveTo>
                      <a:pt x="236" y="168"/>
                    </a:moveTo>
                    <a:lnTo>
                      <a:pt x="236" y="168"/>
                    </a:lnTo>
                    <a:lnTo>
                      <a:pt x="234" y="168"/>
                    </a:lnTo>
                    <a:lnTo>
                      <a:pt x="234" y="168"/>
                    </a:lnTo>
                    <a:lnTo>
                      <a:pt x="234" y="166"/>
                    </a:lnTo>
                    <a:lnTo>
                      <a:pt x="236" y="166"/>
                    </a:lnTo>
                    <a:lnTo>
                      <a:pt x="236" y="168"/>
                    </a:lnTo>
                    <a:lnTo>
                      <a:pt x="236" y="168"/>
                    </a:lnTo>
                    <a:close/>
                    <a:moveTo>
                      <a:pt x="664" y="168"/>
                    </a:moveTo>
                    <a:lnTo>
                      <a:pt x="669" y="169"/>
                    </a:lnTo>
                    <a:lnTo>
                      <a:pt x="671" y="169"/>
                    </a:lnTo>
                    <a:lnTo>
                      <a:pt x="674" y="169"/>
                    </a:lnTo>
                    <a:lnTo>
                      <a:pt x="676" y="169"/>
                    </a:lnTo>
                    <a:lnTo>
                      <a:pt x="679" y="173"/>
                    </a:lnTo>
                    <a:lnTo>
                      <a:pt x="681" y="174"/>
                    </a:lnTo>
                    <a:lnTo>
                      <a:pt x="681" y="176"/>
                    </a:lnTo>
                    <a:lnTo>
                      <a:pt x="681" y="178"/>
                    </a:lnTo>
                    <a:lnTo>
                      <a:pt x="683" y="178"/>
                    </a:lnTo>
                    <a:lnTo>
                      <a:pt x="684" y="178"/>
                    </a:lnTo>
                    <a:lnTo>
                      <a:pt x="684" y="179"/>
                    </a:lnTo>
                    <a:lnTo>
                      <a:pt x="686" y="181"/>
                    </a:lnTo>
                    <a:lnTo>
                      <a:pt x="684" y="186"/>
                    </a:lnTo>
                    <a:lnTo>
                      <a:pt x="679" y="185"/>
                    </a:lnTo>
                    <a:lnTo>
                      <a:pt x="676" y="181"/>
                    </a:lnTo>
                    <a:lnTo>
                      <a:pt x="674" y="181"/>
                    </a:lnTo>
                    <a:lnTo>
                      <a:pt x="669" y="179"/>
                    </a:lnTo>
                    <a:lnTo>
                      <a:pt x="669" y="178"/>
                    </a:lnTo>
                    <a:lnTo>
                      <a:pt x="667" y="178"/>
                    </a:lnTo>
                    <a:lnTo>
                      <a:pt x="666" y="176"/>
                    </a:lnTo>
                    <a:lnTo>
                      <a:pt x="662" y="176"/>
                    </a:lnTo>
                    <a:lnTo>
                      <a:pt x="660" y="176"/>
                    </a:lnTo>
                    <a:lnTo>
                      <a:pt x="659" y="176"/>
                    </a:lnTo>
                    <a:lnTo>
                      <a:pt x="660" y="176"/>
                    </a:lnTo>
                    <a:lnTo>
                      <a:pt x="660" y="178"/>
                    </a:lnTo>
                    <a:lnTo>
                      <a:pt x="659" y="178"/>
                    </a:lnTo>
                    <a:lnTo>
                      <a:pt x="655" y="178"/>
                    </a:lnTo>
                    <a:lnTo>
                      <a:pt x="654" y="178"/>
                    </a:lnTo>
                    <a:lnTo>
                      <a:pt x="652" y="176"/>
                    </a:lnTo>
                    <a:lnTo>
                      <a:pt x="648" y="176"/>
                    </a:lnTo>
                    <a:lnTo>
                      <a:pt x="648" y="176"/>
                    </a:lnTo>
                    <a:lnTo>
                      <a:pt x="648" y="174"/>
                    </a:lnTo>
                    <a:lnTo>
                      <a:pt x="648" y="174"/>
                    </a:lnTo>
                    <a:lnTo>
                      <a:pt x="648" y="174"/>
                    </a:lnTo>
                    <a:lnTo>
                      <a:pt x="647" y="174"/>
                    </a:lnTo>
                    <a:lnTo>
                      <a:pt x="645" y="174"/>
                    </a:lnTo>
                    <a:lnTo>
                      <a:pt x="645" y="176"/>
                    </a:lnTo>
                    <a:lnTo>
                      <a:pt x="643" y="178"/>
                    </a:lnTo>
                    <a:lnTo>
                      <a:pt x="643" y="178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78"/>
                    </a:lnTo>
                    <a:lnTo>
                      <a:pt x="637" y="174"/>
                    </a:lnTo>
                    <a:lnTo>
                      <a:pt x="635" y="174"/>
                    </a:lnTo>
                    <a:lnTo>
                      <a:pt x="635" y="173"/>
                    </a:lnTo>
                    <a:lnTo>
                      <a:pt x="633" y="173"/>
                    </a:lnTo>
                    <a:lnTo>
                      <a:pt x="631" y="173"/>
                    </a:lnTo>
                    <a:lnTo>
                      <a:pt x="631" y="174"/>
                    </a:lnTo>
                    <a:lnTo>
                      <a:pt x="631" y="176"/>
                    </a:lnTo>
                    <a:lnTo>
                      <a:pt x="631" y="176"/>
                    </a:lnTo>
                    <a:lnTo>
                      <a:pt x="630" y="178"/>
                    </a:lnTo>
                    <a:lnTo>
                      <a:pt x="630" y="179"/>
                    </a:lnTo>
                    <a:lnTo>
                      <a:pt x="628" y="179"/>
                    </a:lnTo>
                    <a:lnTo>
                      <a:pt x="630" y="178"/>
                    </a:lnTo>
                    <a:lnTo>
                      <a:pt x="630" y="176"/>
                    </a:lnTo>
                    <a:lnTo>
                      <a:pt x="628" y="174"/>
                    </a:lnTo>
                    <a:lnTo>
                      <a:pt x="628" y="174"/>
                    </a:lnTo>
                    <a:lnTo>
                      <a:pt x="633" y="169"/>
                    </a:lnTo>
                    <a:lnTo>
                      <a:pt x="635" y="168"/>
                    </a:lnTo>
                    <a:lnTo>
                      <a:pt x="642" y="168"/>
                    </a:lnTo>
                    <a:lnTo>
                      <a:pt x="645" y="168"/>
                    </a:lnTo>
                    <a:lnTo>
                      <a:pt x="648" y="168"/>
                    </a:lnTo>
                    <a:lnTo>
                      <a:pt x="650" y="166"/>
                    </a:lnTo>
                    <a:lnTo>
                      <a:pt x="650" y="168"/>
                    </a:lnTo>
                    <a:lnTo>
                      <a:pt x="652" y="168"/>
                    </a:lnTo>
                    <a:lnTo>
                      <a:pt x="652" y="169"/>
                    </a:lnTo>
                    <a:lnTo>
                      <a:pt x="654" y="169"/>
                    </a:lnTo>
                    <a:lnTo>
                      <a:pt x="655" y="168"/>
                    </a:lnTo>
                    <a:lnTo>
                      <a:pt x="657" y="166"/>
                    </a:lnTo>
                    <a:lnTo>
                      <a:pt x="659" y="166"/>
                    </a:lnTo>
                    <a:lnTo>
                      <a:pt x="659" y="166"/>
                    </a:lnTo>
                    <a:lnTo>
                      <a:pt x="660" y="166"/>
                    </a:lnTo>
                    <a:lnTo>
                      <a:pt x="660" y="166"/>
                    </a:lnTo>
                    <a:lnTo>
                      <a:pt x="664" y="168"/>
                    </a:lnTo>
                    <a:lnTo>
                      <a:pt x="664" y="168"/>
                    </a:lnTo>
                    <a:close/>
                    <a:moveTo>
                      <a:pt x="101" y="173"/>
                    </a:moveTo>
                    <a:lnTo>
                      <a:pt x="101" y="176"/>
                    </a:lnTo>
                    <a:lnTo>
                      <a:pt x="99" y="174"/>
                    </a:lnTo>
                    <a:lnTo>
                      <a:pt x="99" y="173"/>
                    </a:lnTo>
                    <a:lnTo>
                      <a:pt x="99" y="173"/>
                    </a:lnTo>
                    <a:lnTo>
                      <a:pt x="97" y="171"/>
                    </a:lnTo>
                    <a:lnTo>
                      <a:pt x="96" y="169"/>
                    </a:lnTo>
                    <a:lnTo>
                      <a:pt x="96" y="166"/>
                    </a:lnTo>
                    <a:lnTo>
                      <a:pt x="96" y="166"/>
                    </a:lnTo>
                    <a:lnTo>
                      <a:pt x="97" y="166"/>
                    </a:lnTo>
                    <a:lnTo>
                      <a:pt x="101" y="169"/>
                    </a:lnTo>
                    <a:lnTo>
                      <a:pt x="101" y="171"/>
                    </a:lnTo>
                    <a:lnTo>
                      <a:pt x="101" y="173"/>
                    </a:lnTo>
                    <a:lnTo>
                      <a:pt x="101" y="173"/>
                    </a:lnTo>
                    <a:lnTo>
                      <a:pt x="101" y="173"/>
                    </a:lnTo>
                    <a:lnTo>
                      <a:pt x="101" y="173"/>
                    </a:lnTo>
                    <a:close/>
                    <a:moveTo>
                      <a:pt x="250" y="169"/>
                    </a:moveTo>
                    <a:lnTo>
                      <a:pt x="250" y="171"/>
                    </a:lnTo>
                    <a:lnTo>
                      <a:pt x="250" y="173"/>
                    </a:lnTo>
                    <a:lnTo>
                      <a:pt x="248" y="173"/>
                    </a:lnTo>
                    <a:lnTo>
                      <a:pt x="248" y="174"/>
                    </a:lnTo>
                    <a:lnTo>
                      <a:pt x="246" y="174"/>
                    </a:lnTo>
                    <a:lnTo>
                      <a:pt x="246" y="173"/>
                    </a:lnTo>
                    <a:lnTo>
                      <a:pt x="245" y="173"/>
                    </a:lnTo>
                    <a:lnTo>
                      <a:pt x="243" y="171"/>
                    </a:lnTo>
                    <a:lnTo>
                      <a:pt x="243" y="171"/>
                    </a:lnTo>
                    <a:lnTo>
                      <a:pt x="243" y="173"/>
                    </a:lnTo>
                    <a:lnTo>
                      <a:pt x="240" y="174"/>
                    </a:lnTo>
                    <a:lnTo>
                      <a:pt x="240" y="174"/>
                    </a:lnTo>
                    <a:lnTo>
                      <a:pt x="240" y="173"/>
                    </a:lnTo>
                    <a:lnTo>
                      <a:pt x="238" y="171"/>
                    </a:lnTo>
                    <a:lnTo>
                      <a:pt x="238" y="169"/>
                    </a:lnTo>
                    <a:lnTo>
                      <a:pt x="238" y="169"/>
                    </a:lnTo>
                    <a:lnTo>
                      <a:pt x="238" y="168"/>
                    </a:lnTo>
                    <a:lnTo>
                      <a:pt x="240" y="168"/>
                    </a:lnTo>
                    <a:lnTo>
                      <a:pt x="238" y="166"/>
                    </a:lnTo>
                    <a:lnTo>
                      <a:pt x="240" y="164"/>
                    </a:lnTo>
                    <a:lnTo>
                      <a:pt x="240" y="161"/>
                    </a:lnTo>
                    <a:lnTo>
                      <a:pt x="243" y="161"/>
                    </a:lnTo>
                    <a:lnTo>
                      <a:pt x="245" y="161"/>
                    </a:lnTo>
                    <a:lnTo>
                      <a:pt x="248" y="162"/>
                    </a:lnTo>
                    <a:lnTo>
                      <a:pt x="250" y="164"/>
                    </a:lnTo>
                    <a:lnTo>
                      <a:pt x="251" y="166"/>
                    </a:lnTo>
                    <a:lnTo>
                      <a:pt x="250" y="169"/>
                    </a:lnTo>
                    <a:lnTo>
                      <a:pt x="250" y="169"/>
                    </a:lnTo>
                    <a:close/>
                    <a:moveTo>
                      <a:pt x="96" y="164"/>
                    </a:moveTo>
                    <a:lnTo>
                      <a:pt x="96" y="166"/>
                    </a:lnTo>
                    <a:lnTo>
                      <a:pt x="92" y="166"/>
                    </a:lnTo>
                    <a:lnTo>
                      <a:pt x="92" y="166"/>
                    </a:lnTo>
                    <a:lnTo>
                      <a:pt x="92" y="162"/>
                    </a:lnTo>
                    <a:lnTo>
                      <a:pt x="92" y="162"/>
                    </a:lnTo>
                    <a:lnTo>
                      <a:pt x="92" y="162"/>
                    </a:lnTo>
                    <a:lnTo>
                      <a:pt x="92" y="161"/>
                    </a:lnTo>
                    <a:lnTo>
                      <a:pt x="92" y="161"/>
                    </a:lnTo>
                    <a:lnTo>
                      <a:pt x="96" y="164"/>
                    </a:lnTo>
                    <a:lnTo>
                      <a:pt x="96" y="164"/>
                    </a:lnTo>
                    <a:close/>
                    <a:moveTo>
                      <a:pt x="753" y="154"/>
                    </a:moveTo>
                    <a:lnTo>
                      <a:pt x="753" y="154"/>
                    </a:lnTo>
                    <a:lnTo>
                      <a:pt x="753" y="152"/>
                    </a:lnTo>
                    <a:lnTo>
                      <a:pt x="753" y="152"/>
                    </a:lnTo>
                    <a:lnTo>
                      <a:pt x="753" y="150"/>
                    </a:lnTo>
                    <a:lnTo>
                      <a:pt x="753" y="150"/>
                    </a:lnTo>
                    <a:lnTo>
                      <a:pt x="755" y="152"/>
                    </a:lnTo>
                    <a:lnTo>
                      <a:pt x="753" y="154"/>
                    </a:lnTo>
                    <a:lnTo>
                      <a:pt x="753" y="154"/>
                    </a:lnTo>
                    <a:close/>
                    <a:moveTo>
                      <a:pt x="89" y="157"/>
                    </a:moveTo>
                    <a:lnTo>
                      <a:pt x="89" y="157"/>
                    </a:lnTo>
                    <a:lnTo>
                      <a:pt x="87" y="156"/>
                    </a:lnTo>
                    <a:lnTo>
                      <a:pt x="86" y="156"/>
                    </a:lnTo>
                    <a:lnTo>
                      <a:pt x="84" y="154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4" y="150"/>
                    </a:lnTo>
                    <a:lnTo>
                      <a:pt x="86" y="150"/>
                    </a:lnTo>
                    <a:lnTo>
                      <a:pt x="87" y="152"/>
                    </a:lnTo>
                    <a:lnTo>
                      <a:pt x="87" y="154"/>
                    </a:lnTo>
                    <a:lnTo>
                      <a:pt x="89" y="156"/>
                    </a:lnTo>
                    <a:lnTo>
                      <a:pt x="89" y="157"/>
                    </a:lnTo>
                    <a:lnTo>
                      <a:pt x="89" y="157"/>
                    </a:lnTo>
                    <a:close/>
                    <a:moveTo>
                      <a:pt x="594" y="159"/>
                    </a:moveTo>
                    <a:lnTo>
                      <a:pt x="592" y="159"/>
                    </a:lnTo>
                    <a:lnTo>
                      <a:pt x="592" y="159"/>
                    </a:lnTo>
                    <a:lnTo>
                      <a:pt x="590" y="156"/>
                    </a:lnTo>
                    <a:lnTo>
                      <a:pt x="590" y="156"/>
                    </a:lnTo>
                    <a:lnTo>
                      <a:pt x="590" y="152"/>
                    </a:lnTo>
                    <a:lnTo>
                      <a:pt x="590" y="152"/>
                    </a:lnTo>
                    <a:lnTo>
                      <a:pt x="590" y="150"/>
                    </a:lnTo>
                    <a:lnTo>
                      <a:pt x="592" y="150"/>
                    </a:lnTo>
                    <a:lnTo>
                      <a:pt x="592" y="150"/>
                    </a:lnTo>
                    <a:lnTo>
                      <a:pt x="592" y="154"/>
                    </a:lnTo>
                    <a:lnTo>
                      <a:pt x="594" y="157"/>
                    </a:lnTo>
                    <a:lnTo>
                      <a:pt x="594" y="159"/>
                    </a:lnTo>
                    <a:lnTo>
                      <a:pt x="594" y="159"/>
                    </a:lnTo>
                    <a:close/>
                    <a:moveTo>
                      <a:pt x="551" y="150"/>
                    </a:moveTo>
                    <a:lnTo>
                      <a:pt x="551" y="150"/>
                    </a:lnTo>
                    <a:lnTo>
                      <a:pt x="549" y="150"/>
                    </a:lnTo>
                    <a:lnTo>
                      <a:pt x="549" y="149"/>
                    </a:lnTo>
                    <a:lnTo>
                      <a:pt x="549" y="149"/>
                    </a:lnTo>
                    <a:lnTo>
                      <a:pt x="551" y="150"/>
                    </a:lnTo>
                    <a:close/>
                    <a:moveTo>
                      <a:pt x="592" y="147"/>
                    </a:moveTo>
                    <a:lnTo>
                      <a:pt x="599" y="147"/>
                    </a:lnTo>
                    <a:lnTo>
                      <a:pt x="597" y="149"/>
                    </a:lnTo>
                    <a:lnTo>
                      <a:pt x="592" y="149"/>
                    </a:lnTo>
                    <a:lnTo>
                      <a:pt x="589" y="149"/>
                    </a:lnTo>
                    <a:lnTo>
                      <a:pt x="582" y="149"/>
                    </a:lnTo>
                    <a:lnTo>
                      <a:pt x="582" y="149"/>
                    </a:lnTo>
                    <a:lnTo>
                      <a:pt x="582" y="149"/>
                    </a:lnTo>
                    <a:lnTo>
                      <a:pt x="580" y="147"/>
                    </a:lnTo>
                    <a:lnTo>
                      <a:pt x="582" y="147"/>
                    </a:lnTo>
                    <a:lnTo>
                      <a:pt x="583" y="147"/>
                    </a:lnTo>
                    <a:lnTo>
                      <a:pt x="587" y="147"/>
                    </a:lnTo>
                    <a:lnTo>
                      <a:pt x="592" y="147"/>
                    </a:lnTo>
                    <a:close/>
                    <a:moveTo>
                      <a:pt x="537" y="147"/>
                    </a:moveTo>
                    <a:lnTo>
                      <a:pt x="536" y="149"/>
                    </a:lnTo>
                    <a:lnTo>
                      <a:pt x="536" y="149"/>
                    </a:lnTo>
                    <a:lnTo>
                      <a:pt x="536" y="147"/>
                    </a:lnTo>
                    <a:lnTo>
                      <a:pt x="537" y="147"/>
                    </a:lnTo>
                    <a:lnTo>
                      <a:pt x="537" y="147"/>
                    </a:lnTo>
                    <a:lnTo>
                      <a:pt x="537" y="147"/>
                    </a:lnTo>
                    <a:close/>
                    <a:moveTo>
                      <a:pt x="676" y="145"/>
                    </a:moveTo>
                    <a:lnTo>
                      <a:pt x="676" y="145"/>
                    </a:lnTo>
                    <a:lnTo>
                      <a:pt x="678" y="147"/>
                    </a:lnTo>
                    <a:lnTo>
                      <a:pt x="676" y="149"/>
                    </a:lnTo>
                    <a:lnTo>
                      <a:pt x="676" y="149"/>
                    </a:lnTo>
                    <a:lnTo>
                      <a:pt x="676" y="149"/>
                    </a:lnTo>
                    <a:lnTo>
                      <a:pt x="678" y="150"/>
                    </a:lnTo>
                    <a:lnTo>
                      <a:pt x="676" y="150"/>
                    </a:lnTo>
                    <a:lnTo>
                      <a:pt x="676" y="150"/>
                    </a:lnTo>
                    <a:lnTo>
                      <a:pt x="674" y="150"/>
                    </a:lnTo>
                    <a:lnTo>
                      <a:pt x="674" y="152"/>
                    </a:lnTo>
                    <a:lnTo>
                      <a:pt x="671" y="152"/>
                    </a:lnTo>
                    <a:lnTo>
                      <a:pt x="671" y="150"/>
                    </a:lnTo>
                    <a:lnTo>
                      <a:pt x="667" y="150"/>
                    </a:lnTo>
                    <a:lnTo>
                      <a:pt x="664" y="149"/>
                    </a:lnTo>
                    <a:lnTo>
                      <a:pt x="664" y="149"/>
                    </a:lnTo>
                    <a:lnTo>
                      <a:pt x="669" y="145"/>
                    </a:lnTo>
                    <a:lnTo>
                      <a:pt x="671" y="145"/>
                    </a:lnTo>
                    <a:lnTo>
                      <a:pt x="672" y="145"/>
                    </a:lnTo>
                    <a:lnTo>
                      <a:pt x="676" y="145"/>
                    </a:lnTo>
                    <a:lnTo>
                      <a:pt x="676" y="145"/>
                    </a:lnTo>
                    <a:lnTo>
                      <a:pt x="676" y="145"/>
                    </a:lnTo>
                    <a:close/>
                    <a:moveTo>
                      <a:pt x="571" y="145"/>
                    </a:moveTo>
                    <a:lnTo>
                      <a:pt x="575" y="145"/>
                    </a:lnTo>
                    <a:lnTo>
                      <a:pt x="575" y="145"/>
                    </a:lnTo>
                    <a:lnTo>
                      <a:pt x="575" y="145"/>
                    </a:lnTo>
                    <a:lnTo>
                      <a:pt x="575" y="145"/>
                    </a:lnTo>
                    <a:lnTo>
                      <a:pt x="577" y="145"/>
                    </a:lnTo>
                    <a:lnTo>
                      <a:pt x="577" y="147"/>
                    </a:lnTo>
                    <a:lnTo>
                      <a:pt x="578" y="147"/>
                    </a:lnTo>
                    <a:lnTo>
                      <a:pt x="578" y="147"/>
                    </a:lnTo>
                    <a:lnTo>
                      <a:pt x="578" y="147"/>
                    </a:lnTo>
                    <a:lnTo>
                      <a:pt x="578" y="149"/>
                    </a:lnTo>
                    <a:lnTo>
                      <a:pt x="575" y="149"/>
                    </a:lnTo>
                    <a:lnTo>
                      <a:pt x="573" y="150"/>
                    </a:lnTo>
                    <a:lnTo>
                      <a:pt x="570" y="149"/>
                    </a:lnTo>
                    <a:lnTo>
                      <a:pt x="566" y="150"/>
                    </a:lnTo>
                    <a:lnTo>
                      <a:pt x="563" y="150"/>
                    </a:lnTo>
                    <a:lnTo>
                      <a:pt x="561" y="150"/>
                    </a:lnTo>
                    <a:lnTo>
                      <a:pt x="560" y="149"/>
                    </a:lnTo>
                    <a:lnTo>
                      <a:pt x="561" y="145"/>
                    </a:lnTo>
                    <a:lnTo>
                      <a:pt x="561" y="144"/>
                    </a:lnTo>
                    <a:lnTo>
                      <a:pt x="563" y="144"/>
                    </a:lnTo>
                    <a:lnTo>
                      <a:pt x="566" y="144"/>
                    </a:lnTo>
                    <a:lnTo>
                      <a:pt x="571" y="145"/>
                    </a:lnTo>
                    <a:lnTo>
                      <a:pt x="571" y="145"/>
                    </a:lnTo>
                    <a:close/>
                    <a:moveTo>
                      <a:pt x="773" y="144"/>
                    </a:moveTo>
                    <a:lnTo>
                      <a:pt x="782" y="144"/>
                    </a:lnTo>
                    <a:lnTo>
                      <a:pt x="784" y="144"/>
                    </a:lnTo>
                    <a:lnTo>
                      <a:pt x="789" y="144"/>
                    </a:lnTo>
                    <a:lnTo>
                      <a:pt x="792" y="145"/>
                    </a:lnTo>
                    <a:lnTo>
                      <a:pt x="797" y="145"/>
                    </a:lnTo>
                    <a:lnTo>
                      <a:pt x="799" y="145"/>
                    </a:lnTo>
                    <a:lnTo>
                      <a:pt x="801" y="147"/>
                    </a:lnTo>
                    <a:lnTo>
                      <a:pt x="797" y="147"/>
                    </a:lnTo>
                    <a:lnTo>
                      <a:pt x="796" y="149"/>
                    </a:lnTo>
                    <a:lnTo>
                      <a:pt x="792" y="149"/>
                    </a:lnTo>
                    <a:lnTo>
                      <a:pt x="791" y="149"/>
                    </a:lnTo>
                    <a:lnTo>
                      <a:pt x="789" y="149"/>
                    </a:lnTo>
                    <a:lnTo>
                      <a:pt x="787" y="149"/>
                    </a:lnTo>
                    <a:lnTo>
                      <a:pt x="785" y="147"/>
                    </a:lnTo>
                    <a:lnTo>
                      <a:pt x="782" y="145"/>
                    </a:lnTo>
                    <a:lnTo>
                      <a:pt x="775" y="144"/>
                    </a:lnTo>
                    <a:lnTo>
                      <a:pt x="773" y="144"/>
                    </a:lnTo>
                    <a:lnTo>
                      <a:pt x="773" y="144"/>
                    </a:lnTo>
                    <a:lnTo>
                      <a:pt x="773" y="144"/>
                    </a:lnTo>
                    <a:close/>
                    <a:moveTo>
                      <a:pt x="265" y="144"/>
                    </a:moveTo>
                    <a:lnTo>
                      <a:pt x="262" y="144"/>
                    </a:lnTo>
                    <a:lnTo>
                      <a:pt x="262" y="142"/>
                    </a:lnTo>
                    <a:lnTo>
                      <a:pt x="263" y="142"/>
                    </a:lnTo>
                    <a:lnTo>
                      <a:pt x="265" y="142"/>
                    </a:lnTo>
                    <a:lnTo>
                      <a:pt x="265" y="144"/>
                    </a:lnTo>
                    <a:close/>
                    <a:moveTo>
                      <a:pt x="209" y="144"/>
                    </a:moveTo>
                    <a:lnTo>
                      <a:pt x="209" y="145"/>
                    </a:lnTo>
                    <a:lnTo>
                      <a:pt x="210" y="147"/>
                    </a:lnTo>
                    <a:lnTo>
                      <a:pt x="210" y="149"/>
                    </a:lnTo>
                    <a:lnTo>
                      <a:pt x="212" y="154"/>
                    </a:lnTo>
                    <a:lnTo>
                      <a:pt x="216" y="159"/>
                    </a:lnTo>
                    <a:lnTo>
                      <a:pt x="224" y="162"/>
                    </a:lnTo>
                    <a:lnTo>
                      <a:pt x="222" y="162"/>
                    </a:lnTo>
                    <a:lnTo>
                      <a:pt x="221" y="162"/>
                    </a:lnTo>
                    <a:lnTo>
                      <a:pt x="221" y="164"/>
                    </a:lnTo>
                    <a:lnTo>
                      <a:pt x="219" y="168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71"/>
                    </a:lnTo>
                    <a:lnTo>
                      <a:pt x="219" y="171"/>
                    </a:lnTo>
                    <a:lnTo>
                      <a:pt x="219" y="171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6" y="169"/>
                    </a:lnTo>
                    <a:lnTo>
                      <a:pt x="214" y="169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9" y="166"/>
                    </a:lnTo>
                    <a:lnTo>
                      <a:pt x="207" y="164"/>
                    </a:lnTo>
                    <a:lnTo>
                      <a:pt x="205" y="162"/>
                    </a:lnTo>
                    <a:lnTo>
                      <a:pt x="207" y="161"/>
                    </a:lnTo>
                    <a:lnTo>
                      <a:pt x="205" y="159"/>
                    </a:lnTo>
                    <a:lnTo>
                      <a:pt x="205" y="159"/>
                    </a:lnTo>
                    <a:lnTo>
                      <a:pt x="204" y="157"/>
                    </a:lnTo>
                    <a:lnTo>
                      <a:pt x="204" y="154"/>
                    </a:lnTo>
                    <a:lnTo>
                      <a:pt x="202" y="154"/>
                    </a:lnTo>
                    <a:lnTo>
                      <a:pt x="200" y="152"/>
                    </a:lnTo>
                    <a:lnTo>
                      <a:pt x="200" y="152"/>
                    </a:lnTo>
                    <a:lnTo>
                      <a:pt x="195" y="154"/>
                    </a:lnTo>
                    <a:lnTo>
                      <a:pt x="195" y="152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49"/>
                    </a:lnTo>
                    <a:lnTo>
                      <a:pt x="195" y="149"/>
                    </a:lnTo>
                    <a:lnTo>
                      <a:pt x="197" y="147"/>
                    </a:lnTo>
                    <a:lnTo>
                      <a:pt x="197" y="145"/>
                    </a:lnTo>
                    <a:lnTo>
                      <a:pt x="195" y="145"/>
                    </a:lnTo>
                    <a:lnTo>
                      <a:pt x="195" y="144"/>
                    </a:lnTo>
                    <a:lnTo>
                      <a:pt x="197" y="144"/>
                    </a:lnTo>
                    <a:lnTo>
                      <a:pt x="197" y="142"/>
                    </a:lnTo>
                    <a:lnTo>
                      <a:pt x="200" y="142"/>
                    </a:lnTo>
                    <a:lnTo>
                      <a:pt x="200" y="144"/>
                    </a:lnTo>
                    <a:lnTo>
                      <a:pt x="202" y="145"/>
                    </a:lnTo>
                    <a:lnTo>
                      <a:pt x="202" y="145"/>
                    </a:lnTo>
                    <a:lnTo>
                      <a:pt x="204" y="144"/>
                    </a:lnTo>
                    <a:lnTo>
                      <a:pt x="202" y="142"/>
                    </a:lnTo>
                    <a:lnTo>
                      <a:pt x="204" y="142"/>
                    </a:lnTo>
                    <a:lnTo>
                      <a:pt x="207" y="142"/>
                    </a:lnTo>
                    <a:lnTo>
                      <a:pt x="207" y="142"/>
                    </a:lnTo>
                    <a:lnTo>
                      <a:pt x="209" y="144"/>
                    </a:lnTo>
                    <a:lnTo>
                      <a:pt x="209" y="144"/>
                    </a:lnTo>
                    <a:lnTo>
                      <a:pt x="209" y="144"/>
                    </a:lnTo>
                    <a:close/>
                    <a:moveTo>
                      <a:pt x="546" y="145"/>
                    </a:moveTo>
                    <a:lnTo>
                      <a:pt x="544" y="145"/>
                    </a:lnTo>
                    <a:lnTo>
                      <a:pt x="544" y="145"/>
                    </a:lnTo>
                    <a:lnTo>
                      <a:pt x="544" y="142"/>
                    </a:lnTo>
                    <a:lnTo>
                      <a:pt x="544" y="142"/>
                    </a:lnTo>
                    <a:lnTo>
                      <a:pt x="546" y="142"/>
                    </a:lnTo>
                    <a:lnTo>
                      <a:pt x="546" y="142"/>
                    </a:lnTo>
                    <a:lnTo>
                      <a:pt x="546" y="144"/>
                    </a:lnTo>
                    <a:lnTo>
                      <a:pt x="546" y="144"/>
                    </a:lnTo>
                    <a:lnTo>
                      <a:pt x="546" y="145"/>
                    </a:lnTo>
                    <a:lnTo>
                      <a:pt x="546" y="145"/>
                    </a:lnTo>
                    <a:close/>
                    <a:moveTo>
                      <a:pt x="633" y="144"/>
                    </a:moveTo>
                    <a:lnTo>
                      <a:pt x="633" y="145"/>
                    </a:lnTo>
                    <a:lnTo>
                      <a:pt x="631" y="145"/>
                    </a:lnTo>
                    <a:lnTo>
                      <a:pt x="630" y="145"/>
                    </a:lnTo>
                    <a:lnTo>
                      <a:pt x="626" y="145"/>
                    </a:lnTo>
                    <a:lnTo>
                      <a:pt x="623" y="145"/>
                    </a:lnTo>
                    <a:lnTo>
                      <a:pt x="619" y="145"/>
                    </a:lnTo>
                    <a:lnTo>
                      <a:pt x="619" y="144"/>
                    </a:lnTo>
                    <a:lnTo>
                      <a:pt x="619" y="144"/>
                    </a:lnTo>
                    <a:lnTo>
                      <a:pt x="619" y="140"/>
                    </a:lnTo>
                    <a:lnTo>
                      <a:pt x="623" y="139"/>
                    </a:lnTo>
                    <a:lnTo>
                      <a:pt x="625" y="139"/>
                    </a:lnTo>
                    <a:lnTo>
                      <a:pt x="626" y="139"/>
                    </a:lnTo>
                    <a:lnTo>
                      <a:pt x="628" y="140"/>
                    </a:lnTo>
                    <a:lnTo>
                      <a:pt x="631" y="142"/>
                    </a:lnTo>
                    <a:lnTo>
                      <a:pt x="633" y="144"/>
                    </a:lnTo>
                    <a:lnTo>
                      <a:pt x="633" y="144"/>
                    </a:lnTo>
                    <a:lnTo>
                      <a:pt x="633" y="144"/>
                    </a:lnTo>
                    <a:close/>
                    <a:moveTo>
                      <a:pt x="539" y="135"/>
                    </a:moveTo>
                    <a:lnTo>
                      <a:pt x="539" y="137"/>
                    </a:lnTo>
                    <a:lnTo>
                      <a:pt x="539" y="137"/>
                    </a:lnTo>
                    <a:lnTo>
                      <a:pt x="539" y="139"/>
                    </a:lnTo>
                    <a:lnTo>
                      <a:pt x="541" y="137"/>
                    </a:lnTo>
                    <a:lnTo>
                      <a:pt x="542" y="137"/>
                    </a:lnTo>
                    <a:lnTo>
                      <a:pt x="544" y="137"/>
                    </a:lnTo>
                    <a:lnTo>
                      <a:pt x="544" y="137"/>
                    </a:lnTo>
                    <a:lnTo>
                      <a:pt x="546" y="139"/>
                    </a:lnTo>
                    <a:lnTo>
                      <a:pt x="544" y="140"/>
                    </a:lnTo>
                    <a:lnTo>
                      <a:pt x="542" y="142"/>
                    </a:lnTo>
                    <a:lnTo>
                      <a:pt x="541" y="142"/>
                    </a:lnTo>
                    <a:lnTo>
                      <a:pt x="541" y="140"/>
                    </a:lnTo>
                    <a:lnTo>
                      <a:pt x="539" y="140"/>
                    </a:lnTo>
                    <a:lnTo>
                      <a:pt x="539" y="142"/>
                    </a:lnTo>
                    <a:lnTo>
                      <a:pt x="539" y="144"/>
                    </a:lnTo>
                    <a:lnTo>
                      <a:pt x="537" y="144"/>
                    </a:lnTo>
                    <a:lnTo>
                      <a:pt x="537" y="142"/>
                    </a:lnTo>
                    <a:lnTo>
                      <a:pt x="537" y="142"/>
                    </a:lnTo>
                    <a:lnTo>
                      <a:pt x="537" y="140"/>
                    </a:lnTo>
                    <a:lnTo>
                      <a:pt x="537" y="137"/>
                    </a:lnTo>
                    <a:lnTo>
                      <a:pt x="537" y="139"/>
                    </a:lnTo>
                    <a:lnTo>
                      <a:pt x="534" y="142"/>
                    </a:lnTo>
                    <a:lnTo>
                      <a:pt x="532" y="144"/>
                    </a:lnTo>
                    <a:lnTo>
                      <a:pt x="532" y="142"/>
                    </a:lnTo>
                    <a:lnTo>
                      <a:pt x="530" y="140"/>
                    </a:lnTo>
                    <a:lnTo>
                      <a:pt x="530" y="137"/>
                    </a:lnTo>
                    <a:lnTo>
                      <a:pt x="532" y="135"/>
                    </a:lnTo>
                    <a:lnTo>
                      <a:pt x="534" y="135"/>
                    </a:lnTo>
                    <a:lnTo>
                      <a:pt x="537" y="135"/>
                    </a:lnTo>
                    <a:lnTo>
                      <a:pt x="539" y="135"/>
                    </a:lnTo>
                    <a:lnTo>
                      <a:pt x="539" y="135"/>
                    </a:lnTo>
                    <a:close/>
                    <a:moveTo>
                      <a:pt x="279" y="135"/>
                    </a:moveTo>
                    <a:lnTo>
                      <a:pt x="275" y="137"/>
                    </a:lnTo>
                    <a:lnTo>
                      <a:pt x="274" y="137"/>
                    </a:lnTo>
                    <a:lnTo>
                      <a:pt x="274" y="137"/>
                    </a:lnTo>
                    <a:lnTo>
                      <a:pt x="274" y="132"/>
                    </a:lnTo>
                    <a:lnTo>
                      <a:pt x="275" y="132"/>
                    </a:lnTo>
                    <a:lnTo>
                      <a:pt x="277" y="132"/>
                    </a:lnTo>
                    <a:lnTo>
                      <a:pt x="279" y="132"/>
                    </a:lnTo>
                    <a:lnTo>
                      <a:pt x="281" y="132"/>
                    </a:lnTo>
                    <a:lnTo>
                      <a:pt x="281" y="133"/>
                    </a:lnTo>
                    <a:lnTo>
                      <a:pt x="281" y="135"/>
                    </a:lnTo>
                    <a:lnTo>
                      <a:pt x="279" y="135"/>
                    </a:lnTo>
                    <a:lnTo>
                      <a:pt x="279" y="135"/>
                    </a:lnTo>
                    <a:close/>
                    <a:moveTo>
                      <a:pt x="765" y="133"/>
                    </a:moveTo>
                    <a:lnTo>
                      <a:pt x="763" y="133"/>
                    </a:lnTo>
                    <a:lnTo>
                      <a:pt x="763" y="133"/>
                    </a:lnTo>
                    <a:lnTo>
                      <a:pt x="761" y="132"/>
                    </a:lnTo>
                    <a:lnTo>
                      <a:pt x="761" y="132"/>
                    </a:lnTo>
                    <a:lnTo>
                      <a:pt x="763" y="130"/>
                    </a:lnTo>
                    <a:lnTo>
                      <a:pt x="763" y="132"/>
                    </a:lnTo>
                    <a:lnTo>
                      <a:pt x="765" y="132"/>
                    </a:lnTo>
                    <a:lnTo>
                      <a:pt x="765" y="132"/>
                    </a:lnTo>
                    <a:lnTo>
                      <a:pt x="765" y="133"/>
                    </a:lnTo>
                    <a:lnTo>
                      <a:pt x="765" y="133"/>
                    </a:lnTo>
                    <a:close/>
                    <a:moveTo>
                      <a:pt x="77" y="147"/>
                    </a:moveTo>
                    <a:lnTo>
                      <a:pt x="75" y="147"/>
                    </a:lnTo>
                    <a:lnTo>
                      <a:pt x="72" y="144"/>
                    </a:lnTo>
                    <a:lnTo>
                      <a:pt x="70" y="144"/>
                    </a:lnTo>
                    <a:lnTo>
                      <a:pt x="70" y="142"/>
                    </a:lnTo>
                    <a:lnTo>
                      <a:pt x="67" y="137"/>
                    </a:lnTo>
                    <a:lnTo>
                      <a:pt x="65" y="135"/>
                    </a:lnTo>
                    <a:lnTo>
                      <a:pt x="67" y="132"/>
                    </a:lnTo>
                    <a:lnTo>
                      <a:pt x="70" y="130"/>
                    </a:lnTo>
                    <a:lnTo>
                      <a:pt x="72" y="130"/>
                    </a:lnTo>
                    <a:lnTo>
                      <a:pt x="72" y="133"/>
                    </a:lnTo>
                    <a:lnTo>
                      <a:pt x="75" y="137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7" y="140"/>
                    </a:lnTo>
                    <a:lnTo>
                      <a:pt x="75" y="140"/>
                    </a:lnTo>
                    <a:lnTo>
                      <a:pt x="77" y="142"/>
                    </a:lnTo>
                    <a:lnTo>
                      <a:pt x="79" y="144"/>
                    </a:lnTo>
                    <a:lnTo>
                      <a:pt x="79" y="145"/>
                    </a:lnTo>
                    <a:lnTo>
                      <a:pt x="77" y="147"/>
                    </a:lnTo>
                    <a:lnTo>
                      <a:pt x="77" y="147"/>
                    </a:lnTo>
                    <a:close/>
                    <a:moveTo>
                      <a:pt x="688" y="139"/>
                    </a:moveTo>
                    <a:lnTo>
                      <a:pt x="688" y="139"/>
                    </a:lnTo>
                    <a:lnTo>
                      <a:pt x="684" y="139"/>
                    </a:lnTo>
                    <a:lnTo>
                      <a:pt x="684" y="137"/>
                    </a:lnTo>
                    <a:lnTo>
                      <a:pt x="683" y="135"/>
                    </a:lnTo>
                    <a:lnTo>
                      <a:pt x="683" y="133"/>
                    </a:lnTo>
                    <a:lnTo>
                      <a:pt x="683" y="133"/>
                    </a:lnTo>
                    <a:lnTo>
                      <a:pt x="681" y="132"/>
                    </a:lnTo>
                    <a:lnTo>
                      <a:pt x="683" y="132"/>
                    </a:lnTo>
                    <a:lnTo>
                      <a:pt x="686" y="130"/>
                    </a:lnTo>
                    <a:lnTo>
                      <a:pt x="686" y="130"/>
                    </a:lnTo>
                    <a:lnTo>
                      <a:pt x="690" y="130"/>
                    </a:lnTo>
                    <a:lnTo>
                      <a:pt x="690" y="132"/>
                    </a:lnTo>
                    <a:lnTo>
                      <a:pt x="690" y="135"/>
                    </a:lnTo>
                    <a:lnTo>
                      <a:pt x="688" y="139"/>
                    </a:lnTo>
                    <a:lnTo>
                      <a:pt x="688" y="139"/>
                    </a:lnTo>
                    <a:close/>
                    <a:moveTo>
                      <a:pt x="686" y="128"/>
                    </a:moveTo>
                    <a:lnTo>
                      <a:pt x="686" y="128"/>
                    </a:lnTo>
                    <a:lnTo>
                      <a:pt x="684" y="128"/>
                    </a:lnTo>
                    <a:lnTo>
                      <a:pt x="676" y="130"/>
                    </a:lnTo>
                    <a:lnTo>
                      <a:pt x="678" y="130"/>
                    </a:lnTo>
                    <a:lnTo>
                      <a:pt x="678" y="128"/>
                    </a:lnTo>
                    <a:lnTo>
                      <a:pt x="678" y="128"/>
                    </a:lnTo>
                    <a:lnTo>
                      <a:pt x="679" y="128"/>
                    </a:lnTo>
                    <a:lnTo>
                      <a:pt x="679" y="128"/>
                    </a:lnTo>
                    <a:lnTo>
                      <a:pt x="679" y="128"/>
                    </a:lnTo>
                    <a:lnTo>
                      <a:pt x="681" y="128"/>
                    </a:lnTo>
                    <a:lnTo>
                      <a:pt x="681" y="128"/>
                    </a:lnTo>
                    <a:lnTo>
                      <a:pt x="683" y="128"/>
                    </a:lnTo>
                    <a:lnTo>
                      <a:pt x="684" y="128"/>
                    </a:lnTo>
                    <a:lnTo>
                      <a:pt x="684" y="127"/>
                    </a:lnTo>
                    <a:lnTo>
                      <a:pt x="686" y="128"/>
                    </a:lnTo>
                    <a:lnTo>
                      <a:pt x="686" y="128"/>
                    </a:lnTo>
                    <a:close/>
                    <a:moveTo>
                      <a:pt x="772" y="125"/>
                    </a:moveTo>
                    <a:lnTo>
                      <a:pt x="777" y="127"/>
                    </a:lnTo>
                    <a:lnTo>
                      <a:pt x="779" y="127"/>
                    </a:lnTo>
                    <a:lnTo>
                      <a:pt x="779" y="127"/>
                    </a:lnTo>
                    <a:lnTo>
                      <a:pt x="782" y="127"/>
                    </a:lnTo>
                    <a:lnTo>
                      <a:pt x="782" y="127"/>
                    </a:lnTo>
                    <a:lnTo>
                      <a:pt x="785" y="130"/>
                    </a:lnTo>
                    <a:lnTo>
                      <a:pt x="787" y="132"/>
                    </a:lnTo>
                    <a:lnTo>
                      <a:pt x="789" y="133"/>
                    </a:lnTo>
                    <a:lnTo>
                      <a:pt x="792" y="133"/>
                    </a:lnTo>
                    <a:lnTo>
                      <a:pt x="791" y="135"/>
                    </a:lnTo>
                    <a:lnTo>
                      <a:pt x="787" y="135"/>
                    </a:lnTo>
                    <a:lnTo>
                      <a:pt x="787" y="135"/>
                    </a:lnTo>
                    <a:lnTo>
                      <a:pt x="784" y="135"/>
                    </a:lnTo>
                    <a:lnTo>
                      <a:pt x="782" y="135"/>
                    </a:lnTo>
                    <a:lnTo>
                      <a:pt x="780" y="133"/>
                    </a:lnTo>
                    <a:lnTo>
                      <a:pt x="780" y="132"/>
                    </a:lnTo>
                    <a:lnTo>
                      <a:pt x="779" y="128"/>
                    </a:lnTo>
                    <a:lnTo>
                      <a:pt x="777" y="130"/>
                    </a:lnTo>
                    <a:lnTo>
                      <a:pt x="775" y="128"/>
                    </a:lnTo>
                    <a:lnTo>
                      <a:pt x="775" y="128"/>
                    </a:lnTo>
                    <a:lnTo>
                      <a:pt x="775" y="128"/>
                    </a:lnTo>
                    <a:lnTo>
                      <a:pt x="773" y="127"/>
                    </a:lnTo>
                    <a:lnTo>
                      <a:pt x="772" y="127"/>
                    </a:lnTo>
                    <a:lnTo>
                      <a:pt x="772" y="125"/>
                    </a:lnTo>
                    <a:lnTo>
                      <a:pt x="772" y="125"/>
                    </a:lnTo>
                    <a:close/>
                    <a:moveTo>
                      <a:pt x="618" y="128"/>
                    </a:moveTo>
                    <a:lnTo>
                      <a:pt x="618" y="128"/>
                    </a:lnTo>
                    <a:lnTo>
                      <a:pt x="614" y="127"/>
                    </a:lnTo>
                    <a:lnTo>
                      <a:pt x="614" y="127"/>
                    </a:lnTo>
                    <a:lnTo>
                      <a:pt x="616" y="125"/>
                    </a:lnTo>
                    <a:lnTo>
                      <a:pt x="616" y="125"/>
                    </a:lnTo>
                    <a:lnTo>
                      <a:pt x="618" y="127"/>
                    </a:lnTo>
                    <a:lnTo>
                      <a:pt x="618" y="128"/>
                    </a:lnTo>
                    <a:lnTo>
                      <a:pt x="618" y="128"/>
                    </a:lnTo>
                    <a:close/>
                    <a:moveTo>
                      <a:pt x="681" y="123"/>
                    </a:moveTo>
                    <a:lnTo>
                      <a:pt x="679" y="123"/>
                    </a:lnTo>
                    <a:lnTo>
                      <a:pt x="678" y="121"/>
                    </a:lnTo>
                    <a:lnTo>
                      <a:pt x="679" y="121"/>
                    </a:lnTo>
                    <a:lnTo>
                      <a:pt x="679" y="121"/>
                    </a:lnTo>
                    <a:lnTo>
                      <a:pt x="681" y="121"/>
                    </a:lnTo>
                    <a:lnTo>
                      <a:pt x="681" y="120"/>
                    </a:lnTo>
                    <a:lnTo>
                      <a:pt x="681" y="121"/>
                    </a:lnTo>
                    <a:lnTo>
                      <a:pt x="683" y="121"/>
                    </a:lnTo>
                    <a:lnTo>
                      <a:pt x="681" y="123"/>
                    </a:lnTo>
                    <a:lnTo>
                      <a:pt x="681" y="123"/>
                    </a:lnTo>
                    <a:close/>
                    <a:moveTo>
                      <a:pt x="513" y="120"/>
                    </a:moveTo>
                    <a:lnTo>
                      <a:pt x="513" y="121"/>
                    </a:lnTo>
                    <a:lnTo>
                      <a:pt x="513" y="121"/>
                    </a:lnTo>
                    <a:lnTo>
                      <a:pt x="512" y="121"/>
                    </a:lnTo>
                    <a:lnTo>
                      <a:pt x="510" y="121"/>
                    </a:lnTo>
                    <a:lnTo>
                      <a:pt x="510" y="121"/>
                    </a:lnTo>
                    <a:lnTo>
                      <a:pt x="510" y="123"/>
                    </a:lnTo>
                    <a:lnTo>
                      <a:pt x="508" y="123"/>
                    </a:lnTo>
                    <a:lnTo>
                      <a:pt x="508" y="121"/>
                    </a:lnTo>
                    <a:lnTo>
                      <a:pt x="510" y="120"/>
                    </a:lnTo>
                    <a:lnTo>
                      <a:pt x="512" y="120"/>
                    </a:lnTo>
                    <a:lnTo>
                      <a:pt x="513" y="120"/>
                    </a:lnTo>
                    <a:lnTo>
                      <a:pt x="513" y="120"/>
                    </a:lnTo>
                    <a:close/>
                    <a:moveTo>
                      <a:pt x="736" y="127"/>
                    </a:moveTo>
                    <a:lnTo>
                      <a:pt x="741" y="127"/>
                    </a:lnTo>
                    <a:lnTo>
                      <a:pt x="743" y="127"/>
                    </a:lnTo>
                    <a:lnTo>
                      <a:pt x="746" y="127"/>
                    </a:lnTo>
                    <a:lnTo>
                      <a:pt x="746" y="127"/>
                    </a:lnTo>
                    <a:lnTo>
                      <a:pt x="748" y="128"/>
                    </a:lnTo>
                    <a:lnTo>
                      <a:pt x="748" y="130"/>
                    </a:lnTo>
                    <a:lnTo>
                      <a:pt x="748" y="132"/>
                    </a:lnTo>
                    <a:lnTo>
                      <a:pt x="748" y="133"/>
                    </a:lnTo>
                    <a:lnTo>
                      <a:pt x="749" y="135"/>
                    </a:lnTo>
                    <a:lnTo>
                      <a:pt x="751" y="137"/>
                    </a:lnTo>
                    <a:lnTo>
                      <a:pt x="751" y="139"/>
                    </a:lnTo>
                    <a:lnTo>
                      <a:pt x="751" y="140"/>
                    </a:lnTo>
                    <a:lnTo>
                      <a:pt x="749" y="142"/>
                    </a:lnTo>
                    <a:lnTo>
                      <a:pt x="748" y="144"/>
                    </a:lnTo>
                    <a:lnTo>
                      <a:pt x="748" y="145"/>
                    </a:lnTo>
                    <a:lnTo>
                      <a:pt x="748" y="147"/>
                    </a:lnTo>
                    <a:lnTo>
                      <a:pt x="748" y="150"/>
                    </a:lnTo>
                    <a:lnTo>
                      <a:pt x="748" y="152"/>
                    </a:lnTo>
                    <a:lnTo>
                      <a:pt x="749" y="154"/>
                    </a:lnTo>
                    <a:lnTo>
                      <a:pt x="749" y="157"/>
                    </a:lnTo>
                    <a:lnTo>
                      <a:pt x="753" y="162"/>
                    </a:lnTo>
                    <a:lnTo>
                      <a:pt x="755" y="166"/>
                    </a:lnTo>
                    <a:lnTo>
                      <a:pt x="755" y="164"/>
                    </a:lnTo>
                    <a:lnTo>
                      <a:pt x="755" y="162"/>
                    </a:lnTo>
                    <a:lnTo>
                      <a:pt x="756" y="161"/>
                    </a:lnTo>
                    <a:lnTo>
                      <a:pt x="756" y="161"/>
                    </a:lnTo>
                    <a:lnTo>
                      <a:pt x="758" y="161"/>
                    </a:lnTo>
                    <a:lnTo>
                      <a:pt x="758" y="162"/>
                    </a:lnTo>
                    <a:lnTo>
                      <a:pt x="758" y="164"/>
                    </a:lnTo>
                    <a:lnTo>
                      <a:pt x="760" y="169"/>
                    </a:lnTo>
                    <a:lnTo>
                      <a:pt x="760" y="169"/>
                    </a:lnTo>
                    <a:lnTo>
                      <a:pt x="761" y="168"/>
                    </a:lnTo>
                    <a:lnTo>
                      <a:pt x="761" y="169"/>
                    </a:lnTo>
                    <a:lnTo>
                      <a:pt x="761" y="173"/>
                    </a:lnTo>
                    <a:lnTo>
                      <a:pt x="763" y="174"/>
                    </a:lnTo>
                    <a:lnTo>
                      <a:pt x="763" y="174"/>
                    </a:lnTo>
                    <a:lnTo>
                      <a:pt x="767" y="176"/>
                    </a:lnTo>
                    <a:lnTo>
                      <a:pt x="767" y="176"/>
                    </a:lnTo>
                    <a:lnTo>
                      <a:pt x="770" y="176"/>
                    </a:lnTo>
                    <a:lnTo>
                      <a:pt x="772" y="176"/>
                    </a:lnTo>
                    <a:lnTo>
                      <a:pt x="775" y="176"/>
                    </a:lnTo>
                    <a:lnTo>
                      <a:pt x="775" y="174"/>
                    </a:lnTo>
                    <a:lnTo>
                      <a:pt x="777" y="173"/>
                    </a:lnTo>
                    <a:lnTo>
                      <a:pt x="782" y="169"/>
                    </a:lnTo>
                    <a:lnTo>
                      <a:pt x="782" y="168"/>
                    </a:lnTo>
                    <a:lnTo>
                      <a:pt x="784" y="166"/>
                    </a:lnTo>
                    <a:lnTo>
                      <a:pt x="784" y="164"/>
                    </a:lnTo>
                    <a:lnTo>
                      <a:pt x="789" y="162"/>
                    </a:lnTo>
                    <a:lnTo>
                      <a:pt x="789" y="161"/>
                    </a:lnTo>
                    <a:lnTo>
                      <a:pt x="791" y="159"/>
                    </a:lnTo>
                    <a:lnTo>
                      <a:pt x="791" y="157"/>
                    </a:lnTo>
                    <a:lnTo>
                      <a:pt x="792" y="156"/>
                    </a:lnTo>
                    <a:lnTo>
                      <a:pt x="796" y="156"/>
                    </a:lnTo>
                    <a:lnTo>
                      <a:pt x="801" y="154"/>
                    </a:lnTo>
                    <a:lnTo>
                      <a:pt x="804" y="152"/>
                    </a:lnTo>
                    <a:lnTo>
                      <a:pt x="806" y="150"/>
                    </a:lnTo>
                    <a:lnTo>
                      <a:pt x="808" y="150"/>
                    </a:lnTo>
                    <a:lnTo>
                      <a:pt x="806" y="149"/>
                    </a:lnTo>
                    <a:lnTo>
                      <a:pt x="806" y="147"/>
                    </a:lnTo>
                    <a:lnTo>
                      <a:pt x="808" y="147"/>
                    </a:lnTo>
                    <a:lnTo>
                      <a:pt x="811" y="145"/>
                    </a:lnTo>
                    <a:lnTo>
                      <a:pt x="814" y="142"/>
                    </a:lnTo>
                    <a:lnTo>
                      <a:pt x="820" y="140"/>
                    </a:lnTo>
                    <a:lnTo>
                      <a:pt x="821" y="140"/>
                    </a:lnTo>
                    <a:lnTo>
                      <a:pt x="823" y="142"/>
                    </a:lnTo>
                    <a:lnTo>
                      <a:pt x="825" y="144"/>
                    </a:lnTo>
                    <a:lnTo>
                      <a:pt x="835" y="147"/>
                    </a:lnTo>
                    <a:lnTo>
                      <a:pt x="837" y="147"/>
                    </a:lnTo>
                    <a:lnTo>
                      <a:pt x="838" y="149"/>
                    </a:lnTo>
                    <a:lnTo>
                      <a:pt x="840" y="150"/>
                    </a:lnTo>
                    <a:lnTo>
                      <a:pt x="842" y="150"/>
                    </a:lnTo>
                    <a:lnTo>
                      <a:pt x="845" y="152"/>
                    </a:lnTo>
                    <a:lnTo>
                      <a:pt x="847" y="152"/>
                    </a:lnTo>
                    <a:lnTo>
                      <a:pt x="850" y="156"/>
                    </a:lnTo>
                    <a:lnTo>
                      <a:pt x="857" y="157"/>
                    </a:lnTo>
                    <a:lnTo>
                      <a:pt x="859" y="157"/>
                    </a:lnTo>
                    <a:lnTo>
                      <a:pt x="864" y="157"/>
                    </a:lnTo>
                    <a:lnTo>
                      <a:pt x="864" y="157"/>
                    </a:lnTo>
                    <a:lnTo>
                      <a:pt x="866" y="159"/>
                    </a:lnTo>
                    <a:lnTo>
                      <a:pt x="868" y="159"/>
                    </a:lnTo>
                    <a:lnTo>
                      <a:pt x="873" y="159"/>
                    </a:lnTo>
                    <a:lnTo>
                      <a:pt x="874" y="159"/>
                    </a:lnTo>
                    <a:lnTo>
                      <a:pt x="874" y="161"/>
                    </a:lnTo>
                    <a:lnTo>
                      <a:pt x="876" y="162"/>
                    </a:lnTo>
                    <a:lnTo>
                      <a:pt x="880" y="162"/>
                    </a:lnTo>
                    <a:lnTo>
                      <a:pt x="880" y="166"/>
                    </a:lnTo>
                    <a:lnTo>
                      <a:pt x="880" y="169"/>
                    </a:lnTo>
                    <a:lnTo>
                      <a:pt x="880" y="174"/>
                    </a:lnTo>
                    <a:lnTo>
                      <a:pt x="880" y="178"/>
                    </a:lnTo>
                    <a:lnTo>
                      <a:pt x="880" y="181"/>
                    </a:lnTo>
                    <a:lnTo>
                      <a:pt x="880" y="185"/>
                    </a:lnTo>
                    <a:lnTo>
                      <a:pt x="880" y="190"/>
                    </a:lnTo>
                    <a:lnTo>
                      <a:pt x="880" y="193"/>
                    </a:lnTo>
                    <a:lnTo>
                      <a:pt x="880" y="196"/>
                    </a:lnTo>
                    <a:lnTo>
                      <a:pt x="880" y="202"/>
                    </a:lnTo>
                    <a:lnTo>
                      <a:pt x="880" y="205"/>
                    </a:lnTo>
                    <a:lnTo>
                      <a:pt x="880" y="208"/>
                    </a:lnTo>
                    <a:lnTo>
                      <a:pt x="880" y="212"/>
                    </a:lnTo>
                    <a:lnTo>
                      <a:pt x="880" y="217"/>
                    </a:lnTo>
                    <a:lnTo>
                      <a:pt x="880" y="220"/>
                    </a:lnTo>
                    <a:lnTo>
                      <a:pt x="880" y="224"/>
                    </a:lnTo>
                    <a:lnTo>
                      <a:pt x="880" y="229"/>
                    </a:lnTo>
                    <a:lnTo>
                      <a:pt x="880" y="232"/>
                    </a:lnTo>
                    <a:lnTo>
                      <a:pt x="880" y="234"/>
                    </a:lnTo>
                    <a:lnTo>
                      <a:pt x="880" y="236"/>
                    </a:lnTo>
                    <a:lnTo>
                      <a:pt x="878" y="239"/>
                    </a:lnTo>
                    <a:lnTo>
                      <a:pt x="878" y="241"/>
                    </a:lnTo>
                    <a:lnTo>
                      <a:pt x="880" y="243"/>
                    </a:lnTo>
                    <a:lnTo>
                      <a:pt x="880" y="244"/>
                    </a:lnTo>
                    <a:lnTo>
                      <a:pt x="880" y="248"/>
                    </a:lnTo>
                    <a:lnTo>
                      <a:pt x="880" y="251"/>
                    </a:lnTo>
                    <a:lnTo>
                      <a:pt x="880" y="254"/>
                    </a:lnTo>
                    <a:lnTo>
                      <a:pt x="880" y="260"/>
                    </a:lnTo>
                    <a:lnTo>
                      <a:pt x="880" y="263"/>
                    </a:lnTo>
                    <a:lnTo>
                      <a:pt x="880" y="266"/>
                    </a:lnTo>
                    <a:lnTo>
                      <a:pt x="880" y="271"/>
                    </a:lnTo>
                    <a:lnTo>
                      <a:pt x="880" y="275"/>
                    </a:lnTo>
                    <a:lnTo>
                      <a:pt x="880" y="278"/>
                    </a:lnTo>
                    <a:lnTo>
                      <a:pt x="880" y="283"/>
                    </a:lnTo>
                    <a:lnTo>
                      <a:pt x="880" y="287"/>
                    </a:lnTo>
                    <a:lnTo>
                      <a:pt x="880" y="287"/>
                    </a:lnTo>
                    <a:lnTo>
                      <a:pt x="880" y="287"/>
                    </a:lnTo>
                    <a:lnTo>
                      <a:pt x="876" y="283"/>
                    </a:lnTo>
                    <a:lnTo>
                      <a:pt x="874" y="282"/>
                    </a:lnTo>
                    <a:lnTo>
                      <a:pt x="873" y="280"/>
                    </a:lnTo>
                    <a:lnTo>
                      <a:pt x="871" y="277"/>
                    </a:lnTo>
                    <a:lnTo>
                      <a:pt x="862" y="271"/>
                    </a:lnTo>
                    <a:lnTo>
                      <a:pt x="861" y="270"/>
                    </a:lnTo>
                    <a:lnTo>
                      <a:pt x="861" y="268"/>
                    </a:lnTo>
                    <a:lnTo>
                      <a:pt x="861" y="268"/>
                    </a:lnTo>
                    <a:lnTo>
                      <a:pt x="862" y="266"/>
                    </a:lnTo>
                    <a:lnTo>
                      <a:pt x="864" y="263"/>
                    </a:lnTo>
                    <a:lnTo>
                      <a:pt x="862" y="266"/>
                    </a:lnTo>
                    <a:lnTo>
                      <a:pt x="859" y="266"/>
                    </a:lnTo>
                    <a:lnTo>
                      <a:pt x="857" y="268"/>
                    </a:lnTo>
                    <a:lnTo>
                      <a:pt x="854" y="268"/>
                    </a:lnTo>
                    <a:lnTo>
                      <a:pt x="852" y="268"/>
                    </a:lnTo>
                    <a:lnTo>
                      <a:pt x="849" y="268"/>
                    </a:lnTo>
                    <a:lnTo>
                      <a:pt x="849" y="268"/>
                    </a:lnTo>
                    <a:lnTo>
                      <a:pt x="847" y="268"/>
                    </a:lnTo>
                    <a:lnTo>
                      <a:pt x="847" y="266"/>
                    </a:lnTo>
                    <a:lnTo>
                      <a:pt x="847" y="265"/>
                    </a:lnTo>
                    <a:lnTo>
                      <a:pt x="845" y="266"/>
                    </a:lnTo>
                    <a:lnTo>
                      <a:pt x="844" y="268"/>
                    </a:lnTo>
                    <a:lnTo>
                      <a:pt x="840" y="270"/>
                    </a:lnTo>
                    <a:lnTo>
                      <a:pt x="840" y="270"/>
                    </a:lnTo>
                    <a:lnTo>
                      <a:pt x="838" y="270"/>
                    </a:lnTo>
                    <a:lnTo>
                      <a:pt x="838" y="268"/>
                    </a:lnTo>
                    <a:lnTo>
                      <a:pt x="840" y="266"/>
                    </a:lnTo>
                    <a:lnTo>
                      <a:pt x="840" y="266"/>
                    </a:lnTo>
                    <a:lnTo>
                      <a:pt x="840" y="263"/>
                    </a:lnTo>
                    <a:lnTo>
                      <a:pt x="842" y="263"/>
                    </a:lnTo>
                    <a:lnTo>
                      <a:pt x="842" y="260"/>
                    </a:lnTo>
                    <a:lnTo>
                      <a:pt x="844" y="258"/>
                    </a:lnTo>
                    <a:lnTo>
                      <a:pt x="844" y="258"/>
                    </a:lnTo>
                    <a:lnTo>
                      <a:pt x="844" y="256"/>
                    </a:lnTo>
                    <a:lnTo>
                      <a:pt x="842" y="256"/>
                    </a:lnTo>
                    <a:lnTo>
                      <a:pt x="840" y="254"/>
                    </a:lnTo>
                    <a:lnTo>
                      <a:pt x="840" y="253"/>
                    </a:lnTo>
                    <a:lnTo>
                      <a:pt x="838" y="253"/>
                    </a:lnTo>
                    <a:lnTo>
                      <a:pt x="838" y="251"/>
                    </a:lnTo>
                    <a:lnTo>
                      <a:pt x="837" y="251"/>
                    </a:lnTo>
                    <a:lnTo>
                      <a:pt x="838" y="251"/>
                    </a:lnTo>
                    <a:lnTo>
                      <a:pt x="838" y="249"/>
                    </a:lnTo>
                    <a:lnTo>
                      <a:pt x="840" y="249"/>
                    </a:lnTo>
                    <a:lnTo>
                      <a:pt x="842" y="251"/>
                    </a:lnTo>
                    <a:lnTo>
                      <a:pt x="844" y="251"/>
                    </a:lnTo>
                    <a:lnTo>
                      <a:pt x="845" y="249"/>
                    </a:lnTo>
                    <a:lnTo>
                      <a:pt x="844" y="249"/>
                    </a:lnTo>
                    <a:lnTo>
                      <a:pt x="844" y="249"/>
                    </a:lnTo>
                    <a:lnTo>
                      <a:pt x="838" y="249"/>
                    </a:lnTo>
                    <a:lnTo>
                      <a:pt x="837" y="248"/>
                    </a:lnTo>
                    <a:lnTo>
                      <a:pt x="835" y="244"/>
                    </a:lnTo>
                    <a:lnTo>
                      <a:pt x="833" y="244"/>
                    </a:lnTo>
                    <a:lnTo>
                      <a:pt x="835" y="244"/>
                    </a:lnTo>
                    <a:lnTo>
                      <a:pt x="838" y="244"/>
                    </a:lnTo>
                    <a:lnTo>
                      <a:pt x="838" y="243"/>
                    </a:lnTo>
                    <a:lnTo>
                      <a:pt x="837" y="241"/>
                    </a:lnTo>
                    <a:lnTo>
                      <a:pt x="837" y="239"/>
                    </a:lnTo>
                    <a:lnTo>
                      <a:pt x="835" y="237"/>
                    </a:lnTo>
                    <a:lnTo>
                      <a:pt x="833" y="236"/>
                    </a:lnTo>
                    <a:lnTo>
                      <a:pt x="832" y="234"/>
                    </a:lnTo>
                    <a:lnTo>
                      <a:pt x="830" y="229"/>
                    </a:lnTo>
                    <a:lnTo>
                      <a:pt x="828" y="225"/>
                    </a:lnTo>
                    <a:lnTo>
                      <a:pt x="828" y="225"/>
                    </a:lnTo>
                    <a:lnTo>
                      <a:pt x="830" y="224"/>
                    </a:lnTo>
                    <a:lnTo>
                      <a:pt x="828" y="224"/>
                    </a:lnTo>
                    <a:lnTo>
                      <a:pt x="826" y="224"/>
                    </a:lnTo>
                    <a:lnTo>
                      <a:pt x="828" y="222"/>
                    </a:lnTo>
                    <a:lnTo>
                      <a:pt x="830" y="220"/>
                    </a:lnTo>
                    <a:lnTo>
                      <a:pt x="828" y="220"/>
                    </a:lnTo>
                    <a:lnTo>
                      <a:pt x="826" y="222"/>
                    </a:lnTo>
                    <a:lnTo>
                      <a:pt x="825" y="222"/>
                    </a:lnTo>
                    <a:lnTo>
                      <a:pt x="825" y="222"/>
                    </a:lnTo>
                    <a:lnTo>
                      <a:pt x="825" y="220"/>
                    </a:lnTo>
                    <a:lnTo>
                      <a:pt x="823" y="220"/>
                    </a:lnTo>
                    <a:lnTo>
                      <a:pt x="825" y="219"/>
                    </a:lnTo>
                    <a:lnTo>
                      <a:pt x="823" y="217"/>
                    </a:lnTo>
                    <a:lnTo>
                      <a:pt x="823" y="215"/>
                    </a:lnTo>
                    <a:lnTo>
                      <a:pt x="821" y="215"/>
                    </a:lnTo>
                    <a:lnTo>
                      <a:pt x="820" y="215"/>
                    </a:lnTo>
                    <a:lnTo>
                      <a:pt x="820" y="215"/>
                    </a:lnTo>
                    <a:lnTo>
                      <a:pt x="818" y="214"/>
                    </a:lnTo>
                    <a:lnTo>
                      <a:pt x="818" y="214"/>
                    </a:lnTo>
                    <a:lnTo>
                      <a:pt x="809" y="208"/>
                    </a:lnTo>
                    <a:lnTo>
                      <a:pt x="809" y="207"/>
                    </a:lnTo>
                    <a:lnTo>
                      <a:pt x="808" y="207"/>
                    </a:lnTo>
                    <a:lnTo>
                      <a:pt x="808" y="208"/>
                    </a:lnTo>
                    <a:lnTo>
                      <a:pt x="806" y="207"/>
                    </a:lnTo>
                    <a:lnTo>
                      <a:pt x="806" y="207"/>
                    </a:lnTo>
                    <a:lnTo>
                      <a:pt x="804" y="207"/>
                    </a:lnTo>
                    <a:lnTo>
                      <a:pt x="803" y="207"/>
                    </a:lnTo>
                    <a:lnTo>
                      <a:pt x="803" y="205"/>
                    </a:lnTo>
                    <a:lnTo>
                      <a:pt x="801" y="205"/>
                    </a:lnTo>
                    <a:lnTo>
                      <a:pt x="796" y="205"/>
                    </a:lnTo>
                    <a:lnTo>
                      <a:pt x="792" y="202"/>
                    </a:lnTo>
                    <a:lnTo>
                      <a:pt x="789" y="202"/>
                    </a:lnTo>
                    <a:lnTo>
                      <a:pt x="785" y="200"/>
                    </a:lnTo>
                    <a:lnTo>
                      <a:pt x="784" y="198"/>
                    </a:lnTo>
                    <a:lnTo>
                      <a:pt x="779" y="198"/>
                    </a:lnTo>
                    <a:lnTo>
                      <a:pt x="773" y="196"/>
                    </a:lnTo>
                    <a:lnTo>
                      <a:pt x="772" y="196"/>
                    </a:lnTo>
                    <a:lnTo>
                      <a:pt x="770" y="198"/>
                    </a:lnTo>
                    <a:lnTo>
                      <a:pt x="768" y="198"/>
                    </a:lnTo>
                    <a:lnTo>
                      <a:pt x="760" y="193"/>
                    </a:lnTo>
                    <a:lnTo>
                      <a:pt x="758" y="190"/>
                    </a:lnTo>
                    <a:lnTo>
                      <a:pt x="760" y="190"/>
                    </a:lnTo>
                    <a:lnTo>
                      <a:pt x="760" y="188"/>
                    </a:lnTo>
                    <a:lnTo>
                      <a:pt x="763" y="188"/>
                    </a:lnTo>
                    <a:lnTo>
                      <a:pt x="760" y="188"/>
                    </a:lnTo>
                    <a:lnTo>
                      <a:pt x="760" y="188"/>
                    </a:lnTo>
                    <a:lnTo>
                      <a:pt x="758" y="188"/>
                    </a:lnTo>
                    <a:lnTo>
                      <a:pt x="756" y="188"/>
                    </a:lnTo>
                    <a:lnTo>
                      <a:pt x="755" y="188"/>
                    </a:lnTo>
                    <a:lnTo>
                      <a:pt x="753" y="186"/>
                    </a:lnTo>
                    <a:lnTo>
                      <a:pt x="751" y="188"/>
                    </a:lnTo>
                    <a:lnTo>
                      <a:pt x="749" y="186"/>
                    </a:lnTo>
                    <a:lnTo>
                      <a:pt x="749" y="186"/>
                    </a:lnTo>
                    <a:lnTo>
                      <a:pt x="749" y="185"/>
                    </a:lnTo>
                    <a:lnTo>
                      <a:pt x="748" y="185"/>
                    </a:lnTo>
                    <a:lnTo>
                      <a:pt x="746" y="185"/>
                    </a:lnTo>
                    <a:lnTo>
                      <a:pt x="746" y="185"/>
                    </a:lnTo>
                    <a:lnTo>
                      <a:pt x="744" y="185"/>
                    </a:lnTo>
                    <a:lnTo>
                      <a:pt x="744" y="183"/>
                    </a:lnTo>
                    <a:lnTo>
                      <a:pt x="743" y="183"/>
                    </a:lnTo>
                    <a:lnTo>
                      <a:pt x="743" y="183"/>
                    </a:lnTo>
                    <a:lnTo>
                      <a:pt x="741" y="181"/>
                    </a:lnTo>
                    <a:lnTo>
                      <a:pt x="739" y="179"/>
                    </a:lnTo>
                    <a:lnTo>
                      <a:pt x="739" y="176"/>
                    </a:lnTo>
                    <a:lnTo>
                      <a:pt x="739" y="174"/>
                    </a:lnTo>
                    <a:lnTo>
                      <a:pt x="741" y="173"/>
                    </a:lnTo>
                    <a:lnTo>
                      <a:pt x="743" y="171"/>
                    </a:lnTo>
                    <a:lnTo>
                      <a:pt x="741" y="171"/>
                    </a:lnTo>
                    <a:lnTo>
                      <a:pt x="741" y="171"/>
                    </a:lnTo>
                    <a:lnTo>
                      <a:pt x="739" y="173"/>
                    </a:lnTo>
                    <a:lnTo>
                      <a:pt x="739" y="173"/>
                    </a:lnTo>
                    <a:lnTo>
                      <a:pt x="739" y="176"/>
                    </a:lnTo>
                    <a:lnTo>
                      <a:pt x="737" y="178"/>
                    </a:lnTo>
                    <a:lnTo>
                      <a:pt x="736" y="178"/>
                    </a:lnTo>
                    <a:lnTo>
                      <a:pt x="737" y="179"/>
                    </a:lnTo>
                    <a:lnTo>
                      <a:pt x="736" y="181"/>
                    </a:lnTo>
                    <a:lnTo>
                      <a:pt x="734" y="183"/>
                    </a:lnTo>
                    <a:lnTo>
                      <a:pt x="734" y="185"/>
                    </a:lnTo>
                    <a:lnTo>
                      <a:pt x="734" y="186"/>
                    </a:lnTo>
                    <a:lnTo>
                      <a:pt x="734" y="186"/>
                    </a:lnTo>
                    <a:lnTo>
                      <a:pt x="731" y="190"/>
                    </a:lnTo>
                    <a:lnTo>
                      <a:pt x="731" y="190"/>
                    </a:lnTo>
                    <a:lnTo>
                      <a:pt x="729" y="190"/>
                    </a:lnTo>
                    <a:lnTo>
                      <a:pt x="725" y="191"/>
                    </a:lnTo>
                    <a:lnTo>
                      <a:pt x="725" y="190"/>
                    </a:lnTo>
                    <a:lnTo>
                      <a:pt x="724" y="190"/>
                    </a:lnTo>
                    <a:lnTo>
                      <a:pt x="724" y="188"/>
                    </a:lnTo>
                    <a:lnTo>
                      <a:pt x="722" y="186"/>
                    </a:lnTo>
                    <a:lnTo>
                      <a:pt x="722" y="183"/>
                    </a:lnTo>
                    <a:lnTo>
                      <a:pt x="724" y="179"/>
                    </a:lnTo>
                    <a:lnTo>
                      <a:pt x="724" y="178"/>
                    </a:lnTo>
                    <a:lnTo>
                      <a:pt x="722" y="176"/>
                    </a:lnTo>
                    <a:lnTo>
                      <a:pt x="719" y="173"/>
                    </a:lnTo>
                    <a:lnTo>
                      <a:pt x="714" y="169"/>
                    </a:lnTo>
                    <a:lnTo>
                      <a:pt x="712" y="169"/>
                    </a:lnTo>
                    <a:lnTo>
                      <a:pt x="710" y="169"/>
                    </a:lnTo>
                    <a:lnTo>
                      <a:pt x="708" y="168"/>
                    </a:lnTo>
                    <a:lnTo>
                      <a:pt x="707" y="168"/>
                    </a:lnTo>
                    <a:lnTo>
                      <a:pt x="707" y="166"/>
                    </a:lnTo>
                    <a:lnTo>
                      <a:pt x="708" y="166"/>
                    </a:lnTo>
                    <a:lnTo>
                      <a:pt x="712" y="164"/>
                    </a:lnTo>
                    <a:lnTo>
                      <a:pt x="714" y="164"/>
                    </a:lnTo>
                    <a:lnTo>
                      <a:pt x="719" y="164"/>
                    </a:lnTo>
                    <a:lnTo>
                      <a:pt x="720" y="166"/>
                    </a:lnTo>
                    <a:lnTo>
                      <a:pt x="722" y="166"/>
                    </a:lnTo>
                    <a:lnTo>
                      <a:pt x="724" y="164"/>
                    </a:lnTo>
                    <a:lnTo>
                      <a:pt x="727" y="161"/>
                    </a:lnTo>
                    <a:lnTo>
                      <a:pt x="729" y="159"/>
                    </a:lnTo>
                    <a:lnTo>
                      <a:pt x="731" y="159"/>
                    </a:lnTo>
                    <a:lnTo>
                      <a:pt x="732" y="159"/>
                    </a:lnTo>
                    <a:lnTo>
                      <a:pt x="734" y="161"/>
                    </a:lnTo>
                    <a:lnTo>
                      <a:pt x="737" y="161"/>
                    </a:lnTo>
                    <a:lnTo>
                      <a:pt x="737" y="161"/>
                    </a:lnTo>
                    <a:lnTo>
                      <a:pt x="739" y="162"/>
                    </a:lnTo>
                    <a:lnTo>
                      <a:pt x="739" y="162"/>
                    </a:lnTo>
                    <a:lnTo>
                      <a:pt x="741" y="161"/>
                    </a:lnTo>
                    <a:lnTo>
                      <a:pt x="741" y="159"/>
                    </a:lnTo>
                    <a:lnTo>
                      <a:pt x="743" y="159"/>
                    </a:lnTo>
                    <a:lnTo>
                      <a:pt x="743" y="159"/>
                    </a:lnTo>
                    <a:lnTo>
                      <a:pt x="744" y="159"/>
                    </a:lnTo>
                    <a:lnTo>
                      <a:pt x="744" y="157"/>
                    </a:lnTo>
                    <a:lnTo>
                      <a:pt x="743" y="156"/>
                    </a:lnTo>
                    <a:lnTo>
                      <a:pt x="743" y="156"/>
                    </a:lnTo>
                    <a:lnTo>
                      <a:pt x="744" y="154"/>
                    </a:lnTo>
                    <a:lnTo>
                      <a:pt x="744" y="154"/>
                    </a:lnTo>
                    <a:lnTo>
                      <a:pt x="744" y="152"/>
                    </a:lnTo>
                    <a:lnTo>
                      <a:pt x="741" y="154"/>
                    </a:lnTo>
                    <a:lnTo>
                      <a:pt x="736" y="156"/>
                    </a:lnTo>
                    <a:lnTo>
                      <a:pt x="734" y="156"/>
                    </a:lnTo>
                    <a:lnTo>
                      <a:pt x="731" y="156"/>
                    </a:lnTo>
                    <a:lnTo>
                      <a:pt x="725" y="156"/>
                    </a:lnTo>
                    <a:lnTo>
                      <a:pt x="724" y="156"/>
                    </a:lnTo>
                    <a:lnTo>
                      <a:pt x="719" y="156"/>
                    </a:lnTo>
                    <a:lnTo>
                      <a:pt x="717" y="156"/>
                    </a:lnTo>
                    <a:lnTo>
                      <a:pt x="715" y="156"/>
                    </a:lnTo>
                    <a:lnTo>
                      <a:pt x="714" y="156"/>
                    </a:lnTo>
                    <a:lnTo>
                      <a:pt x="712" y="154"/>
                    </a:lnTo>
                    <a:lnTo>
                      <a:pt x="710" y="152"/>
                    </a:lnTo>
                    <a:lnTo>
                      <a:pt x="708" y="152"/>
                    </a:lnTo>
                    <a:lnTo>
                      <a:pt x="708" y="150"/>
                    </a:lnTo>
                    <a:lnTo>
                      <a:pt x="707" y="149"/>
                    </a:lnTo>
                    <a:lnTo>
                      <a:pt x="707" y="145"/>
                    </a:lnTo>
                    <a:lnTo>
                      <a:pt x="707" y="142"/>
                    </a:lnTo>
                    <a:lnTo>
                      <a:pt x="703" y="142"/>
                    </a:lnTo>
                    <a:lnTo>
                      <a:pt x="702" y="142"/>
                    </a:lnTo>
                    <a:lnTo>
                      <a:pt x="693" y="139"/>
                    </a:lnTo>
                    <a:lnTo>
                      <a:pt x="693" y="140"/>
                    </a:lnTo>
                    <a:lnTo>
                      <a:pt x="691" y="140"/>
                    </a:lnTo>
                    <a:lnTo>
                      <a:pt x="690" y="140"/>
                    </a:lnTo>
                    <a:lnTo>
                      <a:pt x="690" y="140"/>
                    </a:lnTo>
                    <a:lnTo>
                      <a:pt x="688" y="140"/>
                    </a:lnTo>
                    <a:lnTo>
                      <a:pt x="688" y="139"/>
                    </a:lnTo>
                    <a:lnTo>
                      <a:pt x="690" y="137"/>
                    </a:lnTo>
                    <a:lnTo>
                      <a:pt x="690" y="137"/>
                    </a:lnTo>
                    <a:lnTo>
                      <a:pt x="691" y="135"/>
                    </a:lnTo>
                    <a:lnTo>
                      <a:pt x="691" y="135"/>
                    </a:lnTo>
                    <a:lnTo>
                      <a:pt x="693" y="132"/>
                    </a:lnTo>
                    <a:lnTo>
                      <a:pt x="693" y="130"/>
                    </a:lnTo>
                    <a:lnTo>
                      <a:pt x="693" y="130"/>
                    </a:lnTo>
                    <a:lnTo>
                      <a:pt x="693" y="128"/>
                    </a:lnTo>
                    <a:lnTo>
                      <a:pt x="695" y="128"/>
                    </a:lnTo>
                    <a:lnTo>
                      <a:pt x="696" y="128"/>
                    </a:lnTo>
                    <a:lnTo>
                      <a:pt x="703" y="127"/>
                    </a:lnTo>
                    <a:lnTo>
                      <a:pt x="705" y="125"/>
                    </a:lnTo>
                    <a:lnTo>
                      <a:pt x="707" y="123"/>
                    </a:lnTo>
                    <a:lnTo>
                      <a:pt x="708" y="123"/>
                    </a:lnTo>
                    <a:lnTo>
                      <a:pt x="708" y="121"/>
                    </a:lnTo>
                    <a:lnTo>
                      <a:pt x="710" y="121"/>
                    </a:lnTo>
                    <a:lnTo>
                      <a:pt x="715" y="120"/>
                    </a:lnTo>
                    <a:lnTo>
                      <a:pt x="717" y="120"/>
                    </a:lnTo>
                    <a:lnTo>
                      <a:pt x="719" y="120"/>
                    </a:lnTo>
                    <a:lnTo>
                      <a:pt x="724" y="121"/>
                    </a:lnTo>
                    <a:lnTo>
                      <a:pt x="727" y="123"/>
                    </a:lnTo>
                    <a:lnTo>
                      <a:pt x="732" y="125"/>
                    </a:lnTo>
                    <a:lnTo>
                      <a:pt x="736" y="127"/>
                    </a:lnTo>
                    <a:lnTo>
                      <a:pt x="736" y="127"/>
                    </a:lnTo>
                    <a:close/>
                    <a:moveTo>
                      <a:pt x="178" y="120"/>
                    </a:moveTo>
                    <a:lnTo>
                      <a:pt x="180" y="121"/>
                    </a:lnTo>
                    <a:lnTo>
                      <a:pt x="181" y="121"/>
                    </a:lnTo>
                    <a:lnTo>
                      <a:pt x="180" y="123"/>
                    </a:lnTo>
                    <a:lnTo>
                      <a:pt x="180" y="123"/>
                    </a:lnTo>
                    <a:lnTo>
                      <a:pt x="180" y="125"/>
                    </a:lnTo>
                    <a:lnTo>
                      <a:pt x="178" y="123"/>
                    </a:lnTo>
                    <a:lnTo>
                      <a:pt x="176" y="125"/>
                    </a:lnTo>
                    <a:lnTo>
                      <a:pt x="176" y="123"/>
                    </a:lnTo>
                    <a:lnTo>
                      <a:pt x="174" y="121"/>
                    </a:lnTo>
                    <a:lnTo>
                      <a:pt x="174" y="120"/>
                    </a:lnTo>
                    <a:lnTo>
                      <a:pt x="176" y="120"/>
                    </a:lnTo>
                    <a:lnTo>
                      <a:pt x="176" y="120"/>
                    </a:lnTo>
                    <a:lnTo>
                      <a:pt x="176" y="120"/>
                    </a:lnTo>
                    <a:lnTo>
                      <a:pt x="178" y="120"/>
                    </a:lnTo>
                    <a:lnTo>
                      <a:pt x="178" y="120"/>
                    </a:lnTo>
                    <a:close/>
                    <a:moveTo>
                      <a:pt x="623" y="118"/>
                    </a:moveTo>
                    <a:lnTo>
                      <a:pt x="625" y="121"/>
                    </a:lnTo>
                    <a:lnTo>
                      <a:pt x="623" y="125"/>
                    </a:lnTo>
                    <a:lnTo>
                      <a:pt x="625" y="127"/>
                    </a:lnTo>
                    <a:lnTo>
                      <a:pt x="626" y="127"/>
                    </a:lnTo>
                    <a:lnTo>
                      <a:pt x="628" y="127"/>
                    </a:lnTo>
                    <a:lnTo>
                      <a:pt x="628" y="127"/>
                    </a:lnTo>
                    <a:lnTo>
                      <a:pt x="628" y="128"/>
                    </a:lnTo>
                    <a:lnTo>
                      <a:pt x="628" y="128"/>
                    </a:lnTo>
                    <a:lnTo>
                      <a:pt x="626" y="130"/>
                    </a:lnTo>
                    <a:lnTo>
                      <a:pt x="625" y="128"/>
                    </a:lnTo>
                    <a:lnTo>
                      <a:pt x="623" y="128"/>
                    </a:lnTo>
                    <a:lnTo>
                      <a:pt x="623" y="127"/>
                    </a:lnTo>
                    <a:lnTo>
                      <a:pt x="621" y="128"/>
                    </a:lnTo>
                    <a:lnTo>
                      <a:pt x="619" y="128"/>
                    </a:lnTo>
                    <a:lnTo>
                      <a:pt x="619" y="127"/>
                    </a:lnTo>
                    <a:lnTo>
                      <a:pt x="621" y="125"/>
                    </a:lnTo>
                    <a:lnTo>
                      <a:pt x="619" y="125"/>
                    </a:lnTo>
                    <a:lnTo>
                      <a:pt x="618" y="121"/>
                    </a:lnTo>
                    <a:lnTo>
                      <a:pt x="618" y="121"/>
                    </a:lnTo>
                    <a:lnTo>
                      <a:pt x="618" y="120"/>
                    </a:lnTo>
                    <a:lnTo>
                      <a:pt x="618" y="120"/>
                    </a:lnTo>
                    <a:lnTo>
                      <a:pt x="618" y="120"/>
                    </a:lnTo>
                    <a:lnTo>
                      <a:pt x="619" y="120"/>
                    </a:lnTo>
                    <a:lnTo>
                      <a:pt x="621" y="120"/>
                    </a:lnTo>
                    <a:lnTo>
                      <a:pt x="621" y="118"/>
                    </a:lnTo>
                    <a:lnTo>
                      <a:pt x="623" y="118"/>
                    </a:lnTo>
                    <a:close/>
                    <a:moveTo>
                      <a:pt x="616" y="121"/>
                    </a:moveTo>
                    <a:lnTo>
                      <a:pt x="614" y="123"/>
                    </a:lnTo>
                    <a:lnTo>
                      <a:pt x="614" y="123"/>
                    </a:lnTo>
                    <a:lnTo>
                      <a:pt x="613" y="120"/>
                    </a:lnTo>
                    <a:lnTo>
                      <a:pt x="614" y="118"/>
                    </a:lnTo>
                    <a:lnTo>
                      <a:pt x="614" y="118"/>
                    </a:lnTo>
                    <a:lnTo>
                      <a:pt x="618" y="118"/>
                    </a:lnTo>
                    <a:lnTo>
                      <a:pt x="616" y="118"/>
                    </a:lnTo>
                    <a:lnTo>
                      <a:pt x="616" y="120"/>
                    </a:lnTo>
                    <a:lnTo>
                      <a:pt x="616" y="121"/>
                    </a:lnTo>
                    <a:lnTo>
                      <a:pt x="616" y="121"/>
                    </a:lnTo>
                    <a:close/>
                    <a:moveTo>
                      <a:pt x="164" y="120"/>
                    </a:moveTo>
                    <a:lnTo>
                      <a:pt x="163" y="120"/>
                    </a:lnTo>
                    <a:lnTo>
                      <a:pt x="159" y="120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6"/>
                    </a:lnTo>
                    <a:lnTo>
                      <a:pt x="164" y="118"/>
                    </a:lnTo>
                    <a:lnTo>
                      <a:pt x="164" y="118"/>
                    </a:lnTo>
                    <a:lnTo>
                      <a:pt x="164" y="120"/>
                    </a:lnTo>
                    <a:lnTo>
                      <a:pt x="164" y="120"/>
                    </a:lnTo>
                    <a:close/>
                    <a:moveTo>
                      <a:pt x="684" y="113"/>
                    </a:moveTo>
                    <a:lnTo>
                      <a:pt x="688" y="113"/>
                    </a:lnTo>
                    <a:lnTo>
                      <a:pt x="688" y="113"/>
                    </a:lnTo>
                    <a:lnTo>
                      <a:pt x="693" y="116"/>
                    </a:lnTo>
                    <a:lnTo>
                      <a:pt x="695" y="116"/>
                    </a:lnTo>
                    <a:lnTo>
                      <a:pt x="695" y="118"/>
                    </a:lnTo>
                    <a:lnTo>
                      <a:pt x="695" y="118"/>
                    </a:lnTo>
                    <a:lnTo>
                      <a:pt x="693" y="120"/>
                    </a:lnTo>
                    <a:lnTo>
                      <a:pt x="693" y="120"/>
                    </a:lnTo>
                    <a:lnTo>
                      <a:pt x="691" y="120"/>
                    </a:lnTo>
                    <a:lnTo>
                      <a:pt x="690" y="120"/>
                    </a:lnTo>
                    <a:lnTo>
                      <a:pt x="688" y="120"/>
                    </a:lnTo>
                    <a:lnTo>
                      <a:pt x="688" y="120"/>
                    </a:lnTo>
                    <a:lnTo>
                      <a:pt x="686" y="118"/>
                    </a:lnTo>
                    <a:lnTo>
                      <a:pt x="684" y="116"/>
                    </a:lnTo>
                    <a:lnTo>
                      <a:pt x="683" y="115"/>
                    </a:lnTo>
                    <a:lnTo>
                      <a:pt x="681" y="115"/>
                    </a:lnTo>
                    <a:lnTo>
                      <a:pt x="681" y="115"/>
                    </a:lnTo>
                    <a:lnTo>
                      <a:pt x="683" y="116"/>
                    </a:lnTo>
                    <a:lnTo>
                      <a:pt x="683" y="118"/>
                    </a:lnTo>
                    <a:lnTo>
                      <a:pt x="684" y="118"/>
                    </a:lnTo>
                    <a:lnTo>
                      <a:pt x="684" y="118"/>
                    </a:lnTo>
                    <a:lnTo>
                      <a:pt x="686" y="120"/>
                    </a:lnTo>
                    <a:lnTo>
                      <a:pt x="686" y="120"/>
                    </a:lnTo>
                    <a:lnTo>
                      <a:pt x="683" y="121"/>
                    </a:lnTo>
                    <a:lnTo>
                      <a:pt x="683" y="120"/>
                    </a:lnTo>
                    <a:lnTo>
                      <a:pt x="683" y="118"/>
                    </a:lnTo>
                    <a:lnTo>
                      <a:pt x="681" y="120"/>
                    </a:lnTo>
                    <a:lnTo>
                      <a:pt x="679" y="120"/>
                    </a:lnTo>
                    <a:lnTo>
                      <a:pt x="679" y="120"/>
                    </a:lnTo>
                    <a:lnTo>
                      <a:pt x="679" y="118"/>
                    </a:lnTo>
                    <a:lnTo>
                      <a:pt x="676" y="118"/>
                    </a:lnTo>
                    <a:lnTo>
                      <a:pt x="674" y="116"/>
                    </a:lnTo>
                    <a:lnTo>
                      <a:pt x="674" y="116"/>
                    </a:lnTo>
                    <a:lnTo>
                      <a:pt x="674" y="115"/>
                    </a:lnTo>
                    <a:lnTo>
                      <a:pt x="676" y="115"/>
                    </a:lnTo>
                    <a:lnTo>
                      <a:pt x="678" y="115"/>
                    </a:lnTo>
                    <a:lnTo>
                      <a:pt x="679" y="115"/>
                    </a:lnTo>
                    <a:lnTo>
                      <a:pt x="679" y="115"/>
                    </a:lnTo>
                    <a:lnTo>
                      <a:pt x="681" y="113"/>
                    </a:lnTo>
                    <a:lnTo>
                      <a:pt x="683" y="113"/>
                    </a:lnTo>
                    <a:lnTo>
                      <a:pt x="684" y="113"/>
                    </a:lnTo>
                    <a:close/>
                    <a:moveTo>
                      <a:pt x="63" y="123"/>
                    </a:moveTo>
                    <a:lnTo>
                      <a:pt x="62" y="123"/>
                    </a:lnTo>
                    <a:lnTo>
                      <a:pt x="60" y="123"/>
                    </a:lnTo>
                    <a:lnTo>
                      <a:pt x="62" y="121"/>
                    </a:lnTo>
                    <a:lnTo>
                      <a:pt x="62" y="120"/>
                    </a:lnTo>
                    <a:lnTo>
                      <a:pt x="62" y="118"/>
                    </a:lnTo>
                    <a:lnTo>
                      <a:pt x="63" y="116"/>
                    </a:lnTo>
                    <a:lnTo>
                      <a:pt x="60" y="113"/>
                    </a:lnTo>
                    <a:lnTo>
                      <a:pt x="62" y="113"/>
                    </a:lnTo>
                    <a:lnTo>
                      <a:pt x="62" y="113"/>
                    </a:lnTo>
                    <a:lnTo>
                      <a:pt x="63" y="116"/>
                    </a:lnTo>
                    <a:lnTo>
                      <a:pt x="65" y="118"/>
                    </a:lnTo>
                    <a:lnTo>
                      <a:pt x="65" y="120"/>
                    </a:lnTo>
                    <a:lnTo>
                      <a:pt x="63" y="123"/>
                    </a:lnTo>
                    <a:lnTo>
                      <a:pt x="63" y="123"/>
                    </a:lnTo>
                    <a:close/>
                    <a:moveTo>
                      <a:pt x="185" y="116"/>
                    </a:moveTo>
                    <a:lnTo>
                      <a:pt x="185" y="116"/>
                    </a:lnTo>
                    <a:lnTo>
                      <a:pt x="186" y="115"/>
                    </a:lnTo>
                    <a:lnTo>
                      <a:pt x="186" y="116"/>
                    </a:lnTo>
                    <a:lnTo>
                      <a:pt x="188" y="118"/>
                    </a:lnTo>
                    <a:lnTo>
                      <a:pt x="188" y="118"/>
                    </a:lnTo>
                    <a:lnTo>
                      <a:pt x="188" y="118"/>
                    </a:lnTo>
                    <a:lnTo>
                      <a:pt x="188" y="118"/>
                    </a:lnTo>
                    <a:lnTo>
                      <a:pt x="186" y="118"/>
                    </a:lnTo>
                    <a:lnTo>
                      <a:pt x="183" y="116"/>
                    </a:lnTo>
                    <a:lnTo>
                      <a:pt x="180" y="118"/>
                    </a:lnTo>
                    <a:lnTo>
                      <a:pt x="178" y="116"/>
                    </a:lnTo>
                    <a:lnTo>
                      <a:pt x="178" y="116"/>
                    </a:lnTo>
                    <a:lnTo>
                      <a:pt x="180" y="115"/>
                    </a:lnTo>
                    <a:lnTo>
                      <a:pt x="180" y="113"/>
                    </a:lnTo>
                    <a:lnTo>
                      <a:pt x="181" y="113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5"/>
                    </a:lnTo>
                    <a:lnTo>
                      <a:pt x="185" y="116"/>
                    </a:lnTo>
                    <a:lnTo>
                      <a:pt x="185" y="116"/>
                    </a:lnTo>
                    <a:close/>
                    <a:moveTo>
                      <a:pt x="660" y="116"/>
                    </a:moveTo>
                    <a:lnTo>
                      <a:pt x="659" y="116"/>
                    </a:lnTo>
                    <a:lnTo>
                      <a:pt x="659" y="115"/>
                    </a:lnTo>
                    <a:lnTo>
                      <a:pt x="657" y="115"/>
                    </a:lnTo>
                    <a:lnTo>
                      <a:pt x="655" y="111"/>
                    </a:lnTo>
                    <a:lnTo>
                      <a:pt x="660" y="115"/>
                    </a:lnTo>
                    <a:lnTo>
                      <a:pt x="660" y="116"/>
                    </a:lnTo>
                    <a:close/>
                    <a:moveTo>
                      <a:pt x="619" y="113"/>
                    </a:moveTo>
                    <a:lnTo>
                      <a:pt x="619" y="113"/>
                    </a:lnTo>
                    <a:lnTo>
                      <a:pt x="619" y="113"/>
                    </a:lnTo>
                    <a:lnTo>
                      <a:pt x="619" y="113"/>
                    </a:lnTo>
                    <a:lnTo>
                      <a:pt x="619" y="110"/>
                    </a:lnTo>
                    <a:lnTo>
                      <a:pt x="619" y="110"/>
                    </a:lnTo>
                    <a:lnTo>
                      <a:pt x="619" y="111"/>
                    </a:lnTo>
                    <a:lnTo>
                      <a:pt x="619" y="113"/>
                    </a:lnTo>
                    <a:lnTo>
                      <a:pt x="619" y="113"/>
                    </a:lnTo>
                    <a:close/>
                    <a:moveTo>
                      <a:pt x="183" y="111"/>
                    </a:moveTo>
                    <a:lnTo>
                      <a:pt x="183" y="111"/>
                    </a:lnTo>
                    <a:lnTo>
                      <a:pt x="181" y="111"/>
                    </a:lnTo>
                    <a:lnTo>
                      <a:pt x="181" y="111"/>
                    </a:lnTo>
                    <a:lnTo>
                      <a:pt x="181" y="111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81" y="111"/>
                    </a:lnTo>
                    <a:lnTo>
                      <a:pt x="183" y="111"/>
                    </a:lnTo>
                    <a:lnTo>
                      <a:pt x="183" y="111"/>
                    </a:lnTo>
                    <a:close/>
                    <a:moveTo>
                      <a:pt x="156" y="103"/>
                    </a:moveTo>
                    <a:lnTo>
                      <a:pt x="154" y="103"/>
                    </a:lnTo>
                    <a:lnTo>
                      <a:pt x="152" y="103"/>
                    </a:lnTo>
                    <a:lnTo>
                      <a:pt x="154" y="101"/>
                    </a:lnTo>
                    <a:lnTo>
                      <a:pt x="154" y="99"/>
                    </a:lnTo>
                    <a:lnTo>
                      <a:pt x="156" y="99"/>
                    </a:lnTo>
                    <a:lnTo>
                      <a:pt x="156" y="101"/>
                    </a:lnTo>
                    <a:lnTo>
                      <a:pt x="156" y="103"/>
                    </a:lnTo>
                    <a:lnTo>
                      <a:pt x="156" y="103"/>
                    </a:lnTo>
                    <a:close/>
                    <a:moveTo>
                      <a:pt x="619" y="101"/>
                    </a:moveTo>
                    <a:lnTo>
                      <a:pt x="619" y="101"/>
                    </a:lnTo>
                    <a:lnTo>
                      <a:pt x="618" y="101"/>
                    </a:lnTo>
                    <a:lnTo>
                      <a:pt x="618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101"/>
                    </a:lnTo>
                    <a:lnTo>
                      <a:pt x="619" y="101"/>
                    </a:lnTo>
                    <a:close/>
                    <a:moveTo>
                      <a:pt x="618" y="98"/>
                    </a:moveTo>
                    <a:lnTo>
                      <a:pt x="618" y="98"/>
                    </a:lnTo>
                    <a:lnTo>
                      <a:pt x="618" y="98"/>
                    </a:lnTo>
                    <a:lnTo>
                      <a:pt x="616" y="98"/>
                    </a:lnTo>
                    <a:lnTo>
                      <a:pt x="618" y="96"/>
                    </a:lnTo>
                    <a:lnTo>
                      <a:pt x="618" y="96"/>
                    </a:lnTo>
                    <a:lnTo>
                      <a:pt x="618" y="96"/>
                    </a:lnTo>
                    <a:lnTo>
                      <a:pt x="618" y="98"/>
                    </a:lnTo>
                    <a:lnTo>
                      <a:pt x="618" y="98"/>
                    </a:lnTo>
                    <a:close/>
                    <a:moveTo>
                      <a:pt x="159" y="99"/>
                    </a:moveTo>
                    <a:lnTo>
                      <a:pt x="159" y="101"/>
                    </a:lnTo>
                    <a:lnTo>
                      <a:pt x="157" y="98"/>
                    </a:lnTo>
                    <a:lnTo>
                      <a:pt x="157" y="96"/>
                    </a:lnTo>
                    <a:lnTo>
                      <a:pt x="157" y="96"/>
                    </a:lnTo>
                    <a:lnTo>
                      <a:pt x="159" y="98"/>
                    </a:lnTo>
                    <a:lnTo>
                      <a:pt x="159" y="98"/>
                    </a:lnTo>
                    <a:lnTo>
                      <a:pt x="159" y="99"/>
                    </a:lnTo>
                    <a:lnTo>
                      <a:pt x="159" y="99"/>
                    </a:lnTo>
                    <a:lnTo>
                      <a:pt x="159" y="99"/>
                    </a:lnTo>
                    <a:close/>
                    <a:moveTo>
                      <a:pt x="166" y="98"/>
                    </a:moveTo>
                    <a:lnTo>
                      <a:pt x="166" y="98"/>
                    </a:lnTo>
                    <a:lnTo>
                      <a:pt x="164" y="98"/>
                    </a:lnTo>
                    <a:lnTo>
                      <a:pt x="164" y="96"/>
                    </a:lnTo>
                    <a:lnTo>
                      <a:pt x="164" y="96"/>
                    </a:lnTo>
                    <a:lnTo>
                      <a:pt x="166" y="96"/>
                    </a:lnTo>
                    <a:lnTo>
                      <a:pt x="166" y="98"/>
                    </a:lnTo>
                    <a:close/>
                    <a:moveTo>
                      <a:pt x="174" y="98"/>
                    </a:moveTo>
                    <a:lnTo>
                      <a:pt x="173" y="98"/>
                    </a:lnTo>
                    <a:lnTo>
                      <a:pt x="171" y="96"/>
                    </a:lnTo>
                    <a:lnTo>
                      <a:pt x="171" y="96"/>
                    </a:lnTo>
                    <a:lnTo>
                      <a:pt x="171" y="94"/>
                    </a:lnTo>
                    <a:lnTo>
                      <a:pt x="171" y="94"/>
                    </a:lnTo>
                    <a:lnTo>
                      <a:pt x="173" y="96"/>
                    </a:lnTo>
                    <a:lnTo>
                      <a:pt x="174" y="96"/>
                    </a:lnTo>
                    <a:lnTo>
                      <a:pt x="174" y="98"/>
                    </a:lnTo>
                    <a:lnTo>
                      <a:pt x="174" y="98"/>
                    </a:lnTo>
                    <a:close/>
                    <a:moveTo>
                      <a:pt x="151" y="99"/>
                    </a:moveTo>
                    <a:lnTo>
                      <a:pt x="151" y="99"/>
                    </a:lnTo>
                    <a:lnTo>
                      <a:pt x="151" y="99"/>
                    </a:lnTo>
                    <a:lnTo>
                      <a:pt x="145" y="98"/>
                    </a:lnTo>
                    <a:lnTo>
                      <a:pt x="145" y="98"/>
                    </a:lnTo>
                    <a:lnTo>
                      <a:pt x="142" y="98"/>
                    </a:lnTo>
                    <a:lnTo>
                      <a:pt x="140" y="96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4"/>
                    </a:lnTo>
                    <a:lnTo>
                      <a:pt x="140" y="92"/>
                    </a:lnTo>
                    <a:lnTo>
                      <a:pt x="142" y="91"/>
                    </a:lnTo>
                    <a:lnTo>
                      <a:pt x="144" y="92"/>
                    </a:lnTo>
                    <a:lnTo>
                      <a:pt x="145" y="94"/>
                    </a:lnTo>
                    <a:lnTo>
                      <a:pt x="145" y="94"/>
                    </a:lnTo>
                    <a:lnTo>
                      <a:pt x="149" y="96"/>
                    </a:lnTo>
                    <a:lnTo>
                      <a:pt x="151" y="96"/>
                    </a:lnTo>
                    <a:lnTo>
                      <a:pt x="151" y="99"/>
                    </a:lnTo>
                    <a:close/>
                    <a:moveTo>
                      <a:pt x="159" y="92"/>
                    </a:moveTo>
                    <a:lnTo>
                      <a:pt x="159" y="94"/>
                    </a:lnTo>
                    <a:lnTo>
                      <a:pt x="157" y="94"/>
                    </a:lnTo>
                    <a:lnTo>
                      <a:pt x="156" y="92"/>
                    </a:lnTo>
                    <a:lnTo>
                      <a:pt x="157" y="91"/>
                    </a:lnTo>
                    <a:lnTo>
                      <a:pt x="157" y="91"/>
                    </a:lnTo>
                    <a:lnTo>
                      <a:pt x="157" y="92"/>
                    </a:lnTo>
                    <a:lnTo>
                      <a:pt x="159" y="92"/>
                    </a:lnTo>
                    <a:lnTo>
                      <a:pt x="159" y="92"/>
                    </a:lnTo>
                    <a:close/>
                    <a:moveTo>
                      <a:pt x="154" y="96"/>
                    </a:moveTo>
                    <a:lnTo>
                      <a:pt x="152" y="96"/>
                    </a:lnTo>
                    <a:lnTo>
                      <a:pt x="152" y="96"/>
                    </a:lnTo>
                    <a:lnTo>
                      <a:pt x="151" y="96"/>
                    </a:lnTo>
                    <a:lnTo>
                      <a:pt x="149" y="94"/>
                    </a:lnTo>
                    <a:lnTo>
                      <a:pt x="149" y="94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5" y="91"/>
                    </a:lnTo>
                    <a:lnTo>
                      <a:pt x="145" y="91"/>
                    </a:lnTo>
                    <a:lnTo>
                      <a:pt x="151" y="92"/>
                    </a:lnTo>
                    <a:lnTo>
                      <a:pt x="152" y="94"/>
                    </a:lnTo>
                    <a:lnTo>
                      <a:pt x="154" y="96"/>
                    </a:lnTo>
                    <a:lnTo>
                      <a:pt x="154" y="96"/>
                    </a:lnTo>
                    <a:close/>
                    <a:moveTo>
                      <a:pt x="169" y="91"/>
                    </a:moveTo>
                    <a:lnTo>
                      <a:pt x="171" y="91"/>
                    </a:lnTo>
                    <a:lnTo>
                      <a:pt x="173" y="91"/>
                    </a:lnTo>
                    <a:lnTo>
                      <a:pt x="173" y="91"/>
                    </a:lnTo>
                    <a:lnTo>
                      <a:pt x="173" y="92"/>
                    </a:lnTo>
                    <a:lnTo>
                      <a:pt x="171" y="94"/>
                    </a:lnTo>
                    <a:lnTo>
                      <a:pt x="169" y="94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69" y="91"/>
                    </a:lnTo>
                    <a:lnTo>
                      <a:pt x="169" y="91"/>
                    </a:lnTo>
                    <a:lnTo>
                      <a:pt x="169" y="91"/>
                    </a:lnTo>
                    <a:lnTo>
                      <a:pt x="169" y="91"/>
                    </a:lnTo>
                    <a:close/>
                    <a:moveTo>
                      <a:pt x="181" y="89"/>
                    </a:moveTo>
                    <a:lnTo>
                      <a:pt x="181" y="91"/>
                    </a:lnTo>
                    <a:lnTo>
                      <a:pt x="181" y="92"/>
                    </a:lnTo>
                    <a:lnTo>
                      <a:pt x="183" y="92"/>
                    </a:lnTo>
                    <a:lnTo>
                      <a:pt x="181" y="94"/>
                    </a:lnTo>
                    <a:lnTo>
                      <a:pt x="181" y="96"/>
                    </a:lnTo>
                    <a:lnTo>
                      <a:pt x="181" y="98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8" y="96"/>
                    </a:lnTo>
                    <a:lnTo>
                      <a:pt x="178" y="94"/>
                    </a:lnTo>
                    <a:lnTo>
                      <a:pt x="178" y="94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74" y="92"/>
                    </a:lnTo>
                    <a:lnTo>
                      <a:pt x="174" y="92"/>
                    </a:lnTo>
                    <a:lnTo>
                      <a:pt x="176" y="91"/>
                    </a:lnTo>
                    <a:lnTo>
                      <a:pt x="178" y="91"/>
                    </a:lnTo>
                    <a:lnTo>
                      <a:pt x="180" y="91"/>
                    </a:lnTo>
                    <a:lnTo>
                      <a:pt x="181" y="89"/>
                    </a:lnTo>
                    <a:lnTo>
                      <a:pt x="181" y="89"/>
                    </a:lnTo>
                    <a:close/>
                    <a:moveTo>
                      <a:pt x="139" y="94"/>
                    </a:moveTo>
                    <a:lnTo>
                      <a:pt x="139" y="94"/>
                    </a:lnTo>
                    <a:lnTo>
                      <a:pt x="137" y="94"/>
                    </a:lnTo>
                    <a:lnTo>
                      <a:pt x="137" y="92"/>
                    </a:lnTo>
                    <a:lnTo>
                      <a:pt x="135" y="91"/>
                    </a:lnTo>
                    <a:lnTo>
                      <a:pt x="135" y="89"/>
                    </a:lnTo>
                    <a:lnTo>
                      <a:pt x="135" y="87"/>
                    </a:lnTo>
                    <a:lnTo>
                      <a:pt x="137" y="86"/>
                    </a:lnTo>
                    <a:lnTo>
                      <a:pt x="137" y="86"/>
                    </a:lnTo>
                    <a:lnTo>
                      <a:pt x="139" y="87"/>
                    </a:lnTo>
                    <a:lnTo>
                      <a:pt x="139" y="89"/>
                    </a:lnTo>
                    <a:lnTo>
                      <a:pt x="140" y="89"/>
                    </a:lnTo>
                    <a:lnTo>
                      <a:pt x="140" y="91"/>
                    </a:lnTo>
                    <a:lnTo>
                      <a:pt x="139" y="92"/>
                    </a:lnTo>
                    <a:lnTo>
                      <a:pt x="139" y="94"/>
                    </a:lnTo>
                    <a:lnTo>
                      <a:pt x="139" y="94"/>
                    </a:lnTo>
                    <a:close/>
                    <a:moveTo>
                      <a:pt x="44" y="84"/>
                    </a:moveTo>
                    <a:lnTo>
                      <a:pt x="48" y="91"/>
                    </a:lnTo>
                    <a:lnTo>
                      <a:pt x="50" y="91"/>
                    </a:lnTo>
                    <a:lnTo>
                      <a:pt x="53" y="92"/>
                    </a:lnTo>
                    <a:lnTo>
                      <a:pt x="53" y="94"/>
                    </a:lnTo>
                    <a:lnTo>
                      <a:pt x="53" y="96"/>
                    </a:lnTo>
                    <a:lnTo>
                      <a:pt x="51" y="101"/>
                    </a:lnTo>
                    <a:lnTo>
                      <a:pt x="51" y="103"/>
                    </a:lnTo>
                    <a:lnTo>
                      <a:pt x="48" y="101"/>
                    </a:lnTo>
                    <a:lnTo>
                      <a:pt x="48" y="101"/>
                    </a:lnTo>
                    <a:lnTo>
                      <a:pt x="46" y="98"/>
                    </a:lnTo>
                    <a:lnTo>
                      <a:pt x="44" y="94"/>
                    </a:lnTo>
                    <a:lnTo>
                      <a:pt x="43" y="94"/>
                    </a:lnTo>
                    <a:lnTo>
                      <a:pt x="43" y="92"/>
                    </a:lnTo>
                    <a:lnTo>
                      <a:pt x="41" y="91"/>
                    </a:lnTo>
                    <a:lnTo>
                      <a:pt x="36" y="86"/>
                    </a:lnTo>
                    <a:lnTo>
                      <a:pt x="39" y="86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4" y="84"/>
                    </a:lnTo>
                    <a:lnTo>
                      <a:pt x="44" y="84"/>
                    </a:lnTo>
                    <a:close/>
                    <a:moveTo>
                      <a:pt x="140" y="86"/>
                    </a:moveTo>
                    <a:lnTo>
                      <a:pt x="140" y="87"/>
                    </a:lnTo>
                    <a:lnTo>
                      <a:pt x="139" y="87"/>
                    </a:lnTo>
                    <a:lnTo>
                      <a:pt x="139" y="86"/>
                    </a:lnTo>
                    <a:lnTo>
                      <a:pt x="137" y="86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32" y="82"/>
                    </a:lnTo>
                    <a:lnTo>
                      <a:pt x="132" y="82"/>
                    </a:lnTo>
                    <a:lnTo>
                      <a:pt x="132" y="82"/>
                    </a:lnTo>
                    <a:lnTo>
                      <a:pt x="132" y="82"/>
                    </a:lnTo>
                    <a:lnTo>
                      <a:pt x="140" y="84"/>
                    </a:lnTo>
                    <a:lnTo>
                      <a:pt x="140" y="86"/>
                    </a:lnTo>
                    <a:close/>
                    <a:moveTo>
                      <a:pt x="571" y="94"/>
                    </a:moveTo>
                    <a:lnTo>
                      <a:pt x="566" y="98"/>
                    </a:lnTo>
                    <a:lnTo>
                      <a:pt x="566" y="99"/>
                    </a:lnTo>
                    <a:lnTo>
                      <a:pt x="565" y="101"/>
                    </a:lnTo>
                    <a:lnTo>
                      <a:pt x="563" y="103"/>
                    </a:lnTo>
                    <a:lnTo>
                      <a:pt x="561" y="104"/>
                    </a:lnTo>
                    <a:lnTo>
                      <a:pt x="561" y="104"/>
                    </a:lnTo>
                    <a:lnTo>
                      <a:pt x="560" y="104"/>
                    </a:lnTo>
                    <a:lnTo>
                      <a:pt x="558" y="106"/>
                    </a:lnTo>
                    <a:lnTo>
                      <a:pt x="556" y="106"/>
                    </a:lnTo>
                    <a:lnTo>
                      <a:pt x="549" y="106"/>
                    </a:lnTo>
                    <a:lnTo>
                      <a:pt x="548" y="108"/>
                    </a:lnTo>
                    <a:lnTo>
                      <a:pt x="544" y="106"/>
                    </a:lnTo>
                    <a:lnTo>
                      <a:pt x="541" y="106"/>
                    </a:lnTo>
                    <a:lnTo>
                      <a:pt x="539" y="106"/>
                    </a:lnTo>
                    <a:lnTo>
                      <a:pt x="537" y="104"/>
                    </a:lnTo>
                    <a:lnTo>
                      <a:pt x="536" y="103"/>
                    </a:lnTo>
                    <a:lnTo>
                      <a:pt x="534" y="103"/>
                    </a:lnTo>
                    <a:lnTo>
                      <a:pt x="532" y="103"/>
                    </a:lnTo>
                    <a:lnTo>
                      <a:pt x="520" y="103"/>
                    </a:lnTo>
                    <a:lnTo>
                      <a:pt x="517" y="104"/>
                    </a:lnTo>
                    <a:lnTo>
                      <a:pt x="512" y="104"/>
                    </a:lnTo>
                    <a:lnTo>
                      <a:pt x="510" y="104"/>
                    </a:lnTo>
                    <a:lnTo>
                      <a:pt x="508" y="103"/>
                    </a:lnTo>
                    <a:lnTo>
                      <a:pt x="506" y="103"/>
                    </a:lnTo>
                    <a:lnTo>
                      <a:pt x="505" y="103"/>
                    </a:lnTo>
                    <a:lnTo>
                      <a:pt x="496" y="104"/>
                    </a:lnTo>
                    <a:lnTo>
                      <a:pt x="494" y="104"/>
                    </a:lnTo>
                    <a:lnTo>
                      <a:pt x="491" y="103"/>
                    </a:lnTo>
                    <a:lnTo>
                      <a:pt x="488" y="103"/>
                    </a:lnTo>
                    <a:lnTo>
                      <a:pt x="486" y="103"/>
                    </a:lnTo>
                    <a:lnTo>
                      <a:pt x="484" y="104"/>
                    </a:lnTo>
                    <a:lnTo>
                      <a:pt x="483" y="104"/>
                    </a:lnTo>
                    <a:lnTo>
                      <a:pt x="481" y="108"/>
                    </a:lnTo>
                    <a:lnTo>
                      <a:pt x="479" y="110"/>
                    </a:lnTo>
                    <a:lnTo>
                      <a:pt x="479" y="111"/>
                    </a:lnTo>
                    <a:lnTo>
                      <a:pt x="477" y="115"/>
                    </a:lnTo>
                    <a:lnTo>
                      <a:pt x="477" y="116"/>
                    </a:lnTo>
                    <a:lnTo>
                      <a:pt x="477" y="118"/>
                    </a:lnTo>
                    <a:lnTo>
                      <a:pt x="477" y="121"/>
                    </a:lnTo>
                    <a:lnTo>
                      <a:pt x="477" y="123"/>
                    </a:lnTo>
                    <a:lnTo>
                      <a:pt x="479" y="125"/>
                    </a:lnTo>
                    <a:lnTo>
                      <a:pt x="481" y="130"/>
                    </a:lnTo>
                    <a:lnTo>
                      <a:pt x="483" y="130"/>
                    </a:lnTo>
                    <a:lnTo>
                      <a:pt x="484" y="132"/>
                    </a:lnTo>
                    <a:lnTo>
                      <a:pt x="488" y="132"/>
                    </a:lnTo>
                    <a:lnTo>
                      <a:pt x="488" y="137"/>
                    </a:lnTo>
                    <a:lnTo>
                      <a:pt x="489" y="139"/>
                    </a:lnTo>
                    <a:lnTo>
                      <a:pt x="491" y="139"/>
                    </a:lnTo>
                    <a:lnTo>
                      <a:pt x="493" y="139"/>
                    </a:lnTo>
                    <a:lnTo>
                      <a:pt x="494" y="139"/>
                    </a:lnTo>
                    <a:lnTo>
                      <a:pt x="496" y="140"/>
                    </a:lnTo>
                    <a:lnTo>
                      <a:pt x="500" y="139"/>
                    </a:lnTo>
                    <a:lnTo>
                      <a:pt x="500" y="135"/>
                    </a:lnTo>
                    <a:lnTo>
                      <a:pt x="501" y="133"/>
                    </a:lnTo>
                    <a:lnTo>
                      <a:pt x="505" y="130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08" y="128"/>
                    </a:lnTo>
                    <a:lnTo>
                      <a:pt x="510" y="130"/>
                    </a:lnTo>
                    <a:lnTo>
                      <a:pt x="510" y="130"/>
                    </a:lnTo>
                    <a:lnTo>
                      <a:pt x="513" y="130"/>
                    </a:lnTo>
                    <a:lnTo>
                      <a:pt x="515" y="130"/>
                    </a:lnTo>
                    <a:lnTo>
                      <a:pt x="517" y="130"/>
                    </a:lnTo>
                    <a:lnTo>
                      <a:pt x="518" y="128"/>
                    </a:lnTo>
                    <a:lnTo>
                      <a:pt x="518" y="128"/>
                    </a:lnTo>
                    <a:lnTo>
                      <a:pt x="520" y="127"/>
                    </a:lnTo>
                    <a:lnTo>
                      <a:pt x="525" y="127"/>
                    </a:lnTo>
                    <a:lnTo>
                      <a:pt x="529" y="127"/>
                    </a:lnTo>
                    <a:lnTo>
                      <a:pt x="532" y="127"/>
                    </a:lnTo>
                    <a:lnTo>
                      <a:pt x="532" y="127"/>
                    </a:lnTo>
                    <a:lnTo>
                      <a:pt x="532" y="125"/>
                    </a:lnTo>
                    <a:lnTo>
                      <a:pt x="530" y="125"/>
                    </a:lnTo>
                    <a:lnTo>
                      <a:pt x="532" y="125"/>
                    </a:lnTo>
                    <a:lnTo>
                      <a:pt x="536" y="125"/>
                    </a:lnTo>
                    <a:lnTo>
                      <a:pt x="537" y="123"/>
                    </a:lnTo>
                    <a:lnTo>
                      <a:pt x="541" y="123"/>
                    </a:lnTo>
                    <a:lnTo>
                      <a:pt x="542" y="125"/>
                    </a:lnTo>
                    <a:lnTo>
                      <a:pt x="542" y="127"/>
                    </a:lnTo>
                    <a:lnTo>
                      <a:pt x="542" y="128"/>
                    </a:lnTo>
                    <a:lnTo>
                      <a:pt x="542" y="132"/>
                    </a:lnTo>
                    <a:lnTo>
                      <a:pt x="542" y="132"/>
                    </a:lnTo>
                    <a:lnTo>
                      <a:pt x="541" y="132"/>
                    </a:lnTo>
                    <a:lnTo>
                      <a:pt x="539" y="132"/>
                    </a:lnTo>
                    <a:lnTo>
                      <a:pt x="537" y="130"/>
                    </a:lnTo>
                    <a:lnTo>
                      <a:pt x="536" y="130"/>
                    </a:lnTo>
                    <a:lnTo>
                      <a:pt x="532" y="130"/>
                    </a:lnTo>
                    <a:lnTo>
                      <a:pt x="532" y="130"/>
                    </a:lnTo>
                    <a:lnTo>
                      <a:pt x="530" y="132"/>
                    </a:lnTo>
                    <a:lnTo>
                      <a:pt x="529" y="133"/>
                    </a:lnTo>
                    <a:lnTo>
                      <a:pt x="529" y="135"/>
                    </a:lnTo>
                    <a:lnTo>
                      <a:pt x="525" y="139"/>
                    </a:lnTo>
                    <a:lnTo>
                      <a:pt x="522" y="142"/>
                    </a:lnTo>
                    <a:lnTo>
                      <a:pt x="520" y="142"/>
                    </a:lnTo>
                    <a:lnTo>
                      <a:pt x="518" y="144"/>
                    </a:lnTo>
                    <a:lnTo>
                      <a:pt x="513" y="145"/>
                    </a:lnTo>
                    <a:lnTo>
                      <a:pt x="512" y="147"/>
                    </a:lnTo>
                    <a:lnTo>
                      <a:pt x="510" y="149"/>
                    </a:lnTo>
                    <a:lnTo>
                      <a:pt x="508" y="149"/>
                    </a:lnTo>
                    <a:lnTo>
                      <a:pt x="506" y="149"/>
                    </a:lnTo>
                    <a:lnTo>
                      <a:pt x="506" y="149"/>
                    </a:lnTo>
                    <a:lnTo>
                      <a:pt x="503" y="147"/>
                    </a:lnTo>
                    <a:lnTo>
                      <a:pt x="503" y="149"/>
                    </a:lnTo>
                    <a:lnTo>
                      <a:pt x="503" y="150"/>
                    </a:lnTo>
                    <a:lnTo>
                      <a:pt x="505" y="150"/>
                    </a:lnTo>
                    <a:lnTo>
                      <a:pt x="506" y="152"/>
                    </a:lnTo>
                    <a:lnTo>
                      <a:pt x="506" y="154"/>
                    </a:lnTo>
                    <a:lnTo>
                      <a:pt x="508" y="154"/>
                    </a:lnTo>
                    <a:lnTo>
                      <a:pt x="510" y="154"/>
                    </a:lnTo>
                    <a:lnTo>
                      <a:pt x="512" y="156"/>
                    </a:lnTo>
                    <a:lnTo>
                      <a:pt x="512" y="157"/>
                    </a:lnTo>
                    <a:lnTo>
                      <a:pt x="515" y="161"/>
                    </a:lnTo>
                    <a:lnTo>
                      <a:pt x="515" y="162"/>
                    </a:lnTo>
                    <a:lnTo>
                      <a:pt x="517" y="164"/>
                    </a:lnTo>
                    <a:lnTo>
                      <a:pt x="520" y="168"/>
                    </a:lnTo>
                    <a:lnTo>
                      <a:pt x="522" y="169"/>
                    </a:lnTo>
                    <a:lnTo>
                      <a:pt x="520" y="169"/>
                    </a:lnTo>
                    <a:lnTo>
                      <a:pt x="522" y="171"/>
                    </a:lnTo>
                    <a:lnTo>
                      <a:pt x="522" y="173"/>
                    </a:lnTo>
                    <a:lnTo>
                      <a:pt x="524" y="174"/>
                    </a:lnTo>
                    <a:lnTo>
                      <a:pt x="522" y="174"/>
                    </a:lnTo>
                    <a:lnTo>
                      <a:pt x="522" y="178"/>
                    </a:lnTo>
                    <a:lnTo>
                      <a:pt x="520" y="179"/>
                    </a:lnTo>
                    <a:lnTo>
                      <a:pt x="520" y="181"/>
                    </a:lnTo>
                    <a:lnTo>
                      <a:pt x="520" y="181"/>
                    </a:lnTo>
                    <a:lnTo>
                      <a:pt x="520" y="183"/>
                    </a:lnTo>
                    <a:lnTo>
                      <a:pt x="522" y="183"/>
                    </a:lnTo>
                    <a:lnTo>
                      <a:pt x="522" y="183"/>
                    </a:lnTo>
                    <a:lnTo>
                      <a:pt x="524" y="185"/>
                    </a:lnTo>
                    <a:lnTo>
                      <a:pt x="525" y="186"/>
                    </a:lnTo>
                    <a:lnTo>
                      <a:pt x="527" y="186"/>
                    </a:lnTo>
                    <a:lnTo>
                      <a:pt x="527" y="188"/>
                    </a:lnTo>
                    <a:lnTo>
                      <a:pt x="527" y="188"/>
                    </a:lnTo>
                    <a:lnTo>
                      <a:pt x="527" y="190"/>
                    </a:lnTo>
                    <a:lnTo>
                      <a:pt x="529" y="190"/>
                    </a:lnTo>
                    <a:lnTo>
                      <a:pt x="530" y="191"/>
                    </a:lnTo>
                    <a:lnTo>
                      <a:pt x="530" y="190"/>
                    </a:lnTo>
                    <a:lnTo>
                      <a:pt x="530" y="190"/>
                    </a:lnTo>
                    <a:lnTo>
                      <a:pt x="532" y="190"/>
                    </a:lnTo>
                    <a:lnTo>
                      <a:pt x="532" y="191"/>
                    </a:lnTo>
                    <a:lnTo>
                      <a:pt x="532" y="191"/>
                    </a:lnTo>
                    <a:lnTo>
                      <a:pt x="532" y="193"/>
                    </a:lnTo>
                    <a:lnTo>
                      <a:pt x="532" y="195"/>
                    </a:lnTo>
                    <a:lnTo>
                      <a:pt x="532" y="196"/>
                    </a:lnTo>
                    <a:lnTo>
                      <a:pt x="530" y="196"/>
                    </a:lnTo>
                    <a:lnTo>
                      <a:pt x="529" y="195"/>
                    </a:lnTo>
                    <a:lnTo>
                      <a:pt x="529" y="196"/>
                    </a:lnTo>
                    <a:lnTo>
                      <a:pt x="529" y="196"/>
                    </a:lnTo>
                    <a:lnTo>
                      <a:pt x="529" y="196"/>
                    </a:lnTo>
                    <a:lnTo>
                      <a:pt x="527" y="196"/>
                    </a:lnTo>
                    <a:lnTo>
                      <a:pt x="524" y="196"/>
                    </a:lnTo>
                    <a:lnTo>
                      <a:pt x="518" y="198"/>
                    </a:lnTo>
                    <a:lnTo>
                      <a:pt x="517" y="198"/>
                    </a:lnTo>
                    <a:lnTo>
                      <a:pt x="517" y="200"/>
                    </a:lnTo>
                    <a:lnTo>
                      <a:pt x="517" y="202"/>
                    </a:lnTo>
                    <a:lnTo>
                      <a:pt x="517" y="203"/>
                    </a:lnTo>
                    <a:lnTo>
                      <a:pt x="517" y="205"/>
                    </a:lnTo>
                    <a:lnTo>
                      <a:pt x="513" y="205"/>
                    </a:lnTo>
                    <a:lnTo>
                      <a:pt x="510" y="205"/>
                    </a:lnTo>
                    <a:lnTo>
                      <a:pt x="508" y="203"/>
                    </a:lnTo>
                    <a:lnTo>
                      <a:pt x="508" y="203"/>
                    </a:lnTo>
                    <a:lnTo>
                      <a:pt x="506" y="202"/>
                    </a:lnTo>
                    <a:lnTo>
                      <a:pt x="505" y="200"/>
                    </a:lnTo>
                    <a:lnTo>
                      <a:pt x="506" y="195"/>
                    </a:lnTo>
                    <a:lnTo>
                      <a:pt x="506" y="193"/>
                    </a:lnTo>
                    <a:lnTo>
                      <a:pt x="506" y="193"/>
                    </a:lnTo>
                    <a:lnTo>
                      <a:pt x="508" y="191"/>
                    </a:lnTo>
                    <a:lnTo>
                      <a:pt x="508" y="190"/>
                    </a:lnTo>
                    <a:lnTo>
                      <a:pt x="506" y="190"/>
                    </a:lnTo>
                    <a:lnTo>
                      <a:pt x="505" y="188"/>
                    </a:lnTo>
                    <a:lnTo>
                      <a:pt x="501" y="188"/>
                    </a:lnTo>
                    <a:lnTo>
                      <a:pt x="494" y="179"/>
                    </a:lnTo>
                    <a:lnTo>
                      <a:pt x="494" y="179"/>
                    </a:lnTo>
                    <a:lnTo>
                      <a:pt x="494" y="178"/>
                    </a:lnTo>
                    <a:lnTo>
                      <a:pt x="494" y="178"/>
                    </a:lnTo>
                    <a:lnTo>
                      <a:pt x="496" y="174"/>
                    </a:lnTo>
                    <a:lnTo>
                      <a:pt x="498" y="173"/>
                    </a:lnTo>
                    <a:lnTo>
                      <a:pt x="498" y="169"/>
                    </a:lnTo>
                    <a:lnTo>
                      <a:pt x="498" y="168"/>
                    </a:lnTo>
                    <a:lnTo>
                      <a:pt x="498" y="166"/>
                    </a:lnTo>
                    <a:lnTo>
                      <a:pt x="496" y="164"/>
                    </a:lnTo>
                    <a:lnTo>
                      <a:pt x="494" y="162"/>
                    </a:lnTo>
                    <a:lnTo>
                      <a:pt x="491" y="162"/>
                    </a:lnTo>
                    <a:lnTo>
                      <a:pt x="489" y="164"/>
                    </a:lnTo>
                    <a:lnTo>
                      <a:pt x="488" y="164"/>
                    </a:lnTo>
                    <a:lnTo>
                      <a:pt x="484" y="168"/>
                    </a:lnTo>
                    <a:lnTo>
                      <a:pt x="483" y="169"/>
                    </a:lnTo>
                    <a:lnTo>
                      <a:pt x="483" y="171"/>
                    </a:lnTo>
                    <a:lnTo>
                      <a:pt x="483" y="173"/>
                    </a:lnTo>
                    <a:lnTo>
                      <a:pt x="484" y="174"/>
                    </a:lnTo>
                    <a:lnTo>
                      <a:pt x="484" y="176"/>
                    </a:lnTo>
                    <a:lnTo>
                      <a:pt x="486" y="183"/>
                    </a:lnTo>
                    <a:lnTo>
                      <a:pt x="486" y="185"/>
                    </a:lnTo>
                    <a:lnTo>
                      <a:pt x="484" y="186"/>
                    </a:lnTo>
                    <a:lnTo>
                      <a:pt x="484" y="190"/>
                    </a:lnTo>
                    <a:lnTo>
                      <a:pt x="484" y="196"/>
                    </a:lnTo>
                    <a:lnTo>
                      <a:pt x="484" y="200"/>
                    </a:lnTo>
                    <a:lnTo>
                      <a:pt x="484" y="203"/>
                    </a:lnTo>
                    <a:lnTo>
                      <a:pt x="483" y="207"/>
                    </a:lnTo>
                    <a:lnTo>
                      <a:pt x="483" y="210"/>
                    </a:lnTo>
                    <a:lnTo>
                      <a:pt x="483" y="210"/>
                    </a:lnTo>
                    <a:lnTo>
                      <a:pt x="484" y="215"/>
                    </a:lnTo>
                    <a:lnTo>
                      <a:pt x="484" y="217"/>
                    </a:lnTo>
                    <a:lnTo>
                      <a:pt x="486" y="219"/>
                    </a:lnTo>
                    <a:lnTo>
                      <a:pt x="483" y="219"/>
                    </a:lnTo>
                    <a:lnTo>
                      <a:pt x="483" y="219"/>
                    </a:lnTo>
                    <a:lnTo>
                      <a:pt x="481" y="219"/>
                    </a:lnTo>
                    <a:lnTo>
                      <a:pt x="479" y="219"/>
                    </a:lnTo>
                    <a:lnTo>
                      <a:pt x="476" y="219"/>
                    </a:lnTo>
                    <a:lnTo>
                      <a:pt x="476" y="219"/>
                    </a:lnTo>
                    <a:lnTo>
                      <a:pt x="474" y="220"/>
                    </a:lnTo>
                    <a:lnTo>
                      <a:pt x="472" y="220"/>
                    </a:lnTo>
                    <a:lnTo>
                      <a:pt x="472" y="220"/>
                    </a:lnTo>
                    <a:lnTo>
                      <a:pt x="469" y="219"/>
                    </a:lnTo>
                    <a:lnTo>
                      <a:pt x="467" y="217"/>
                    </a:lnTo>
                    <a:lnTo>
                      <a:pt x="465" y="215"/>
                    </a:lnTo>
                    <a:lnTo>
                      <a:pt x="465" y="214"/>
                    </a:lnTo>
                    <a:lnTo>
                      <a:pt x="465" y="212"/>
                    </a:lnTo>
                    <a:lnTo>
                      <a:pt x="465" y="210"/>
                    </a:lnTo>
                    <a:lnTo>
                      <a:pt x="467" y="205"/>
                    </a:lnTo>
                    <a:lnTo>
                      <a:pt x="467" y="203"/>
                    </a:lnTo>
                    <a:lnTo>
                      <a:pt x="469" y="202"/>
                    </a:lnTo>
                    <a:lnTo>
                      <a:pt x="469" y="198"/>
                    </a:lnTo>
                    <a:lnTo>
                      <a:pt x="469" y="196"/>
                    </a:lnTo>
                    <a:lnTo>
                      <a:pt x="469" y="190"/>
                    </a:lnTo>
                    <a:lnTo>
                      <a:pt x="469" y="188"/>
                    </a:lnTo>
                    <a:lnTo>
                      <a:pt x="467" y="185"/>
                    </a:lnTo>
                    <a:lnTo>
                      <a:pt x="467" y="183"/>
                    </a:lnTo>
                    <a:lnTo>
                      <a:pt x="467" y="183"/>
                    </a:lnTo>
                    <a:lnTo>
                      <a:pt x="467" y="181"/>
                    </a:lnTo>
                    <a:lnTo>
                      <a:pt x="467" y="179"/>
                    </a:lnTo>
                    <a:lnTo>
                      <a:pt x="467" y="179"/>
                    </a:lnTo>
                    <a:lnTo>
                      <a:pt x="465" y="179"/>
                    </a:lnTo>
                    <a:lnTo>
                      <a:pt x="465" y="178"/>
                    </a:lnTo>
                    <a:lnTo>
                      <a:pt x="462" y="179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5" y="178"/>
                    </a:lnTo>
                    <a:lnTo>
                      <a:pt x="455" y="174"/>
                    </a:lnTo>
                    <a:lnTo>
                      <a:pt x="453" y="173"/>
                    </a:lnTo>
                    <a:lnTo>
                      <a:pt x="453" y="171"/>
                    </a:lnTo>
                    <a:lnTo>
                      <a:pt x="455" y="168"/>
                    </a:lnTo>
                    <a:lnTo>
                      <a:pt x="455" y="168"/>
                    </a:lnTo>
                    <a:lnTo>
                      <a:pt x="453" y="166"/>
                    </a:lnTo>
                    <a:lnTo>
                      <a:pt x="453" y="164"/>
                    </a:lnTo>
                    <a:lnTo>
                      <a:pt x="453" y="164"/>
                    </a:lnTo>
                    <a:lnTo>
                      <a:pt x="455" y="162"/>
                    </a:lnTo>
                    <a:lnTo>
                      <a:pt x="455" y="162"/>
                    </a:lnTo>
                    <a:lnTo>
                      <a:pt x="457" y="162"/>
                    </a:lnTo>
                    <a:lnTo>
                      <a:pt x="460" y="161"/>
                    </a:lnTo>
                    <a:lnTo>
                      <a:pt x="460" y="157"/>
                    </a:lnTo>
                    <a:lnTo>
                      <a:pt x="460" y="156"/>
                    </a:lnTo>
                    <a:lnTo>
                      <a:pt x="460" y="154"/>
                    </a:lnTo>
                    <a:lnTo>
                      <a:pt x="462" y="150"/>
                    </a:lnTo>
                    <a:lnTo>
                      <a:pt x="464" y="149"/>
                    </a:lnTo>
                    <a:lnTo>
                      <a:pt x="464" y="147"/>
                    </a:lnTo>
                    <a:lnTo>
                      <a:pt x="464" y="144"/>
                    </a:lnTo>
                    <a:lnTo>
                      <a:pt x="464" y="142"/>
                    </a:lnTo>
                    <a:lnTo>
                      <a:pt x="464" y="140"/>
                    </a:lnTo>
                    <a:lnTo>
                      <a:pt x="464" y="140"/>
                    </a:lnTo>
                    <a:lnTo>
                      <a:pt x="465" y="137"/>
                    </a:lnTo>
                    <a:lnTo>
                      <a:pt x="467" y="130"/>
                    </a:lnTo>
                    <a:lnTo>
                      <a:pt x="471" y="127"/>
                    </a:lnTo>
                    <a:lnTo>
                      <a:pt x="471" y="125"/>
                    </a:lnTo>
                    <a:lnTo>
                      <a:pt x="472" y="127"/>
                    </a:lnTo>
                    <a:lnTo>
                      <a:pt x="474" y="128"/>
                    </a:lnTo>
                    <a:lnTo>
                      <a:pt x="474" y="127"/>
                    </a:lnTo>
                    <a:lnTo>
                      <a:pt x="474" y="125"/>
                    </a:lnTo>
                    <a:lnTo>
                      <a:pt x="472" y="121"/>
                    </a:lnTo>
                    <a:lnTo>
                      <a:pt x="472" y="115"/>
                    </a:lnTo>
                    <a:lnTo>
                      <a:pt x="472" y="113"/>
                    </a:lnTo>
                    <a:lnTo>
                      <a:pt x="472" y="113"/>
                    </a:lnTo>
                    <a:lnTo>
                      <a:pt x="474" y="113"/>
                    </a:lnTo>
                    <a:lnTo>
                      <a:pt x="474" y="111"/>
                    </a:lnTo>
                    <a:lnTo>
                      <a:pt x="474" y="110"/>
                    </a:lnTo>
                    <a:lnTo>
                      <a:pt x="474" y="108"/>
                    </a:lnTo>
                    <a:lnTo>
                      <a:pt x="476" y="104"/>
                    </a:lnTo>
                    <a:lnTo>
                      <a:pt x="477" y="103"/>
                    </a:lnTo>
                    <a:lnTo>
                      <a:pt x="477" y="103"/>
                    </a:lnTo>
                    <a:lnTo>
                      <a:pt x="477" y="99"/>
                    </a:lnTo>
                    <a:lnTo>
                      <a:pt x="479" y="99"/>
                    </a:lnTo>
                    <a:lnTo>
                      <a:pt x="479" y="98"/>
                    </a:lnTo>
                    <a:lnTo>
                      <a:pt x="481" y="96"/>
                    </a:lnTo>
                    <a:lnTo>
                      <a:pt x="483" y="94"/>
                    </a:lnTo>
                    <a:lnTo>
                      <a:pt x="483" y="94"/>
                    </a:lnTo>
                    <a:lnTo>
                      <a:pt x="483" y="94"/>
                    </a:lnTo>
                    <a:lnTo>
                      <a:pt x="484" y="96"/>
                    </a:lnTo>
                    <a:lnTo>
                      <a:pt x="484" y="96"/>
                    </a:lnTo>
                    <a:lnTo>
                      <a:pt x="486" y="98"/>
                    </a:lnTo>
                    <a:lnTo>
                      <a:pt x="488" y="96"/>
                    </a:lnTo>
                    <a:lnTo>
                      <a:pt x="489" y="96"/>
                    </a:lnTo>
                    <a:lnTo>
                      <a:pt x="489" y="94"/>
                    </a:lnTo>
                    <a:lnTo>
                      <a:pt x="491" y="94"/>
                    </a:lnTo>
                    <a:lnTo>
                      <a:pt x="491" y="92"/>
                    </a:lnTo>
                    <a:lnTo>
                      <a:pt x="493" y="91"/>
                    </a:lnTo>
                    <a:lnTo>
                      <a:pt x="493" y="89"/>
                    </a:lnTo>
                    <a:lnTo>
                      <a:pt x="494" y="87"/>
                    </a:lnTo>
                    <a:lnTo>
                      <a:pt x="496" y="87"/>
                    </a:lnTo>
                    <a:lnTo>
                      <a:pt x="496" y="87"/>
                    </a:lnTo>
                    <a:lnTo>
                      <a:pt x="498" y="87"/>
                    </a:lnTo>
                    <a:lnTo>
                      <a:pt x="500" y="89"/>
                    </a:lnTo>
                    <a:lnTo>
                      <a:pt x="501" y="89"/>
                    </a:lnTo>
                    <a:lnTo>
                      <a:pt x="503" y="89"/>
                    </a:lnTo>
                    <a:lnTo>
                      <a:pt x="503" y="89"/>
                    </a:lnTo>
                    <a:lnTo>
                      <a:pt x="505" y="89"/>
                    </a:lnTo>
                    <a:lnTo>
                      <a:pt x="505" y="91"/>
                    </a:lnTo>
                    <a:lnTo>
                      <a:pt x="506" y="92"/>
                    </a:lnTo>
                    <a:lnTo>
                      <a:pt x="506" y="92"/>
                    </a:lnTo>
                    <a:lnTo>
                      <a:pt x="508" y="92"/>
                    </a:lnTo>
                    <a:lnTo>
                      <a:pt x="513" y="92"/>
                    </a:lnTo>
                    <a:lnTo>
                      <a:pt x="517" y="92"/>
                    </a:lnTo>
                    <a:lnTo>
                      <a:pt x="524" y="92"/>
                    </a:lnTo>
                    <a:lnTo>
                      <a:pt x="525" y="94"/>
                    </a:lnTo>
                    <a:lnTo>
                      <a:pt x="529" y="94"/>
                    </a:lnTo>
                    <a:lnTo>
                      <a:pt x="530" y="96"/>
                    </a:lnTo>
                    <a:lnTo>
                      <a:pt x="532" y="96"/>
                    </a:lnTo>
                    <a:lnTo>
                      <a:pt x="532" y="96"/>
                    </a:lnTo>
                    <a:lnTo>
                      <a:pt x="534" y="96"/>
                    </a:lnTo>
                    <a:lnTo>
                      <a:pt x="536" y="94"/>
                    </a:lnTo>
                    <a:lnTo>
                      <a:pt x="536" y="94"/>
                    </a:lnTo>
                    <a:lnTo>
                      <a:pt x="539" y="94"/>
                    </a:lnTo>
                    <a:lnTo>
                      <a:pt x="551" y="96"/>
                    </a:lnTo>
                    <a:lnTo>
                      <a:pt x="553" y="96"/>
                    </a:lnTo>
                    <a:lnTo>
                      <a:pt x="560" y="92"/>
                    </a:lnTo>
                    <a:lnTo>
                      <a:pt x="561" y="91"/>
                    </a:lnTo>
                    <a:lnTo>
                      <a:pt x="565" y="89"/>
                    </a:lnTo>
                    <a:lnTo>
                      <a:pt x="565" y="87"/>
                    </a:lnTo>
                    <a:lnTo>
                      <a:pt x="565" y="86"/>
                    </a:lnTo>
                    <a:lnTo>
                      <a:pt x="566" y="86"/>
                    </a:lnTo>
                    <a:lnTo>
                      <a:pt x="568" y="86"/>
                    </a:lnTo>
                    <a:lnTo>
                      <a:pt x="568" y="84"/>
                    </a:lnTo>
                    <a:lnTo>
                      <a:pt x="570" y="82"/>
                    </a:lnTo>
                    <a:lnTo>
                      <a:pt x="571" y="81"/>
                    </a:lnTo>
                    <a:lnTo>
                      <a:pt x="573" y="81"/>
                    </a:lnTo>
                    <a:lnTo>
                      <a:pt x="575" y="81"/>
                    </a:lnTo>
                    <a:lnTo>
                      <a:pt x="577" y="82"/>
                    </a:lnTo>
                    <a:lnTo>
                      <a:pt x="577" y="84"/>
                    </a:lnTo>
                    <a:lnTo>
                      <a:pt x="577" y="84"/>
                    </a:lnTo>
                    <a:lnTo>
                      <a:pt x="575" y="86"/>
                    </a:lnTo>
                    <a:lnTo>
                      <a:pt x="575" y="86"/>
                    </a:lnTo>
                    <a:lnTo>
                      <a:pt x="573" y="91"/>
                    </a:lnTo>
                    <a:lnTo>
                      <a:pt x="571" y="92"/>
                    </a:lnTo>
                    <a:lnTo>
                      <a:pt x="571" y="94"/>
                    </a:lnTo>
                    <a:lnTo>
                      <a:pt x="571" y="94"/>
                    </a:lnTo>
                    <a:close/>
                    <a:moveTo>
                      <a:pt x="125" y="74"/>
                    </a:moveTo>
                    <a:lnTo>
                      <a:pt x="127" y="75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5" y="79"/>
                    </a:lnTo>
                    <a:lnTo>
                      <a:pt x="123" y="81"/>
                    </a:lnTo>
                    <a:lnTo>
                      <a:pt x="121" y="81"/>
                    </a:lnTo>
                    <a:lnTo>
                      <a:pt x="121" y="79"/>
                    </a:lnTo>
                    <a:lnTo>
                      <a:pt x="120" y="77"/>
                    </a:lnTo>
                    <a:lnTo>
                      <a:pt x="120" y="74"/>
                    </a:lnTo>
                    <a:lnTo>
                      <a:pt x="120" y="74"/>
                    </a:lnTo>
                    <a:lnTo>
                      <a:pt x="123" y="74"/>
                    </a:lnTo>
                    <a:lnTo>
                      <a:pt x="125" y="72"/>
                    </a:lnTo>
                    <a:lnTo>
                      <a:pt x="125" y="74"/>
                    </a:lnTo>
                    <a:lnTo>
                      <a:pt x="125" y="74"/>
                    </a:lnTo>
                    <a:close/>
                    <a:moveTo>
                      <a:pt x="626" y="96"/>
                    </a:moveTo>
                    <a:lnTo>
                      <a:pt x="626" y="98"/>
                    </a:lnTo>
                    <a:lnTo>
                      <a:pt x="628" y="98"/>
                    </a:lnTo>
                    <a:lnTo>
                      <a:pt x="630" y="96"/>
                    </a:lnTo>
                    <a:lnTo>
                      <a:pt x="630" y="94"/>
                    </a:lnTo>
                    <a:lnTo>
                      <a:pt x="630" y="92"/>
                    </a:lnTo>
                    <a:lnTo>
                      <a:pt x="631" y="91"/>
                    </a:lnTo>
                    <a:lnTo>
                      <a:pt x="633" y="91"/>
                    </a:lnTo>
                    <a:lnTo>
                      <a:pt x="633" y="91"/>
                    </a:lnTo>
                    <a:lnTo>
                      <a:pt x="633" y="89"/>
                    </a:lnTo>
                    <a:lnTo>
                      <a:pt x="633" y="87"/>
                    </a:lnTo>
                    <a:lnTo>
                      <a:pt x="635" y="86"/>
                    </a:lnTo>
                    <a:lnTo>
                      <a:pt x="638" y="84"/>
                    </a:lnTo>
                    <a:lnTo>
                      <a:pt x="642" y="82"/>
                    </a:lnTo>
                    <a:lnTo>
                      <a:pt x="643" y="82"/>
                    </a:lnTo>
                    <a:lnTo>
                      <a:pt x="643" y="84"/>
                    </a:lnTo>
                    <a:lnTo>
                      <a:pt x="643" y="86"/>
                    </a:lnTo>
                    <a:lnTo>
                      <a:pt x="645" y="87"/>
                    </a:lnTo>
                    <a:lnTo>
                      <a:pt x="643" y="91"/>
                    </a:lnTo>
                    <a:lnTo>
                      <a:pt x="643" y="92"/>
                    </a:lnTo>
                    <a:lnTo>
                      <a:pt x="640" y="94"/>
                    </a:lnTo>
                    <a:lnTo>
                      <a:pt x="637" y="96"/>
                    </a:lnTo>
                    <a:lnTo>
                      <a:pt x="637" y="96"/>
                    </a:lnTo>
                    <a:lnTo>
                      <a:pt x="635" y="98"/>
                    </a:lnTo>
                    <a:lnTo>
                      <a:pt x="635" y="99"/>
                    </a:lnTo>
                    <a:lnTo>
                      <a:pt x="638" y="101"/>
                    </a:lnTo>
                    <a:lnTo>
                      <a:pt x="642" y="103"/>
                    </a:lnTo>
                    <a:lnTo>
                      <a:pt x="643" y="103"/>
                    </a:lnTo>
                    <a:lnTo>
                      <a:pt x="643" y="104"/>
                    </a:lnTo>
                    <a:lnTo>
                      <a:pt x="643" y="106"/>
                    </a:lnTo>
                    <a:lnTo>
                      <a:pt x="645" y="106"/>
                    </a:lnTo>
                    <a:lnTo>
                      <a:pt x="647" y="106"/>
                    </a:lnTo>
                    <a:lnTo>
                      <a:pt x="647" y="108"/>
                    </a:lnTo>
                    <a:lnTo>
                      <a:pt x="648" y="108"/>
                    </a:lnTo>
                    <a:lnTo>
                      <a:pt x="642" y="106"/>
                    </a:lnTo>
                    <a:lnTo>
                      <a:pt x="640" y="104"/>
                    </a:lnTo>
                    <a:lnTo>
                      <a:pt x="637" y="104"/>
                    </a:lnTo>
                    <a:lnTo>
                      <a:pt x="635" y="104"/>
                    </a:lnTo>
                    <a:lnTo>
                      <a:pt x="633" y="104"/>
                    </a:lnTo>
                    <a:lnTo>
                      <a:pt x="630" y="104"/>
                    </a:lnTo>
                    <a:lnTo>
                      <a:pt x="630" y="104"/>
                    </a:lnTo>
                    <a:lnTo>
                      <a:pt x="628" y="106"/>
                    </a:lnTo>
                    <a:lnTo>
                      <a:pt x="628" y="108"/>
                    </a:lnTo>
                    <a:lnTo>
                      <a:pt x="630" y="110"/>
                    </a:lnTo>
                    <a:lnTo>
                      <a:pt x="630" y="110"/>
                    </a:lnTo>
                    <a:lnTo>
                      <a:pt x="628" y="111"/>
                    </a:lnTo>
                    <a:lnTo>
                      <a:pt x="630" y="118"/>
                    </a:lnTo>
                    <a:lnTo>
                      <a:pt x="633" y="121"/>
                    </a:lnTo>
                    <a:lnTo>
                      <a:pt x="635" y="127"/>
                    </a:lnTo>
                    <a:lnTo>
                      <a:pt x="637" y="128"/>
                    </a:lnTo>
                    <a:lnTo>
                      <a:pt x="638" y="130"/>
                    </a:lnTo>
                    <a:lnTo>
                      <a:pt x="637" y="130"/>
                    </a:lnTo>
                    <a:lnTo>
                      <a:pt x="635" y="128"/>
                    </a:lnTo>
                    <a:lnTo>
                      <a:pt x="631" y="127"/>
                    </a:lnTo>
                    <a:lnTo>
                      <a:pt x="631" y="125"/>
                    </a:lnTo>
                    <a:lnTo>
                      <a:pt x="628" y="121"/>
                    </a:lnTo>
                    <a:lnTo>
                      <a:pt x="628" y="120"/>
                    </a:lnTo>
                    <a:lnTo>
                      <a:pt x="626" y="118"/>
                    </a:lnTo>
                    <a:lnTo>
                      <a:pt x="625" y="118"/>
                    </a:lnTo>
                    <a:lnTo>
                      <a:pt x="625" y="116"/>
                    </a:lnTo>
                    <a:lnTo>
                      <a:pt x="625" y="115"/>
                    </a:lnTo>
                    <a:lnTo>
                      <a:pt x="625" y="111"/>
                    </a:lnTo>
                    <a:lnTo>
                      <a:pt x="625" y="110"/>
                    </a:lnTo>
                    <a:lnTo>
                      <a:pt x="625" y="108"/>
                    </a:lnTo>
                    <a:lnTo>
                      <a:pt x="625" y="106"/>
                    </a:lnTo>
                    <a:lnTo>
                      <a:pt x="623" y="106"/>
                    </a:lnTo>
                    <a:lnTo>
                      <a:pt x="623" y="103"/>
                    </a:lnTo>
                    <a:lnTo>
                      <a:pt x="621" y="101"/>
                    </a:lnTo>
                    <a:lnTo>
                      <a:pt x="621" y="99"/>
                    </a:lnTo>
                    <a:lnTo>
                      <a:pt x="623" y="99"/>
                    </a:lnTo>
                    <a:lnTo>
                      <a:pt x="623" y="98"/>
                    </a:lnTo>
                    <a:lnTo>
                      <a:pt x="623" y="96"/>
                    </a:lnTo>
                    <a:lnTo>
                      <a:pt x="621" y="96"/>
                    </a:lnTo>
                    <a:lnTo>
                      <a:pt x="619" y="91"/>
                    </a:lnTo>
                    <a:lnTo>
                      <a:pt x="619" y="89"/>
                    </a:lnTo>
                    <a:lnTo>
                      <a:pt x="621" y="84"/>
                    </a:lnTo>
                    <a:lnTo>
                      <a:pt x="621" y="82"/>
                    </a:lnTo>
                    <a:lnTo>
                      <a:pt x="623" y="82"/>
                    </a:lnTo>
                    <a:lnTo>
                      <a:pt x="623" y="81"/>
                    </a:lnTo>
                    <a:lnTo>
                      <a:pt x="623" y="77"/>
                    </a:lnTo>
                    <a:lnTo>
                      <a:pt x="625" y="75"/>
                    </a:lnTo>
                    <a:lnTo>
                      <a:pt x="628" y="72"/>
                    </a:lnTo>
                    <a:lnTo>
                      <a:pt x="630" y="72"/>
                    </a:lnTo>
                    <a:lnTo>
                      <a:pt x="631" y="70"/>
                    </a:lnTo>
                    <a:lnTo>
                      <a:pt x="631" y="72"/>
                    </a:lnTo>
                    <a:lnTo>
                      <a:pt x="631" y="72"/>
                    </a:lnTo>
                    <a:lnTo>
                      <a:pt x="628" y="75"/>
                    </a:lnTo>
                    <a:lnTo>
                      <a:pt x="628" y="77"/>
                    </a:lnTo>
                    <a:lnTo>
                      <a:pt x="628" y="77"/>
                    </a:lnTo>
                    <a:lnTo>
                      <a:pt x="630" y="79"/>
                    </a:lnTo>
                    <a:lnTo>
                      <a:pt x="631" y="81"/>
                    </a:lnTo>
                    <a:lnTo>
                      <a:pt x="631" y="82"/>
                    </a:lnTo>
                    <a:lnTo>
                      <a:pt x="631" y="86"/>
                    </a:lnTo>
                    <a:lnTo>
                      <a:pt x="631" y="87"/>
                    </a:lnTo>
                    <a:lnTo>
                      <a:pt x="630" y="87"/>
                    </a:lnTo>
                    <a:lnTo>
                      <a:pt x="628" y="91"/>
                    </a:lnTo>
                    <a:lnTo>
                      <a:pt x="625" y="94"/>
                    </a:lnTo>
                    <a:lnTo>
                      <a:pt x="623" y="94"/>
                    </a:lnTo>
                    <a:lnTo>
                      <a:pt x="623" y="94"/>
                    </a:lnTo>
                    <a:lnTo>
                      <a:pt x="625" y="96"/>
                    </a:lnTo>
                    <a:lnTo>
                      <a:pt x="626" y="96"/>
                    </a:lnTo>
                    <a:lnTo>
                      <a:pt x="626" y="96"/>
                    </a:lnTo>
                    <a:close/>
                    <a:moveTo>
                      <a:pt x="41" y="74"/>
                    </a:moveTo>
                    <a:lnTo>
                      <a:pt x="41" y="74"/>
                    </a:lnTo>
                    <a:lnTo>
                      <a:pt x="39" y="72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9" y="70"/>
                    </a:lnTo>
                    <a:lnTo>
                      <a:pt x="41" y="70"/>
                    </a:lnTo>
                    <a:lnTo>
                      <a:pt x="41" y="72"/>
                    </a:lnTo>
                    <a:lnTo>
                      <a:pt x="41" y="74"/>
                    </a:lnTo>
                    <a:close/>
                    <a:moveTo>
                      <a:pt x="640" y="74"/>
                    </a:moveTo>
                    <a:lnTo>
                      <a:pt x="637" y="74"/>
                    </a:lnTo>
                    <a:lnTo>
                      <a:pt x="635" y="74"/>
                    </a:lnTo>
                    <a:lnTo>
                      <a:pt x="635" y="69"/>
                    </a:lnTo>
                    <a:lnTo>
                      <a:pt x="637" y="65"/>
                    </a:lnTo>
                    <a:lnTo>
                      <a:pt x="640" y="64"/>
                    </a:lnTo>
                    <a:lnTo>
                      <a:pt x="642" y="64"/>
                    </a:lnTo>
                    <a:lnTo>
                      <a:pt x="642" y="64"/>
                    </a:lnTo>
                    <a:lnTo>
                      <a:pt x="643" y="65"/>
                    </a:lnTo>
                    <a:lnTo>
                      <a:pt x="642" y="70"/>
                    </a:lnTo>
                    <a:lnTo>
                      <a:pt x="642" y="72"/>
                    </a:lnTo>
                    <a:lnTo>
                      <a:pt x="640" y="74"/>
                    </a:lnTo>
                    <a:lnTo>
                      <a:pt x="640" y="74"/>
                    </a:lnTo>
                    <a:close/>
                    <a:moveTo>
                      <a:pt x="580" y="62"/>
                    </a:moveTo>
                    <a:lnTo>
                      <a:pt x="580" y="64"/>
                    </a:lnTo>
                    <a:lnTo>
                      <a:pt x="580" y="60"/>
                    </a:lnTo>
                    <a:lnTo>
                      <a:pt x="580" y="60"/>
                    </a:lnTo>
                    <a:lnTo>
                      <a:pt x="582" y="60"/>
                    </a:lnTo>
                    <a:lnTo>
                      <a:pt x="582" y="60"/>
                    </a:lnTo>
                    <a:lnTo>
                      <a:pt x="580" y="62"/>
                    </a:lnTo>
                    <a:lnTo>
                      <a:pt x="580" y="62"/>
                    </a:lnTo>
                    <a:lnTo>
                      <a:pt x="580" y="62"/>
                    </a:lnTo>
                    <a:close/>
                    <a:moveTo>
                      <a:pt x="24" y="69"/>
                    </a:moveTo>
                    <a:lnTo>
                      <a:pt x="24" y="69"/>
                    </a:lnTo>
                    <a:lnTo>
                      <a:pt x="22" y="67"/>
                    </a:lnTo>
                    <a:lnTo>
                      <a:pt x="22" y="67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2" y="57"/>
                    </a:lnTo>
                    <a:lnTo>
                      <a:pt x="14" y="58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19" y="62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7"/>
                    </a:lnTo>
                    <a:lnTo>
                      <a:pt x="24" y="69"/>
                    </a:lnTo>
                    <a:lnTo>
                      <a:pt x="24" y="69"/>
                    </a:lnTo>
                    <a:close/>
                    <a:moveTo>
                      <a:pt x="263" y="57"/>
                    </a:moveTo>
                    <a:lnTo>
                      <a:pt x="262" y="58"/>
                    </a:lnTo>
                    <a:lnTo>
                      <a:pt x="262" y="58"/>
                    </a:lnTo>
                    <a:lnTo>
                      <a:pt x="263" y="55"/>
                    </a:lnTo>
                    <a:lnTo>
                      <a:pt x="263" y="55"/>
                    </a:lnTo>
                    <a:lnTo>
                      <a:pt x="263" y="57"/>
                    </a:lnTo>
                    <a:close/>
                    <a:moveTo>
                      <a:pt x="204" y="58"/>
                    </a:moveTo>
                    <a:lnTo>
                      <a:pt x="202" y="58"/>
                    </a:lnTo>
                    <a:lnTo>
                      <a:pt x="202" y="58"/>
                    </a:lnTo>
                    <a:lnTo>
                      <a:pt x="202" y="57"/>
                    </a:lnTo>
                    <a:lnTo>
                      <a:pt x="202" y="57"/>
                    </a:lnTo>
                    <a:lnTo>
                      <a:pt x="202" y="55"/>
                    </a:lnTo>
                    <a:lnTo>
                      <a:pt x="202" y="55"/>
                    </a:lnTo>
                    <a:lnTo>
                      <a:pt x="204" y="55"/>
                    </a:lnTo>
                    <a:lnTo>
                      <a:pt x="204" y="55"/>
                    </a:lnTo>
                    <a:lnTo>
                      <a:pt x="204" y="55"/>
                    </a:lnTo>
                    <a:lnTo>
                      <a:pt x="205" y="57"/>
                    </a:lnTo>
                    <a:lnTo>
                      <a:pt x="205" y="57"/>
                    </a:lnTo>
                    <a:lnTo>
                      <a:pt x="204" y="57"/>
                    </a:lnTo>
                    <a:lnTo>
                      <a:pt x="204" y="58"/>
                    </a:lnTo>
                    <a:lnTo>
                      <a:pt x="204" y="58"/>
                    </a:lnTo>
                    <a:close/>
                    <a:moveTo>
                      <a:pt x="214" y="53"/>
                    </a:moveTo>
                    <a:lnTo>
                      <a:pt x="214" y="53"/>
                    </a:lnTo>
                    <a:lnTo>
                      <a:pt x="212" y="53"/>
                    </a:lnTo>
                    <a:lnTo>
                      <a:pt x="212" y="52"/>
                    </a:lnTo>
                    <a:lnTo>
                      <a:pt x="212" y="52"/>
                    </a:lnTo>
                    <a:lnTo>
                      <a:pt x="214" y="52"/>
                    </a:lnTo>
                    <a:lnTo>
                      <a:pt x="214" y="53"/>
                    </a:lnTo>
                    <a:lnTo>
                      <a:pt x="214" y="53"/>
                    </a:lnTo>
                    <a:close/>
                    <a:moveTo>
                      <a:pt x="431" y="50"/>
                    </a:moveTo>
                    <a:lnTo>
                      <a:pt x="431" y="52"/>
                    </a:lnTo>
                    <a:lnTo>
                      <a:pt x="429" y="50"/>
                    </a:lnTo>
                    <a:lnTo>
                      <a:pt x="429" y="48"/>
                    </a:lnTo>
                    <a:lnTo>
                      <a:pt x="429" y="48"/>
                    </a:lnTo>
                    <a:lnTo>
                      <a:pt x="431" y="46"/>
                    </a:lnTo>
                    <a:lnTo>
                      <a:pt x="433" y="48"/>
                    </a:lnTo>
                    <a:lnTo>
                      <a:pt x="431" y="50"/>
                    </a:lnTo>
                    <a:lnTo>
                      <a:pt x="431" y="50"/>
                    </a:lnTo>
                    <a:close/>
                    <a:moveTo>
                      <a:pt x="585" y="46"/>
                    </a:moveTo>
                    <a:lnTo>
                      <a:pt x="585" y="48"/>
                    </a:lnTo>
                    <a:lnTo>
                      <a:pt x="583" y="46"/>
                    </a:lnTo>
                    <a:lnTo>
                      <a:pt x="583" y="45"/>
                    </a:lnTo>
                    <a:lnTo>
                      <a:pt x="582" y="45"/>
                    </a:lnTo>
                    <a:lnTo>
                      <a:pt x="582" y="43"/>
                    </a:lnTo>
                    <a:lnTo>
                      <a:pt x="582" y="43"/>
                    </a:lnTo>
                    <a:lnTo>
                      <a:pt x="582" y="41"/>
                    </a:lnTo>
                    <a:lnTo>
                      <a:pt x="583" y="43"/>
                    </a:lnTo>
                    <a:lnTo>
                      <a:pt x="583" y="45"/>
                    </a:lnTo>
                    <a:lnTo>
                      <a:pt x="585" y="46"/>
                    </a:lnTo>
                    <a:lnTo>
                      <a:pt x="585" y="46"/>
                    </a:lnTo>
                    <a:lnTo>
                      <a:pt x="585" y="46"/>
                    </a:lnTo>
                    <a:close/>
                    <a:moveTo>
                      <a:pt x="609" y="41"/>
                    </a:moveTo>
                    <a:lnTo>
                      <a:pt x="607" y="41"/>
                    </a:lnTo>
                    <a:lnTo>
                      <a:pt x="607" y="41"/>
                    </a:lnTo>
                    <a:lnTo>
                      <a:pt x="607" y="40"/>
                    </a:lnTo>
                    <a:lnTo>
                      <a:pt x="607" y="40"/>
                    </a:lnTo>
                    <a:lnTo>
                      <a:pt x="607" y="40"/>
                    </a:lnTo>
                    <a:lnTo>
                      <a:pt x="609" y="40"/>
                    </a:lnTo>
                    <a:lnTo>
                      <a:pt x="609" y="41"/>
                    </a:lnTo>
                    <a:lnTo>
                      <a:pt x="609" y="41"/>
                    </a:lnTo>
                    <a:close/>
                    <a:moveTo>
                      <a:pt x="606" y="40"/>
                    </a:moveTo>
                    <a:lnTo>
                      <a:pt x="606" y="40"/>
                    </a:lnTo>
                    <a:lnTo>
                      <a:pt x="604" y="38"/>
                    </a:lnTo>
                    <a:lnTo>
                      <a:pt x="604" y="36"/>
                    </a:lnTo>
                    <a:lnTo>
                      <a:pt x="606" y="36"/>
                    </a:lnTo>
                    <a:lnTo>
                      <a:pt x="606" y="38"/>
                    </a:lnTo>
                    <a:lnTo>
                      <a:pt x="606" y="40"/>
                    </a:lnTo>
                    <a:lnTo>
                      <a:pt x="606" y="40"/>
                    </a:lnTo>
                    <a:close/>
                    <a:moveTo>
                      <a:pt x="436" y="33"/>
                    </a:moveTo>
                    <a:lnTo>
                      <a:pt x="436" y="35"/>
                    </a:lnTo>
                    <a:lnTo>
                      <a:pt x="436" y="36"/>
                    </a:lnTo>
                    <a:lnTo>
                      <a:pt x="433" y="36"/>
                    </a:lnTo>
                    <a:lnTo>
                      <a:pt x="431" y="35"/>
                    </a:lnTo>
                    <a:lnTo>
                      <a:pt x="431" y="33"/>
                    </a:lnTo>
                    <a:lnTo>
                      <a:pt x="433" y="33"/>
                    </a:lnTo>
                    <a:lnTo>
                      <a:pt x="436" y="33"/>
                    </a:lnTo>
                    <a:lnTo>
                      <a:pt x="436" y="33"/>
                    </a:lnTo>
                    <a:close/>
                    <a:moveTo>
                      <a:pt x="253" y="43"/>
                    </a:moveTo>
                    <a:lnTo>
                      <a:pt x="250" y="43"/>
                    </a:lnTo>
                    <a:lnTo>
                      <a:pt x="248" y="41"/>
                    </a:lnTo>
                    <a:lnTo>
                      <a:pt x="250" y="41"/>
                    </a:lnTo>
                    <a:lnTo>
                      <a:pt x="250" y="41"/>
                    </a:lnTo>
                    <a:lnTo>
                      <a:pt x="251" y="41"/>
                    </a:lnTo>
                    <a:lnTo>
                      <a:pt x="251" y="40"/>
                    </a:lnTo>
                    <a:lnTo>
                      <a:pt x="248" y="40"/>
                    </a:lnTo>
                    <a:lnTo>
                      <a:pt x="246" y="38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50" y="33"/>
                    </a:lnTo>
                    <a:lnTo>
                      <a:pt x="251" y="33"/>
                    </a:lnTo>
                    <a:lnTo>
                      <a:pt x="251" y="33"/>
                    </a:lnTo>
                    <a:lnTo>
                      <a:pt x="253" y="36"/>
                    </a:lnTo>
                    <a:lnTo>
                      <a:pt x="253" y="40"/>
                    </a:lnTo>
                    <a:lnTo>
                      <a:pt x="253" y="40"/>
                    </a:lnTo>
                    <a:lnTo>
                      <a:pt x="253" y="43"/>
                    </a:lnTo>
                    <a:lnTo>
                      <a:pt x="253" y="43"/>
                    </a:lnTo>
                    <a:close/>
                    <a:moveTo>
                      <a:pt x="411" y="29"/>
                    </a:moveTo>
                    <a:lnTo>
                      <a:pt x="411" y="29"/>
                    </a:lnTo>
                    <a:lnTo>
                      <a:pt x="412" y="29"/>
                    </a:lnTo>
                    <a:lnTo>
                      <a:pt x="414" y="29"/>
                    </a:lnTo>
                    <a:lnTo>
                      <a:pt x="416" y="29"/>
                    </a:lnTo>
                    <a:lnTo>
                      <a:pt x="421" y="29"/>
                    </a:lnTo>
                    <a:lnTo>
                      <a:pt x="424" y="31"/>
                    </a:lnTo>
                    <a:lnTo>
                      <a:pt x="428" y="33"/>
                    </a:lnTo>
                    <a:lnTo>
                      <a:pt x="429" y="33"/>
                    </a:lnTo>
                    <a:lnTo>
                      <a:pt x="429" y="33"/>
                    </a:lnTo>
                    <a:lnTo>
                      <a:pt x="429" y="33"/>
                    </a:lnTo>
                    <a:lnTo>
                      <a:pt x="429" y="35"/>
                    </a:lnTo>
                    <a:lnTo>
                      <a:pt x="428" y="35"/>
                    </a:lnTo>
                    <a:lnTo>
                      <a:pt x="429" y="36"/>
                    </a:lnTo>
                    <a:lnTo>
                      <a:pt x="429" y="38"/>
                    </a:lnTo>
                    <a:lnTo>
                      <a:pt x="431" y="40"/>
                    </a:lnTo>
                    <a:lnTo>
                      <a:pt x="433" y="40"/>
                    </a:lnTo>
                    <a:lnTo>
                      <a:pt x="433" y="41"/>
                    </a:lnTo>
                    <a:lnTo>
                      <a:pt x="435" y="41"/>
                    </a:lnTo>
                    <a:lnTo>
                      <a:pt x="435" y="43"/>
                    </a:lnTo>
                    <a:lnTo>
                      <a:pt x="433" y="43"/>
                    </a:lnTo>
                    <a:lnTo>
                      <a:pt x="431" y="43"/>
                    </a:lnTo>
                    <a:lnTo>
                      <a:pt x="429" y="43"/>
                    </a:lnTo>
                    <a:lnTo>
                      <a:pt x="429" y="41"/>
                    </a:lnTo>
                    <a:lnTo>
                      <a:pt x="429" y="43"/>
                    </a:lnTo>
                    <a:lnTo>
                      <a:pt x="428" y="43"/>
                    </a:lnTo>
                    <a:lnTo>
                      <a:pt x="424" y="43"/>
                    </a:lnTo>
                    <a:lnTo>
                      <a:pt x="423" y="43"/>
                    </a:lnTo>
                    <a:lnTo>
                      <a:pt x="421" y="43"/>
                    </a:lnTo>
                    <a:lnTo>
                      <a:pt x="421" y="45"/>
                    </a:lnTo>
                    <a:lnTo>
                      <a:pt x="423" y="45"/>
                    </a:lnTo>
                    <a:lnTo>
                      <a:pt x="426" y="48"/>
                    </a:lnTo>
                    <a:lnTo>
                      <a:pt x="426" y="48"/>
                    </a:lnTo>
                    <a:lnTo>
                      <a:pt x="426" y="52"/>
                    </a:lnTo>
                    <a:lnTo>
                      <a:pt x="426" y="52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29" y="53"/>
                    </a:lnTo>
                    <a:lnTo>
                      <a:pt x="431" y="55"/>
                    </a:lnTo>
                    <a:lnTo>
                      <a:pt x="431" y="55"/>
                    </a:lnTo>
                    <a:lnTo>
                      <a:pt x="431" y="57"/>
                    </a:lnTo>
                    <a:lnTo>
                      <a:pt x="429" y="57"/>
                    </a:lnTo>
                    <a:lnTo>
                      <a:pt x="431" y="57"/>
                    </a:lnTo>
                    <a:lnTo>
                      <a:pt x="433" y="58"/>
                    </a:lnTo>
                    <a:lnTo>
                      <a:pt x="431" y="58"/>
                    </a:lnTo>
                    <a:lnTo>
                      <a:pt x="431" y="58"/>
                    </a:lnTo>
                    <a:lnTo>
                      <a:pt x="433" y="60"/>
                    </a:lnTo>
                    <a:lnTo>
                      <a:pt x="433" y="60"/>
                    </a:lnTo>
                    <a:lnTo>
                      <a:pt x="435" y="60"/>
                    </a:lnTo>
                    <a:lnTo>
                      <a:pt x="435" y="62"/>
                    </a:lnTo>
                    <a:lnTo>
                      <a:pt x="436" y="64"/>
                    </a:lnTo>
                    <a:lnTo>
                      <a:pt x="440" y="67"/>
                    </a:lnTo>
                    <a:lnTo>
                      <a:pt x="440" y="69"/>
                    </a:lnTo>
                    <a:lnTo>
                      <a:pt x="440" y="70"/>
                    </a:lnTo>
                    <a:lnTo>
                      <a:pt x="440" y="70"/>
                    </a:lnTo>
                    <a:lnTo>
                      <a:pt x="438" y="72"/>
                    </a:lnTo>
                    <a:lnTo>
                      <a:pt x="436" y="74"/>
                    </a:lnTo>
                    <a:lnTo>
                      <a:pt x="436" y="74"/>
                    </a:lnTo>
                    <a:lnTo>
                      <a:pt x="435" y="74"/>
                    </a:lnTo>
                    <a:lnTo>
                      <a:pt x="435" y="75"/>
                    </a:lnTo>
                    <a:lnTo>
                      <a:pt x="436" y="75"/>
                    </a:lnTo>
                    <a:lnTo>
                      <a:pt x="436" y="77"/>
                    </a:lnTo>
                    <a:lnTo>
                      <a:pt x="440" y="81"/>
                    </a:lnTo>
                    <a:lnTo>
                      <a:pt x="441" y="82"/>
                    </a:lnTo>
                    <a:lnTo>
                      <a:pt x="448" y="86"/>
                    </a:lnTo>
                    <a:lnTo>
                      <a:pt x="450" y="87"/>
                    </a:lnTo>
                    <a:lnTo>
                      <a:pt x="455" y="92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5" y="96"/>
                    </a:lnTo>
                    <a:lnTo>
                      <a:pt x="453" y="96"/>
                    </a:lnTo>
                    <a:lnTo>
                      <a:pt x="448" y="98"/>
                    </a:lnTo>
                    <a:lnTo>
                      <a:pt x="445" y="96"/>
                    </a:lnTo>
                    <a:lnTo>
                      <a:pt x="441" y="96"/>
                    </a:lnTo>
                    <a:lnTo>
                      <a:pt x="440" y="94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8" y="92"/>
                    </a:lnTo>
                    <a:lnTo>
                      <a:pt x="438" y="94"/>
                    </a:lnTo>
                    <a:lnTo>
                      <a:pt x="438" y="96"/>
                    </a:lnTo>
                    <a:lnTo>
                      <a:pt x="436" y="98"/>
                    </a:lnTo>
                    <a:lnTo>
                      <a:pt x="436" y="98"/>
                    </a:lnTo>
                    <a:lnTo>
                      <a:pt x="435" y="98"/>
                    </a:lnTo>
                    <a:lnTo>
                      <a:pt x="433" y="99"/>
                    </a:lnTo>
                    <a:lnTo>
                      <a:pt x="429" y="106"/>
                    </a:lnTo>
                    <a:lnTo>
                      <a:pt x="429" y="108"/>
                    </a:lnTo>
                    <a:lnTo>
                      <a:pt x="428" y="116"/>
                    </a:lnTo>
                    <a:lnTo>
                      <a:pt x="428" y="118"/>
                    </a:lnTo>
                    <a:lnTo>
                      <a:pt x="429" y="123"/>
                    </a:lnTo>
                    <a:lnTo>
                      <a:pt x="429" y="125"/>
                    </a:lnTo>
                    <a:lnTo>
                      <a:pt x="429" y="127"/>
                    </a:lnTo>
                    <a:lnTo>
                      <a:pt x="429" y="127"/>
                    </a:lnTo>
                    <a:lnTo>
                      <a:pt x="429" y="128"/>
                    </a:lnTo>
                    <a:lnTo>
                      <a:pt x="426" y="130"/>
                    </a:lnTo>
                    <a:lnTo>
                      <a:pt x="424" y="130"/>
                    </a:lnTo>
                    <a:lnTo>
                      <a:pt x="423" y="132"/>
                    </a:lnTo>
                    <a:lnTo>
                      <a:pt x="421" y="133"/>
                    </a:lnTo>
                    <a:lnTo>
                      <a:pt x="419" y="135"/>
                    </a:lnTo>
                    <a:lnTo>
                      <a:pt x="417" y="135"/>
                    </a:lnTo>
                    <a:lnTo>
                      <a:pt x="416" y="135"/>
                    </a:lnTo>
                    <a:lnTo>
                      <a:pt x="416" y="135"/>
                    </a:lnTo>
                    <a:lnTo>
                      <a:pt x="414" y="133"/>
                    </a:lnTo>
                    <a:lnTo>
                      <a:pt x="414" y="132"/>
                    </a:lnTo>
                    <a:lnTo>
                      <a:pt x="414" y="133"/>
                    </a:lnTo>
                    <a:lnTo>
                      <a:pt x="414" y="135"/>
                    </a:lnTo>
                    <a:lnTo>
                      <a:pt x="414" y="135"/>
                    </a:lnTo>
                    <a:lnTo>
                      <a:pt x="414" y="137"/>
                    </a:lnTo>
                    <a:lnTo>
                      <a:pt x="414" y="139"/>
                    </a:lnTo>
                    <a:lnTo>
                      <a:pt x="414" y="139"/>
                    </a:lnTo>
                    <a:lnTo>
                      <a:pt x="412" y="140"/>
                    </a:lnTo>
                    <a:lnTo>
                      <a:pt x="411" y="140"/>
                    </a:lnTo>
                    <a:lnTo>
                      <a:pt x="411" y="142"/>
                    </a:lnTo>
                    <a:lnTo>
                      <a:pt x="411" y="144"/>
                    </a:lnTo>
                    <a:lnTo>
                      <a:pt x="409" y="144"/>
                    </a:lnTo>
                    <a:lnTo>
                      <a:pt x="407" y="145"/>
                    </a:lnTo>
                    <a:lnTo>
                      <a:pt x="406" y="145"/>
                    </a:lnTo>
                    <a:lnTo>
                      <a:pt x="406" y="147"/>
                    </a:lnTo>
                    <a:lnTo>
                      <a:pt x="407" y="147"/>
                    </a:lnTo>
                    <a:lnTo>
                      <a:pt x="409" y="147"/>
                    </a:lnTo>
                    <a:lnTo>
                      <a:pt x="409" y="149"/>
                    </a:lnTo>
                    <a:lnTo>
                      <a:pt x="409" y="149"/>
                    </a:lnTo>
                    <a:lnTo>
                      <a:pt x="409" y="152"/>
                    </a:lnTo>
                    <a:lnTo>
                      <a:pt x="406" y="154"/>
                    </a:lnTo>
                    <a:lnTo>
                      <a:pt x="407" y="154"/>
                    </a:lnTo>
                    <a:lnTo>
                      <a:pt x="407" y="154"/>
                    </a:lnTo>
                    <a:lnTo>
                      <a:pt x="411" y="154"/>
                    </a:lnTo>
                    <a:lnTo>
                      <a:pt x="411" y="156"/>
                    </a:lnTo>
                    <a:lnTo>
                      <a:pt x="411" y="159"/>
                    </a:lnTo>
                    <a:lnTo>
                      <a:pt x="411" y="161"/>
                    </a:lnTo>
                    <a:lnTo>
                      <a:pt x="409" y="161"/>
                    </a:lnTo>
                    <a:lnTo>
                      <a:pt x="407" y="161"/>
                    </a:lnTo>
                    <a:lnTo>
                      <a:pt x="407" y="161"/>
                    </a:lnTo>
                    <a:lnTo>
                      <a:pt x="406" y="161"/>
                    </a:lnTo>
                    <a:lnTo>
                      <a:pt x="406" y="162"/>
                    </a:lnTo>
                    <a:lnTo>
                      <a:pt x="407" y="162"/>
                    </a:lnTo>
                    <a:lnTo>
                      <a:pt x="407" y="164"/>
                    </a:lnTo>
                    <a:lnTo>
                      <a:pt x="407" y="166"/>
                    </a:lnTo>
                    <a:lnTo>
                      <a:pt x="406" y="168"/>
                    </a:lnTo>
                    <a:lnTo>
                      <a:pt x="406" y="169"/>
                    </a:lnTo>
                    <a:lnTo>
                      <a:pt x="404" y="169"/>
                    </a:lnTo>
                    <a:lnTo>
                      <a:pt x="404" y="169"/>
                    </a:lnTo>
                    <a:lnTo>
                      <a:pt x="404" y="169"/>
                    </a:lnTo>
                    <a:lnTo>
                      <a:pt x="404" y="171"/>
                    </a:lnTo>
                    <a:lnTo>
                      <a:pt x="406" y="173"/>
                    </a:lnTo>
                    <a:lnTo>
                      <a:pt x="404" y="173"/>
                    </a:lnTo>
                    <a:lnTo>
                      <a:pt x="404" y="173"/>
                    </a:lnTo>
                    <a:lnTo>
                      <a:pt x="402" y="174"/>
                    </a:lnTo>
                    <a:lnTo>
                      <a:pt x="400" y="176"/>
                    </a:lnTo>
                    <a:lnTo>
                      <a:pt x="400" y="178"/>
                    </a:lnTo>
                    <a:lnTo>
                      <a:pt x="400" y="179"/>
                    </a:lnTo>
                    <a:lnTo>
                      <a:pt x="399" y="181"/>
                    </a:lnTo>
                    <a:lnTo>
                      <a:pt x="385" y="186"/>
                    </a:lnTo>
                    <a:lnTo>
                      <a:pt x="375" y="191"/>
                    </a:lnTo>
                    <a:lnTo>
                      <a:pt x="375" y="191"/>
                    </a:lnTo>
                    <a:lnTo>
                      <a:pt x="373" y="191"/>
                    </a:lnTo>
                    <a:lnTo>
                      <a:pt x="373" y="183"/>
                    </a:lnTo>
                    <a:lnTo>
                      <a:pt x="371" y="179"/>
                    </a:lnTo>
                    <a:lnTo>
                      <a:pt x="371" y="178"/>
                    </a:lnTo>
                    <a:lnTo>
                      <a:pt x="370" y="179"/>
                    </a:lnTo>
                    <a:lnTo>
                      <a:pt x="370" y="179"/>
                    </a:lnTo>
                    <a:lnTo>
                      <a:pt x="368" y="178"/>
                    </a:lnTo>
                    <a:lnTo>
                      <a:pt x="368" y="178"/>
                    </a:lnTo>
                    <a:lnTo>
                      <a:pt x="368" y="176"/>
                    </a:lnTo>
                    <a:lnTo>
                      <a:pt x="368" y="174"/>
                    </a:lnTo>
                    <a:lnTo>
                      <a:pt x="368" y="176"/>
                    </a:lnTo>
                    <a:lnTo>
                      <a:pt x="366" y="176"/>
                    </a:lnTo>
                    <a:lnTo>
                      <a:pt x="364" y="176"/>
                    </a:lnTo>
                    <a:lnTo>
                      <a:pt x="364" y="176"/>
                    </a:lnTo>
                    <a:lnTo>
                      <a:pt x="364" y="174"/>
                    </a:lnTo>
                    <a:lnTo>
                      <a:pt x="363" y="174"/>
                    </a:lnTo>
                    <a:lnTo>
                      <a:pt x="361" y="178"/>
                    </a:lnTo>
                    <a:lnTo>
                      <a:pt x="358" y="178"/>
                    </a:lnTo>
                    <a:lnTo>
                      <a:pt x="356" y="178"/>
                    </a:lnTo>
                    <a:lnTo>
                      <a:pt x="354" y="178"/>
                    </a:lnTo>
                    <a:lnTo>
                      <a:pt x="354" y="176"/>
                    </a:lnTo>
                    <a:lnTo>
                      <a:pt x="354" y="174"/>
                    </a:lnTo>
                    <a:lnTo>
                      <a:pt x="354" y="173"/>
                    </a:lnTo>
                    <a:lnTo>
                      <a:pt x="352" y="173"/>
                    </a:lnTo>
                    <a:lnTo>
                      <a:pt x="352" y="173"/>
                    </a:lnTo>
                    <a:lnTo>
                      <a:pt x="351" y="174"/>
                    </a:lnTo>
                    <a:lnTo>
                      <a:pt x="349" y="174"/>
                    </a:lnTo>
                    <a:lnTo>
                      <a:pt x="349" y="174"/>
                    </a:lnTo>
                    <a:lnTo>
                      <a:pt x="342" y="169"/>
                    </a:lnTo>
                    <a:lnTo>
                      <a:pt x="342" y="173"/>
                    </a:lnTo>
                    <a:lnTo>
                      <a:pt x="337" y="176"/>
                    </a:lnTo>
                    <a:lnTo>
                      <a:pt x="335" y="178"/>
                    </a:lnTo>
                    <a:lnTo>
                      <a:pt x="332" y="176"/>
                    </a:lnTo>
                    <a:lnTo>
                      <a:pt x="328" y="176"/>
                    </a:lnTo>
                    <a:lnTo>
                      <a:pt x="325" y="178"/>
                    </a:lnTo>
                    <a:lnTo>
                      <a:pt x="322" y="179"/>
                    </a:lnTo>
                    <a:lnTo>
                      <a:pt x="322" y="179"/>
                    </a:lnTo>
                    <a:lnTo>
                      <a:pt x="320" y="179"/>
                    </a:lnTo>
                    <a:lnTo>
                      <a:pt x="320" y="179"/>
                    </a:lnTo>
                    <a:lnTo>
                      <a:pt x="320" y="178"/>
                    </a:lnTo>
                    <a:lnTo>
                      <a:pt x="320" y="176"/>
                    </a:lnTo>
                    <a:lnTo>
                      <a:pt x="320" y="171"/>
                    </a:lnTo>
                    <a:lnTo>
                      <a:pt x="320" y="169"/>
                    </a:lnTo>
                    <a:lnTo>
                      <a:pt x="318" y="169"/>
                    </a:lnTo>
                    <a:lnTo>
                      <a:pt x="317" y="168"/>
                    </a:lnTo>
                    <a:lnTo>
                      <a:pt x="317" y="168"/>
                    </a:lnTo>
                    <a:lnTo>
                      <a:pt x="317" y="169"/>
                    </a:lnTo>
                    <a:lnTo>
                      <a:pt x="313" y="169"/>
                    </a:lnTo>
                    <a:lnTo>
                      <a:pt x="311" y="169"/>
                    </a:lnTo>
                    <a:lnTo>
                      <a:pt x="310" y="169"/>
                    </a:lnTo>
                    <a:lnTo>
                      <a:pt x="305" y="171"/>
                    </a:lnTo>
                    <a:lnTo>
                      <a:pt x="303" y="171"/>
                    </a:lnTo>
                    <a:lnTo>
                      <a:pt x="301" y="171"/>
                    </a:lnTo>
                    <a:lnTo>
                      <a:pt x="301" y="169"/>
                    </a:lnTo>
                    <a:lnTo>
                      <a:pt x="301" y="169"/>
                    </a:lnTo>
                    <a:lnTo>
                      <a:pt x="303" y="168"/>
                    </a:lnTo>
                    <a:lnTo>
                      <a:pt x="301" y="169"/>
                    </a:lnTo>
                    <a:lnTo>
                      <a:pt x="299" y="169"/>
                    </a:lnTo>
                    <a:lnTo>
                      <a:pt x="298" y="169"/>
                    </a:lnTo>
                    <a:lnTo>
                      <a:pt x="298" y="169"/>
                    </a:lnTo>
                    <a:lnTo>
                      <a:pt x="296" y="168"/>
                    </a:lnTo>
                    <a:lnTo>
                      <a:pt x="293" y="169"/>
                    </a:lnTo>
                    <a:lnTo>
                      <a:pt x="291" y="169"/>
                    </a:lnTo>
                    <a:lnTo>
                      <a:pt x="291" y="169"/>
                    </a:lnTo>
                    <a:lnTo>
                      <a:pt x="289" y="169"/>
                    </a:lnTo>
                    <a:lnTo>
                      <a:pt x="289" y="168"/>
                    </a:lnTo>
                    <a:lnTo>
                      <a:pt x="289" y="164"/>
                    </a:lnTo>
                    <a:lnTo>
                      <a:pt x="287" y="156"/>
                    </a:lnTo>
                    <a:lnTo>
                      <a:pt x="287" y="150"/>
                    </a:lnTo>
                    <a:lnTo>
                      <a:pt x="286" y="150"/>
                    </a:lnTo>
                    <a:lnTo>
                      <a:pt x="284" y="149"/>
                    </a:lnTo>
                    <a:lnTo>
                      <a:pt x="284" y="145"/>
                    </a:lnTo>
                    <a:lnTo>
                      <a:pt x="286" y="144"/>
                    </a:lnTo>
                    <a:lnTo>
                      <a:pt x="286" y="142"/>
                    </a:lnTo>
                    <a:lnTo>
                      <a:pt x="286" y="139"/>
                    </a:lnTo>
                    <a:lnTo>
                      <a:pt x="284" y="137"/>
                    </a:lnTo>
                    <a:lnTo>
                      <a:pt x="284" y="135"/>
                    </a:lnTo>
                    <a:lnTo>
                      <a:pt x="282" y="133"/>
                    </a:lnTo>
                    <a:lnTo>
                      <a:pt x="281" y="132"/>
                    </a:lnTo>
                    <a:lnTo>
                      <a:pt x="279" y="130"/>
                    </a:lnTo>
                    <a:lnTo>
                      <a:pt x="274" y="128"/>
                    </a:lnTo>
                    <a:lnTo>
                      <a:pt x="272" y="130"/>
                    </a:lnTo>
                    <a:lnTo>
                      <a:pt x="270" y="128"/>
                    </a:lnTo>
                    <a:lnTo>
                      <a:pt x="270" y="128"/>
                    </a:lnTo>
                    <a:lnTo>
                      <a:pt x="270" y="127"/>
                    </a:lnTo>
                    <a:lnTo>
                      <a:pt x="272" y="125"/>
                    </a:lnTo>
                    <a:lnTo>
                      <a:pt x="272" y="125"/>
                    </a:lnTo>
                    <a:lnTo>
                      <a:pt x="272" y="125"/>
                    </a:lnTo>
                    <a:lnTo>
                      <a:pt x="270" y="123"/>
                    </a:lnTo>
                    <a:lnTo>
                      <a:pt x="269" y="121"/>
                    </a:lnTo>
                    <a:lnTo>
                      <a:pt x="269" y="121"/>
                    </a:lnTo>
                    <a:lnTo>
                      <a:pt x="269" y="120"/>
                    </a:lnTo>
                    <a:lnTo>
                      <a:pt x="269" y="118"/>
                    </a:lnTo>
                    <a:lnTo>
                      <a:pt x="269" y="116"/>
                    </a:lnTo>
                    <a:lnTo>
                      <a:pt x="269" y="115"/>
                    </a:lnTo>
                    <a:lnTo>
                      <a:pt x="269" y="113"/>
                    </a:lnTo>
                    <a:lnTo>
                      <a:pt x="270" y="111"/>
                    </a:lnTo>
                    <a:lnTo>
                      <a:pt x="270" y="111"/>
                    </a:lnTo>
                    <a:lnTo>
                      <a:pt x="270" y="111"/>
                    </a:lnTo>
                    <a:lnTo>
                      <a:pt x="269" y="110"/>
                    </a:lnTo>
                    <a:lnTo>
                      <a:pt x="269" y="110"/>
                    </a:lnTo>
                    <a:lnTo>
                      <a:pt x="267" y="108"/>
                    </a:lnTo>
                    <a:lnTo>
                      <a:pt x="265" y="106"/>
                    </a:lnTo>
                    <a:lnTo>
                      <a:pt x="263" y="103"/>
                    </a:lnTo>
                    <a:lnTo>
                      <a:pt x="263" y="98"/>
                    </a:lnTo>
                    <a:lnTo>
                      <a:pt x="263" y="96"/>
                    </a:lnTo>
                    <a:lnTo>
                      <a:pt x="265" y="91"/>
                    </a:lnTo>
                    <a:lnTo>
                      <a:pt x="267" y="89"/>
                    </a:lnTo>
                    <a:lnTo>
                      <a:pt x="267" y="89"/>
                    </a:lnTo>
                    <a:lnTo>
                      <a:pt x="269" y="89"/>
                    </a:lnTo>
                    <a:lnTo>
                      <a:pt x="267" y="89"/>
                    </a:lnTo>
                    <a:lnTo>
                      <a:pt x="267" y="89"/>
                    </a:lnTo>
                    <a:lnTo>
                      <a:pt x="265" y="89"/>
                    </a:lnTo>
                    <a:lnTo>
                      <a:pt x="267" y="86"/>
                    </a:lnTo>
                    <a:lnTo>
                      <a:pt x="267" y="84"/>
                    </a:lnTo>
                    <a:lnTo>
                      <a:pt x="269" y="82"/>
                    </a:lnTo>
                    <a:lnTo>
                      <a:pt x="270" y="81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7" y="74"/>
                    </a:lnTo>
                    <a:lnTo>
                      <a:pt x="275" y="77"/>
                    </a:lnTo>
                    <a:lnTo>
                      <a:pt x="275" y="77"/>
                    </a:lnTo>
                    <a:lnTo>
                      <a:pt x="277" y="79"/>
                    </a:lnTo>
                    <a:lnTo>
                      <a:pt x="277" y="79"/>
                    </a:lnTo>
                    <a:lnTo>
                      <a:pt x="279" y="82"/>
                    </a:lnTo>
                    <a:lnTo>
                      <a:pt x="279" y="84"/>
                    </a:lnTo>
                    <a:lnTo>
                      <a:pt x="281" y="86"/>
                    </a:lnTo>
                    <a:lnTo>
                      <a:pt x="282" y="86"/>
                    </a:lnTo>
                    <a:lnTo>
                      <a:pt x="284" y="87"/>
                    </a:lnTo>
                    <a:lnTo>
                      <a:pt x="284" y="89"/>
                    </a:lnTo>
                    <a:lnTo>
                      <a:pt x="286" y="89"/>
                    </a:lnTo>
                    <a:lnTo>
                      <a:pt x="287" y="91"/>
                    </a:lnTo>
                    <a:lnTo>
                      <a:pt x="291" y="94"/>
                    </a:lnTo>
                    <a:lnTo>
                      <a:pt x="293" y="94"/>
                    </a:lnTo>
                    <a:lnTo>
                      <a:pt x="294" y="96"/>
                    </a:lnTo>
                    <a:lnTo>
                      <a:pt x="294" y="96"/>
                    </a:lnTo>
                    <a:lnTo>
                      <a:pt x="296" y="96"/>
                    </a:lnTo>
                    <a:lnTo>
                      <a:pt x="303" y="92"/>
                    </a:lnTo>
                    <a:lnTo>
                      <a:pt x="305" y="92"/>
                    </a:lnTo>
                    <a:lnTo>
                      <a:pt x="306" y="92"/>
                    </a:lnTo>
                    <a:lnTo>
                      <a:pt x="310" y="92"/>
                    </a:lnTo>
                    <a:lnTo>
                      <a:pt x="313" y="94"/>
                    </a:lnTo>
                    <a:lnTo>
                      <a:pt x="315" y="94"/>
                    </a:lnTo>
                    <a:lnTo>
                      <a:pt x="315" y="92"/>
                    </a:lnTo>
                    <a:lnTo>
                      <a:pt x="317" y="92"/>
                    </a:lnTo>
                    <a:lnTo>
                      <a:pt x="318" y="94"/>
                    </a:lnTo>
                    <a:lnTo>
                      <a:pt x="320" y="94"/>
                    </a:lnTo>
                    <a:lnTo>
                      <a:pt x="322" y="91"/>
                    </a:lnTo>
                    <a:lnTo>
                      <a:pt x="325" y="91"/>
                    </a:lnTo>
                    <a:lnTo>
                      <a:pt x="325" y="89"/>
                    </a:lnTo>
                    <a:lnTo>
                      <a:pt x="327" y="87"/>
                    </a:lnTo>
                    <a:lnTo>
                      <a:pt x="327" y="86"/>
                    </a:lnTo>
                    <a:lnTo>
                      <a:pt x="328" y="84"/>
                    </a:lnTo>
                    <a:lnTo>
                      <a:pt x="330" y="84"/>
                    </a:lnTo>
                    <a:lnTo>
                      <a:pt x="332" y="82"/>
                    </a:lnTo>
                    <a:lnTo>
                      <a:pt x="340" y="82"/>
                    </a:lnTo>
                    <a:lnTo>
                      <a:pt x="342" y="84"/>
                    </a:lnTo>
                    <a:lnTo>
                      <a:pt x="342" y="84"/>
                    </a:lnTo>
                    <a:lnTo>
                      <a:pt x="342" y="86"/>
                    </a:lnTo>
                    <a:lnTo>
                      <a:pt x="342" y="86"/>
                    </a:lnTo>
                    <a:lnTo>
                      <a:pt x="344" y="86"/>
                    </a:lnTo>
                    <a:lnTo>
                      <a:pt x="346" y="86"/>
                    </a:lnTo>
                    <a:lnTo>
                      <a:pt x="349" y="87"/>
                    </a:lnTo>
                    <a:lnTo>
                      <a:pt x="351" y="87"/>
                    </a:lnTo>
                    <a:lnTo>
                      <a:pt x="352" y="87"/>
                    </a:lnTo>
                    <a:lnTo>
                      <a:pt x="354" y="89"/>
                    </a:lnTo>
                    <a:lnTo>
                      <a:pt x="356" y="89"/>
                    </a:lnTo>
                    <a:lnTo>
                      <a:pt x="358" y="87"/>
                    </a:lnTo>
                    <a:lnTo>
                      <a:pt x="358" y="86"/>
                    </a:lnTo>
                    <a:lnTo>
                      <a:pt x="359" y="86"/>
                    </a:lnTo>
                    <a:lnTo>
                      <a:pt x="361" y="86"/>
                    </a:lnTo>
                    <a:lnTo>
                      <a:pt x="364" y="86"/>
                    </a:lnTo>
                    <a:lnTo>
                      <a:pt x="366" y="84"/>
                    </a:lnTo>
                    <a:lnTo>
                      <a:pt x="370" y="84"/>
                    </a:lnTo>
                    <a:lnTo>
                      <a:pt x="371" y="86"/>
                    </a:lnTo>
                    <a:lnTo>
                      <a:pt x="371" y="84"/>
                    </a:lnTo>
                    <a:lnTo>
                      <a:pt x="373" y="84"/>
                    </a:lnTo>
                    <a:lnTo>
                      <a:pt x="373" y="82"/>
                    </a:lnTo>
                    <a:lnTo>
                      <a:pt x="375" y="81"/>
                    </a:lnTo>
                    <a:lnTo>
                      <a:pt x="375" y="79"/>
                    </a:lnTo>
                    <a:lnTo>
                      <a:pt x="375" y="77"/>
                    </a:lnTo>
                    <a:lnTo>
                      <a:pt x="376" y="77"/>
                    </a:lnTo>
                    <a:lnTo>
                      <a:pt x="376" y="77"/>
                    </a:lnTo>
                    <a:lnTo>
                      <a:pt x="376" y="75"/>
                    </a:lnTo>
                    <a:lnTo>
                      <a:pt x="378" y="75"/>
                    </a:lnTo>
                    <a:lnTo>
                      <a:pt x="378" y="74"/>
                    </a:lnTo>
                    <a:lnTo>
                      <a:pt x="376" y="74"/>
                    </a:lnTo>
                    <a:lnTo>
                      <a:pt x="376" y="72"/>
                    </a:lnTo>
                    <a:lnTo>
                      <a:pt x="376" y="70"/>
                    </a:lnTo>
                    <a:lnTo>
                      <a:pt x="376" y="70"/>
                    </a:lnTo>
                    <a:lnTo>
                      <a:pt x="378" y="69"/>
                    </a:lnTo>
                    <a:lnTo>
                      <a:pt x="380" y="69"/>
                    </a:lnTo>
                    <a:lnTo>
                      <a:pt x="383" y="67"/>
                    </a:lnTo>
                    <a:lnTo>
                      <a:pt x="383" y="65"/>
                    </a:lnTo>
                    <a:lnTo>
                      <a:pt x="385" y="65"/>
                    </a:lnTo>
                    <a:lnTo>
                      <a:pt x="385" y="64"/>
                    </a:lnTo>
                    <a:lnTo>
                      <a:pt x="383" y="64"/>
                    </a:lnTo>
                    <a:lnTo>
                      <a:pt x="382" y="62"/>
                    </a:lnTo>
                    <a:lnTo>
                      <a:pt x="382" y="62"/>
                    </a:lnTo>
                    <a:lnTo>
                      <a:pt x="382" y="60"/>
                    </a:lnTo>
                    <a:lnTo>
                      <a:pt x="383" y="60"/>
                    </a:lnTo>
                    <a:lnTo>
                      <a:pt x="383" y="60"/>
                    </a:lnTo>
                    <a:lnTo>
                      <a:pt x="383" y="58"/>
                    </a:lnTo>
                    <a:lnTo>
                      <a:pt x="383" y="58"/>
                    </a:lnTo>
                    <a:lnTo>
                      <a:pt x="385" y="57"/>
                    </a:lnTo>
                    <a:lnTo>
                      <a:pt x="385" y="55"/>
                    </a:lnTo>
                    <a:lnTo>
                      <a:pt x="387" y="55"/>
                    </a:lnTo>
                    <a:lnTo>
                      <a:pt x="388" y="55"/>
                    </a:lnTo>
                    <a:lnTo>
                      <a:pt x="390" y="55"/>
                    </a:lnTo>
                    <a:lnTo>
                      <a:pt x="390" y="53"/>
                    </a:lnTo>
                    <a:lnTo>
                      <a:pt x="390" y="52"/>
                    </a:lnTo>
                    <a:lnTo>
                      <a:pt x="390" y="52"/>
                    </a:lnTo>
                    <a:lnTo>
                      <a:pt x="390" y="50"/>
                    </a:lnTo>
                    <a:lnTo>
                      <a:pt x="390" y="48"/>
                    </a:lnTo>
                    <a:lnTo>
                      <a:pt x="392" y="46"/>
                    </a:lnTo>
                    <a:lnTo>
                      <a:pt x="392" y="46"/>
                    </a:lnTo>
                    <a:lnTo>
                      <a:pt x="392" y="43"/>
                    </a:lnTo>
                    <a:lnTo>
                      <a:pt x="392" y="41"/>
                    </a:lnTo>
                    <a:lnTo>
                      <a:pt x="392" y="38"/>
                    </a:lnTo>
                    <a:lnTo>
                      <a:pt x="392" y="36"/>
                    </a:lnTo>
                    <a:lnTo>
                      <a:pt x="394" y="35"/>
                    </a:lnTo>
                    <a:lnTo>
                      <a:pt x="394" y="33"/>
                    </a:lnTo>
                    <a:lnTo>
                      <a:pt x="395" y="31"/>
                    </a:lnTo>
                    <a:lnTo>
                      <a:pt x="397" y="29"/>
                    </a:lnTo>
                    <a:lnTo>
                      <a:pt x="397" y="29"/>
                    </a:lnTo>
                    <a:lnTo>
                      <a:pt x="399" y="29"/>
                    </a:lnTo>
                    <a:lnTo>
                      <a:pt x="400" y="31"/>
                    </a:lnTo>
                    <a:lnTo>
                      <a:pt x="402" y="29"/>
                    </a:lnTo>
                    <a:lnTo>
                      <a:pt x="404" y="29"/>
                    </a:lnTo>
                    <a:lnTo>
                      <a:pt x="406" y="29"/>
                    </a:lnTo>
                    <a:lnTo>
                      <a:pt x="407" y="31"/>
                    </a:lnTo>
                    <a:lnTo>
                      <a:pt x="407" y="31"/>
                    </a:lnTo>
                    <a:lnTo>
                      <a:pt x="411" y="29"/>
                    </a:lnTo>
                    <a:lnTo>
                      <a:pt x="411" y="29"/>
                    </a:lnTo>
                    <a:lnTo>
                      <a:pt x="411" y="29"/>
                    </a:lnTo>
                    <a:close/>
                    <a:moveTo>
                      <a:pt x="607" y="36"/>
                    </a:moveTo>
                    <a:lnTo>
                      <a:pt x="607" y="36"/>
                    </a:lnTo>
                    <a:lnTo>
                      <a:pt x="606" y="36"/>
                    </a:lnTo>
                    <a:lnTo>
                      <a:pt x="606" y="35"/>
                    </a:lnTo>
                    <a:lnTo>
                      <a:pt x="607" y="33"/>
                    </a:lnTo>
                    <a:lnTo>
                      <a:pt x="607" y="31"/>
                    </a:lnTo>
                    <a:lnTo>
                      <a:pt x="607" y="31"/>
                    </a:lnTo>
                    <a:lnTo>
                      <a:pt x="606" y="29"/>
                    </a:lnTo>
                    <a:lnTo>
                      <a:pt x="606" y="29"/>
                    </a:lnTo>
                    <a:lnTo>
                      <a:pt x="607" y="26"/>
                    </a:lnTo>
                    <a:lnTo>
                      <a:pt x="607" y="26"/>
                    </a:lnTo>
                    <a:lnTo>
                      <a:pt x="609" y="28"/>
                    </a:lnTo>
                    <a:lnTo>
                      <a:pt x="609" y="29"/>
                    </a:lnTo>
                    <a:lnTo>
                      <a:pt x="609" y="31"/>
                    </a:lnTo>
                    <a:lnTo>
                      <a:pt x="609" y="33"/>
                    </a:lnTo>
                    <a:lnTo>
                      <a:pt x="607" y="36"/>
                    </a:lnTo>
                    <a:lnTo>
                      <a:pt x="607" y="36"/>
                    </a:lnTo>
                    <a:close/>
                    <a:moveTo>
                      <a:pt x="26" y="12"/>
                    </a:moveTo>
                    <a:lnTo>
                      <a:pt x="27" y="14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9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8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60" y="29"/>
                    </a:lnTo>
                    <a:lnTo>
                      <a:pt x="60" y="31"/>
                    </a:lnTo>
                    <a:lnTo>
                      <a:pt x="58" y="33"/>
                    </a:lnTo>
                    <a:lnTo>
                      <a:pt x="60" y="35"/>
                    </a:lnTo>
                    <a:lnTo>
                      <a:pt x="65" y="36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8" y="40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7" y="45"/>
                    </a:lnTo>
                    <a:lnTo>
                      <a:pt x="84" y="50"/>
                    </a:lnTo>
                    <a:lnTo>
                      <a:pt x="87" y="52"/>
                    </a:lnTo>
                    <a:lnTo>
                      <a:pt x="91" y="55"/>
                    </a:lnTo>
                    <a:lnTo>
                      <a:pt x="92" y="58"/>
                    </a:lnTo>
                    <a:lnTo>
                      <a:pt x="92" y="60"/>
                    </a:lnTo>
                    <a:lnTo>
                      <a:pt x="96" y="62"/>
                    </a:lnTo>
                    <a:lnTo>
                      <a:pt x="99" y="65"/>
                    </a:lnTo>
                    <a:lnTo>
                      <a:pt x="99" y="67"/>
                    </a:lnTo>
                    <a:lnTo>
                      <a:pt x="101" y="69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4" y="72"/>
                    </a:lnTo>
                    <a:lnTo>
                      <a:pt x="106" y="72"/>
                    </a:lnTo>
                    <a:lnTo>
                      <a:pt x="108" y="75"/>
                    </a:lnTo>
                    <a:lnTo>
                      <a:pt x="109" y="75"/>
                    </a:lnTo>
                    <a:lnTo>
                      <a:pt x="109" y="74"/>
                    </a:lnTo>
                    <a:lnTo>
                      <a:pt x="108" y="72"/>
                    </a:lnTo>
                    <a:lnTo>
                      <a:pt x="108" y="70"/>
                    </a:lnTo>
                    <a:lnTo>
                      <a:pt x="108" y="70"/>
                    </a:lnTo>
                    <a:lnTo>
                      <a:pt x="109" y="69"/>
                    </a:lnTo>
                    <a:lnTo>
                      <a:pt x="111" y="69"/>
                    </a:lnTo>
                    <a:lnTo>
                      <a:pt x="113" y="70"/>
                    </a:lnTo>
                    <a:lnTo>
                      <a:pt x="116" y="72"/>
                    </a:lnTo>
                    <a:lnTo>
                      <a:pt x="118" y="74"/>
                    </a:lnTo>
                    <a:lnTo>
                      <a:pt x="118" y="77"/>
                    </a:lnTo>
                    <a:lnTo>
                      <a:pt x="120" y="79"/>
                    </a:lnTo>
                    <a:lnTo>
                      <a:pt x="121" y="81"/>
                    </a:lnTo>
                    <a:lnTo>
                      <a:pt x="123" y="81"/>
                    </a:lnTo>
                    <a:lnTo>
                      <a:pt x="125" y="81"/>
                    </a:lnTo>
                    <a:lnTo>
                      <a:pt x="127" y="82"/>
                    </a:lnTo>
                    <a:lnTo>
                      <a:pt x="132" y="86"/>
                    </a:lnTo>
                    <a:lnTo>
                      <a:pt x="133" y="87"/>
                    </a:lnTo>
                    <a:lnTo>
                      <a:pt x="133" y="89"/>
                    </a:lnTo>
                    <a:lnTo>
                      <a:pt x="135" y="91"/>
                    </a:lnTo>
                    <a:lnTo>
                      <a:pt x="135" y="92"/>
                    </a:lnTo>
                    <a:lnTo>
                      <a:pt x="135" y="94"/>
                    </a:lnTo>
                    <a:lnTo>
                      <a:pt x="139" y="96"/>
                    </a:lnTo>
                    <a:lnTo>
                      <a:pt x="140" y="98"/>
                    </a:lnTo>
                    <a:lnTo>
                      <a:pt x="142" y="98"/>
                    </a:lnTo>
                    <a:lnTo>
                      <a:pt x="147" y="99"/>
                    </a:lnTo>
                    <a:lnTo>
                      <a:pt x="149" y="99"/>
                    </a:lnTo>
                    <a:lnTo>
                      <a:pt x="151" y="101"/>
                    </a:lnTo>
                    <a:lnTo>
                      <a:pt x="152" y="103"/>
                    </a:lnTo>
                    <a:lnTo>
                      <a:pt x="151" y="104"/>
                    </a:lnTo>
                    <a:lnTo>
                      <a:pt x="145" y="108"/>
                    </a:lnTo>
                    <a:lnTo>
                      <a:pt x="142" y="108"/>
                    </a:lnTo>
                    <a:lnTo>
                      <a:pt x="145" y="108"/>
                    </a:lnTo>
                    <a:lnTo>
                      <a:pt x="149" y="108"/>
                    </a:lnTo>
                    <a:lnTo>
                      <a:pt x="151" y="106"/>
                    </a:lnTo>
                    <a:lnTo>
                      <a:pt x="152" y="104"/>
                    </a:lnTo>
                    <a:lnTo>
                      <a:pt x="156" y="103"/>
                    </a:lnTo>
                    <a:lnTo>
                      <a:pt x="157" y="103"/>
                    </a:lnTo>
                    <a:lnTo>
                      <a:pt x="157" y="103"/>
                    </a:lnTo>
                    <a:lnTo>
                      <a:pt x="159" y="103"/>
                    </a:lnTo>
                    <a:lnTo>
                      <a:pt x="161" y="106"/>
                    </a:lnTo>
                    <a:lnTo>
                      <a:pt x="163" y="108"/>
                    </a:lnTo>
                    <a:lnTo>
                      <a:pt x="164" y="110"/>
                    </a:lnTo>
                    <a:lnTo>
                      <a:pt x="166" y="111"/>
                    </a:lnTo>
                    <a:lnTo>
                      <a:pt x="164" y="113"/>
                    </a:lnTo>
                    <a:lnTo>
                      <a:pt x="161" y="115"/>
                    </a:lnTo>
                    <a:lnTo>
                      <a:pt x="159" y="116"/>
                    </a:lnTo>
                    <a:lnTo>
                      <a:pt x="157" y="118"/>
                    </a:lnTo>
                    <a:lnTo>
                      <a:pt x="159" y="118"/>
                    </a:lnTo>
                    <a:lnTo>
                      <a:pt x="157" y="120"/>
                    </a:lnTo>
                    <a:lnTo>
                      <a:pt x="159" y="121"/>
                    </a:lnTo>
                    <a:lnTo>
                      <a:pt x="161" y="121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61" y="127"/>
                    </a:lnTo>
                    <a:lnTo>
                      <a:pt x="161" y="128"/>
                    </a:lnTo>
                    <a:lnTo>
                      <a:pt x="164" y="130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3" y="133"/>
                    </a:lnTo>
                    <a:lnTo>
                      <a:pt x="174" y="133"/>
                    </a:lnTo>
                    <a:lnTo>
                      <a:pt x="176" y="132"/>
                    </a:lnTo>
                    <a:lnTo>
                      <a:pt x="176" y="133"/>
                    </a:lnTo>
                    <a:lnTo>
                      <a:pt x="178" y="137"/>
                    </a:lnTo>
                    <a:lnTo>
                      <a:pt x="178" y="139"/>
                    </a:lnTo>
                    <a:lnTo>
                      <a:pt x="178" y="144"/>
                    </a:lnTo>
                    <a:lnTo>
                      <a:pt x="180" y="145"/>
                    </a:lnTo>
                    <a:lnTo>
                      <a:pt x="180" y="147"/>
                    </a:lnTo>
                    <a:lnTo>
                      <a:pt x="180" y="149"/>
                    </a:lnTo>
                    <a:lnTo>
                      <a:pt x="183" y="150"/>
                    </a:lnTo>
                    <a:lnTo>
                      <a:pt x="185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3" y="157"/>
                    </a:lnTo>
                    <a:lnTo>
                      <a:pt x="181" y="159"/>
                    </a:lnTo>
                    <a:lnTo>
                      <a:pt x="181" y="161"/>
                    </a:lnTo>
                    <a:lnTo>
                      <a:pt x="181" y="162"/>
                    </a:lnTo>
                    <a:lnTo>
                      <a:pt x="183" y="162"/>
                    </a:lnTo>
                    <a:lnTo>
                      <a:pt x="183" y="162"/>
                    </a:lnTo>
                    <a:lnTo>
                      <a:pt x="186" y="159"/>
                    </a:lnTo>
                    <a:lnTo>
                      <a:pt x="186" y="159"/>
                    </a:lnTo>
                    <a:lnTo>
                      <a:pt x="188" y="157"/>
                    </a:lnTo>
                    <a:lnTo>
                      <a:pt x="190" y="157"/>
                    </a:lnTo>
                    <a:lnTo>
                      <a:pt x="195" y="157"/>
                    </a:lnTo>
                    <a:lnTo>
                      <a:pt x="197" y="157"/>
                    </a:lnTo>
                    <a:lnTo>
                      <a:pt x="198" y="159"/>
                    </a:lnTo>
                    <a:lnTo>
                      <a:pt x="200" y="161"/>
                    </a:lnTo>
                    <a:lnTo>
                      <a:pt x="205" y="168"/>
                    </a:lnTo>
                    <a:lnTo>
                      <a:pt x="209" y="171"/>
                    </a:lnTo>
                    <a:lnTo>
                      <a:pt x="209" y="173"/>
                    </a:lnTo>
                    <a:lnTo>
                      <a:pt x="209" y="174"/>
                    </a:lnTo>
                    <a:lnTo>
                      <a:pt x="209" y="174"/>
                    </a:lnTo>
                    <a:lnTo>
                      <a:pt x="205" y="178"/>
                    </a:lnTo>
                    <a:lnTo>
                      <a:pt x="205" y="178"/>
                    </a:lnTo>
                    <a:lnTo>
                      <a:pt x="205" y="181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7" y="186"/>
                    </a:lnTo>
                    <a:lnTo>
                      <a:pt x="207" y="186"/>
                    </a:lnTo>
                    <a:lnTo>
                      <a:pt x="205" y="191"/>
                    </a:lnTo>
                    <a:lnTo>
                      <a:pt x="205" y="191"/>
                    </a:lnTo>
                    <a:lnTo>
                      <a:pt x="205" y="200"/>
                    </a:lnTo>
                    <a:lnTo>
                      <a:pt x="205" y="202"/>
                    </a:lnTo>
                    <a:lnTo>
                      <a:pt x="205" y="203"/>
                    </a:lnTo>
                    <a:lnTo>
                      <a:pt x="205" y="208"/>
                    </a:lnTo>
                    <a:lnTo>
                      <a:pt x="204" y="220"/>
                    </a:lnTo>
                    <a:lnTo>
                      <a:pt x="204" y="222"/>
                    </a:lnTo>
                    <a:lnTo>
                      <a:pt x="204" y="224"/>
                    </a:lnTo>
                    <a:lnTo>
                      <a:pt x="202" y="224"/>
                    </a:lnTo>
                    <a:lnTo>
                      <a:pt x="200" y="224"/>
                    </a:lnTo>
                    <a:lnTo>
                      <a:pt x="200" y="222"/>
                    </a:lnTo>
                    <a:lnTo>
                      <a:pt x="200" y="222"/>
                    </a:lnTo>
                    <a:lnTo>
                      <a:pt x="198" y="220"/>
                    </a:lnTo>
                    <a:lnTo>
                      <a:pt x="195" y="219"/>
                    </a:lnTo>
                    <a:lnTo>
                      <a:pt x="195" y="219"/>
                    </a:lnTo>
                    <a:lnTo>
                      <a:pt x="192" y="222"/>
                    </a:lnTo>
                    <a:lnTo>
                      <a:pt x="190" y="222"/>
                    </a:lnTo>
                    <a:lnTo>
                      <a:pt x="190" y="222"/>
                    </a:lnTo>
                    <a:lnTo>
                      <a:pt x="188" y="220"/>
                    </a:lnTo>
                    <a:lnTo>
                      <a:pt x="181" y="217"/>
                    </a:lnTo>
                    <a:lnTo>
                      <a:pt x="181" y="219"/>
                    </a:lnTo>
                    <a:lnTo>
                      <a:pt x="181" y="220"/>
                    </a:lnTo>
                    <a:lnTo>
                      <a:pt x="183" y="224"/>
                    </a:lnTo>
                    <a:lnTo>
                      <a:pt x="183" y="225"/>
                    </a:lnTo>
                    <a:lnTo>
                      <a:pt x="181" y="225"/>
                    </a:lnTo>
                    <a:lnTo>
                      <a:pt x="181" y="225"/>
                    </a:lnTo>
                    <a:lnTo>
                      <a:pt x="178" y="224"/>
                    </a:lnTo>
                    <a:lnTo>
                      <a:pt x="176" y="220"/>
                    </a:lnTo>
                    <a:lnTo>
                      <a:pt x="174" y="219"/>
                    </a:lnTo>
                    <a:lnTo>
                      <a:pt x="173" y="217"/>
                    </a:lnTo>
                    <a:lnTo>
                      <a:pt x="171" y="215"/>
                    </a:lnTo>
                    <a:lnTo>
                      <a:pt x="166" y="210"/>
                    </a:lnTo>
                    <a:lnTo>
                      <a:pt x="166" y="208"/>
                    </a:lnTo>
                    <a:lnTo>
                      <a:pt x="157" y="205"/>
                    </a:lnTo>
                    <a:lnTo>
                      <a:pt x="157" y="203"/>
                    </a:lnTo>
                    <a:lnTo>
                      <a:pt x="156" y="202"/>
                    </a:lnTo>
                    <a:lnTo>
                      <a:pt x="152" y="200"/>
                    </a:lnTo>
                    <a:lnTo>
                      <a:pt x="149" y="198"/>
                    </a:lnTo>
                    <a:lnTo>
                      <a:pt x="142" y="191"/>
                    </a:lnTo>
                    <a:lnTo>
                      <a:pt x="139" y="188"/>
                    </a:lnTo>
                    <a:lnTo>
                      <a:pt x="135" y="183"/>
                    </a:lnTo>
                    <a:lnTo>
                      <a:pt x="133" y="181"/>
                    </a:lnTo>
                    <a:lnTo>
                      <a:pt x="128" y="178"/>
                    </a:lnTo>
                    <a:lnTo>
                      <a:pt x="125" y="174"/>
                    </a:lnTo>
                    <a:lnTo>
                      <a:pt x="123" y="173"/>
                    </a:lnTo>
                    <a:lnTo>
                      <a:pt x="120" y="168"/>
                    </a:lnTo>
                    <a:lnTo>
                      <a:pt x="120" y="166"/>
                    </a:lnTo>
                    <a:lnTo>
                      <a:pt x="118" y="164"/>
                    </a:lnTo>
                    <a:lnTo>
                      <a:pt x="116" y="164"/>
                    </a:lnTo>
                    <a:lnTo>
                      <a:pt x="115" y="162"/>
                    </a:lnTo>
                    <a:lnTo>
                      <a:pt x="111" y="157"/>
                    </a:lnTo>
                    <a:lnTo>
                      <a:pt x="109" y="156"/>
                    </a:lnTo>
                    <a:lnTo>
                      <a:pt x="109" y="154"/>
                    </a:lnTo>
                    <a:lnTo>
                      <a:pt x="109" y="149"/>
                    </a:lnTo>
                    <a:lnTo>
                      <a:pt x="103" y="137"/>
                    </a:lnTo>
                    <a:lnTo>
                      <a:pt x="101" y="133"/>
                    </a:lnTo>
                    <a:lnTo>
                      <a:pt x="99" y="128"/>
                    </a:lnTo>
                    <a:lnTo>
                      <a:pt x="97" y="128"/>
                    </a:lnTo>
                    <a:lnTo>
                      <a:pt x="94" y="123"/>
                    </a:lnTo>
                    <a:lnTo>
                      <a:pt x="92" y="121"/>
                    </a:lnTo>
                    <a:lnTo>
                      <a:pt x="91" y="120"/>
                    </a:lnTo>
                    <a:lnTo>
                      <a:pt x="91" y="118"/>
                    </a:lnTo>
                    <a:lnTo>
                      <a:pt x="87" y="113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80" y="110"/>
                    </a:lnTo>
                    <a:lnTo>
                      <a:pt x="79" y="108"/>
                    </a:lnTo>
                    <a:lnTo>
                      <a:pt x="77" y="106"/>
                    </a:lnTo>
                    <a:lnTo>
                      <a:pt x="75" y="104"/>
                    </a:lnTo>
                    <a:lnTo>
                      <a:pt x="75" y="99"/>
                    </a:lnTo>
                    <a:lnTo>
                      <a:pt x="72" y="92"/>
                    </a:lnTo>
                    <a:lnTo>
                      <a:pt x="70" y="84"/>
                    </a:lnTo>
                    <a:lnTo>
                      <a:pt x="68" y="81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56" y="70"/>
                    </a:lnTo>
                    <a:lnTo>
                      <a:pt x="55" y="70"/>
                    </a:lnTo>
                    <a:lnTo>
                      <a:pt x="53" y="70"/>
                    </a:lnTo>
                    <a:lnTo>
                      <a:pt x="50" y="69"/>
                    </a:lnTo>
                    <a:lnTo>
                      <a:pt x="48" y="69"/>
                    </a:lnTo>
                    <a:lnTo>
                      <a:pt x="48" y="65"/>
                    </a:lnTo>
                    <a:lnTo>
                      <a:pt x="48" y="62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3" y="57"/>
                    </a:lnTo>
                    <a:lnTo>
                      <a:pt x="41" y="55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34" y="45"/>
                    </a:lnTo>
                    <a:lnTo>
                      <a:pt x="32" y="43"/>
                    </a:lnTo>
                    <a:lnTo>
                      <a:pt x="31" y="41"/>
                    </a:lnTo>
                    <a:lnTo>
                      <a:pt x="26" y="41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0" y="35"/>
                    </a:lnTo>
                    <a:lnTo>
                      <a:pt x="15" y="31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17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7" y="11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  <a:moveTo>
                      <a:pt x="3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06"/>
              <p:cNvSpPr>
                <a:spLocks noEditPoints="1"/>
              </p:cNvSpPr>
              <p:nvPr/>
            </p:nvSpPr>
            <p:spPr bwMode="auto">
              <a:xfrm>
                <a:off x="3436" y="1777"/>
                <a:ext cx="84" cy="125"/>
              </a:xfrm>
              <a:custGeom>
                <a:avLst/>
                <a:gdLst>
                  <a:gd name="T0" fmla="*/ 57 w 84"/>
                  <a:gd name="T1" fmla="*/ 16 h 125"/>
                  <a:gd name="T2" fmla="*/ 51 w 84"/>
                  <a:gd name="T3" fmla="*/ 22 h 125"/>
                  <a:gd name="T4" fmla="*/ 48 w 84"/>
                  <a:gd name="T5" fmla="*/ 22 h 125"/>
                  <a:gd name="T6" fmla="*/ 45 w 84"/>
                  <a:gd name="T7" fmla="*/ 28 h 125"/>
                  <a:gd name="T8" fmla="*/ 48 w 84"/>
                  <a:gd name="T9" fmla="*/ 36 h 125"/>
                  <a:gd name="T10" fmla="*/ 57 w 84"/>
                  <a:gd name="T11" fmla="*/ 41 h 125"/>
                  <a:gd name="T12" fmla="*/ 62 w 84"/>
                  <a:gd name="T13" fmla="*/ 38 h 125"/>
                  <a:gd name="T14" fmla="*/ 65 w 84"/>
                  <a:gd name="T15" fmla="*/ 31 h 125"/>
                  <a:gd name="T16" fmla="*/ 69 w 84"/>
                  <a:gd name="T17" fmla="*/ 38 h 125"/>
                  <a:gd name="T18" fmla="*/ 72 w 84"/>
                  <a:gd name="T19" fmla="*/ 43 h 125"/>
                  <a:gd name="T20" fmla="*/ 79 w 84"/>
                  <a:gd name="T21" fmla="*/ 41 h 125"/>
                  <a:gd name="T22" fmla="*/ 79 w 84"/>
                  <a:gd name="T23" fmla="*/ 45 h 125"/>
                  <a:gd name="T24" fmla="*/ 81 w 84"/>
                  <a:gd name="T25" fmla="*/ 53 h 125"/>
                  <a:gd name="T26" fmla="*/ 82 w 84"/>
                  <a:gd name="T27" fmla="*/ 65 h 125"/>
                  <a:gd name="T28" fmla="*/ 84 w 84"/>
                  <a:gd name="T29" fmla="*/ 79 h 125"/>
                  <a:gd name="T30" fmla="*/ 81 w 84"/>
                  <a:gd name="T31" fmla="*/ 92 h 125"/>
                  <a:gd name="T32" fmla="*/ 75 w 84"/>
                  <a:gd name="T33" fmla="*/ 103 h 125"/>
                  <a:gd name="T34" fmla="*/ 67 w 84"/>
                  <a:gd name="T35" fmla="*/ 104 h 125"/>
                  <a:gd name="T36" fmla="*/ 62 w 84"/>
                  <a:gd name="T37" fmla="*/ 104 h 125"/>
                  <a:gd name="T38" fmla="*/ 53 w 84"/>
                  <a:gd name="T39" fmla="*/ 109 h 125"/>
                  <a:gd name="T40" fmla="*/ 45 w 84"/>
                  <a:gd name="T41" fmla="*/ 115 h 125"/>
                  <a:gd name="T42" fmla="*/ 38 w 84"/>
                  <a:gd name="T43" fmla="*/ 113 h 125"/>
                  <a:gd name="T44" fmla="*/ 38 w 84"/>
                  <a:gd name="T45" fmla="*/ 118 h 125"/>
                  <a:gd name="T46" fmla="*/ 21 w 84"/>
                  <a:gd name="T47" fmla="*/ 125 h 125"/>
                  <a:gd name="T48" fmla="*/ 12 w 84"/>
                  <a:gd name="T49" fmla="*/ 125 h 125"/>
                  <a:gd name="T50" fmla="*/ 16 w 84"/>
                  <a:gd name="T51" fmla="*/ 118 h 125"/>
                  <a:gd name="T52" fmla="*/ 9 w 84"/>
                  <a:gd name="T53" fmla="*/ 116 h 125"/>
                  <a:gd name="T54" fmla="*/ 5 w 84"/>
                  <a:gd name="T55" fmla="*/ 116 h 125"/>
                  <a:gd name="T56" fmla="*/ 4 w 84"/>
                  <a:gd name="T57" fmla="*/ 109 h 125"/>
                  <a:gd name="T58" fmla="*/ 9 w 84"/>
                  <a:gd name="T59" fmla="*/ 104 h 125"/>
                  <a:gd name="T60" fmla="*/ 4 w 84"/>
                  <a:gd name="T61" fmla="*/ 101 h 125"/>
                  <a:gd name="T62" fmla="*/ 12 w 84"/>
                  <a:gd name="T63" fmla="*/ 101 h 125"/>
                  <a:gd name="T64" fmla="*/ 12 w 84"/>
                  <a:gd name="T65" fmla="*/ 94 h 125"/>
                  <a:gd name="T66" fmla="*/ 31 w 84"/>
                  <a:gd name="T67" fmla="*/ 87 h 125"/>
                  <a:gd name="T68" fmla="*/ 19 w 84"/>
                  <a:gd name="T69" fmla="*/ 89 h 125"/>
                  <a:gd name="T70" fmla="*/ 12 w 84"/>
                  <a:gd name="T71" fmla="*/ 91 h 125"/>
                  <a:gd name="T72" fmla="*/ 19 w 84"/>
                  <a:gd name="T73" fmla="*/ 80 h 125"/>
                  <a:gd name="T74" fmla="*/ 24 w 84"/>
                  <a:gd name="T75" fmla="*/ 74 h 125"/>
                  <a:gd name="T76" fmla="*/ 26 w 84"/>
                  <a:gd name="T77" fmla="*/ 70 h 125"/>
                  <a:gd name="T78" fmla="*/ 16 w 84"/>
                  <a:gd name="T79" fmla="*/ 69 h 125"/>
                  <a:gd name="T80" fmla="*/ 10 w 84"/>
                  <a:gd name="T81" fmla="*/ 67 h 125"/>
                  <a:gd name="T82" fmla="*/ 5 w 84"/>
                  <a:gd name="T83" fmla="*/ 63 h 125"/>
                  <a:gd name="T84" fmla="*/ 7 w 84"/>
                  <a:gd name="T85" fmla="*/ 58 h 125"/>
                  <a:gd name="T86" fmla="*/ 9 w 84"/>
                  <a:gd name="T87" fmla="*/ 57 h 125"/>
                  <a:gd name="T88" fmla="*/ 16 w 84"/>
                  <a:gd name="T89" fmla="*/ 50 h 125"/>
                  <a:gd name="T90" fmla="*/ 10 w 84"/>
                  <a:gd name="T91" fmla="*/ 45 h 125"/>
                  <a:gd name="T92" fmla="*/ 9 w 84"/>
                  <a:gd name="T93" fmla="*/ 40 h 125"/>
                  <a:gd name="T94" fmla="*/ 9 w 84"/>
                  <a:gd name="T95" fmla="*/ 36 h 125"/>
                  <a:gd name="T96" fmla="*/ 24 w 84"/>
                  <a:gd name="T97" fmla="*/ 38 h 125"/>
                  <a:gd name="T98" fmla="*/ 34 w 84"/>
                  <a:gd name="T99" fmla="*/ 38 h 125"/>
                  <a:gd name="T100" fmla="*/ 36 w 84"/>
                  <a:gd name="T101" fmla="*/ 31 h 125"/>
                  <a:gd name="T102" fmla="*/ 43 w 84"/>
                  <a:gd name="T103" fmla="*/ 24 h 125"/>
                  <a:gd name="T104" fmla="*/ 36 w 84"/>
                  <a:gd name="T105" fmla="*/ 19 h 125"/>
                  <a:gd name="T106" fmla="*/ 38 w 84"/>
                  <a:gd name="T107" fmla="*/ 12 h 125"/>
                  <a:gd name="T108" fmla="*/ 46 w 84"/>
                  <a:gd name="T109" fmla="*/ 5 h 125"/>
                  <a:gd name="T110" fmla="*/ 53 w 84"/>
                  <a:gd name="T111" fmla="*/ 4 h 125"/>
                  <a:gd name="T112" fmla="*/ 53 w 84"/>
                  <a:gd name="T113" fmla="*/ 9 h 125"/>
                  <a:gd name="T114" fmla="*/ 57 w 84"/>
                  <a:gd name="T115" fmla="*/ 11 h 125"/>
                  <a:gd name="T116" fmla="*/ 57 w 84"/>
                  <a:gd name="T117" fmla="*/ 2 h 125"/>
                  <a:gd name="T118" fmla="*/ 62 w 84"/>
                  <a:gd name="T119" fmla="*/ 2 h 125"/>
                  <a:gd name="T120" fmla="*/ 62 w 84"/>
                  <a:gd name="T121" fmla="*/ 9 h 125"/>
                  <a:gd name="T122" fmla="*/ 7 w 84"/>
                  <a:gd name="T123" fmla="*/ 46 h 125"/>
                  <a:gd name="T124" fmla="*/ 9 w 84"/>
                  <a:gd name="T125" fmla="*/ 4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25">
                    <a:moveTo>
                      <a:pt x="62" y="9"/>
                    </a:moveTo>
                    <a:lnTo>
                      <a:pt x="58" y="11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3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51" y="40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3" y="33"/>
                    </a:lnTo>
                    <a:lnTo>
                      <a:pt x="63" y="31"/>
                    </a:lnTo>
                    <a:lnTo>
                      <a:pt x="65" y="31"/>
                    </a:lnTo>
                    <a:lnTo>
                      <a:pt x="67" y="33"/>
                    </a:lnTo>
                    <a:lnTo>
                      <a:pt x="67" y="34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5" y="43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9" y="41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79" y="45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81" y="53"/>
                    </a:lnTo>
                    <a:lnTo>
                      <a:pt x="81" y="57"/>
                    </a:lnTo>
                    <a:lnTo>
                      <a:pt x="82" y="58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82" y="65"/>
                    </a:lnTo>
                    <a:lnTo>
                      <a:pt x="82" y="65"/>
                    </a:lnTo>
                    <a:lnTo>
                      <a:pt x="82" y="67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9"/>
                    </a:lnTo>
                    <a:lnTo>
                      <a:pt x="82" y="82"/>
                    </a:lnTo>
                    <a:lnTo>
                      <a:pt x="82" y="84"/>
                    </a:lnTo>
                    <a:lnTo>
                      <a:pt x="81" y="86"/>
                    </a:lnTo>
                    <a:lnTo>
                      <a:pt x="81" y="87"/>
                    </a:lnTo>
                    <a:lnTo>
                      <a:pt x="81" y="92"/>
                    </a:lnTo>
                    <a:lnTo>
                      <a:pt x="77" y="96"/>
                    </a:lnTo>
                    <a:lnTo>
                      <a:pt x="77" y="97"/>
                    </a:lnTo>
                    <a:lnTo>
                      <a:pt x="75" y="97"/>
                    </a:lnTo>
                    <a:lnTo>
                      <a:pt x="79" y="101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4"/>
                    </a:lnTo>
                    <a:lnTo>
                      <a:pt x="67" y="103"/>
                    </a:lnTo>
                    <a:lnTo>
                      <a:pt x="65" y="101"/>
                    </a:lnTo>
                    <a:lnTo>
                      <a:pt x="65" y="103"/>
                    </a:lnTo>
                    <a:lnTo>
                      <a:pt x="63" y="104"/>
                    </a:lnTo>
                    <a:lnTo>
                      <a:pt x="62" y="104"/>
                    </a:lnTo>
                    <a:lnTo>
                      <a:pt x="57" y="104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3" y="108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0" y="109"/>
                    </a:lnTo>
                    <a:lnTo>
                      <a:pt x="48" y="111"/>
                    </a:lnTo>
                    <a:lnTo>
                      <a:pt x="46" y="113"/>
                    </a:lnTo>
                    <a:lnTo>
                      <a:pt x="45" y="115"/>
                    </a:lnTo>
                    <a:lnTo>
                      <a:pt x="43" y="115"/>
                    </a:lnTo>
                    <a:lnTo>
                      <a:pt x="41" y="113"/>
                    </a:lnTo>
                    <a:lnTo>
                      <a:pt x="41" y="113"/>
                    </a:lnTo>
                    <a:lnTo>
                      <a:pt x="41" y="111"/>
                    </a:lnTo>
                    <a:lnTo>
                      <a:pt x="38" y="113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5"/>
                    </a:lnTo>
                    <a:lnTo>
                      <a:pt x="39" y="116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4" y="120"/>
                    </a:lnTo>
                    <a:lnTo>
                      <a:pt x="33" y="120"/>
                    </a:lnTo>
                    <a:lnTo>
                      <a:pt x="31" y="121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2" y="125"/>
                    </a:lnTo>
                    <a:lnTo>
                      <a:pt x="10" y="125"/>
                    </a:lnTo>
                    <a:lnTo>
                      <a:pt x="14" y="121"/>
                    </a:lnTo>
                    <a:lnTo>
                      <a:pt x="16" y="120"/>
                    </a:lnTo>
                    <a:lnTo>
                      <a:pt x="17" y="118"/>
                    </a:lnTo>
                    <a:lnTo>
                      <a:pt x="16" y="118"/>
                    </a:lnTo>
                    <a:lnTo>
                      <a:pt x="9" y="120"/>
                    </a:lnTo>
                    <a:lnTo>
                      <a:pt x="7" y="121"/>
                    </a:lnTo>
                    <a:lnTo>
                      <a:pt x="5" y="121"/>
                    </a:lnTo>
                    <a:lnTo>
                      <a:pt x="7" y="120"/>
                    </a:lnTo>
                    <a:lnTo>
                      <a:pt x="9" y="116"/>
                    </a:lnTo>
                    <a:lnTo>
                      <a:pt x="10" y="116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6" y="113"/>
                    </a:lnTo>
                    <a:lnTo>
                      <a:pt x="5" y="116"/>
                    </a:lnTo>
                    <a:lnTo>
                      <a:pt x="4" y="115"/>
                    </a:lnTo>
                    <a:lnTo>
                      <a:pt x="4" y="115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4" y="109"/>
                    </a:lnTo>
                    <a:lnTo>
                      <a:pt x="5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4" y="104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4" y="101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12" y="101"/>
                    </a:lnTo>
                    <a:lnTo>
                      <a:pt x="10" y="99"/>
                    </a:lnTo>
                    <a:lnTo>
                      <a:pt x="10" y="97"/>
                    </a:lnTo>
                    <a:lnTo>
                      <a:pt x="9" y="96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4" y="91"/>
                    </a:lnTo>
                    <a:lnTo>
                      <a:pt x="16" y="91"/>
                    </a:lnTo>
                    <a:lnTo>
                      <a:pt x="21" y="91"/>
                    </a:lnTo>
                    <a:lnTo>
                      <a:pt x="26" y="89"/>
                    </a:lnTo>
                    <a:lnTo>
                      <a:pt x="31" y="87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4" y="87"/>
                    </a:lnTo>
                    <a:lnTo>
                      <a:pt x="24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2" y="91"/>
                    </a:lnTo>
                    <a:lnTo>
                      <a:pt x="9" y="91"/>
                    </a:lnTo>
                    <a:lnTo>
                      <a:pt x="12" y="89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17" y="79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6" y="70"/>
                    </a:lnTo>
                    <a:lnTo>
                      <a:pt x="24" y="69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2" y="65"/>
                    </a:lnTo>
                    <a:lnTo>
                      <a:pt x="9" y="63"/>
                    </a:lnTo>
                    <a:lnTo>
                      <a:pt x="7" y="65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12" y="51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9" y="50"/>
                    </a:lnTo>
                    <a:lnTo>
                      <a:pt x="9" y="46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21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31" y="36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8" y="29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3" y="26"/>
                    </a:lnTo>
                    <a:lnTo>
                      <a:pt x="43" y="24"/>
                    </a:lnTo>
                    <a:lnTo>
                      <a:pt x="38" y="26"/>
                    </a:lnTo>
                    <a:lnTo>
                      <a:pt x="31" y="22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9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3" y="5"/>
                    </a:lnTo>
                    <a:lnTo>
                      <a:pt x="55" y="7"/>
                    </a:lnTo>
                    <a:lnTo>
                      <a:pt x="55" y="9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4"/>
                    </a:lnTo>
                    <a:lnTo>
                      <a:pt x="53" y="12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3" y="5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9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2" y="46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07"/>
              <p:cNvSpPr>
                <a:spLocks/>
              </p:cNvSpPr>
              <p:nvPr/>
            </p:nvSpPr>
            <p:spPr bwMode="auto">
              <a:xfrm>
                <a:off x="4293" y="2374"/>
                <a:ext cx="33" cy="87"/>
              </a:xfrm>
              <a:custGeom>
                <a:avLst/>
                <a:gdLst>
                  <a:gd name="T0" fmla="*/ 30 w 33"/>
                  <a:gd name="T1" fmla="*/ 15 h 87"/>
                  <a:gd name="T2" fmla="*/ 26 w 33"/>
                  <a:gd name="T3" fmla="*/ 17 h 87"/>
                  <a:gd name="T4" fmla="*/ 26 w 33"/>
                  <a:gd name="T5" fmla="*/ 17 h 87"/>
                  <a:gd name="T6" fmla="*/ 24 w 33"/>
                  <a:gd name="T7" fmla="*/ 22 h 87"/>
                  <a:gd name="T8" fmla="*/ 23 w 33"/>
                  <a:gd name="T9" fmla="*/ 20 h 87"/>
                  <a:gd name="T10" fmla="*/ 21 w 33"/>
                  <a:gd name="T11" fmla="*/ 20 h 87"/>
                  <a:gd name="T12" fmla="*/ 16 w 33"/>
                  <a:gd name="T13" fmla="*/ 22 h 87"/>
                  <a:gd name="T14" fmla="*/ 14 w 33"/>
                  <a:gd name="T15" fmla="*/ 25 h 87"/>
                  <a:gd name="T16" fmla="*/ 14 w 33"/>
                  <a:gd name="T17" fmla="*/ 29 h 87"/>
                  <a:gd name="T18" fmla="*/ 14 w 33"/>
                  <a:gd name="T19" fmla="*/ 34 h 87"/>
                  <a:gd name="T20" fmla="*/ 14 w 33"/>
                  <a:gd name="T21" fmla="*/ 36 h 87"/>
                  <a:gd name="T22" fmla="*/ 14 w 33"/>
                  <a:gd name="T23" fmla="*/ 36 h 87"/>
                  <a:gd name="T24" fmla="*/ 18 w 33"/>
                  <a:gd name="T25" fmla="*/ 36 h 87"/>
                  <a:gd name="T26" fmla="*/ 19 w 33"/>
                  <a:gd name="T27" fmla="*/ 37 h 87"/>
                  <a:gd name="T28" fmla="*/ 16 w 33"/>
                  <a:gd name="T29" fmla="*/ 39 h 87"/>
                  <a:gd name="T30" fmla="*/ 14 w 33"/>
                  <a:gd name="T31" fmla="*/ 43 h 87"/>
                  <a:gd name="T32" fmla="*/ 12 w 33"/>
                  <a:gd name="T33" fmla="*/ 46 h 87"/>
                  <a:gd name="T34" fmla="*/ 18 w 33"/>
                  <a:gd name="T35" fmla="*/ 46 h 87"/>
                  <a:gd name="T36" fmla="*/ 23 w 33"/>
                  <a:gd name="T37" fmla="*/ 43 h 87"/>
                  <a:gd name="T38" fmla="*/ 23 w 33"/>
                  <a:gd name="T39" fmla="*/ 46 h 87"/>
                  <a:gd name="T40" fmla="*/ 23 w 33"/>
                  <a:gd name="T41" fmla="*/ 49 h 87"/>
                  <a:gd name="T42" fmla="*/ 23 w 33"/>
                  <a:gd name="T43" fmla="*/ 51 h 87"/>
                  <a:gd name="T44" fmla="*/ 21 w 33"/>
                  <a:gd name="T45" fmla="*/ 58 h 87"/>
                  <a:gd name="T46" fmla="*/ 19 w 33"/>
                  <a:gd name="T47" fmla="*/ 61 h 87"/>
                  <a:gd name="T48" fmla="*/ 18 w 33"/>
                  <a:gd name="T49" fmla="*/ 66 h 87"/>
                  <a:gd name="T50" fmla="*/ 18 w 33"/>
                  <a:gd name="T51" fmla="*/ 72 h 87"/>
                  <a:gd name="T52" fmla="*/ 16 w 33"/>
                  <a:gd name="T53" fmla="*/ 77 h 87"/>
                  <a:gd name="T54" fmla="*/ 16 w 33"/>
                  <a:gd name="T55" fmla="*/ 80 h 87"/>
                  <a:gd name="T56" fmla="*/ 12 w 33"/>
                  <a:gd name="T57" fmla="*/ 87 h 87"/>
                  <a:gd name="T58" fmla="*/ 11 w 33"/>
                  <a:gd name="T59" fmla="*/ 80 h 87"/>
                  <a:gd name="T60" fmla="*/ 9 w 33"/>
                  <a:gd name="T61" fmla="*/ 72 h 87"/>
                  <a:gd name="T62" fmla="*/ 6 w 33"/>
                  <a:gd name="T63" fmla="*/ 65 h 87"/>
                  <a:gd name="T64" fmla="*/ 4 w 33"/>
                  <a:gd name="T65" fmla="*/ 58 h 87"/>
                  <a:gd name="T66" fmla="*/ 0 w 33"/>
                  <a:gd name="T67" fmla="*/ 49 h 87"/>
                  <a:gd name="T68" fmla="*/ 2 w 33"/>
                  <a:gd name="T69" fmla="*/ 46 h 87"/>
                  <a:gd name="T70" fmla="*/ 6 w 33"/>
                  <a:gd name="T71" fmla="*/ 43 h 87"/>
                  <a:gd name="T72" fmla="*/ 6 w 33"/>
                  <a:gd name="T73" fmla="*/ 41 h 87"/>
                  <a:gd name="T74" fmla="*/ 11 w 33"/>
                  <a:gd name="T75" fmla="*/ 27 h 87"/>
                  <a:gd name="T76" fmla="*/ 16 w 33"/>
                  <a:gd name="T77" fmla="*/ 14 h 87"/>
                  <a:gd name="T78" fmla="*/ 18 w 33"/>
                  <a:gd name="T79" fmla="*/ 7 h 87"/>
                  <a:gd name="T80" fmla="*/ 21 w 33"/>
                  <a:gd name="T81" fmla="*/ 7 h 87"/>
                  <a:gd name="T82" fmla="*/ 24 w 33"/>
                  <a:gd name="T83" fmla="*/ 7 h 87"/>
                  <a:gd name="T84" fmla="*/ 26 w 33"/>
                  <a:gd name="T85" fmla="*/ 3 h 87"/>
                  <a:gd name="T86" fmla="*/ 28 w 33"/>
                  <a:gd name="T87" fmla="*/ 3 h 87"/>
                  <a:gd name="T88" fmla="*/ 30 w 33"/>
                  <a:gd name="T89" fmla="*/ 0 h 87"/>
                  <a:gd name="T90" fmla="*/ 31 w 33"/>
                  <a:gd name="T91" fmla="*/ 0 h 87"/>
                  <a:gd name="T92" fmla="*/ 31 w 33"/>
                  <a:gd name="T93" fmla="*/ 2 h 87"/>
                  <a:gd name="T94" fmla="*/ 31 w 33"/>
                  <a:gd name="T95" fmla="*/ 3 h 87"/>
                  <a:gd name="T96" fmla="*/ 33 w 33"/>
                  <a:gd name="T97" fmla="*/ 7 h 87"/>
                  <a:gd name="T98" fmla="*/ 31 w 33"/>
                  <a:gd name="T99" fmla="*/ 8 h 87"/>
                  <a:gd name="T100" fmla="*/ 33 w 33"/>
                  <a:gd name="T101" fmla="*/ 10 h 87"/>
                  <a:gd name="T102" fmla="*/ 30 w 33"/>
                  <a:gd name="T103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87">
                    <a:moveTo>
                      <a:pt x="30" y="15"/>
                    </a:moveTo>
                    <a:lnTo>
                      <a:pt x="30" y="15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6" y="39"/>
                    </a:lnTo>
                    <a:lnTo>
                      <a:pt x="14" y="41"/>
                    </a:lnTo>
                    <a:lnTo>
                      <a:pt x="14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8" y="46"/>
                    </a:lnTo>
                    <a:lnTo>
                      <a:pt x="21" y="44"/>
                    </a:lnTo>
                    <a:lnTo>
                      <a:pt x="23" y="43"/>
                    </a:lnTo>
                    <a:lnTo>
                      <a:pt x="24" y="43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51"/>
                    </a:lnTo>
                    <a:lnTo>
                      <a:pt x="23" y="54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19" y="61"/>
                    </a:lnTo>
                    <a:lnTo>
                      <a:pt x="18" y="65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18" y="72"/>
                    </a:lnTo>
                    <a:lnTo>
                      <a:pt x="18" y="73"/>
                    </a:lnTo>
                    <a:lnTo>
                      <a:pt x="16" y="77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1" y="80"/>
                    </a:lnTo>
                    <a:lnTo>
                      <a:pt x="11" y="77"/>
                    </a:lnTo>
                    <a:lnTo>
                      <a:pt x="9" y="72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9" y="34"/>
                    </a:lnTo>
                    <a:lnTo>
                      <a:pt x="11" y="27"/>
                    </a:lnTo>
                    <a:lnTo>
                      <a:pt x="14" y="17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10"/>
                    </a:lnTo>
                    <a:lnTo>
                      <a:pt x="31" y="12"/>
                    </a:lnTo>
                    <a:lnTo>
                      <a:pt x="30" y="14"/>
                    </a:lnTo>
                    <a:lnTo>
                      <a:pt x="30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08"/>
              <p:cNvSpPr>
                <a:spLocks/>
              </p:cNvSpPr>
              <p:nvPr/>
            </p:nvSpPr>
            <p:spPr bwMode="auto">
              <a:xfrm>
                <a:off x="3544" y="1808"/>
                <a:ext cx="9" cy="12"/>
              </a:xfrm>
              <a:custGeom>
                <a:avLst/>
                <a:gdLst>
                  <a:gd name="T0" fmla="*/ 7 w 9"/>
                  <a:gd name="T1" fmla="*/ 9 h 12"/>
                  <a:gd name="T2" fmla="*/ 3 w 9"/>
                  <a:gd name="T3" fmla="*/ 12 h 12"/>
                  <a:gd name="T4" fmla="*/ 2 w 9"/>
                  <a:gd name="T5" fmla="*/ 12 h 12"/>
                  <a:gd name="T6" fmla="*/ 0 w 9"/>
                  <a:gd name="T7" fmla="*/ 12 h 12"/>
                  <a:gd name="T8" fmla="*/ 0 w 9"/>
                  <a:gd name="T9" fmla="*/ 12 h 12"/>
                  <a:gd name="T10" fmla="*/ 0 w 9"/>
                  <a:gd name="T11" fmla="*/ 10 h 12"/>
                  <a:gd name="T12" fmla="*/ 2 w 9"/>
                  <a:gd name="T13" fmla="*/ 7 h 12"/>
                  <a:gd name="T14" fmla="*/ 3 w 9"/>
                  <a:gd name="T15" fmla="*/ 5 h 12"/>
                  <a:gd name="T16" fmla="*/ 5 w 9"/>
                  <a:gd name="T17" fmla="*/ 2 h 12"/>
                  <a:gd name="T18" fmla="*/ 7 w 9"/>
                  <a:gd name="T19" fmla="*/ 0 h 12"/>
                  <a:gd name="T20" fmla="*/ 7 w 9"/>
                  <a:gd name="T21" fmla="*/ 2 h 12"/>
                  <a:gd name="T22" fmla="*/ 7 w 9"/>
                  <a:gd name="T23" fmla="*/ 2 h 12"/>
                  <a:gd name="T24" fmla="*/ 9 w 9"/>
                  <a:gd name="T25" fmla="*/ 5 h 12"/>
                  <a:gd name="T26" fmla="*/ 7 w 9"/>
                  <a:gd name="T27" fmla="*/ 7 h 12"/>
                  <a:gd name="T28" fmla="*/ 7 w 9"/>
                  <a:gd name="T2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7" y="9"/>
                    </a:move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09"/>
              <p:cNvSpPr>
                <a:spLocks noEditPoints="1"/>
              </p:cNvSpPr>
              <p:nvPr/>
            </p:nvSpPr>
            <p:spPr bwMode="auto">
              <a:xfrm>
                <a:off x="4945" y="2326"/>
                <a:ext cx="560" cy="593"/>
              </a:xfrm>
              <a:custGeom>
                <a:avLst/>
                <a:gdLst>
                  <a:gd name="T0" fmla="*/ 485 w 560"/>
                  <a:gd name="T1" fmla="*/ 570 h 593"/>
                  <a:gd name="T2" fmla="*/ 95 w 560"/>
                  <a:gd name="T3" fmla="*/ 564 h 593"/>
                  <a:gd name="T4" fmla="*/ 466 w 560"/>
                  <a:gd name="T5" fmla="*/ 522 h 593"/>
                  <a:gd name="T6" fmla="*/ 471 w 560"/>
                  <a:gd name="T7" fmla="*/ 503 h 593"/>
                  <a:gd name="T8" fmla="*/ 469 w 560"/>
                  <a:gd name="T9" fmla="*/ 495 h 593"/>
                  <a:gd name="T10" fmla="*/ 478 w 560"/>
                  <a:gd name="T11" fmla="*/ 466 h 593"/>
                  <a:gd name="T12" fmla="*/ 471 w 560"/>
                  <a:gd name="T13" fmla="*/ 501 h 593"/>
                  <a:gd name="T14" fmla="*/ 211 w 560"/>
                  <a:gd name="T15" fmla="*/ 92 h 593"/>
                  <a:gd name="T16" fmla="*/ 238 w 560"/>
                  <a:gd name="T17" fmla="*/ 114 h 593"/>
                  <a:gd name="T18" fmla="*/ 231 w 560"/>
                  <a:gd name="T19" fmla="*/ 152 h 593"/>
                  <a:gd name="T20" fmla="*/ 267 w 560"/>
                  <a:gd name="T21" fmla="*/ 171 h 593"/>
                  <a:gd name="T22" fmla="*/ 317 w 560"/>
                  <a:gd name="T23" fmla="*/ 184 h 593"/>
                  <a:gd name="T24" fmla="*/ 351 w 560"/>
                  <a:gd name="T25" fmla="*/ 198 h 593"/>
                  <a:gd name="T26" fmla="*/ 382 w 560"/>
                  <a:gd name="T27" fmla="*/ 177 h 593"/>
                  <a:gd name="T28" fmla="*/ 397 w 560"/>
                  <a:gd name="T29" fmla="*/ 183 h 593"/>
                  <a:gd name="T30" fmla="*/ 427 w 560"/>
                  <a:gd name="T31" fmla="*/ 191 h 593"/>
                  <a:gd name="T32" fmla="*/ 459 w 560"/>
                  <a:gd name="T33" fmla="*/ 184 h 593"/>
                  <a:gd name="T34" fmla="*/ 468 w 560"/>
                  <a:gd name="T35" fmla="*/ 171 h 593"/>
                  <a:gd name="T36" fmla="*/ 502 w 560"/>
                  <a:gd name="T37" fmla="*/ 143 h 593"/>
                  <a:gd name="T38" fmla="*/ 539 w 560"/>
                  <a:gd name="T39" fmla="*/ 140 h 593"/>
                  <a:gd name="T40" fmla="*/ 543 w 560"/>
                  <a:gd name="T41" fmla="*/ 160 h 593"/>
                  <a:gd name="T42" fmla="*/ 551 w 560"/>
                  <a:gd name="T43" fmla="*/ 179 h 593"/>
                  <a:gd name="T44" fmla="*/ 517 w 560"/>
                  <a:gd name="T45" fmla="*/ 208 h 593"/>
                  <a:gd name="T46" fmla="*/ 504 w 560"/>
                  <a:gd name="T47" fmla="*/ 242 h 593"/>
                  <a:gd name="T48" fmla="*/ 481 w 560"/>
                  <a:gd name="T49" fmla="*/ 273 h 593"/>
                  <a:gd name="T50" fmla="*/ 469 w 560"/>
                  <a:gd name="T51" fmla="*/ 293 h 593"/>
                  <a:gd name="T52" fmla="*/ 454 w 560"/>
                  <a:gd name="T53" fmla="*/ 266 h 593"/>
                  <a:gd name="T54" fmla="*/ 445 w 560"/>
                  <a:gd name="T55" fmla="*/ 251 h 593"/>
                  <a:gd name="T56" fmla="*/ 466 w 560"/>
                  <a:gd name="T57" fmla="*/ 235 h 593"/>
                  <a:gd name="T58" fmla="*/ 416 w 560"/>
                  <a:gd name="T59" fmla="*/ 224 h 593"/>
                  <a:gd name="T60" fmla="*/ 399 w 560"/>
                  <a:gd name="T61" fmla="*/ 205 h 593"/>
                  <a:gd name="T62" fmla="*/ 382 w 560"/>
                  <a:gd name="T63" fmla="*/ 213 h 593"/>
                  <a:gd name="T64" fmla="*/ 385 w 560"/>
                  <a:gd name="T65" fmla="*/ 234 h 593"/>
                  <a:gd name="T66" fmla="*/ 396 w 560"/>
                  <a:gd name="T67" fmla="*/ 264 h 593"/>
                  <a:gd name="T68" fmla="*/ 397 w 560"/>
                  <a:gd name="T69" fmla="*/ 300 h 593"/>
                  <a:gd name="T70" fmla="*/ 380 w 560"/>
                  <a:gd name="T71" fmla="*/ 288 h 593"/>
                  <a:gd name="T72" fmla="*/ 353 w 560"/>
                  <a:gd name="T73" fmla="*/ 331 h 593"/>
                  <a:gd name="T74" fmla="*/ 327 w 560"/>
                  <a:gd name="T75" fmla="*/ 345 h 593"/>
                  <a:gd name="T76" fmla="*/ 261 w 560"/>
                  <a:gd name="T77" fmla="*/ 408 h 593"/>
                  <a:gd name="T78" fmla="*/ 230 w 560"/>
                  <a:gd name="T79" fmla="*/ 450 h 593"/>
                  <a:gd name="T80" fmla="*/ 225 w 560"/>
                  <a:gd name="T81" fmla="*/ 506 h 593"/>
                  <a:gd name="T82" fmla="*/ 194 w 560"/>
                  <a:gd name="T83" fmla="*/ 551 h 593"/>
                  <a:gd name="T84" fmla="*/ 158 w 560"/>
                  <a:gd name="T85" fmla="*/ 541 h 593"/>
                  <a:gd name="T86" fmla="*/ 125 w 560"/>
                  <a:gd name="T87" fmla="*/ 464 h 593"/>
                  <a:gd name="T88" fmla="*/ 105 w 560"/>
                  <a:gd name="T89" fmla="*/ 418 h 593"/>
                  <a:gd name="T90" fmla="*/ 93 w 560"/>
                  <a:gd name="T91" fmla="*/ 350 h 593"/>
                  <a:gd name="T92" fmla="*/ 89 w 560"/>
                  <a:gd name="T93" fmla="*/ 302 h 593"/>
                  <a:gd name="T94" fmla="*/ 77 w 560"/>
                  <a:gd name="T95" fmla="*/ 293 h 593"/>
                  <a:gd name="T96" fmla="*/ 16 w 560"/>
                  <a:gd name="T97" fmla="*/ 288 h 593"/>
                  <a:gd name="T98" fmla="*/ 40 w 560"/>
                  <a:gd name="T99" fmla="*/ 275 h 593"/>
                  <a:gd name="T100" fmla="*/ 9 w 560"/>
                  <a:gd name="T101" fmla="*/ 252 h 593"/>
                  <a:gd name="T102" fmla="*/ 45 w 560"/>
                  <a:gd name="T103" fmla="*/ 244 h 593"/>
                  <a:gd name="T104" fmla="*/ 50 w 560"/>
                  <a:gd name="T105" fmla="*/ 227 h 593"/>
                  <a:gd name="T106" fmla="*/ 26 w 560"/>
                  <a:gd name="T107" fmla="*/ 195 h 593"/>
                  <a:gd name="T108" fmla="*/ 60 w 560"/>
                  <a:gd name="T109" fmla="*/ 171 h 593"/>
                  <a:gd name="T110" fmla="*/ 110 w 560"/>
                  <a:gd name="T111" fmla="*/ 118 h 593"/>
                  <a:gd name="T112" fmla="*/ 136 w 560"/>
                  <a:gd name="T113" fmla="*/ 77 h 593"/>
                  <a:gd name="T114" fmla="*/ 112 w 560"/>
                  <a:gd name="T115" fmla="*/ 53 h 593"/>
                  <a:gd name="T116" fmla="*/ 112 w 560"/>
                  <a:gd name="T117" fmla="*/ 29 h 593"/>
                  <a:gd name="T118" fmla="*/ 151 w 560"/>
                  <a:gd name="T119" fmla="*/ 19 h 593"/>
                  <a:gd name="T120" fmla="*/ 190 w 560"/>
                  <a:gd name="T121" fmla="*/ 0 h 593"/>
                  <a:gd name="T122" fmla="*/ 204 w 560"/>
                  <a:gd name="T123" fmla="*/ 46 h 593"/>
                  <a:gd name="T124" fmla="*/ 206 w 560"/>
                  <a:gd name="T125" fmla="*/ 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0" h="593">
                    <a:moveTo>
                      <a:pt x="495" y="592"/>
                    </a:moveTo>
                    <a:lnTo>
                      <a:pt x="493" y="593"/>
                    </a:lnTo>
                    <a:lnTo>
                      <a:pt x="492" y="590"/>
                    </a:lnTo>
                    <a:lnTo>
                      <a:pt x="490" y="588"/>
                    </a:lnTo>
                    <a:lnTo>
                      <a:pt x="490" y="587"/>
                    </a:lnTo>
                    <a:lnTo>
                      <a:pt x="490" y="587"/>
                    </a:lnTo>
                    <a:lnTo>
                      <a:pt x="493" y="585"/>
                    </a:lnTo>
                    <a:lnTo>
                      <a:pt x="493" y="585"/>
                    </a:lnTo>
                    <a:lnTo>
                      <a:pt x="495" y="590"/>
                    </a:lnTo>
                    <a:lnTo>
                      <a:pt x="495" y="592"/>
                    </a:lnTo>
                    <a:close/>
                    <a:moveTo>
                      <a:pt x="492" y="583"/>
                    </a:moveTo>
                    <a:lnTo>
                      <a:pt x="490" y="585"/>
                    </a:lnTo>
                    <a:lnTo>
                      <a:pt x="488" y="583"/>
                    </a:lnTo>
                    <a:lnTo>
                      <a:pt x="488" y="583"/>
                    </a:lnTo>
                    <a:lnTo>
                      <a:pt x="490" y="581"/>
                    </a:lnTo>
                    <a:lnTo>
                      <a:pt x="490" y="581"/>
                    </a:lnTo>
                    <a:lnTo>
                      <a:pt x="492" y="583"/>
                    </a:lnTo>
                    <a:lnTo>
                      <a:pt x="492" y="583"/>
                    </a:lnTo>
                    <a:close/>
                    <a:moveTo>
                      <a:pt x="486" y="573"/>
                    </a:moveTo>
                    <a:lnTo>
                      <a:pt x="485" y="573"/>
                    </a:lnTo>
                    <a:lnTo>
                      <a:pt x="483" y="571"/>
                    </a:lnTo>
                    <a:lnTo>
                      <a:pt x="483" y="571"/>
                    </a:lnTo>
                    <a:lnTo>
                      <a:pt x="483" y="570"/>
                    </a:lnTo>
                    <a:lnTo>
                      <a:pt x="485" y="570"/>
                    </a:lnTo>
                    <a:lnTo>
                      <a:pt x="485" y="571"/>
                    </a:lnTo>
                    <a:lnTo>
                      <a:pt x="486" y="571"/>
                    </a:lnTo>
                    <a:lnTo>
                      <a:pt x="486" y="573"/>
                    </a:lnTo>
                    <a:close/>
                    <a:moveTo>
                      <a:pt x="488" y="570"/>
                    </a:moveTo>
                    <a:lnTo>
                      <a:pt x="486" y="570"/>
                    </a:lnTo>
                    <a:lnTo>
                      <a:pt x="486" y="570"/>
                    </a:lnTo>
                    <a:lnTo>
                      <a:pt x="486" y="570"/>
                    </a:lnTo>
                    <a:lnTo>
                      <a:pt x="486" y="570"/>
                    </a:lnTo>
                    <a:lnTo>
                      <a:pt x="486" y="568"/>
                    </a:lnTo>
                    <a:lnTo>
                      <a:pt x="486" y="566"/>
                    </a:lnTo>
                    <a:lnTo>
                      <a:pt x="486" y="566"/>
                    </a:lnTo>
                    <a:lnTo>
                      <a:pt x="488" y="566"/>
                    </a:lnTo>
                    <a:lnTo>
                      <a:pt x="486" y="568"/>
                    </a:lnTo>
                    <a:lnTo>
                      <a:pt x="488" y="570"/>
                    </a:lnTo>
                    <a:lnTo>
                      <a:pt x="488" y="570"/>
                    </a:lnTo>
                    <a:close/>
                    <a:moveTo>
                      <a:pt x="95" y="564"/>
                    </a:moveTo>
                    <a:lnTo>
                      <a:pt x="95" y="564"/>
                    </a:lnTo>
                    <a:lnTo>
                      <a:pt x="95" y="564"/>
                    </a:lnTo>
                    <a:lnTo>
                      <a:pt x="93" y="564"/>
                    </a:lnTo>
                    <a:lnTo>
                      <a:pt x="93" y="564"/>
                    </a:lnTo>
                    <a:lnTo>
                      <a:pt x="93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lnTo>
                      <a:pt x="95" y="564"/>
                    </a:lnTo>
                    <a:close/>
                    <a:moveTo>
                      <a:pt x="480" y="566"/>
                    </a:moveTo>
                    <a:lnTo>
                      <a:pt x="481" y="566"/>
                    </a:lnTo>
                    <a:lnTo>
                      <a:pt x="480" y="566"/>
                    </a:lnTo>
                    <a:lnTo>
                      <a:pt x="478" y="564"/>
                    </a:lnTo>
                    <a:lnTo>
                      <a:pt x="478" y="564"/>
                    </a:lnTo>
                    <a:lnTo>
                      <a:pt x="480" y="563"/>
                    </a:lnTo>
                    <a:lnTo>
                      <a:pt x="480" y="566"/>
                    </a:lnTo>
                    <a:lnTo>
                      <a:pt x="480" y="566"/>
                    </a:lnTo>
                    <a:close/>
                    <a:moveTo>
                      <a:pt x="473" y="549"/>
                    </a:moveTo>
                    <a:lnTo>
                      <a:pt x="473" y="549"/>
                    </a:lnTo>
                    <a:lnTo>
                      <a:pt x="471" y="547"/>
                    </a:lnTo>
                    <a:lnTo>
                      <a:pt x="471" y="547"/>
                    </a:lnTo>
                    <a:lnTo>
                      <a:pt x="473" y="546"/>
                    </a:lnTo>
                    <a:lnTo>
                      <a:pt x="473" y="546"/>
                    </a:lnTo>
                    <a:lnTo>
                      <a:pt x="473" y="546"/>
                    </a:lnTo>
                    <a:lnTo>
                      <a:pt x="473" y="547"/>
                    </a:lnTo>
                    <a:lnTo>
                      <a:pt x="473" y="549"/>
                    </a:lnTo>
                    <a:close/>
                    <a:moveTo>
                      <a:pt x="468" y="520"/>
                    </a:moveTo>
                    <a:lnTo>
                      <a:pt x="468" y="522"/>
                    </a:lnTo>
                    <a:lnTo>
                      <a:pt x="466" y="522"/>
                    </a:lnTo>
                    <a:lnTo>
                      <a:pt x="466" y="518"/>
                    </a:lnTo>
                    <a:lnTo>
                      <a:pt x="464" y="517"/>
                    </a:lnTo>
                    <a:lnTo>
                      <a:pt x="466" y="517"/>
                    </a:lnTo>
                    <a:lnTo>
                      <a:pt x="466" y="515"/>
                    </a:lnTo>
                    <a:lnTo>
                      <a:pt x="468" y="515"/>
                    </a:lnTo>
                    <a:lnTo>
                      <a:pt x="469" y="517"/>
                    </a:lnTo>
                    <a:lnTo>
                      <a:pt x="469" y="518"/>
                    </a:lnTo>
                    <a:lnTo>
                      <a:pt x="468" y="520"/>
                    </a:lnTo>
                    <a:lnTo>
                      <a:pt x="468" y="520"/>
                    </a:lnTo>
                    <a:close/>
                    <a:moveTo>
                      <a:pt x="89" y="508"/>
                    </a:moveTo>
                    <a:lnTo>
                      <a:pt x="89" y="508"/>
                    </a:lnTo>
                    <a:lnTo>
                      <a:pt x="89" y="508"/>
                    </a:lnTo>
                    <a:lnTo>
                      <a:pt x="89" y="508"/>
                    </a:lnTo>
                    <a:lnTo>
                      <a:pt x="89" y="506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9" y="508"/>
                    </a:lnTo>
                    <a:lnTo>
                      <a:pt x="89" y="508"/>
                    </a:lnTo>
                    <a:close/>
                    <a:moveTo>
                      <a:pt x="471" y="505"/>
                    </a:moveTo>
                    <a:lnTo>
                      <a:pt x="471" y="505"/>
                    </a:lnTo>
                    <a:lnTo>
                      <a:pt x="469" y="505"/>
                    </a:lnTo>
                    <a:lnTo>
                      <a:pt x="469" y="505"/>
                    </a:lnTo>
                    <a:lnTo>
                      <a:pt x="471" y="503"/>
                    </a:lnTo>
                    <a:lnTo>
                      <a:pt x="471" y="503"/>
                    </a:lnTo>
                    <a:lnTo>
                      <a:pt x="471" y="505"/>
                    </a:lnTo>
                    <a:lnTo>
                      <a:pt x="471" y="505"/>
                    </a:lnTo>
                    <a:close/>
                    <a:moveTo>
                      <a:pt x="478" y="493"/>
                    </a:moveTo>
                    <a:lnTo>
                      <a:pt x="478" y="495"/>
                    </a:lnTo>
                    <a:lnTo>
                      <a:pt x="476" y="493"/>
                    </a:lnTo>
                    <a:lnTo>
                      <a:pt x="476" y="493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8" y="493"/>
                    </a:lnTo>
                    <a:close/>
                    <a:moveTo>
                      <a:pt x="471" y="476"/>
                    </a:moveTo>
                    <a:lnTo>
                      <a:pt x="471" y="477"/>
                    </a:lnTo>
                    <a:lnTo>
                      <a:pt x="471" y="474"/>
                    </a:lnTo>
                    <a:lnTo>
                      <a:pt x="471" y="474"/>
                    </a:lnTo>
                    <a:lnTo>
                      <a:pt x="471" y="474"/>
                    </a:lnTo>
                    <a:lnTo>
                      <a:pt x="473" y="474"/>
                    </a:lnTo>
                    <a:lnTo>
                      <a:pt x="471" y="476"/>
                    </a:lnTo>
                    <a:close/>
                    <a:moveTo>
                      <a:pt x="471" y="501"/>
                    </a:moveTo>
                    <a:lnTo>
                      <a:pt x="471" y="503"/>
                    </a:lnTo>
                    <a:lnTo>
                      <a:pt x="471" y="501"/>
                    </a:lnTo>
                    <a:lnTo>
                      <a:pt x="469" y="498"/>
                    </a:lnTo>
                    <a:lnTo>
                      <a:pt x="469" y="496"/>
                    </a:lnTo>
                    <a:lnTo>
                      <a:pt x="468" y="495"/>
                    </a:lnTo>
                    <a:lnTo>
                      <a:pt x="469" y="495"/>
                    </a:lnTo>
                    <a:lnTo>
                      <a:pt x="469" y="495"/>
                    </a:lnTo>
                    <a:lnTo>
                      <a:pt x="469" y="493"/>
                    </a:lnTo>
                    <a:lnTo>
                      <a:pt x="471" y="491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3" y="489"/>
                    </a:lnTo>
                    <a:lnTo>
                      <a:pt x="473" y="488"/>
                    </a:lnTo>
                    <a:lnTo>
                      <a:pt x="473" y="488"/>
                    </a:lnTo>
                    <a:lnTo>
                      <a:pt x="473" y="486"/>
                    </a:lnTo>
                    <a:lnTo>
                      <a:pt x="471" y="486"/>
                    </a:lnTo>
                    <a:lnTo>
                      <a:pt x="471" y="483"/>
                    </a:lnTo>
                    <a:lnTo>
                      <a:pt x="473" y="481"/>
                    </a:lnTo>
                    <a:lnTo>
                      <a:pt x="473" y="479"/>
                    </a:lnTo>
                    <a:lnTo>
                      <a:pt x="473" y="477"/>
                    </a:lnTo>
                    <a:lnTo>
                      <a:pt x="473" y="477"/>
                    </a:lnTo>
                    <a:lnTo>
                      <a:pt x="473" y="476"/>
                    </a:lnTo>
                    <a:lnTo>
                      <a:pt x="474" y="474"/>
                    </a:lnTo>
                    <a:lnTo>
                      <a:pt x="473" y="472"/>
                    </a:lnTo>
                    <a:lnTo>
                      <a:pt x="474" y="469"/>
                    </a:lnTo>
                    <a:lnTo>
                      <a:pt x="474" y="466"/>
                    </a:lnTo>
                    <a:lnTo>
                      <a:pt x="476" y="464"/>
                    </a:lnTo>
                    <a:lnTo>
                      <a:pt x="478" y="462"/>
                    </a:lnTo>
                    <a:lnTo>
                      <a:pt x="478" y="462"/>
                    </a:lnTo>
                    <a:lnTo>
                      <a:pt x="478" y="466"/>
                    </a:lnTo>
                    <a:lnTo>
                      <a:pt x="478" y="466"/>
                    </a:lnTo>
                    <a:lnTo>
                      <a:pt x="478" y="467"/>
                    </a:lnTo>
                    <a:lnTo>
                      <a:pt x="478" y="469"/>
                    </a:lnTo>
                    <a:lnTo>
                      <a:pt x="478" y="469"/>
                    </a:lnTo>
                    <a:lnTo>
                      <a:pt x="478" y="471"/>
                    </a:lnTo>
                    <a:lnTo>
                      <a:pt x="478" y="472"/>
                    </a:lnTo>
                    <a:lnTo>
                      <a:pt x="476" y="472"/>
                    </a:lnTo>
                    <a:lnTo>
                      <a:pt x="476" y="474"/>
                    </a:lnTo>
                    <a:lnTo>
                      <a:pt x="474" y="474"/>
                    </a:lnTo>
                    <a:lnTo>
                      <a:pt x="476" y="476"/>
                    </a:lnTo>
                    <a:lnTo>
                      <a:pt x="476" y="483"/>
                    </a:lnTo>
                    <a:lnTo>
                      <a:pt x="476" y="484"/>
                    </a:lnTo>
                    <a:lnTo>
                      <a:pt x="474" y="484"/>
                    </a:lnTo>
                    <a:lnTo>
                      <a:pt x="474" y="488"/>
                    </a:lnTo>
                    <a:lnTo>
                      <a:pt x="474" y="489"/>
                    </a:lnTo>
                    <a:lnTo>
                      <a:pt x="473" y="491"/>
                    </a:lnTo>
                    <a:lnTo>
                      <a:pt x="473" y="493"/>
                    </a:lnTo>
                    <a:lnTo>
                      <a:pt x="473" y="493"/>
                    </a:lnTo>
                    <a:lnTo>
                      <a:pt x="473" y="495"/>
                    </a:lnTo>
                    <a:lnTo>
                      <a:pt x="473" y="495"/>
                    </a:lnTo>
                    <a:lnTo>
                      <a:pt x="473" y="495"/>
                    </a:lnTo>
                    <a:lnTo>
                      <a:pt x="473" y="498"/>
                    </a:lnTo>
                    <a:lnTo>
                      <a:pt x="473" y="500"/>
                    </a:lnTo>
                    <a:lnTo>
                      <a:pt x="471" y="501"/>
                    </a:lnTo>
                    <a:lnTo>
                      <a:pt x="471" y="501"/>
                    </a:lnTo>
                    <a:close/>
                    <a:moveTo>
                      <a:pt x="202" y="82"/>
                    </a:moveTo>
                    <a:lnTo>
                      <a:pt x="202" y="82"/>
                    </a:lnTo>
                    <a:lnTo>
                      <a:pt x="202" y="80"/>
                    </a:lnTo>
                    <a:lnTo>
                      <a:pt x="202" y="82"/>
                    </a:lnTo>
                    <a:lnTo>
                      <a:pt x="202" y="84"/>
                    </a:lnTo>
                    <a:lnTo>
                      <a:pt x="202" y="85"/>
                    </a:lnTo>
                    <a:lnTo>
                      <a:pt x="204" y="87"/>
                    </a:lnTo>
                    <a:lnTo>
                      <a:pt x="204" y="89"/>
                    </a:lnTo>
                    <a:lnTo>
                      <a:pt x="204" y="91"/>
                    </a:lnTo>
                    <a:lnTo>
                      <a:pt x="202" y="92"/>
                    </a:lnTo>
                    <a:lnTo>
                      <a:pt x="204" y="92"/>
                    </a:lnTo>
                    <a:lnTo>
                      <a:pt x="204" y="94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206" y="94"/>
                    </a:lnTo>
                    <a:lnTo>
                      <a:pt x="207" y="94"/>
                    </a:lnTo>
                    <a:lnTo>
                      <a:pt x="207" y="94"/>
                    </a:lnTo>
                    <a:lnTo>
                      <a:pt x="209" y="92"/>
                    </a:lnTo>
                    <a:lnTo>
                      <a:pt x="209" y="92"/>
                    </a:lnTo>
                    <a:lnTo>
                      <a:pt x="211" y="92"/>
                    </a:lnTo>
                    <a:lnTo>
                      <a:pt x="213" y="97"/>
                    </a:lnTo>
                    <a:lnTo>
                      <a:pt x="214" y="99"/>
                    </a:lnTo>
                    <a:lnTo>
                      <a:pt x="214" y="101"/>
                    </a:lnTo>
                    <a:lnTo>
                      <a:pt x="216" y="101"/>
                    </a:lnTo>
                    <a:lnTo>
                      <a:pt x="216" y="101"/>
                    </a:lnTo>
                    <a:lnTo>
                      <a:pt x="218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3" y="102"/>
                    </a:lnTo>
                    <a:lnTo>
                      <a:pt x="225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30" y="108"/>
                    </a:lnTo>
                    <a:lnTo>
                      <a:pt x="230" y="106"/>
                    </a:lnTo>
                    <a:lnTo>
                      <a:pt x="231" y="108"/>
                    </a:lnTo>
                    <a:lnTo>
                      <a:pt x="231" y="109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3" y="111"/>
                    </a:lnTo>
                    <a:lnTo>
                      <a:pt x="235" y="113"/>
                    </a:lnTo>
                    <a:lnTo>
                      <a:pt x="238" y="114"/>
                    </a:lnTo>
                    <a:lnTo>
                      <a:pt x="238" y="114"/>
                    </a:lnTo>
                    <a:lnTo>
                      <a:pt x="240" y="114"/>
                    </a:lnTo>
                    <a:lnTo>
                      <a:pt x="242" y="116"/>
                    </a:lnTo>
                    <a:lnTo>
                      <a:pt x="243" y="118"/>
                    </a:lnTo>
                    <a:lnTo>
                      <a:pt x="247" y="120"/>
                    </a:lnTo>
                    <a:lnTo>
                      <a:pt x="247" y="121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38" y="126"/>
                    </a:lnTo>
                    <a:lnTo>
                      <a:pt x="235" y="130"/>
                    </a:lnTo>
                    <a:lnTo>
                      <a:pt x="233" y="133"/>
                    </a:lnTo>
                    <a:lnTo>
                      <a:pt x="233" y="137"/>
                    </a:lnTo>
                    <a:lnTo>
                      <a:pt x="233" y="138"/>
                    </a:lnTo>
                    <a:lnTo>
                      <a:pt x="231" y="142"/>
                    </a:lnTo>
                    <a:lnTo>
                      <a:pt x="231" y="143"/>
                    </a:lnTo>
                    <a:lnTo>
                      <a:pt x="230" y="143"/>
                    </a:lnTo>
                    <a:lnTo>
                      <a:pt x="230" y="147"/>
                    </a:lnTo>
                    <a:lnTo>
                      <a:pt x="228" y="149"/>
                    </a:lnTo>
                    <a:lnTo>
                      <a:pt x="228" y="150"/>
                    </a:lnTo>
                    <a:lnTo>
                      <a:pt x="230" y="150"/>
                    </a:lnTo>
                    <a:lnTo>
                      <a:pt x="231" y="152"/>
                    </a:lnTo>
                    <a:lnTo>
                      <a:pt x="233" y="154"/>
                    </a:lnTo>
                    <a:lnTo>
                      <a:pt x="235" y="154"/>
                    </a:lnTo>
                    <a:lnTo>
                      <a:pt x="237" y="155"/>
                    </a:lnTo>
                    <a:lnTo>
                      <a:pt x="237" y="154"/>
                    </a:lnTo>
                    <a:lnTo>
                      <a:pt x="237" y="154"/>
                    </a:lnTo>
                    <a:lnTo>
                      <a:pt x="238" y="154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2" y="155"/>
                    </a:lnTo>
                    <a:lnTo>
                      <a:pt x="245" y="157"/>
                    </a:lnTo>
                    <a:lnTo>
                      <a:pt x="247" y="159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2" y="162"/>
                    </a:lnTo>
                    <a:lnTo>
                      <a:pt x="252" y="164"/>
                    </a:lnTo>
                    <a:lnTo>
                      <a:pt x="255" y="166"/>
                    </a:lnTo>
                    <a:lnTo>
                      <a:pt x="259" y="167"/>
                    </a:lnTo>
                    <a:lnTo>
                      <a:pt x="261" y="169"/>
                    </a:lnTo>
                    <a:lnTo>
                      <a:pt x="262" y="171"/>
                    </a:lnTo>
                    <a:lnTo>
                      <a:pt x="264" y="171"/>
                    </a:lnTo>
                    <a:lnTo>
                      <a:pt x="264" y="169"/>
                    </a:lnTo>
                    <a:lnTo>
                      <a:pt x="266" y="169"/>
                    </a:lnTo>
                    <a:lnTo>
                      <a:pt x="267" y="169"/>
                    </a:lnTo>
                    <a:lnTo>
                      <a:pt x="267" y="171"/>
                    </a:lnTo>
                    <a:lnTo>
                      <a:pt x="271" y="172"/>
                    </a:lnTo>
                    <a:lnTo>
                      <a:pt x="274" y="174"/>
                    </a:lnTo>
                    <a:lnTo>
                      <a:pt x="278" y="174"/>
                    </a:lnTo>
                    <a:lnTo>
                      <a:pt x="279" y="174"/>
                    </a:lnTo>
                    <a:lnTo>
                      <a:pt x="279" y="176"/>
                    </a:lnTo>
                    <a:lnTo>
                      <a:pt x="279" y="177"/>
                    </a:lnTo>
                    <a:lnTo>
                      <a:pt x="285" y="179"/>
                    </a:lnTo>
                    <a:lnTo>
                      <a:pt x="286" y="179"/>
                    </a:lnTo>
                    <a:lnTo>
                      <a:pt x="290" y="181"/>
                    </a:lnTo>
                    <a:lnTo>
                      <a:pt x="291" y="181"/>
                    </a:lnTo>
                    <a:lnTo>
                      <a:pt x="291" y="181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6" y="179"/>
                    </a:lnTo>
                    <a:lnTo>
                      <a:pt x="300" y="181"/>
                    </a:lnTo>
                    <a:lnTo>
                      <a:pt x="302" y="181"/>
                    </a:lnTo>
                    <a:lnTo>
                      <a:pt x="302" y="179"/>
                    </a:lnTo>
                    <a:lnTo>
                      <a:pt x="305" y="179"/>
                    </a:lnTo>
                    <a:lnTo>
                      <a:pt x="307" y="179"/>
                    </a:lnTo>
                    <a:lnTo>
                      <a:pt x="308" y="179"/>
                    </a:lnTo>
                    <a:lnTo>
                      <a:pt x="314" y="181"/>
                    </a:lnTo>
                    <a:lnTo>
                      <a:pt x="315" y="183"/>
                    </a:lnTo>
                    <a:lnTo>
                      <a:pt x="317" y="184"/>
                    </a:lnTo>
                    <a:lnTo>
                      <a:pt x="317" y="184"/>
                    </a:lnTo>
                    <a:lnTo>
                      <a:pt x="317" y="188"/>
                    </a:lnTo>
                    <a:lnTo>
                      <a:pt x="317" y="188"/>
                    </a:lnTo>
                    <a:lnTo>
                      <a:pt x="322" y="191"/>
                    </a:lnTo>
                    <a:lnTo>
                      <a:pt x="324" y="191"/>
                    </a:lnTo>
                    <a:lnTo>
                      <a:pt x="326" y="193"/>
                    </a:lnTo>
                    <a:lnTo>
                      <a:pt x="326" y="193"/>
                    </a:lnTo>
                    <a:lnTo>
                      <a:pt x="326" y="193"/>
                    </a:lnTo>
                    <a:lnTo>
                      <a:pt x="327" y="195"/>
                    </a:lnTo>
                    <a:lnTo>
                      <a:pt x="327" y="195"/>
                    </a:lnTo>
                    <a:lnTo>
                      <a:pt x="327" y="195"/>
                    </a:lnTo>
                    <a:lnTo>
                      <a:pt x="329" y="195"/>
                    </a:lnTo>
                    <a:lnTo>
                      <a:pt x="332" y="193"/>
                    </a:lnTo>
                    <a:lnTo>
                      <a:pt x="334" y="193"/>
                    </a:lnTo>
                    <a:lnTo>
                      <a:pt x="336" y="193"/>
                    </a:lnTo>
                    <a:lnTo>
                      <a:pt x="338" y="195"/>
                    </a:lnTo>
                    <a:lnTo>
                      <a:pt x="338" y="195"/>
                    </a:lnTo>
                    <a:lnTo>
                      <a:pt x="338" y="196"/>
                    </a:lnTo>
                    <a:lnTo>
                      <a:pt x="339" y="198"/>
                    </a:lnTo>
                    <a:lnTo>
                      <a:pt x="339" y="198"/>
                    </a:lnTo>
                    <a:lnTo>
                      <a:pt x="343" y="196"/>
                    </a:lnTo>
                    <a:lnTo>
                      <a:pt x="344" y="198"/>
                    </a:lnTo>
                    <a:lnTo>
                      <a:pt x="348" y="198"/>
                    </a:lnTo>
                    <a:lnTo>
                      <a:pt x="350" y="198"/>
                    </a:lnTo>
                    <a:lnTo>
                      <a:pt x="351" y="198"/>
                    </a:lnTo>
                    <a:lnTo>
                      <a:pt x="353" y="200"/>
                    </a:lnTo>
                    <a:lnTo>
                      <a:pt x="356" y="201"/>
                    </a:lnTo>
                    <a:lnTo>
                      <a:pt x="358" y="201"/>
                    </a:lnTo>
                    <a:lnTo>
                      <a:pt x="362" y="198"/>
                    </a:lnTo>
                    <a:lnTo>
                      <a:pt x="363" y="200"/>
                    </a:lnTo>
                    <a:lnTo>
                      <a:pt x="363" y="201"/>
                    </a:lnTo>
                    <a:lnTo>
                      <a:pt x="365" y="201"/>
                    </a:lnTo>
                    <a:lnTo>
                      <a:pt x="367" y="203"/>
                    </a:lnTo>
                    <a:lnTo>
                      <a:pt x="370" y="201"/>
                    </a:lnTo>
                    <a:lnTo>
                      <a:pt x="372" y="201"/>
                    </a:lnTo>
                    <a:lnTo>
                      <a:pt x="373" y="201"/>
                    </a:lnTo>
                    <a:lnTo>
                      <a:pt x="377" y="201"/>
                    </a:lnTo>
                    <a:lnTo>
                      <a:pt x="379" y="201"/>
                    </a:lnTo>
                    <a:lnTo>
                      <a:pt x="380" y="203"/>
                    </a:lnTo>
                    <a:lnTo>
                      <a:pt x="382" y="201"/>
                    </a:lnTo>
                    <a:lnTo>
                      <a:pt x="382" y="201"/>
                    </a:lnTo>
                    <a:lnTo>
                      <a:pt x="384" y="198"/>
                    </a:lnTo>
                    <a:lnTo>
                      <a:pt x="384" y="195"/>
                    </a:lnTo>
                    <a:lnTo>
                      <a:pt x="384" y="193"/>
                    </a:lnTo>
                    <a:lnTo>
                      <a:pt x="384" y="191"/>
                    </a:lnTo>
                    <a:lnTo>
                      <a:pt x="380" y="188"/>
                    </a:lnTo>
                    <a:lnTo>
                      <a:pt x="380" y="186"/>
                    </a:lnTo>
                    <a:lnTo>
                      <a:pt x="382" y="181"/>
                    </a:lnTo>
                    <a:lnTo>
                      <a:pt x="382" y="177"/>
                    </a:lnTo>
                    <a:lnTo>
                      <a:pt x="384" y="176"/>
                    </a:lnTo>
                    <a:lnTo>
                      <a:pt x="384" y="172"/>
                    </a:lnTo>
                    <a:lnTo>
                      <a:pt x="384" y="172"/>
                    </a:lnTo>
                    <a:lnTo>
                      <a:pt x="384" y="171"/>
                    </a:lnTo>
                    <a:lnTo>
                      <a:pt x="384" y="171"/>
                    </a:lnTo>
                    <a:lnTo>
                      <a:pt x="384" y="169"/>
                    </a:lnTo>
                    <a:lnTo>
                      <a:pt x="384" y="169"/>
                    </a:lnTo>
                    <a:lnTo>
                      <a:pt x="384" y="169"/>
                    </a:lnTo>
                    <a:lnTo>
                      <a:pt x="387" y="169"/>
                    </a:lnTo>
                    <a:lnTo>
                      <a:pt x="389" y="167"/>
                    </a:lnTo>
                    <a:lnTo>
                      <a:pt x="391" y="167"/>
                    </a:lnTo>
                    <a:lnTo>
                      <a:pt x="391" y="166"/>
                    </a:lnTo>
                    <a:lnTo>
                      <a:pt x="392" y="166"/>
                    </a:lnTo>
                    <a:lnTo>
                      <a:pt x="392" y="166"/>
                    </a:lnTo>
                    <a:lnTo>
                      <a:pt x="396" y="167"/>
                    </a:lnTo>
                    <a:lnTo>
                      <a:pt x="396" y="167"/>
                    </a:lnTo>
                    <a:lnTo>
                      <a:pt x="397" y="169"/>
                    </a:lnTo>
                    <a:lnTo>
                      <a:pt x="397" y="171"/>
                    </a:lnTo>
                    <a:lnTo>
                      <a:pt x="397" y="172"/>
                    </a:lnTo>
                    <a:lnTo>
                      <a:pt x="396" y="177"/>
                    </a:lnTo>
                    <a:lnTo>
                      <a:pt x="396" y="179"/>
                    </a:lnTo>
                    <a:lnTo>
                      <a:pt x="397" y="181"/>
                    </a:lnTo>
                    <a:lnTo>
                      <a:pt x="397" y="183"/>
                    </a:lnTo>
                    <a:lnTo>
                      <a:pt x="397" y="183"/>
                    </a:lnTo>
                    <a:lnTo>
                      <a:pt x="396" y="184"/>
                    </a:lnTo>
                    <a:lnTo>
                      <a:pt x="396" y="186"/>
                    </a:lnTo>
                    <a:lnTo>
                      <a:pt x="396" y="186"/>
                    </a:lnTo>
                    <a:lnTo>
                      <a:pt x="397" y="188"/>
                    </a:lnTo>
                    <a:lnTo>
                      <a:pt x="397" y="188"/>
                    </a:lnTo>
                    <a:lnTo>
                      <a:pt x="397" y="189"/>
                    </a:lnTo>
                    <a:lnTo>
                      <a:pt x="399" y="191"/>
                    </a:lnTo>
                    <a:lnTo>
                      <a:pt x="401" y="191"/>
                    </a:lnTo>
                    <a:lnTo>
                      <a:pt x="403" y="193"/>
                    </a:lnTo>
                    <a:lnTo>
                      <a:pt x="406" y="193"/>
                    </a:lnTo>
                    <a:lnTo>
                      <a:pt x="408" y="193"/>
                    </a:lnTo>
                    <a:lnTo>
                      <a:pt x="409" y="193"/>
                    </a:lnTo>
                    <a:lnTo>
                      <a:pt x="411" y="193"/>
                    </a:lnTo>
                    <a:lnTo>
                      <a:pt x="411" y="195"/>
                    </a:lnTo>
                    <a:lnTo>
                      <a:pt x="413" y="195"/>
                    </a:lnTo>
                    <a:lnTo>
                      <a:pt x="411" y="195"/>
                    </a:lnTo>
                    <a:lnTo>
                      <a:pt x="413" y="195"/>
                    </a:lnTo>
                    <a:lnTo>
                      <a:pt x="415" y="195"/>
                    </a:lnTo>
                    <a:lnTo>
                      <a:pt x="415" y="196"/>
                    </a:lnTo>
                    <a:lnTo>
                      <a:pt x="418" y="195"/>
                    </a:lnTo>
                    <a:lnTo>
                      <a:pt x="421" y="195"/>
                    </a:lnTo>
                    <a:lnTo>
                      <a:pt x="423" y="193"/>
                    </a:lnTo>
                    <a:lnTo>
                      <a:pt x="425" y="193"/>
                    </a:lnTo>
                    <a:lnTo>
                      <a:pt x="427" y="191"/>
                    </a:lnTo>
                    <a:lnTo>
                      <a:pt x="428" y="193"/>
                    </a:lnTo>
                    <a:lnTo>
                      <a:pt x="430" y="193"/>
                    </a:lnTo>
                    <a:lnTo>
                      <a:pt x="432" y="195"/>
                    </a:lnTo>
                    <a:lnTo>
                      <a:pt x="433" y="195"/>
                    </a:lnTo>
                    <a:lnTo>
                      <a:pt x="437" y="195"/>
                    </a:lnTo>
                    <a:lnTo>
                      <a:pt x="442" y="193"/>
                    </a:lnTo>
                    <a:lnTo>
                      <a:pt x="444" y="193"/>
                    </a:lnTo>
                    <a:lnTo>
                      <a:pt x="447" y="191"/>
                    </a:lnTo>
                    <a:lnTo>
                      <a:pt x="447" y="191"/>
                    </a:lnTo>
                    <a:lnTo>
                      <a:pt x="449" y="193"/>
                    </a:lnTo>
                    <a:lnTo>
                      <a:pt x="452" y="193"/>
                    </a:lnTo>
                    <a:lnTo>
                      <a:pt x="454" y="193"/>
                    </a:lnTo>
                    <a:lnTo>
                      <a:pt x="456" y="193"/>
                    </a:lnTo>
                    <a:lnTo>
                      <a:pt x="456" y="193"/>
                    </a:lnTo>
                    <a:lnTo>
                      <a:pt x="457" y="193"/>
                    </a:lnTo>
                    <a:lnTo>
                      <a:pt x="457" y="193"/>
                    </a:lnTo>
                    <a:lnTo>
                      <a:pt x="459" y="191"/>
                    </a:lnTo>
                    <a:lnTo>
                      <a:pt x="459" y="191"/>
                    </a:lnTo>
                    <a:lnTo>
                      <a:pt x="459" y="189"/>
                    </a:lnTo>
                    <a:lnTo>
                      <a:pt x="459" y="188"/>
                    </a:lnTo>
                    <a:lnTo>
                      <a:pt x="457" y="188"/>
                    </a:lnTo>
                    <a:lnTo>
                      <a:pt x="457" y="188"/>
                    </a:lnTo>
                    <a:lnTo>
                      <a:pt x="457" y="186"/>
                    </a:lnTo>
                    <a:lnTo>
                      <a:pt x="459" y="184"/>
                    </a:lnTo>
                    <a:lnTo>
                      <a:pt x="459" y="183"/>
                    </a:lnTo>
                    <a:lnTo>
                      <a:pt x="459" y="181"/>
                    </a:lnTo>
                    <a:lnTo>
                      <a:pt x="457" y="179"/>
                    </a:lnTo>
                    <a:lnTo>
                      <a:pt x="457" y="179"/>
                    </a:lnTo>
                    <a:lnTo>
                      <a:pt x="456" y="179"/>
                    </a:lnTo>
                    <a:lnTo>
                      <a:pt x="452" y="179"/>
                    </a:lnTo>
                    <a:lnTo>
                      <a:pt x="452" y="179"/>
                    </a:lnTo>
                    <a:lnTo>
                      <a:pt x="450" y="177"/>
                    </a:lnTo>
                    <a:lnTo>
                      <a:pt x="450" y="176"/>
                    </a:lnTo>
                    <a:lnTo>
                      <a:pt x="450" y="174"/>
                    </a:lnTo>
                    <a:lnTo>
                      <a:pt x="450" y="174"/>
                    </a:lnTo>
                    <a:lnTo>
                      <a:pt x="450" y="172"/>
                    </a:lnTo>
                    <a:lnTo>
                      <a:pt x="452" y="172"/>
                    </a:lnTo>
                    <a:lnTo>
                      <a:pt x="454" y="172"/>
                    </a:lnTo>
                    <a:lnTo>
                      <a:pt x="456" y="174"/>
                    </a:lnTo>
                    <a:lnTo>
                      <a:pt x="457" y="174"/>
                    </a:lnTo>
                    <a:lnTo>
                      <a:pt x="461" y="172"/>
                    </a:lnTo>
                    <a:lnTo>
                      <a:pt x="461" y="172"/>
                    </a:lnTo>
                    <a:lnTo>
                      <a:pt x="462" y="171"/>
                    </a:lnTo>
                    <a:lnTo>
                      <a:pt x="462" y="171"/>
                    </a:lnTo>
                    <a:lnTo>
                      <a:pt x="462" y="171"/>
                    </a:lnTo>
                    <a:lnTo>
                      <a:pt x="464" y="171"/>
                    </a:lnTo>
                    <a:lnTo>
                      <a:pt x="466" y="171"/>
                    </a:lnTo>
                    <a:lnTo>
                      <a:pt x="468" y="171"/>
                    </a:lnTo>
                    <a:lnTo>
                      <a:pt x="469" y="171"/>
                    </a:lnTo>
                    <a:lnTo>
                      <a:pt x="471" y="169"/>
                    </a:lnTo>
                    <a:lnTo>
                      <a:pt x="471" y="167"/>
                    </a:lnTo>
                    <a:lnTo>
                      <a:pt x="471" y="167"/>
                    </a:lnTo>
                    <a:lnTo>
                      <a:pt x="471" y="167"/>
                    </a:lnTo>
                    <a:lnTo>
                      <a:pt x="471" y="166"/>
                    </a:lnTo>
                    <a:lnTo>
                      <a:pt x="471" y="166"/>
                    </a:lnTo>
                    <a:lnTo>
                      <a:pt x="471" y="164"/>
                    </a:lnTo>
                    <a:lnTo>
                      <a:pt x="474" y="162"/>
                    </a:lnTo>
                    <a:lnTo>
                      <a:pt x="478" y="160"/>
                    </a:lnTo>
                    <a:lnTo>
                      <a:pt x="480" y="159"/>
                    </a:lnTo>
                    <a:lnTo>
                      <a:pt x="480" y="157"/>
                    </a:lnTo>
                    <a:lnTo>
                      <a:pt x="481" y="155"/>
                    </a:lnTo>
                    <a:lnTo>
                      <a:pt x="481" y="154"/>
                    </a:lnTo>
                    <a:lnTo>
                      <a:pt x="485" y="154"/>
                    </a:lnTo>
                    <a:lnTo>
                      <a:pt x="490" y="152"/>
                    </a:lnTo>
                    <a:lnTo>
                      <a:pt x="492" y="152"/>
                    </a:lnTo>
                    <a:lnTo>
                      <a:pt x="495" y="150"/>
                    </a:lnTo>
                    <a:lnTo>
                      <a:pt x="497" y="149"/>
                    </a:lnTo>
                    <a:lnTo>
                      <a:pt x="497" y="149"/>
                    </a:lnTo>
                    <a:lnTo>
                      <a:pt x="497" y="147"/>
                    </a:lnTo>
                    <a:lnTo>
                      <a:pt x="498" y="147"/>
                    </a:lnTo>
                    <a:lnTo>
                      <a:pt x="500" y="145"/>
                    </a:lnTo>
                    <a:lnTo>
                      <a:pt x="502" y="143"/>
                    </a:lnTo>
                    <a:lnTo>
                      <a:pt x="505" y="142"/>
                    </a:lnTo>
                    <a:lnTo>
                      <a:pt x="509" y="140"/>
                    </a:lnTo>
                    <a:lnTo>
                      <a:pt x="509" y="140"/>
                    </a:lnTo>
                    <a:lnTo>
                      <a:pt x="510" y="140"/>
                    </a:lnTo>
                    <a:lnTo>
                      <a:pt x="510" y="142"/>
                    </a:lnTo>
                    <a:lnTo>
                      <a:pt x="510" y="142"/>
                    </a:lnTo>
                    <a:lnTo>
                      <a:pt x="516" y="143"/>
                    </a:lnTo>
                    <a:lnTo>
                      <a:pt x="516" y="143"/>
                    </a:lnTo>
                    <a:lnTo>
                      <a:pt x="519" y="143"/>
                    </a:lnTo>
                    <a:lnTo>
                      <a:pt x="521" y="145"/>
                    </a:lnTo>
                    <a:lnTo>
                      <a:pt x="522" y="145"/>
                    </a:lnTo>
                    <a:lnTo>
                      <a:pt x="522" y="145"/>
                    </a:lnTo>
                    <a:lnTo>
                      <a:pt x="524" y="145"/>
                    </a:lnTo>
                    <a:lnTo>
                      <a:pt x="524" y="143"/>
                    </a:lnTo>
                    <a:lnTo>
                      <a:pt x="526" y="143"/>
                    </a:lnTo>
                    <a:lnTo>
                      <a:pt x="526" y="143"/>
                    </a:lnTo>
                    <a:lnTo>
                      <a:pt x="526" y="142"/>
                    </a:lnTo>
                    <a:lnTo>
                      <a:pt x="529" y="138"/>
                    </a:lnTo>
                    <a:lnTo>
                      <a:pt x="533" y="138"/>
                    </a:lnTo>
                    <a:lnTo>
                      <a:pt x="536" y="137"/>
                    </a:lnTo>
                    <a:lnTo>
                      <a:pt x="536" y="137"/>
                    </a:lnTo>
                    <a:lnTo>
                      <a:pt x="538" y="138"/>
                    </a:lnTo>
                    <a:lnTo>
                      <a:pt x="538" y="140"/>
                    </a:lnTo>
                    <a:lnTo>
                      <a:pt x="539" y="140"/>
                    </a:lnTo>
                    <a:lnTo>
                      <a:pt x="541" y="140"/>
                    </a:lnTo>
                    <a:lnTo>
                      <a:pt x="541" y="140"/>
                    </a:lnTo>
                    <a:lnTo>
                      <a:pt x="541" y="142"/>
                    </a:lnTo>
                    <a:lnTo>
                      <a:pt x="539" y="142"/>
                    </a:lnTo>
                    <a:lnTo>
                      <a:pt x="538" y="143"/>
                    </a:lnTo>
                    <a:lnTo>
                      <a:pt x="538" y="143"/>
                    </a:lnTo>
                    <a:lnTo>
                      <a:pt x="538" y="147"/>
                    </a:lnTo>
                    <a:lnTo>
                      <a:pt x="538" y="147"/>
                    </a:lnTo>
                    <a:lnTo>
                      <a:pt x="538" y="149"/>
                    </a:lnTo>
                    <a:lnTo>
                      <a:pt x="541" y="145"/>
                    </a:lnTo>
                    <a:lnTo>
                      <a:pt x="543" y="145"/>
                    </a:lnTo>
                    <a:lnTo>
                      <a:pt x="545" y="145"/>
                    </a:lnTo>
                    <a:lnTo>
                      <a:pt x="545" y="147"/>
                    </a:lnTo>
                    <a:lnTo>
                      <a:pt x="545" y="150"/>
                    </a:lnTo>
                    <a:lnTo>
                      <a:pt x="546" y="152"/>
                    </a:lnTo>
                    <a:lnTo>
                      <a:pt x="543" y="155"/>
                    </a:lnTo>
                    <a:lnTo>
                      <a:pt x="541" y="157"/>
                    </a:lnTo>
                    <a:lnTo>
                      <a:pt x="541" y="157"/>
                    </a:lnTo>
                    <a:lnTo>
                      <a:pt x="541" y="157"/>
                    </a:lnTo>
                    <a:lnTo>
                      <a:pt x="539" y="159"/>
                    </a:lnTo>
                    <a:lnTo>
                      <a:pt x="539" y="159"/>
                    </a:lnTo>
                    <a:lnTo>
                      <a:pt x="541" y="159"/>
                    </a:lnTo>
                    <a:lnTo>
                      <a:pt x="541" y="160"/>
                    </a:lnTo>
                    <a:lnTo>
                      <a:pt x="543" y="160"/>
                    </a:lnTo>
                    <a:lnTo>
                      <a:pt x="543" y="159"/>
                    </a:lnTo>
                    <a:lnTo>
                      <a:pt x="546" y="157"/>
                    </a:lnTo>
                    <a:lnTo>
                      <a:pt x="548" y="159"/>
                    </a:lnTo>
                    <a:lnTo>
                      <a:pt x="550" y="160"/>
                    </a:lnTo>
                    <a:lnTo>
                      <a:pt x="551" y="160"/>
                    </a:lnTo>
                    <a:lnTo>
                      <a:pt x="553" y="160"/>
                    </a:lnTo>
                    <a:lnTo>
                      <a:pt x="555" y="160"/>
                    </a:lnTo>
                    <a:lnTo>
                      <a:pt x="557" y="160"/>
                    </a:lnTo>
                    <a:lnTo>
                      <a:pt x="560" y="162"/>
                    </a:lnTo>
                    <a:lnTo>
                      <a:pt x="560" y="162"/>
                    </a:lnTo>
                    <a:lnTo>
                      <a:pt x="560" y="164"/>
                    </a:lnTo>
                    <a:lnTo>
                      <a:pt x="560" y="166"/>
                    </a:lnTo>
                    <a:lnTo>
                      <a:pt x="560" y="167"/>
                    </a:lnTo>
                    <a:lnTo>
                      <a:pt x="560" y="167"/>
                    </a:lnTo>
                    <a:lnTo>
                      <a:pt x="560" y="169"/>
                    </a:lnTo>
                    <a:lnTo>
                      <a:pt x="560" y="169"/>
                    </a:lnTo>
                    <a:lnTo>
                      <a:pt x="558" y="171"/>
                    </a:lnTo>
                    <a:lnTo>
                      <a:pt x="557" y="171"/>
                    </a:lnTo>
                    <a:lnTo>
                      <a:pt x="555" y="172"/>
                    </a:lnTo>
                    <a:lnTo>
                      <a:pt x="553" y="174"/>
                    </a:lnTo>
                    <a:lnTo>
                      <a:pt x="551" y="176"/>
                    </a:lnTo>
                    <a:lnTo>
                      <a:pt x="551" y="176"/>
                    </a:lnTo>
                    <a:lnTo>
                      <a:pt x="551" y="177"/>
                    </a:lnTo>
                    <a:lnTo>
                      <a:pt x="551" y="179"/>
                    </a:lnTo>
                    <a:lnTo>
                      <a:pt x="557" y="186"/>
                    </a:lnTo>
                    <a:lnTo>
                      <a:pt x="557" y="186"/>
                    </a:lnTo>
                    <a:lnTo>
                      <a:pt x="555" y="188"/>
                    </a:lnTo>
                    <a:lnTo>
                      <a:pt x="553" y="186"/>
                    </a:lnTo>
                    <a:lnTo>
                      <a:pt x="551" y="186"/>
                    </a:lnTo>
                    <a:lnTo>
                      <a:pt x="550" y="183"/>
                    </a:lnTo>
                    <a:lnTo>
                      <a:pt x="548" y="183"/>
                    </a:lnTo>
                    <a:lnTo>
                      <a:pt x="548" y="183"/>
                    </a:lnTo>
                    <a:lnTo>
                      <a:pt x="539" y="183"/>
                    </a:lnTo>
                    <a:lnTo>
                      <a:pt x="538" y="184"/>
                    </a:lnTo>
                    <a:lnTo>
                      <a:pt x="536" y="184"/>
                    </a:lnTo>
                    <a:lnTo>
                      <a:pt x="534" y="186"/>
                    </a:lnTo>
                    <a:lnTo>
                      <a:pt x="533" y="188"/>
                    </a:lnTo>
                    <a:lnTo>
                      <a:pt x="531" y="189"/>
                    </a:lnTo>
                    <a:lnTo>
                      <a:pt x="529" y="189"/>
                    </a:lnTo>
                    <a:lnTo>
                      <a:pt x="524" y="195"/>
                    </a:lnTo>
                    <a:lnTo>
                      <a:pt x="521" y="196"/>
                    </a:lnTo>
                    <a:lnTo>
                      <a:pt x="519" y="196"/>
                    </a:lnTo>
                    <a:lnTo>
                      <a:pt x="517" y="198"/>
                    </a:lnTo>
                    <a:lnTo>
                      <a:pt x="517" y="200"/>
                    </a:lnTo>
                    <a:lnTo>
                      <a:pt x="517" y="200"/>
                    </a:lnTo>
                    <a:lnTo>
                      <a:pt x="517" y="203"/>
                    </a:lnTo>
                    <a:lnTo>
                      <a:pt x="517" y="206"/>
                    </a:lnTo>
                    <a:lnTo>
                      <a:pt x="517" y="208"/>
                    </a:lnTo>
                    <a:lnTo>
                      <a:pt x="519" y="208"/>
                    </a:lnTo>
                    <a:lnTo>
                      <a:pt x="519" y="210"/>
                    </a:lnTo>
                    <a:lnTo>
                      <a:pt x="517" y="210"/>
                    </a:lnTo>
                    <a:lnTo>
                      <a:pt x="517" y="212"/>
                    </a:lnTo>
                    <a:lnTo>
                      <a:pt x="516" y="212"/>
                    </a:lnTo>
                    <a:lnTo>
                      <a:pt x="516" y="215"/>
                    </a:lnTo>
                    <a:lnTo>
                      <a:pt x="514" y="217"/>
                    </a:lnTo>
                    <a:lnTo>
                      <a:pt x="514" y="218"/>
                    </a:lnTo>
                    <a:lnTo>
                      <a:pt x="512" y="220"/>
                    </a:lnTo>
                    <a:lnTo>
                      <a:pt x="509" y="222"/>
                    </a:lnTo>
                    <a:lnTo>
                      <a:pt x="509" y="224"/>
                    </a:lnTo>
                    <a:lnTo>
                      <a:pt x="507" y="225"/>
                    </a:lnTo>
                    <a:lnTo>
                      <a:pt x="507" y="227"/>
                    </a:lnTo>
                    <a:lnTo>
                      <a:pt x="507" y="227"/>
                    </a:lnTo>
                    <a:lnTo>
                      <a:pt x="507" y="227"/>
                    </a:lnTo>
                    <a:lnTo>
                      <a:pt x="509" y="229"/>
                    </a:lnTo>
                    <a:lnTo>
                      <a:pt x="509" y="229"/>
                    </a:lnTo>
                    <a:lnTo>
                      <a:pt x="510" y="229"/>
                    </a:lnTo>
                    <a:lnTo>
                      <a:pt x="510" y="230"/>
                    </a:lnTo>
                    <a:lnTo>
                      <a:pt x="509" y="234"/>
                    </a:lnTo>
                    <a:lnTo>
                      <a:pt x="507" y="237"/>
                    </a:lnTo>
                    <a:lnTo>
                      <a:pt x="505" y="239"/>
                    </a:lnTo>
                    <a:lnTo>
                      <a:pt x="504" y="242"/>
                    </a:lnTo>
                    <a:lnTo>
                      <a:pt x="504" y="242"/>
                    </a:lnTo>
                    <a:lnTo>
                      <a:pt x="502" y="246"/>
                    </a:lnTo>
                    <a:lnTo>
                      <a:pt x="500" y="251"/>
                    </a:lnTo>
                    <a:lnTo>
                      <a:pt x="500" y="252"/>
                    </a:lnTo>
                    <a:lnTo>
                      <a:pt x="498" y="254"/>
                    </a:lnTo>
                    <a:lnTo>
                      <a:pt x="498" y="254"/>
                    </a:lnTo>
                    <a:lnTo>
                      <a:pt x="497" y="254"/>
                    </a:lnTo>
                    <a:lnTo>
                      <a:pt x="493" y="254"/>
                    </a:lnTo>
                    <a:lnTo>
                      <a:pt x="492" y="252"/>
                    </a:lnTo>
                    <a:lnTo>
                      <a:pt x="490" y="252"/>
                    </a:lnTo>
                    <a:lnTo>
                      <a:pt x="490" y="252"/>
                    </a:lnTo>
                    <a:lnTo>
                      <a:pt x="488" y="252"/>
                    </a:lnTo>
                    <a:lnTo>
                      <a:pt x="486" y="252"/>
                    </a:lnTo>
                    <a:lnTo>
                      <a:pt x="486" y="252"/>
                    </a:lnTo>
                    <a:lnTo>
                      <a:pt x="485" y="251"/>
                    </a:lnTo>
                    <a:lnTo>
                      <a:pt x="483" y="251"/>
                    </a:lnTo>
                    <a:lnTo>
                      <a:pt x="483" y="252"/>
                    </a:lnTo>
                    <a:lnTo>
                      <a:pt x="485" y="258"/>
                    </a:lnTo>
                    <a:lnTo>
                      <a:pt x="485" y="259"/>
                    </a:lnTo>
                    <a:lnTo>
                      <a:pt x="485" y="263"/>
                    </a:lnTo>
                    <a:lnTo>
                      <a:pt x="485" y="266"/>
                    </a:lnTo>
                    <a:lnTo>
                      <a:pt x="485" y="270"/>
                    </a:lnTo>
                    <a:lnTo>
                      <a:pt x="485" y="271"/>
                    </a:lnTo>
                    <a:lnTo>
                      <a:pt x="483" y="273"/>
                    </a:lnTo>
                    <a:lnTo>
                      <a:pt x="481" y="273"/>
                    </a:lnTo>
                    <a:lnTo>
                      <a:pt x="481" y="273"/>
                    </a:lnTo>
                    <a:lnTo>
                      <a:pt x="480" y="273"/>
                    </a:lnTo>
                    <a:lnTo>
                      <a:pt x="480" y="273"/>
                    </a:lnTo>
                    <a:lnTo>
                      <a:pt x="480" y="275"/>
                    </a:lnTo>
                    <a:lnTo>
                      <a:pt x="480" y="276"/>
                    </a:lnTo>
                    <a:lnTo>
                      <a:pt x="478" y="280"/>
                    </a:lnTo>
                    <a:lnTo>
                      <a:pt x="480" y="281"/>
                    </a:lnTo>
                    <a:lnTo>
                      <a:pt x="480" y="283"/>
                    </a:lnTo>
                    <a:lnTo>
                      <a:pt x="480" y="287"/>
                    </a:lnTo>
                    <a:lnTo>
                      <a:pt x="480" y="288"/>
                    </a:lnTo>
                    <a:lnTo>
                      <a:pt x="480" y="288"/>
                    </a:lnTo>
                    <a:lnTo>
                      <a:pt x="480" y="290"/>
                    </a:lnTo>
                    <a:lnTo>
                      <a:pt x="478" y="290"/>
                    </a:lnTo>
                    <a:lnTo>
                      <a:pt x="478" y="290"/>
                    </a:lnTo>
                    <a:lnTo>
                      <a:pt x="478" y="290"/>
                    </a:lnTo>
                    <a:lnTo>
                      <a:pt x="476" y="293"/>
                    </a:lnTo>
                    <a:lnTo>
                      <a:pt x="476" y="293"/>
                    </a:lnTo>
                    <a:lnTo>
                      <a:pt x="474" y="293"/>
                    </a:lnTo>
                    <a:lnTo>
                      <a:pt x="473" y="292"/>
                    </a:lnTo>
                    <a:lnTo>
                      <a:pt x="471" y="292"/>
                    </a:lnTo>
                    <a:lnTo>
                      <a:pt x="471" y="292"/>
                    </a:lnTo>
                    <a:lnTo>
                      <a:pt x="471" y="292"/>
                    </a:lnTo>
                    <a:lnTo>
                      <a:pt x="471" y="293"/>
                    </a:lnTo>
                    <a:lnTo>
                      <a:pt x="469" y="293"/>
                    </a:lnTo>
                    <a:lnTo>
                      <a:pt x="469" y="293"/>
                    </a:lnTo>
                    <a:lnTo>
                      <a:pt x="469" y="293"/>
                    </a:lnTo>
                    <a:lnTo>
                      <a:pt x="468" y="285"/>
                    </a:lnTo>
                    <a:lnTo>
                      <a:pt x="468" y="283"/>
                    </a:lnTo>
                    <a:lnTo>
                      <a:pt x="468" y="280"/>
                    </a:lnTo>
                    <a:lnTo>
                      <a:pt x="468" y="278"/>
                    </a:lnTo>
                    <a:lnTo>
                      <a:pt x="466" y="276"/>
                    </a:lnTo>
                    <a:lnTo>
                      <a:pt x="466" y="275"/>
                    </a:lnTo>
                    <a:lnTo>
                      <a:pt x="464" y="275"/>
                    </a:lnTo>
                    <a:lnTo>
                      <a:pt x="464" y="271"/>
                    </a:lnTo>
                    <a:lnTo>
                      <a:pt x="464" y="268"/>
                    </a:lnTo>
                    <a:lnTo>
                      <a:pt x="464" y="266"/>
                    </a:lnTo>
                    <a:lnTo>
                      <a:pt x="464" y="263"/>
                    </a:lnTo>
                    <a:lnTo>
                      <a:pt x="462" y="259"/>
                    </a:lnTo>
                    <a:lnTo>
                      <a:pt x="461" y="259"/>
                    </a:lnTo>
                    <a:lnTo>
                      <a:pt x="461" y="258"/>
                    </a:lnTo>
                    <a:lnTo>
                      <a:pt x="461" y="258"/>
                    </a:lnTo>
                    <a:lnTo>
                      <a:pt x="459" y="259"/>
                    </a:lnTo>
                    <a:lnTo>
                      <a:pt x="457" y="259"/>
                    </a:lnTo>
                    <a:lnTo>
                      <a:pt x="457" y="259"/>
                    </a:lnTo>
                    <a:lnTo>
                      <a:pt x="457" y="261"/>
                    </a:lnTo>
                    <a:lnTo>
                      <a:pt x="457" y="263"/>
                    </a:lnTo>
                    <a:lnTo>
                      <a:pt x="456" y="263"/>
                    </a:lnTo>
                    <a:lnTo>
                      <a:pt x="454" y="266"/>
                    </a:lnTo>
                    <a:lnTo>
                      <a:pt x="454" y="268"/>
                    </a:lnTo>
                    <a:lnTo>
                      <a:pt x="454" y="270"/>
                    </a:lnTo>
                    <a:lnTo>
                      <a:pt x="454" y="271"/>
                    </a:lnTo>
                    <a:lnTo>
                      <a:pt x="454" y="271"/>
                    </a:lnTo>
                    <a:lnTo>
                      <a:pt x="452" y="273"/>
                    </a:lnTo>
                    <a:lnTo>
                      <a:pt x="450" y="273"/>
                    </a:lnTo>
                    <a:lnTo>
                      <a:pt x="449" y="273"/>
                    </a:lnTo>
                    <a:lnTo>
                      <a:pt x="449" y="273"/>
                    </a:lnTo>
                    <a:lnTo>
                      <a:pt x="447" y="270"/>
                    </a:lnTo>
                    <a:lnTo>
                      <a:pt x="447" y="270"/>
                    </a:lnTo>
                    <a:lnTo>
                      <a:pt x="447" y="268"/>
                    </a:lnTo>
                    <a:lnTo>
                      <a:pt x="445" y="270"/>
                    </a:lnTo>
                    <a:lnTo>
                      <a:pt x="445" y="271"/>
                    </a:lnTo>
                    <a:lnTo>
                      <a:pt x="445" y="271"/>
                    </a:lnTo>
                    <a:lnTo>
                      <a:pt x="445" y="271"/>
                    </a:lnTo>
                    <a:lnTo>
                      <a:pt x="445" y="271"/>
                    </a:lnTo>
                    <a:lnTo>
                      <a:pt x="445" y="271"/>
                    </a:lnTo>
                    <a:lnTo>
                      <a:pt x="444" y="266"/>
                    </a:lnTo>
                    <a:lnTo>
                      <a:pt x="442" y="261"/>
                    </a:lnTo>
                    <a:lnTo>
                      <a:pt x="442" y="259"/>
                    </a:lnTo>
                    <a:lnTo>
                      <a:pt x="442" y="258"/>
                    </a:lnTo>
                    <a:lnTo>
                      <a:pt x="444" y="254"/>
                    </a:lnTo>
                    <a:lnTo>
                      <a:pt x="445" y="252"/>
                    </a:lnTo>
                    <a:lnTo>
                      <a:pt x="445" y="251"/>
                    </a:lnTo>
                    <a:lnTo>
                      <a:pt x="445" y="251"/>
                    </a:lnTo>
                    <a:lnTo>
                      <a:pt x="447" y="251"/>
                    </a:lnTo>
                    <a:lnTo>
                      <a:pt x="449" y="251"/>
                    </a:lnTo>
                    <a:lnTo>
                      <a:pt x="450" y="251"/>
                    </a:lnTo>
                    <a:lnTo>
                      <a:pt x="450" y="249"/>
                    </a:lnTo>
                    <a:lnTo>
                      <a:pt x="452" y="249"/>
                    </a:lnTo>
                    <a:lnTo>
                      <a:pt x="452" y="247"/>
                    </a:lnTo>
                    <a:lnTo>
                      <a:pt x="454" y="247"/>
                    </a:lnTo>
                    <a:lnTo>
                      <a:pt x="456" y="249"/>
                    </a:lnTo>
                    <a:lnTo>
                      <a:pt x="456" y="249"/>
                    </a:lnTo>
                    <a:lnTo>
                      <a:pt x="456" y="247"/>
                    </a:lnTo>
                    <a:lnTo>
                      <a:pt x="457" y="246"/>
                    </a:lnTo>
                    <a:lnTo>
                      <a:pt x="457" y="246"/>
                    </a:lnTo>
                    <a:lnTo>
                      <a:pt x="457" y="244"/>
                    </a:lnTo>
                    <a:lnTo>
                      <a:pt x="459" y="244"/>
                    </a:lnTo>
                    <a:lnTo>
                      <a:pt x="459" y="244"/>
                    </a:lnTo>
                    <a:lnTo>
                      <a:pt x="461" y="244"/>
                    </a:lnTo>
                    <a:lnTo>
                      <a:pt x="461" y="242"/>
                    </a:lnTo>
                    <a:lnTo>
                      <a:pt x="462" y="239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2" y="234"/>
                    </a:lnTo>
                    <a:lnTo>
                      <a:pt x="462" y="234"/>
                    </a:lnTo>
                    <a:lnTo>
                      <a:pt x="466" y="235"/>
                    </a:lnTo>
                    <a:lnTo>
                      <a:pt x="466" y="235"/>
                    </a:lnTo>
                    <a:lnTo>
                      <a:pt x="468" y="234"/>
                    </a:lnTo>
                    <a:lnTo>
                      <a:pt x="468" y="234"/>
                    </a:lnTo>
                    <a:lnTo>
                      <a:pt x="468" y="232"/>
                    </a:lnTo>
                    <a:lnTo>
                      <a:pt x="466" y="230"/>
                    </a:lnTo>
                    <a:lnTo>
                      <a:pt x="462" y="229"/>
                    </a:lnTo>
                    <a:lnTo>
                      <a:pt x="459" y="229"/>
                    </a:lnTo>
                    <a:lnTo>
                      <a:pt x="454" y="229"/>
                    </a:lnTo>
                    <a:lnTo>
                      <a:pt x="449" y="229"/>
                    </a:lnTo>
                    <a:lnTo>
                      <a:pt x="447" y="229"/>
                    </a:lnTo>
                    <a:lnTo>
                      <a:pt x="444" y="227"/>
                    </a:lnTo>
                    <a:lnTo>
                      <a:pt x="440" y="229"/>
                    </a:lnTo>
                    <a:lnTo>
                      <a:pt x="433" y="229"/>
                    </a:lnTo>
                    <a:lnTo>
                      <a:pt x="432" y="229"/>
                    </a:lnTo>
                    <a:lnTo>
                      <a:pt x="430" y="229"/>
                    </a:lnTo>
                    <a:lnTo>
                      <a:pt x="428" y="229"/>
                    </a:lnTo>
                    <a:lnTo>
                      <a:pt x="425" y="227"/>
                    </a:lnTo>
                    <a:lnTo>
                      <a:pt x="421" y="227"/>
                    </a:lnTo>
                    <a:lnTo>
                      <a:pt x="420" y="225"/>
                    </a:lnTo>
                    <a:lnTo>
                      <a:pt x="416" y="225"/>
                    </a:lnTo>
                    <a:lnTo>
                      <a:pt x="416" y="225"/>
                    </a:lnTo>
                    <a:lnTo>
                      <a:pt x="416" y="225"/>
                    </a:lnTo>
                    <a:lnTo>
                      <a:pt x="416" y="225"/>
                    </a:lnTo>
                    <a:lnTo>
                      <a:pt x="416" y="224"/>
                    </a:lnTo>
                    <a:lnTo>
                      <a:pt x="416" y="220"/>
                    </a:lnTo>
                    <a:lnTo>
                      <a:pt x="416" y="213"/>
                    </a:lnTo>
                    <a:lnTo>
                      <a:pt x="416" y="212"/>
                    </a:lnTo>
                    <a:lnTo>
                      <a:pt x="415" y="206"/>
                    </a:lnTo>
                    <a:lnTo>
                      <a:pt x="413" y="206"/>
                    </a:lnTo>
                    <a:lnTo>
                      <a:pt x="413" y="206"/>
                    </a:lnTo>
                    <a:lnTo>
                      <a:pt x="411" y="206"/>
                    </a:lnTo>
                    <a:lnTo>
                      <a:pt x="411" y="208"/>
                    </a:lnTo>
                    <a:lnTo>
                      <a:pt x="411" y="208"/>
                    </a:lnTo>
                    <a:lnTo>
                      <a:pt x="411" y="210"/>
                    </a:lnTo>
                    <a:lnTo>
                      <a:pt x="409" y="210"/>
                    </a:lnTo>
                    <a:lnTo>
                      <a:pt x="408" y="210"/>
                    </a:lnTo>
                    <a:lnTo>
                      <a:pt x="406" y="210"/>
                    </a:lnTo>
                    <a:lnTo>
                      <a:pt x="404" y="208"/>
                    </a:lnTo>
                    <a:lnTo>
                      <a:pt x="403" y="206"/>
                    </a:lnTo>
                    <a:lnTo>
                      <a:pt x="403" y="203"/>
                    </a:lnTo>
                    <a:lnTo>
                      <a:pt x="401" y="203"/>
                    </a:lnTo>
                    <a:lnTo>
                      <a:pt x="401" y="201"/>
                    </a:lnTo>
                    <a:lnTo>
                      <a:pt x="399" y="201"/>
                    </a:lnTo>
                    <a:lnTo>
                      <a:pt x="399" y="201"/>
                    </a:lnTo>
                    <a:lnTo>
                      <a:pt x="399" y="203"/>
                    </a:lnTo>
                    <a:lnTo>
                      <a:pt x="399" y="203"/>
                    </a:lnTo>
                    <a:lnTo>
                      <a:pt x="399" y="205"/>
                    </a:lnTo>
                    <a:lnTo>
                      <a:pt x="399" y="205"/>
                    </a:lnTo>
                    <a:lnTo>
                      <a:pt x="399" y="205"/>
                    </a:lnTo>
                    <a:lnTo>
                      <a:pt x="399" y="205"/>
                    </a:lnTo>
                    <a:lnTo>
                      <a:pt x="397" y="205"/>
                    </a:lnTo>
                    <a:lnTo>
                      <a:pt x="396" y="205"/>
                    </a:lnTo>
                    <a:lnTo>
                      <a:pt x="396" y="205"/>
                    </a:lnTo>
                    <a:lnTo>
                      <a:pt x="394" y="205"/>
                    </a:lnTo>
                    <a:lnTo>
                      <a:pt x="394" y="203"/>
                    </a:lnTo>
                    <a:lnTo>
                      <a:pt x="392" y="201"/>
                    </a:lnTo>
                    <a:lnTo>
                      <a:pt x="391" y="200"/>
                    </a:lnTo>
                    <a:lnTo>
                      <a:pt x="389" y="198"/>
                    </a:lnTo>
                    <a:lnTo>
                      <a:pt x="389" y="198"/>
                    </a:lnTo>
                    <a:lnTo>
                      <a:pt x="387" y="200"/>
                    </a:lnTo>
                    <a:lnTo>
                      <a:pt x="387" y="200"/>
                    </a:lnTo>
                    <a:lnTo>
                      <a:pt x="389" y="200"/>
                    </a:lnTo>
                    <a:lnTo>
                      <a:pt x="389" y="201"/>
                    </a:lnTo>
                    <a:lnTo>
                      <a:pt x="389" y="201"/>
                    </a:lnTo>
                    <a:lnTo>
                      <a:pt x="389" y="203"/>
                    </a:lnTo>
                    <a:lnTo>
                      <a:pt x="389" y="203"/>
                    </a:lnTo>
                    <a:lnTo>
                      <a:pt x="387" y="205"/>
                    </a:lnTo>
                    <a:lnTo>
                      <a:pt x="385" y="206"/>
                    </a:lnTo>
                    <a:lnTo>
                      <a:pt x="384" y="208"/>
                    </a:lnTo>
                    <a:lnTo>
                      <a:pt x="384" y="210"/>
                    </a:lnTo>
                    <a:lnTo>
                      <a:pt x="384" y="212"/>
                    </a:lnTo>
                    <a:lnTo>
                      <a:pt x="382" y="213"/>
                    </a:lnTo>
                    <a:lnTo>
                      <a:pt x="384" y="213"/>
                    </a:lnTo>
                    <a:lnTo>
                      <a:pt x="384" y="215"/>
                    </a:lnTo>
                    <a:lnTo>
                      <a:pt x="385" y="215"/>
                    </a:lnTo>
                    <a:lnTo>
                      <a:pt x="389" y="217"/>
                    </a:lnTo>
                    <a:lnTo>
                      <a:pt x="391" y="220"/>
                    </a:lnTo>
                    <a:lnTo>
                      <a:pt x="391" y="220"/>
                    </a:lnTo>
                    <a:lnTo>
                      <a:pt x="392" y="222"/>
                    </a:lnTo>
                    <a:lnTo>
                      <a:pt x="396" y="222"/>
                    </a:lnTo>
                    <a:lnTo>
                      <a:pt x="396" y="222"/>
                    </a:lnTo>
                    <a:lnTo>
                      <a:pt x="397" y="224"/>
                    </a:lnTo>
                    <a:lnTo>
                      <a:pt x="397" y="225"/>
                    </a:lnTo>
                    <a:lnTo>
                      <a:pt x="399" y="225"/>
                    </a:lnTo>
                    <a:lnTo>
                      <a:pt x="399" y="225"/>
                    </a:lnTo>
                    <a:lnTo>
                      <a:pt x="399" y="227"/>
                    </a:lnTo>
                    <a:lnTo>
                      <a:pt x="397" y="227"/>
                    </a:lnTo>
                    <a:lnTo>
                      <a:pt x="397" y="227"/>
                    </a:lnTo>
                    <a:lnTo>
                      <a:pt x="396" y="229"/>
                    </a:lnTo>
                    <a:lnTo>
                      <a:pt x="394" y="227"/>
                    </a:lnTo>
                    <a:lnTo>
                      <a:pt x="392" y="227"/>
                    </a:lnTo>
                    <a:lnTo>
                      <a:pt x="391" y="227"/>
                    </a:lnTo>
                    <a:lnTo>
                      <a:pt x="389" y="232"/>
                    </a:lnTo>
                    <a:lnTo>
                      <a:pt x="387" y="234"/>
                    </a:lnTo>
                    <a:lnTo>
                      <a:pt x="387" y="234"/>
                    </a:lnTo>
                    <a:lnTo>
                      <a:pt x="385" y="234"/>
                    </a:lnTo>
                    <a:lnTo>
                      <a:pt x="384" y="234"/>
                    </a:lnTo>
                    <a:lnTo>
                      <a:pt x="382" y="237"/>
                    </a:lnTo>
                    <a:lnTo>
                      <a:pt x="382" y="239"/>
                    </a:lnTo>
                    <a:lnTo>
                      <a:pt x="382" y="239"/>
                    </a:lnTo>
                    <a:lnTo>
                      <a:pt x="382" y="241"/>
                    </a:lnTo>
                    <a:lnTo>
                      <a:pt x="384" y="242"/>
                    </a:lnTo>
                    <a:lnTo>
                      <a:pt x="385" y="242"/>
                    </a:lnTo>
                    <a:lnTo>
                      <a:pt x="387" y="242"/>
                    </a:lnTo>
                    <a:lnTo>
                      <a:pt x="387" y="242"/>
                    </a:lnTo>
                    <a:lnTo>
                      <a:pt x="389" y="244"/>
                    </a:lnTo>
                    <a:lnTo>
                      <a:pt x="391" y="246"/>
                    </a:lnTo>
                    <a:lnTo>
                      <a:pt x="394" y="246"/>
                    </a:lnTo>
                    <a:lnTo>
                      <a:pt x="396" y="247"/>
                    </a:lnTo>
                    <a:lnTo>
                      <a:pt x="396" y="247"/>
                    </a:lnTo>
                    <a:lnTo>
                      <a:pt x="396" y="249"/>
                    </a:lnTo>
                    <a:lnTo>
                      <a:pt x="394" y="251"/>
                    </a:lnTo>
                    <a:lnTo>
                      <a:pt x="394" y="252"/>
                    </a:lnTo>
                    <a:lnTo>
                      <a:pt x="392" y="256"/>
                    </a:lnTo>
                    <a:lnTo>
                      <a:pt x="392" y="259"/>
                    </a:lnTo>
                    <a:lnTo>
                      <a:pt x="392" y="261"/>
                    </a:lnTo>
                    <a:lnTo>
                      <a:pt x="392" y="261"/>
                    </a:lnTo>
                    <a:lnTo>
                      <a:pt x="394" y="261"/>
                    </a:lnTo>
                    <a:lnTo>
                      <a:pt x="394" y="263"/>
                    </a:lnTo>
                    <a:lnTo>
                      <a:pt x="396" y="264"/>
                    </a:lnTo>
                    <a:lnTo>
                      <a:pt x="394" y="268"/>
                    </a:lnTo>
                    <a:lnTo>
                      <a:pt x="396" y="268"/>
                    </a:lnTo>
                    <a:lnTo>
                      <a:pt x="397" y="268"/>
                    </a:lnTo>
                    <a:lnTo>
                      <a:pt x="399" y="270"/>
                    </a:lnTo>
                    <a:lnTo>
                      <a:pt x="399" y="270"/>
                    </a:lnTo>
                    <a:lnTo>
                      <a:pt x="397" y="273"/>
                    </a:lnTo>
                    <a:lnTo>
                      <a:pt x="397" y="275"/>
                    </a:lnTo>
                    <a:lnTo>
                      <a:pt x="399" y="276"/>
                    </a:lnTo>
                    <a:lnTo>
                      <a:pt x="399" y="280"/>
                    </a:lnTo>
                    <a:lnTo>
                      <a:pt x="399" y="280"/>
                    </a:lnTo>
                    <a:lnTo>
                      <a:pt x="399" y="281"/>
                    </a:lnTo>
                    <a:lnTo>
                      <a:pt x="399" y="283"/>
                    </a:lnTo>
                    <a:lnTo>
                      <a:pt x="401" y="288"/>
                    </a:lnTo>
                    <a:lnTo>
                      <a:pt x="401" y="290"/>
                    </a:lnTo>
                    <a:lnTo>
                      <a:pt x="401" y="292"/>
                    </a:lnTo>
                    <a:lnTo>
                      <a:pt x="401" y="295"/>
                    </a:lnTo>
                    <a:lnTo>
                      <a:pt x="399" y="295"/>
                    </a:lnTo>
                    <a:lnTo>
                      <a:pt x="401" y="297"/>
                    </a:lnTo>
                    <a:lnTo>
                      <a:pt x="401" y="299"/>
                    </a:lnTo>
                    <a:lnTo>
                      <a:pt x="401" y="300"/>
                    </a:lnTo>
                    <a:lnTo>
                      <a:pt x="399" y="300"/>
                    </a:lnTo>
                    <a:lnTo>
                      <a:pt x="399" y="300"/>
                    </a:lnTo>
                    <a:lnTo>
                      <a:pt x="397" y="299"/>
                    </a:lnTo>
                    <a:lnTo>
                      <a:pt x="397" y="300"/>
                    </a:lnTo>
                    <a:lnTo>
                      <a:pt x="396" y="302"/>
                    </a:lnTo>
                    <a:lnTo>
                      <a:pt x="394" y="302"/>
                    </a:lnTo>
                    <a:lnTo>
                      <a:pt x="394" y="300"/>
                    </a:lnTo>
                    <a:lnTo>
                      <a:pt x="394" y="299"/>
                    </a:lnTo>
                    <a:lnTo>
                      <a:pt x="396" y="293"/>
                    </a:lnTo>
                    <a:lnTo>
                      <a:pt x="396" y="293"/>
                    </a:lnTo>
                    <a:lnTo>
                      <a:pt x="394" y="292"/>
                    </a:lnTo>
                    <a:lnTo>
                      <a:pt x="394" y="292"/>
                    </a:lnTo>
                    <a:lnTo>
                      <a:pt x="394" y="292"/>
                    </a:lnTo>
                    <a:lnTo>
                      <a:pt x="392" y="297"/>
                    </a:lnTo>
                    <a:lnTo>
                      <a:pt x="392" y="300"/>
                    </a:lnTo>
                    <a:lnTo>
                      <a:pt x="392" y="300"/>
                    </a:lnTo>
                    <a:lnTo>
                      <a:pt x="389" y="302"/>
                    </a:lnTo>
                    <a:lnTo>
                      <a:pt x="387" y="299"/>
                    </a:lnTo>
                    <a:lnTo>
                      <a:pt x="387" y="299"/>
                    </a:lnTo>
                    <a:lnTo>
                      <a:pt x="387" y="300"/>
                    </a:lnTo>
                    <a:lnTo>
                      <a:pt x="385" y="302"/>
                    </a:lnTo>
                    <a:lnTo>
                      <a:pt x="384" y="302"/>
                    </a:lnTo>
                    <a:lnTo>
                      <a:pt x="382" y="300"/>
                    </a:lnTo>
                    <a:lnTo>
                      <a:pt x="384" y="299"/>
                    </a:lnTo>
                    <a:lnTo>
                      <a:pt x="384" y="293"/>
                    </a:lnTo>
                    <a:lnTo>
                      <a:pt x="385" y="290"/>
                    </a:lnTo>
                    <a:lnTo>
                      <a:pt x="382" y="290"/>
                    </a:lnTo>
                    <a:lnTo>
                      <a:pt x="380" y="288"/>
                    </a:lnTo>
                    <a:lnTo>
                      <a:pt x="380" y="287"/>
                    </a:lnTo>
                    <a:lnTo>
                      <a:pt x="380" y="288"/>
                    </a:lnTo>
                    <a:lnTo>
                      <a:pt x="382" y="290"/>
                    </a:lnTo>
                    <a:lnTo>
                      <a:pt x="382" y="290"/>
                    </a:lnTo>
                    <a:lnTo>
                      <a:pt x="384" y="292"/>
                    </a:lnTo>
                    <a:lnTo>
                      <a:pt x="384" y="293"/>
                    </a:lnTo>
                    <a:lnTo>
                      <a:pt x="382" y="293"/>
                    </a:lnTo>
                    <a:lnTo>
                      <a:pt x="380" y="297"/>
                    </a:lnTo>
                    <a:lnTo>
                      <a:pt x="377" y="299"/>
                    </a:lnTo>
                    <a:lnTo>
                      <a:pt x="375" y="300"/>
                    </a:lnTo>
                    <a:lnTo>
                      <a:pt x="365" y="304"/>
                    </a:lnTo>
                    <a:lnTo>
                      <a:pt x="363" y="304"/>
                    </a:lnTo>
                    <a:lnTo>
                      <a:pt x="362" y="307"/>
                    </a:lnTo>
                    <a:lnTo>
                      <a:pt x="360" y="309"/>
                    </a:lnTo>
                    <a:lnTo>
                      <a:pt x="358" y="312"/>
                    </a:lnTo>
                    <a:lnTo>
                      <a:pt x="360" y="316"/>
                    </a:lnTo>
                    <a:lnTo>
                      <a:pt x="362" y="319"/>
                    </a:lnTo>
                    <a:lnTo>
                      <a:pt x="362" y="321"/>
                    </a:lnTo>
                    <a:lnTo>
                      <a:pt x="360" y="322"/>
                    </a:lnTo>
                    <a:lnTo>
                      <a:pt x="358" y="324"/>
                    </a:lnTo>
                    <a:lnTo>
                      <a:pt x="358" y="326"/>
                    </a:lnTo>
                    <a:lnTo>
                      <a:pt x="358" y="327"/>
                    </a:lnTo>
                    <a:lnTo>
                      <a:pt x="356" y="327"/>
                    </a:lnTo>
                    <a:lnTo>
                      <a:pt x="353" y="331"/>
                    </a:lnTo>
                    <a:lnTo>
                      <a:pt x="351" y="333"/>
                    </a:lnTo>
                    <a:lnTo>
                      <a:pt x="350" y="334"/>
                    </a:lnTo>
                    <a:lnTo>
                      <a:pt x="348" y="333"/>
                    </a:lnTo>
                    <a:lnTo>
                      <a:pt x="348" y="333"/>
                    </a:lnTo>
                    <a:lnTo>
                      <a:pt x="350" y="334"/>
                    </a:lnTo>
                    <a:lnTo>
                      <a:pt x="348" y="336"/>
                    </a:lnTo>
                    <a:lnTo>
                      <a:pt x="348" y="336"/>
                    </a:lnTo>
                    <a:lnTo>
                      <a:pt x="346" y="336"/>
                    </a:lnTo>
                    <a:lnTo>
                      <a:pt x="339" y="339"/>
                    </a:lnTo>
                    <a:lnTo>
                      <a:pt x="334" y="341"/>
                    </a:lnTo>
                    <a:lnTo>
                      <a:pt x="332" y="341"/>
                    </a:lnTo>
                    <a:lnTo>
                      <a:pt x="334" y="339"/>
                    </a:lnTo>
                    <a:lnTo>
                      <a:pt x="334" y="339"/>
                    </a:lnTo>
                    <a:lnTo>
                      <a:pt x="334" y="338"/>
                    </a:lnTo>
                    <a:lnTo>
                      <a:pt x="332" y="336"/>
                    </a:lnTo>
                    <a:lnTo>
                      <a:pt x="332" y="336"/>
                    </a:lnTo>
                    <a:lnTo>
                      <a:pt x="329" y="339"/>
                    </a:lnTo>
                    <a:lnTo>
                      <a:pt x="327" y="343"/>
                    </a:lnTo>
                    <a:lnTo>
                      <a:pt x="327" y="343"/>
                    </a:lnTo>
                    <a:lnTo>
                      <a:pt x="327" y="343"/>
                    </a:lnTo>
                    <a:lnTo>
                      <a:pt x="331" y="341"/>
                    </a:lnTo>
                    <a:lnTo>
                      <a:pt x="332" y="341"/>
                    </a:lnTo>
                    <a:lnTo>
                      <a:pt x="332" y="341"/>
                    </a:lnTo>
                    <a:lnTo>
                      <a:pt x="327" y="345"/>
                    </a:lnTo>
                    <a:lnTo>
                      <a:pt x="319" y="351"/>
                    </a:lnTo>
                    <a:lnTo>
                      <a:pt x="319" y="353"/>
                    </a:lnTo>
                    <a:lnTo>
                      <a:pt x="317" y="355"/>
                    </a:lnTo>
                    <a:lnTo>
                      <a:pt x="315" y="356"/>
                    </a:lnTo>
                    <a:lnTo>
                      <a:pt x="314" y="362"/>
                    </a:lnTo>
                    <a:lnTo>
                      <a:pt x="308" y="367"/>
                    </a:lnTo>
                    <a:lnTo>
                      <a:pt x="307" y="368"/>
                    </a:lnTo>
                    <a:lnTo>
                      <a:pt x="298" y="374"/>
                    </a:lnTo>
                    <a:lnTo>
                      <a:pt x="296" y="375"/>
                    </a:lnTo>
                    <a:lnTo>
                      <a:pt x="293" y="379"/>
                    </a:lnTo>
                    <a:lnTo>
                      <a:pt x="290" y="382"/>
                    </a:lnTo>
                    <a:lnTo>
                      <a:pt x="285" y="385"/>
                    </a:lnTo>
                    <a:lnTo>
                      <a:pt x="278" y="389"/>
                    </a:lnTo>
                    <a:lnTo>
                      <a:pt x="273" y="392"/>
                    </a:lnTo>
                    <a:lnTo>
                      <a:pt x="271" y="396"/>
                    </a:lnTo>
                    <a:lnTo>
                      <a:pt x="271" y="396"/>
                    </a:lnTo>
                    <a:lnTo>
                      <a:pt x="273" y="397"/>
                    </a:lnTo>
                    <a:lnTo>
                      <a:pt x="273" y="397"/>
                    </a:lnTo>
                    <a:lnTo>
                      <a:pt x="273" y="399"/>
                    </a:lnTo>
                    <a:lnTo>
                      <a:pt x="273" y="401"/>
                    </a:lnTo>
                    <a:lnTo>
                      <a:pt x="273" y="401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61" y="408"/>
                    </a:lnTo>
                    <a:lnTo>
                      <a:pt x="261" y="408"/>
                    </a:lnTo>
                    <a:lnTo>
                      <a:pt x="254" y="408"/>
                    </a:lnTo>
                    <a:lnTo>
                      <a:pt x="252" y="408"/>
                    </a:lnTo>
                    <a:lnTo>
                      <a:pt x="252" y="409"/>
                    </a:lnTo>
                    <a:lnTo>
                      <a:pt x="249" y="414"/>
                    </a:lnTo>
                    <a:lnTo>
                      <a:pt x="247" y="416"/>
                    </a:lnTo>
                    <a:lnTo>
                      <a:pt x="247" y="418"/>
                    </a:lnTo>
                    <a:lnTo>
                      <a:pt x="247" y="420"/>
                    </a:lnTo>
                    <a:lnTo>
                      <a:pt x="245" y="420"/>
                    </a:lnTo>
                    <a:lnTo>
                      <a:pt x="243" y="420"/>
                    </a:lnTo>
                    <a:lnTo>
                      <a:pt x="243" y="420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40" y="416"/>
                    </a:lnTo>
                    <a:lnTo>
                      <a:pt x="235" y="418"/>
                    </a:lnTo>
                    <a:lnTo>
                      <a:pt x="233" y="420"/>
                    </a:lnTo>
                    <a:lnTo>
                      <a:pt x="230" y="428"/>
                    </a:lnTo>
                    <a:lnTo>
                      <a:pt x="228" y="433"/>
                    </a:lnTo>
                    <a:lnTo>
                      <a:pt x="230" y="438"/>
                    </a:lnTo>
                    <a:lnTo>
                      <a:pt x="231" y="442"/>
                    </a:lnTo>
                    <a:lnTo>
                      <a:pt x="231" y="445"/>
                    </a:lnTo>
                    <a:lnTo>
                      <a:pt x="231" y="447"/>
                    </a:lnTo>
                    <a:lnTo>
                      <a:pt x="230" y="449"/>
                    </a:lnTo>
                    <a:lnTo>
                      <a:pt x="230" y="450"/>
                    </a:lnTo>
                    <a:lnTo>
                      <a:pt x="230" y="452"/>
                    </a:lnTo>
                    <a:lnTo>
                      <a:pt x="231" y="457"/>
                    </a:lnTo>
                    <a:lnTo>
                      <a:pt x="231" y="459"/>
                    </a:lnTo>
                    <a:lnTo>
                      <a:pt x="231" y="460"/>
                    </a:lnTo>
                    <a:lnTo>
                      <a:pt x="233" y="464"/>
                    </a:lnTo>
                    <a:lnTo>
                      <a:pt x="233" y="464"/>
                    </a:lnTo>
                    <a:lnTo>
                      <a:pt x="231" y="462"/>
                    </a:lnTo>
                    <a:lnTo>
                      <a:pt x="230" y="459"/>
                    </a:lnTo>
                    <a:lnTo>
                      <a:pt x="228" y="462"/>
                    </a:lnTo>
                    <a:lnTo>
                      <a:pt x="230" y="464"/>
                    </a:lnTo>
                    <a:lnTo>
                      <a:pt x="233" y="466"/>
                    </a:lnTo>
                    <a:lnTo>
                      <a:pt x="235" y="466"/>
                    </a:lnTo>
                    <a:lnTo>
                      <a:pt x="231" y="479"/>
                    </a:lnTo>
                    <a:lnTo>
                      <a:pt x="230" y="484"/>
                    </a:lnTo>
                    <a:lnTo>
                      <a:pt x="228" y="488"/>
                    </a:lnTo>
                    <a:lnTo>
                      <a:pt x="226" y="488"/>
                    </a:lnTo>
                    <a:lnTo>
                      <a:pt x="225" y="493"/>
                    </a:lnTo>
                    <a:lnTo>
                      <a:pt x="223" y="500"/>
                    </a:lnTo>
                    <a:lnTo>
                      <a:pt x="223" y="501"/>
                    </a:lnTo>
                    <a:lnTo>
                      <a:pt x="223" y="503"/>
                    </a:lnTo>
                    <a:lnTo>
                      <a:pt x="223" y="505"/>
                    </a:lnTo>
                    <a:lnTo>
                      <a:pt x="221" y="506"/>
                    </a:lnTo>
                    <a:lnTo>
                      <a:pt x="223" y="506"/>
                    </a:lnTo>
                    <a:lnTo>
                      <a:pt x="225" y="506"/>
                    </a:lnTo>
                    <a:lnTo>
                      <a:pt x="225" y="508"/>
                    </a:lnTo>
                    <a:lnTo>
                      <a:pt x="225" y="517"/>
                    </a:lnTo>
                    <a:lnTo>
                      <a:pt x="225" y="525"/>
                    </a:lnTo>
                    <a:lnTo>
                      <a:pt x="223" y="525"/>
                    </a:lnTo>
                    <a:lnTo>
                      <a:pt x="221" y="525"/>
                    </a:lnTo>
                    <a:lnTo>
                      <a:pt x="219" y="525"/>
                    </a:lnTo>
                    <a:lnTo>
                      <a:pt x="218" y="525"/>
                    </a:lnTo>
                    <a:lnTo>
                      <a:pt x="216" y="525"/>
                    </a:lnTo>
                    <a:lnTo>
                      <a:pt x="214" y="527"/>
                    </a:lnTo>
                    <a:lnTo>
                      <a:pt x="213" y="529"/>
                    </a:lnTo>
                    <a:lnTo>
                      <a:pt x="213" y="530"/>
                    </a:lnTo>
                    <a:lnTo>
                      <a:pt x="207" y="537"/>
                    </a:lnTo>
                    <a:lnTo>
                      <a:pt x="207" y="541"/>
                    </a:lnTo>
                    <a:lnTo>
                      <a:pt x="207" y="542"/>
                    </a:lnTo>
                    <a:lnTo>
                      <a:pt x="207" y="544"/>
                    </a:lnTo>
                    <a:lnTo>
                      <a:pt x="209" y="544"/>
                    </a:lnTo>
                    <a:lnTo>
                      <a:pt x="211" y="546"/>
                    </a:lnTo>
                    <a:lnTo>
                      <a:pt x="214" y="546"/>
                    </a:lnTo>
                    <a:lnTo>
                      <a:pt x="214" y="546"/>
                    </a:lnTo>
                    <a:lnTo>
                      <a:pt x="216" y="547"/>
                    </a:lnTo>
                    <a:lnTo>
                      <a:pt x="213" y="546"/>
                    </a:lnTo>
                    <a:lnTo>
                      <a:pt x="207" y="546"/>
                    </a:lnTo>
                    <a:lnTo>
                      <a:pt x="197" y="549"/>
                    </a:lnTo>
                    <a:lnTo>
                      <a:pt x="194" y="551"/>
                    </a:lnTo>
                    <a:lnTo>
                      <a:pt x="192" y="552"/>
                    </a:lnTo>
                    <a:lnTo>
                      <a:pt x="192" y="558"/>
                    </a:lnTo>
                    <a:lnTo>
                      <a:pt x="192" y="561"/>
                    </a:lnTo>
                    <a:lnTo>
                      <a:pt x="190" y="563"/>
                    </a:lnTo>
                    <a:lnTo>
                      <a:pt x="185" y="566"/>
                    </a:lnTo>
                    <a:lnTo>
                      <a:pt x="182" y="568"/>
                    </a:lnTo>
                    <a:lnTo>
                      <a:pt x="180" y="568"/>
                    </a:lnTo>
                    <a:lnTo>
                      <a:pt x="175" y="568"/>
                    </a:lnTo>
                    <a:lnTo>
                      <a:pt x="172" y="564"/>
                    </a:lnTo>
                    <a:lnTo>
                      <a:pt x="170" y="563"/>
                    </a:lnTo>
                    <a:lnTo>
                      <a:pt x="163" y="554"/>
                    </a:lnTo>
                    <a:lnTo>
                      <a:pt x="161" y="552"/>
                    </a:lnTo>
                    <a:lnTo>
                      <a:pt x="160" y="549"/>
                    </a:lnTo>
                    <a:lnTo>
                      <a:pt x="160" y="547"/>
                    </a:lnTo>
                    <a:lnTo>
                      <a:pt x="160" y="547"/>
                    </a:lnTo>
                    <a:lnTo>
                      <a:pt x="158" y="547"/>
                    </a:lnTo>
                    <a:lnTo>
                      <a:pt x="158" y="546"/>
                    </a:lnTo>
                    <a:lnTo>
                      <a:pt x="156" y="542"/>
                    </a:lnTo>
                    <a:lnTo>
                      <a:pt x="156" y="537"/>
                    </a:lnTo>
                    <a:lnTo>
                      <a:pt x="154" y="534"/>
                    </a:lnTo>
                    <a:lnTo>
                      <a:pt x="156" y="534"/>
                    </a:lnTo>
                    <a:lnTo>
                      <a:pt x="158" y="535"/>
                    </a:lnTo>
                    <a:lnTo>
                      <a:pt x="158" y="537"/>
                    </a:lnTo>
                    <a:lnTo>
                      <a:pt x="158" y="541"/>
                    </a:lnTo>
                    <a:lnTo>
                      <a:pt x="158" y="541"/>
                    </a:lnTo>
                    <a:lnTo>
                      <a:pt x="160" y="541"/>
                    </a:lnTo>
                    <a:lnTo>
                      <a:pt x="158" y="534"/>
                    </a:lnTo>
                    <a:lnTo>
                      <a:pt x="156" y="532"/>
                    </a:lnTo>
                    <a:lnTo>
                      <a:pt x="154" y="530"/>
                    </a:lnTo>
                    <a:lnTo>
                      <a:pt x="154" y="530"/>
                    </a:lnTo>
                    <a:lnTo>
                      <a:pt x="154" y="529"/>
                    </a:lnTo>
                    <a:lnTo>
                      <a:pt x="154" y="527"/>
                    </a:lnTo>
                    <a:lnTo>
                      <a:pt x="153" y="525"/>
                    </a:lnTo>
                    <a:lnTo>
                      <a:pt x="153" y="524"/>
                    </a:lnTo>
                    <a:lnTo>
                      <a:pt x="149" y="517"/>
                    </a:lnTo>
                    <a:lnTo>
                      <a:pt x="148" y="512"/>
                    </a:lnTo>
                    <a:lnTo>
                      <a:pt x="146" y="505"/>
                    </a:lnTo>
                    <a:lnTo>
                      <a:pt x="144" y="503"/>
                    </a:lnTo>
                    <a:lnTo>
                      <a:pt x="141" y="498"/>
                    </a:lnTo>
                    <a:lnTo>
                      <a:pt x="139" y="496"/>
                    </a:lnTo>
                    <a:lnTo>
                      <a:pt x="137" y="495"/>
                    </a:lnTo>
                    <a:lnTo>
                      <a:pt x="136" y="493"/>
                    </a:lnTo>
                    <a:lnTo>
                      <a:pt x="136" y="491"/>
                    </a:lnTo>
                    <a:lnTo>
                      <a:pt x="130" y="483"/>
                    </a:lnTo>
                    <a:lnTo>
                      <a:pt x="129" y="476"/>
                    </a:lnTo>
                    <a:lnTo>
                      <a:pt x="127" y="474"/>
                    </a:lnTo>
                    <a:lnTo>
                      <a:pt x="127" y="472"/>
                    </a:lnTo>
                    <a:lnTo>
                      <a:pt x="125" y="464"/>
                    </a:lnTo>
                    <a:lnTo>
                      <a:pt x="125" y="462"/>
                    </a:lnTo>
                    <a:lnTo>
                      <a:pt x="125" y="460"/>
                    </a:lnTo>
                    <a:lnTo>
                      <a:pt x="124" y="457"/>
                    </a:lnTo>
                    <a:lnTo>
                      <a:pt x="122" y="454"/>
                    </a:lnTo>
                    <a:lnTo>
                      <a:pt x="122" y="450"/>
                    </a:lnTo>
                    <a:lnTo>
                      <a:pt x="122" y="450"/>
                    </a:lnTo>
                    <a:lnTo>
                      <a:pt x="120" y="445"/>
                    </a:lnTo>
                    <a:lnTo>
                      <a:pt x="120" y="443"/>
                    </a:lnTo>
                    <a:lnTo>
                      <a:pt x="119" y="443"/>
                    </a:lnTo>
                    <a:lnTo>
                      <a:pt x="117" y="442"/>
                    </a:lnTo>
                    <a:lnTo>
                      <a:pt x="117" y="440"/>
                    </a:lnTo>
                    <a:lnTo>
                      <a:pt x="113" y="437"/>
                    </a:lnTo>
                    <a:lnTo>
                      <a:pt x="113" y="435"/>
                    </a:lnTo>
                    <a:lnTo>
                      <a:pt x="112" y="433"/>
                    </a:lnTo>
                    <a:lnTo>
                      <a:pt x="110" y="428"/>
                    </a:lnTo>
                    <a:lnTo>
                      <a:pt x="108" y="426"/>
                    </a:lnTo>
                    <a:lnTo>
                      <a:pt x="112" y="426"/>
                    </a:lnTo>
                    <a:lnTo>
                      <a:pt x="110" y="425"/>
                    </a:lnTo>
                    <a:lnTo>
                      <a:pt x="108" y="423"/>
                    </a:lnTo>
                    <a:lnTo>
                      <a:pt x="108" y="423"/>
                    </a:lnTo>
                    <a:lnTo>
                      <a:pt x="108" y="421"/>
                    </a:lnTo>
                    <a:lnTo>
                      <a:pt x="107" y="421"/>
                    </a:lnTo>
                    <a:lnTo>
                      <a:pt x="107" y="420"/>
                    </a:lnTo>
                    <a:lnTo>
                      <a:pt x="105" y="418"/>
                    </a:lnTo>
                    <a:lnTo>
                      <a:pt x="101" y="413"/>
                    </a:lnTo>
                    <a:lnTo>
                      <a:pt x="101" y="411"/>
                    </a:lnTo>
                    <a:lnTo>
                      <a:pt x="100" y="406"/>
                    </a:lnTo>
                    <a:lnTo>
                      <a:pt x="98" y="391"/>
                    </a:lnTo>
                    <a:lnTo>
                      <a:pt x="96" y="384"/>
                    </a:lnTo>
                    <a:lnTo>
                      <a:pt x="96" y="382"/>
                    </a:lnTo>
                    <a:lnTo>
                      <a:pt x="95" y="377"/>
                    </a:lnTo>
                    <a:lnTo>
                      <a:pt x="93" y="374"/>
                    </a:lnTo>
                    <a:lnTo>
                      <a:pt x="93" y="370"/>
                    </a:lnTo>
                    <a:lnTo>
                      <a:pt x="91" y="367"/>
                    </a:lnTo>
                    <a:lnTo>
                      <a:pt x="91" y="363"/>
                    </a:lnTo>
                    <a:lnTo>
                      <a:pt x="91" y="362"/>
                    </a:lnTo>
                    <a:lnTo>
                      <a:pt x="91" y="362"/>
                    </a:lnTo>
                    <a:lnTo>
                      <a:pt x="91" y="360"/>
                    </a:lnTo>
                    <a:lnTo>
                      <a:pt x="93" y="356"/>
                    </a:lnTo>
                    <a:lnTo>
                      <a:pt x="93" y="355"/>
                    </a:lnTo>
                    <a:lnTo>
                      <a:pt x="93" y="351"/>
                    </a:lnTo>
                    <a:lnTo>
                      <a:pt x="91" y="355"/>
                    </a:lnTo>
                    <a:lnTo>
                      <a:pt x="89" y="355"/>
                    </a:lnTo>
                    <a:lnTo>
                      <a:pt x="89" y="353"/>
                    </a:lnTo>
                    <a:lnTo>
                      <a:pt x="89" y="350"/>
                    </a:lnTo>
                    <a:lnTo>
                      <a:pt x="89" y="350"/>
                    </a:lnTo>
                    <a:lnTo>
                      <a:pt x="89" y="348"/>
                    </a:lnTo>
                    <a:lnTo>
                      <a:pt x="93" y="350"/>
                    </a:lnTo>
                    <a:lnTo>
                      <a:pt x="89" y="348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89" y="345"/>
                    </a:lnTo>
                    <a:lnTo>
                      <a:pt x="88" y="343"/>
                    </a:lnTo>
                    <a:lnTo>
                      <a:pt x="88" y="339"/>
                    </a:lnTo>
                    <a:lnTo>
                      <a:pt x="86" y="338"/>
                    </a:lnTo>
                    <a:lnTo>
                      <a:pt x="86" y="338"/>
                    </a:lnTo>
                    <a:lnTo>
                      <a:pt x="88" y="333"/>
                    </a:lnTo>
                    <a:lnTo>
                      <a:pt x="91" y="322"/>
                    </a:lnTo>
                    <a:lnTo>
                      <a:pt x="91" y="321"/>
                    </a:lnTo>
                    <a:lnTo>
                      <a:pt x="91" y="317"/>
                    </a:lnTo>
                    <a:lnTo>
                      <a:pt x="89" y="316"/>
                    </a:lnTo>
                    <a:lnTo>
                      <a:pt x="89" y="312"/>
                    </a:lnTo>
                    <a:lnTo>
                      <a:pt x="89" y="312"/>
                    </a:lnTo>
                    <a:lnTo>
                      <a:pt x="88" y="312"/>
                    </a:lnTo>
                    <a:lnTo>
                      <a:pt x="88" y="310"/>
                    </a:lnTo>
                    <a:lnTo>
                      <a:pt x="86" y="307"/>
                    </a:lnTo>
                    <a:lnTo>
                      <a:pt x="88" y="305"/>
                    </a:lnTo>
                    <a:lnTo>
                      <a:pt x="88" y="305"/>
                    </a:lnTo>
                    <a:lnTo>
                      <a:pt x="86" y="305"/>
                    </a:lnTo>
                    <a:lnTo>
                      <a:pt x="86" y="305"/>
                    </a:lnTo>
                    <a:lnTo>
                      <a:pt x="88" y="304"/>
                    </a:lnTo>
                    <a:lnTo>
                      <a:pt x="89" y="302"/>
                    </a:lnTo>
                    <a:lnTo>
                      <a:pt x="93" y="300"/>
                    </a:lnTo>
                    <a:lnTo>
                      <a:pt x="95" y="299"/>
                    </a:lnTo>
                    <a:lnTo>
                      <a:pt x="93" y="300"/>
                    </a:lnTo>
                    <a:lnTo>
                      <a:pt x="89" y="300"/>
                    </a:lnTo>
                    <a:lnTo>
                      <a:pt x="84" y="300"/>
                    </a:lnTo>
                    <a:lnTo>
                      <a:pt x="86" y="297"/>
                    </a:lnTo>
                    <a:lnTo>
                      <a:pt x="86" y="295"/>
                    </a:lnTo>
                    <a:lnTo>
                      <a:pt x="88" y="295"/>
                    </a:lnTo>
                    <a:lnTo>
                      <a:pt x="86" y="295"/>
                    </a:lnTo>
                    <a:lnTo>
                      <a:pt x="84" y="293"/>
                    </a:lnTo>
                    <a:lnTo>
                      <a:pt x="84" y="290"/>
                    </a:lnTo>
                    <a:lnTo>
                      <a:pt x="86" y="290"/>
                    </a:lnTo>
                    <a:lnTo>
                      <a:pt x="88" y="290"/>
                    </a:lnTo>
                    <a:lnTo>
                      <a:pt x="89" y="288"/>
                    </a:lnTo>
                    <a:lnTo>
                      <a:pt x="88" y="288"/>
                    </a:lnTo>
                    <a:lnTo>
                      <a:pt x="84" y="288"/>
                    </a:lnTo>
                    <a:lnTo>
                      <a:pt x="83" y="288"/>
                    </a:lnTo>
                    <a:lnTo>
                      <a:pt x="81" y="288"/>
                    </a:lnTo>
                    <a:lnTo>
                      <a:pt x="77" y="288"/>
                    </a:lnTo>
                    <a:lnTo>
                      <a:pt x="79" y="288"/>
                    </a:lnTo>
                    <a:lnTo>
                      <a:pt x="79" y="290"/>
                    </a:lnTo>
                    <a:lnTo>
                      <a:pt x="79" y="292"/>
                    </a:lnTo>
                    <a:lnTo>
                      <a:pt x="79" y="293"/>
                    </a:lnTo>
                    <a:lnTo>
                      <a:pt x="77" y="293"/>
                    </a:lnTo>
                    <a:lnTo>
                      <a:pt x="76" y="295"/>
                    </a:lnTo>
                    <a:lnTo>
                      <a:pt x="76" y="297"/>
                    </a:lnTo>
                    <a:lnTo>
                      <a:pt x="74" y="297"/>
                    </a:lnTo>
                    <a:lnTo>
                      <a:pt x="76" y="299"/>
                    </a:lnTo>
                    <a:lnTo>
                      <a:pt x="77" y="299"/>
                    </a:lnTo>
                    <a:lnTo>
                      <a:pt x="77" y="299"/>
                    </a:lnTo>
                    <a:lnTo>
                      <a:pt x="79" y="300"/>
                    </a:lnTo>
                    <a:lnTo>
                      <a:pt x="79" y="304"/>
                    </a:lnTo>
                    <a:lnTo>
                      <a:pt x="76" y="309"/>
                    </a:lnTo>
                    <a:lnTo>
                      <a:pt x="74" y="310"/>
                    </a:lnTo>
                    <a:lnTo>
                      <a:pt x="65" y="316"/>
                    </a:lnTo>
                    <a:lnTo>
                      <a:pt x="62" y="317"/>
                    </a:lnTo>
                    <a:lnTo>
                      <a:pt x="55" y="319"/>
                    </a:lnTo>
                    <a:lnTo>
                      <a:pt x="52" y="321"/>
                    </a:lnTo>
                    <a:lnTo>
                      <a:pt x="48" y="319"/>
                    </a:lnTo>
                    <a:lnTo>
                      <a:pt x="45" y="317"/>
                    </a:lnTo>
                    <a:lnTo>
                      <a:pt x="38" y="312"/>
                    </a:lnTo>
                    <a:lnTo>
                      <a:pt x="36" y="310"/>
                    </a:lnTo>
                    <a:lnTo>
                      <a:pt x="31" y="304"/>
                    </a:lnTo>
                    <a:lnTo>
                      <a:pt x="26" y="300"/>
                    </a:lnTo>
                    <a:lnTo>
                      <a:pt x="24" y="297"/>
                    </a:lnTo>
                    <a:lnTo>
                      <a:pt x="19" y="293"/>
                    </a:lnTo>
                    <a:lnTo>
                      <a:pt x="16" y="290"/>
                    </a:lnTo>
                    <a:lnTo>
                      <a:pt x="16" y="288"/>
                    </a:lnTo>
                    <a:lnTo>
                      <a:pt x="16" y="287"/>
                    </a:lnTo>
                    <a:lnTo>
                      <a:pt x="18" y="285"/>
                    </a:lnTo>
                    <a:lnTo>
                      <a:pt x="19" y="285"/>
                    </a:lnTo>
                    <a:lnTo>
                      <a:pt x="19" y="287"/>
                    </a:lnTo>
                    <a:lnTo>
                      <a:pt x="21" y="288"/>
                    </a:lnTo>
                    <a:lnTo>
                      <a:pt x="21" y="288"/>
                    </a:lnTo>
                    <a:lnTo>
                      <a:pt x="26" y="285"/>
                    </a:lnTo>
                    <a:lnTo>
                      <a:pt x="30" y="285"/>
                    </a:lnTo>
                    <a:lnTo>
                      <a:pt x="30" y="285"/>
                    </a:lnTo>
                    <a:lnTo>
                      <a:pt x="31" y="285"/>
                    </a:lnTo>
                    <a:lnTo>
                      <a:pt x="35" y="283"/>
                    </a:lnTo>
                    <a:lnTo>
                      <a:pt x="36" y="281"/>
                    </a:lnTo>
                    <a:lnTo>
                      <a:pt x="38" y="281"/>
                    </a:lnTo>
                    <a:lnTo>
                      <a:pt x="42" y="276"/>
                    </a:lnTo>
                    <a:lnTo>
                      <a:pt x="43" y="273"/>
                    </a:lnTo>
                    <a:lnTo>
                      <a:pt x="45" y="273"/>
                    </a:lnTo>
                    <a:lnTo>
                      <a:pt x="45" y="273"/>
                    </a:lnTo>
                    <a:lnTo>
                      <a:pt x="45" y="271"/>
                    </a:lnTo>
                    <a:lnTo>
                      <a:pt x="43" y="271"/>
                    </a:lnTo>
                    <a:lnTo>
                      <a:pt x="43" y="273"/>
                    </a:lnTo>
                    <a:lnTo>
                      <a:pt x="43" y="273"/>
                    </a:lnTo>
                    <a:lnTo>
                      <a:pt x="42" y="275"/>
                    </a:lnTo>
                    <a:lnTo>
                      <a:pt x="40" y="273"/>
                    </a:lnTo>
                    <a:lnTo>
                      <a:pt x="40" y="275"/>
                    </a:lnTo>
                    <a:lnTo>
                      <a:pt x="38" y="275"/>
                    </a:lnTo>
                    <a:lnTo>
                      <a:pt x="33" y="276"/>
                    </a:lnTo>
                    <a:lnTo>
                      <a:pt x="30" y="278"/>
                    </a:lnTo>
                    <a:lnTo>
                      <a:pt x="30" y="278"/>
                    </a:lnTo>
                    <a:lnTo>
                      <a:pt x="21" y="276"/>
                    </a:lnTo>
                    <a:lnTo>
                      <a:pt x="12" y="271"/>
                    </a:lnTo>
                    <a:lnTo>
                      <a:pt x="9" y="270"/>
                    </a:lnTo>
                    <a:lnTo>
                      <a:pt x="7" y="266"/>
                    </a:lnTo>
                    <a:lnTo>
                      <a:pt x="6" y="261"/>
                    </a:lnTo>
                    <a:lnTo>
                      <a:pt x="6" y="259"/>
                    </a:lnTo>
                    <a:lnTo>
                      <a:pt x="9" y="258"/>
                    </a:lnTo>
                    <a:lnTo>
                      <a:pt x="12" y="256"/>
                    </a:lnTo>
                    <a:lnTo>
                      <a:pt x="9" y="256"/>
                    </a:lnTo>
                    <a:lnTo>
                      <a:pt x="7" y="258"/>
                    </a:lnTo>
                    <a:lnTo>
                      <a:pt x="6" y="259"/>
                    </a:lnTo>
                    <a:lnTo>
                      <a:pt x="4" y="261"/>
                    </a:lnTo>
                    <a:lnTo>
                      <a:pt x="2" y="261"/>
                    </a:lnTo>
                    <a:lnTo>
                      <a:pt x="0" y="258"/>
                    </a:lnTo>
                    <a:lnTo>
                      <a:pt x="0" y="256"/>
                    </a:lnTo>
                    <a:lnTo>
                      <a:pt x="2" y="254"/>
                    </a:lnTo>
                    <a:lnTo>
                      <a:pt x="2" y="254"/>
                    </a:lnTo>
                    <a:lnTo>
                      <a:pt x="4" y="254"/>
                    </a:lnTo>
                    <a:lnTo>
                      <a:pt x="6" y="252"/>
                    </a:lnTo>
                    <a:lnTo>
                      <a:pt x="9" y="252"/>
                    </a:lnTo>
                    <a:lnTo>
                      <a:pt x="11" y="252"/>
                    </a:lnTo>
                    <a:lnTo>
                      <a:pt x="11" y="247"/>
                    </a:lnTo>
                    <a:lnTo>
                      <a:pt x="11" y="246"/>
                    </a:lnTo>
                    <a:lnTo>
                      <a:pt x="11" y="246"/>
                    </a:lnTo>
                    <a:lnTo>
                      <a:pt x="12" y="246"/>
                    </a:lnTo>
                    <a:lnTo>
                      <a:pt x="12" y="246"/>
                    </a:lnTo>
                    <a:lnTo>
                      <a:pt x="12" y="247"/>
                    </a:lnTo>
                    <a:lnTo>
                      <a:pt x="14" y="247"/>
                    </a:lnTo>
                    <a:lnTo>
                      <a:pt x="14" y="246"/>
                    </a:lnTo>
                    <a:lnTo>
                      <a:pt x="16" y="247"/>
                    </a:lnTo>
                    <a:lnTo>
                      <a:pt x="18" y="246"/>
                    </a:lnTo>
                    <a:lnTo>
                      <a:pt x="19" y="247"/>
                    </a:lnTo>
                    <a:lnTo>
                      <a:pt x="21" y="247"/>
                    </a:lnTo>
                    <a:lnTo>
                      <a:pt x="24" y="247"/>
                    </a:lnTo>
                    <a:lnTo>
                      <a:pt x="26" y="247"/>
                    </a:lnTo>
                    <a:lnTo>
                      <a:pt x="28" y="247"/>
                    </a:lnTo>
                    <a:lnTo>
                      <a:pt x="30" y="249"/>
                    </a:lnTo>
                    <a:lnTo>
                      <a:pt x="31" y="249"/>
                    </a:lnTo>
                    <a:lnTo>
                      <a:pt x="35" y="249"/>
                    </a:lnTo>
                    <a:lnTo>
                      <a:pt x="36" y="249"/>
                    </a:lnTo>
                    <a:lnTo>
                      <a:pt x="36" y="247"/>
                    </a:lnTo>
                    <a:lnTo>
                      <a:pt x="38" y="246"/>
                    </a:lnTo>
                    <a:lnTo>
                      <a:pt x="42" y="246"/>
                    </a:lnTo>
                    <a:lnTo>
                      <a:pt x="45" y="244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7" y="246"/>
                    </a:lnTo>
                    <a:lnTo>
                      <a:pt x="47" y="246"/>
                    </a:lnTo>
                    <a:lnTo>
                      <a:pt x="48" y="247"/>
                    </a:lnTo>
                    <a:lnTo>
                      <a:pt x="48" y="247"/>
                    </a:lnTo>
                    <a:lnTo>
                      <a:pt x="50" y="247"/>
                    </a:lnTo>
                    <a:lnTo>
                      <a:pt x="50" y="247"/>
                    </a:lnTo>
                    <a:lnTo>
                      <a:pt x="52" y="246"/>
                    </a:lnTo>
                    <a:lnTo>
                      <a:pt x="53" y="244"/>
                    </a:lnTo>
                    <a:lnTo>
                      <a:pt x="53" y="244"/>
                    </a:lnTo>
                    <a:lnTo>
                      <a:pt x="55" y="244"/>
                    </a:lnTo>
                    <a:lnTo>
                      <a:pt x="55" y="244"/>
                    </a:lnTo>
                    <a:lnTo>
                      <a:pt x="55" y="242"/>
                    </a:lnTo>
                    <a:lnTo>
                      <a:pt x="53" y="242"/>
                    </a:lnTo>
                    <a:lnTo>
                      <a:pt x="53" y="242"/>
                    </a:lnTo>
                    <a:lnTo>
                      <a:pt x="53" y="241"/>
                    </a:lnTo>
                    <a:lnTo>
                      <a:pt x="53" y="239"/>
                    </a:lnTo>
                    <a:lnTo>
                      <a:pt x="55" y="239"/>
                    </a:lnTo>
                    <a:lnTo>
                      <a:pt x="55" y="237"/>
                    </a:lnTo>
                    <a:lnTo>
                      <a:pt x="55" y="237"/>
                    </a:lnTo>
                    <a:lnTo>
                      <a:pt x="53" y="234"/>
                    </a:lnTo>
                    <a:lnTo>
                      <a:pt x="52" y="230"/>
                    </a:lnTo>
                    <a:lnTo>
                      <a:pt x="50" y="227"/>
                    </a:lnTo>
                    <a:lnTo>
                      <a:pt x="48" y="225"/>
                    </a:lnTo>
                    <a:lnTo>
                      <a:pt x="48" y="222"/>
                    </a:lnTo>
                    <a:lnTo>
                      <a:pt x="48" y="218"/>
                    </a:lnTo>
                    <a:lnTo>
                      <a:pt x="48" y="217"/>
                    </a:lnTo>
                    <a:lnTo>
                      <a:pt x="47" y="217"/>
                    </a:lnTo>
                    <a:lnTo>
                      <a:pt x="47" y="217"/>
                    </a:lnTo>
                    <a:lnTo>
                      <a:pt x="45" y="217"/>
                    </a:lnTo>
                    <a:lnTo>
                      <a:pt x="43" y="217"/>
                    </a:lnTo>
                    <a:lnTo>
                      <a:pt x="42" y="217"/>
                    </a:lnTo>
                    <a:lnTo>
                      <a:pt x="40" y="217"/>
                    </a:lnTo>
                    <a:lnTo>
                      <a:pt x="38" y="212"/>
                    </a:lnTo>
                    <a:lnTo>
                      <a:pt x="36" y="210"/>
                    </a:lnTo>
                    <a:lnTo>
                      <a:pt x="36" y="208"/>
                    </a:lnTo>
                    <a:lnTo>
                      <a:pt x="38" y="206"/>
                    </a:lnTo>
                    <a:lnTo>
                      <a:pt x="38" y="203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8" y="198"/>
                    </a:lnTo>
                    <a:lnTo>
                      <a:pt x="36" y="198"/>
                    </a:lnTo>
                    <a:lnTo>
                      <a:pt x="33" y="198"/>
                    </a:lnTo>
                    <a:lnTo>
                      <a:pt x="30" y="196"/>
                    </a:lnTo>
                    <a:lnTo>
                      <a:pt x="28" y="196"/>
                    </a:lnTo>
                    <a:lnTo>
                      <a:pt x="26" y="195"/>
                    </a:lnTo>
                    <a:lnTo>
                      <a:pt x="26" y="195"/>
                    </a:lnTo>
                    <a:lnTo>
                      <a:pt x="24" y="193"/>
                    </a:lnTo>
                    <a:lnTo>
                      <a:pt x="26" y="189"/>
                    </a:lnTo>
                    <a:lnTo>
                      <a:pt x="26" y="186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30" y="183"/>
                    </a:lnTo>
                    <a:lnTo>
                      <a:pt x="30" y="183"/>
                    </a:lnTo>
                    <a:lnTo>
                      <a:pt x="33" y="179"/>
                    </a:lnTo>
                    <a:lnTo>
                      <a:pt x="36" y="174"/>
                    </a:lnTo>
                    <a:lnTo>
                      <a:pt x="38" y="171"/>
                    </a:lnTo>
                    <a:lnTo>
                      <a:pt x="40" y="171"/>
                    </a:lnTo>
                    <a:lnTo>
                      <a:pt x="40" y="169"/>
                    </a:lnTo>
                    <a:lnTo>
                      <a:pt x="42" y="167"/>
                    </a:lnTo>
                    <a:lnTo>
                      <a:pt x="43" y="167"/>
                    </a:lnTo>
                    <a:lnTo>
                      <a:pt x="45" y="167"/>
                    </a:lnTo>
                    <a:lnTo>
                      <a:pt x="47" y="167"/>
                    </a:lnTo>
                    <a:lnTo>
                      <a:pt x="47" y="169"/>
                    </a:lnTo>
                    <a:lnTo>
                      <a:pt x="48" y="171"/>
                    </a:lnTo>
                    <a:lnTo>
                      <a:pt x="48" y="172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2" y="174"/>
                    </a:lnTo>
                    <a:lnTo>
                      <a:pt x="59" y="171"/>
                    </a:lnTo>
                    <a:lnTo>
                      <a:pt x="60" y="171"/>
                    </a:lnTo>
                    <a:lnTo>
                      <a:pt x="65" y="171"/>
                    </a:lnTo>
                    <a:lnTo>
                      <a:pt x="69" y="169"/>
                    </a:lnTo>
                    <a:lnTo>
                      <a:pt x="71" y="169"/>
                    </a:lnTo>
                    <a:lnTo>
                      <a:pt x="72" y="167"/>
                    </a:lnTo>
                    <a:lnTo>
                      <a:pt x="72" y="164"/>
                    </a:lnTo>
                    <a:lnTo>
                      <a:pt x="76" y="160"/>
                    </a:lnTo>
                    <a:lnTo>
                      <a:pt x="77" y="159"/>
                    </a:lnTo>
                    <a:lnTo>
                      <a:pt x="79" y="155"/>
                    </a:lnTo>
                    <a:lnTo>
                      <a:pt x="79" y="152"/>
                    </a:lnTo>
                    <a:lnTo>
                      <a:pt x="81" y="152"/>
                    </a:lnTo>
                    <a:lnTo>
                      <a:pt x="86" y="149"/>
                    </a:lnTo>
                    <a:lnTo>
                      <a:pt x="91" y="145"/>
                    </a:lnTo>
                    <a:lnTo>
                      <a:pt x="93" y="143"/>
                    </a:lnTo>
                    <a:lnTo>
                      <a:pt x="96" y="138"/>
                    </a:lnTo>
                    <a:lnTo>
                      <a:pt x="98" y="133"/>
                    </a:lnTo>
                    <a:lnTo>
                      <a:pt x="98" y="133"/>
                    </a:lnTo>
                    <a:lnTo>
                      <a:pt x="100" y="130"/>
                    </a:lnTo>
                    <a:lnTo>
                      <a:pt x="100" y="125"/>
                    </a:lnTo>
                    <a:lnTo>
                      <a:pt x="101" y="125"/>
                    </a:lnTo>
                    <a:lnTo>
                      <a:pt x="105" y="123"/>
                    </a:lnTo>
                    <a:lnTo>
                      <a:pt x="108" y="121"/>
                    </a:lnTo>
                    <a:lnTo>
                      <a:pt x="110" y="121"/>
                    </a:lnTo>
                    <a:lnTo>
                      <a:pt x="112" y="120"/>
                    </a:lnTo>
                    <a:lnTo>
                      <a:pt x="110" y="118"/>
                    </a:lnTo>
                    <a:lnTo>
                      <a:pt x="110" y="116"/>
                    </a:lnTo>
                    <a:lnTo>
                      <a:pt x="110" y="116"/>
                    </a:lnTo>
                    <a:lnTo>
                      <a:pt x="110" y="114"/>
                    </a:lnTo>
                    <a:lnTo>
                      <a:pt x="112" y="113"/>
                    </a:lnTo>
                    <a:lnTo>
                      <a:pt x="117" y="108"/>
                    </a:lnTo>
                    <a:lnTo>
                      <a:pt x="119" y="104"/>
                    </a:lnTo>
                    <a:lnTo>
                      <a:pt x="120" y="104"/>
                    </a:lnTo>
                    <a:lnTo>
                      <a:pt x="122" y="102"/>
                    </a:lnTo>
                    <a:lnTo>
                      <a:pt x="124" y="101"/>
                    </a:lnTo>
                    <a:lnTo>
                      <a:pt x="124" y="101"/>
                    </a:lnTo>
                    <a:lnTo>
                      <a:pt x="124" y="99"/>
                    </a:lnTo>
                    <a:lnTo>
                      <a:pt x="122" y="99"/>
                    </a:lnTo>
                    <a:lnTo>
                      <a:pt x="122" y="97"/>
                    </a:lnTo>
                    <a:lnTo>
                      <a:pt x="122" y="96"/>
                    </a:lnTo>
                    <a:lnTo>
                      <a:pt x="124" y="92"/>
                    </a:lnTo>
                    <a:lnTo>
                      <a:pt x="124" y="91"/>
                    </a:lnTo>
                    <a:lnTo>
                      <a:pt x="122" y="85"/>
                    </a:lnTo>
                    <a:lnTo>
                      <a:pt x="122" y="85"/>
                    </a:lnTo>
                    <a:lnTo>
                      <a:pt x="124" y="84"/>
                    </a:lnTo>
                    <a:lnTo>
                      <a:pt x="124" y="82"/>
                    </a:lnTo>
                    <a:lnTo>
                      <a:pt x="127" y="80"/>
                    </a:lnTo>
                    <a:lnTo>
                      <a:pt x="132" y="77"/>
                    </a:lnTo>
                    <a:lnTo>
                      <a:pt x="134" y="77"/>
                    </a:lnTo>
                    <a:lnTo>
                      <a:pt x="136" y="77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7" y="72"/>
                    </a:lnTo>
                    <a:lnTo>
                      <a:pt x="136" y="72"/>
                    </a:lnTo>
                    <a:lnTo>
                      <a:pt x="134" y="70"/>
                    </a:lnTo>
                    <a:lnTo>
                      <a:pt x="130" y="68"/>
                    </a:lnTo>
                    <a:lnTo>
                      <a:pt x="127" y="70"/>
                    </a:lnTo>
                    <a:lnTo>
                      <a:pt x="125" y="68"/>
                    </a:lnTo>
                    <a:lnTo>
                      <a:pt x="125" y="68"/>
                    </a:lnTo>
                    <a:lnTo>
                      <a:pt x="125" y="67"/>
                    </a:lnTo>
                    <a:lnTo>
                      <a:pt x="125" y="63"/>
                    </a:lnTo>
                    <a:lnTo>
                      <a:pt x="124" y="62"/>
                    </a:lnTo>
                    <a:lnTo>
                      <a:pt x="124" y="63"/>
                    </a:lnTo>
                    <a:lnTo>
                      <a:pt x="122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19" y="60"/>
                    </a:lnTo>
                    <a:lnTo>
                      <a:pt x="119" y="58"/>
                    </a:lnTo>
                    <a:lnTo>
                      <a:pt x="119" y="56"/>
                    </a:lnTo>
                    <a:lnTo>
                      <a:pt x="119" y="56"/>
                    </a:lnTo>
                    <a:lnTo>
                      <a:pt x="117" y="56"/>
                    </a:lnTo>
                    <a:lnTo>
                      <a:pt x="115" y="55"/>
                    </a:lnTo>
                    <a:lnTo>
                      <a:pt x="113" y="53"/>
                    </a:lnTo>
                    <a:lnTo>
                      <a:pt x="112" y="53"/>
                    </a:lnTo>
                    <a:lnTo>
                      <a:pt x="112" y="51"/>
                    </a:lnTo>
                    <a:lnTo>
                      <a:pt x="112" y="51"/>
                    </a:lnTo>
                    <a:lnTo>
                      <a:pt x="113" y="50"/>
                    </a:lnTo>
                    <a:lnTo>
                      <a:pt x="115" y="48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15" y="45"/>
                    </a:lnTo>
                    <a:lnTo>
                      <a:pt x="113" y="43"/>
                    </a:lnTo>
                    <a:lnTo>
                      <a:pt x="112" y="43"/>
                    </a:lnTo>
                    <a:lnTo>
                      <a:pt x="112" y="41"/>
                    </a:lnTo>
                    <a:lnTo>
                      <a:pt x="112" y="41"/>
                    </a:lnTo>
                    <a:lnTo>
                      <a:pt x="112" y="39"/>
                    </a:lnTo>
                    <a:lnTo>
                      <a:pt x="113" y="38"/>
                    </a:lnTo>
                    <a:lnTo>
                      <a:pt x="117" y="36"/>
                    </a:lnTo>
                    <a:lnTo>
                      <a:pt x="117" y="36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5" y="34"/>
                    </a:lnTo>
                    <a:lnTo>
                      <a:pt x="112" y="34"/>
                    </a:lnTo>
                    <a:lnTo>
                      <a:pt x="110" y="33"/>
                    </a:lnTo>
                    <a:lnTo>
                      <a:pt x="110" y="33"/>
                    </a:lnTo>
                    <a:lnTo>
                      <a:pt x="110" y="31"/>
                    </a:lnTo>
                    <a:lnTo>
                      <a:pt x="112" y="31"/>
                    </a:lnTo>
                    <a:lnTo>
                      <a:pt x="112" y="29"/>
                    </a:lnTo>
                    <a:lnTo>
                      <a:pt x="112" y="29"/>
                    </a:lnTo>
                    <a:lnTo>
                      <a:pt x="110" y="27"/>
                    </a:lnTo>
                    <a:lnTo>
                      <a:pt x="108" y="27"/>
                    </a:lnTo>
                    <a:lnTo>
                      <a:pt x="108" y="26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5" y="17"/>
                    </a:lnTo>
                    <a:lnTo>
                      <a:pt x="119" y="17"/>
                    </a:lnTo>
                    <a:lnTo>
                      <a:pt x="122" y="17"/>
                    </a:lnTo>
                    <a:lnTo>
                      <a:pt x="124" y="17"/>
                    </a:lnTo>
                    <a:lnTo>
                      <a:pt x="127" y="19"/>
                    </a:lnTo>
                    <a:lnTo>
                      <a:pt x="130" y="19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7" y="21"/>
                    </a:lnTo>
                    <a:lnTo>
                      <a:pt x="141" y="22"/>
                    </a:lnTo>
                    <a:lnTo>
                      <a:pt x="142" y="22"/>
                    </a:lnTo>
                    <a:lnTo>
                      <a:pt x="146" y="22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51" y="19"/>
                    </a:lnTo>
                    <a:lnTo>
                      <a:pt x="154" y="19"/>
                    </a:lnTo>
                    <a:lnTo>
                      <a:pt x="160" y="17"/>
                    </a:lnTo>
                    <a:lnTo>
                      <a:pt x="160" y="17"/>
                    </a:lnTo>
                    <a:lnTo>
                      <a:pt x="161" y="17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5" y="14"/>
                    </a:lnTo>
                    <a:lnTo>
                      <a:pt x="166" y="14"/>
                    </a:lnTo>
                    <a:lnTo>
                      <a:pt x="168" y="12"/>
                    </a:lnTo>
                    <a:lnTo>
                      <a:pt x="170" y="10"/>
                    </a:lnTo>
                    <a:lnTo>
                      <a:pt x="170" y="10"/>
                    </a:lnTo>
                    <a:lnTo>
                      <a:pt x="172" y="9"/>
                    </a:lnTo>
                    <a:lnTo>
                      <a:pt x="173" y="7"/>
                    </a:lnTo>
                    <a:lnTo>
                      <a:pt x="175" y="5"/>
                    </a:lnTo>
                    <a:lnTo>
                      <a:pt x="178" y="4"/>
                    </a:lnTo>
                    <a:lnTo>
                      <a:pt x="180" y="2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9" y="4"/>
                    </a:lnTo>
                    <a:lnTo>
                      <a:pt x="189" y="5"/>
                    </a:lnTo>
                    <a:lnTo>
                      <a:pt x="190" y="9"/>
                    </a:lnTo>
                    <a:lnTo>
                      <a:pt x="192" y="12"/>
                    </a:lnTo>
                    <a:lnTo>
                      <a:pt x="194" y="17"/>
                    </a:lnTo>
                    <a:lnTo>
                      <a:pt x="194" y="19"/>
                    </a:lnTo>
                    <a:lnTo>
                      <a:pt x="196" y="21"/>
                    </a:lnTo>
                    <a:lnTo>
                      <a:pt x="199" y="21"/>
                    </a:lnTo>
                    <a:lnTo>
                      <a:pt x="202" y="22"/>
                    </a:lnTo>
                    <a:lnTo>
                      <a:pt x="204" y="24"/>
                    </a:lnTo>
                    <a:lnTo>
                      <a:pt x="206" y="26"/>
                    </a:lnTo>
                    <a:lnTo>
                      <a:pt x="207" y="26"/>
                    </a:lnTo>
                    <a:lnTo>
                      <a:pt x="207" y="27"/>
                    </a:lnTo>
                    <a:lnTo>
                      <a:pt x="207" y="27"/>
                    </a:lnTo>
                    <a:lnTo>
                      <a:pt x="207" y="29"/>
                    </a:lnTo>
                    <a:lnTo>
                      <a:pt x="207" y="29"/>
                    </a:lnTo>
                    <a:lnTo>
                      <a:pt x="204" y="33"/>
                    </a:lnTo>
                    <a:lnTo>
                      <a:pt x="202" y="33"/>
                    </a:lnTo>
                    <a:lnTo>
                      <a:pt x="202" y="34"/>
                    </a:lnTo>
                    <a:lnTo>
                      <a:pt x="204" y="36"/>
                    </a:lnTo>
                    <a:lnTo>
                      <a:pt x="204" y="39"/>
                    </a:lnTo>
                    <a:lnTo>
                      <a:pt x="204" y="43"/>
                    </a:lnTo>
                    <a:lnTo>
                      <a:pt x="204" y="46"/>
                    </a:lnTo>
                    <a:lnTo>
                      <a:pt x="206" y="48"/>
                    </a:lnTo>
                    <a:lnTo>
                      <a:pt x="207" y="48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11" y="51"/>
                    </a:lnTo>
                    <a:lnTo>
                      <a:pt x="211" y="53"/>
                    </a:lnTo>
                    <a:lnTo>
                      <a:pt x="211" y="55"/>
                    </a:lnTo>
                    <a:lnTo>
                      <a:pt x="211" y="56"/>
                    </a:lnTo>
                    <a:lnTo>
                      <a:pt x="211" y="56"/>
                    </a:lnTo>
                    <a:lnTo>
                      <a:pt x="211" y="56"/>
                    </a:lnTo>
                    <a:lnTo>
                      <a:pt x="213" y="58"/>
                    </a:lnTo>
                    <a:lnTo>
                      <a:pt x="213" y="60"/>
                    </a:lnTo>
                    <a:lnTo>
                      <a:pt x="213" y="62"/>
                    </a:lnTo>
                    <a:lnTo>
                      <a:pt x="213" y="63"/>
                    </a:lnTo>
                    <a:lnTo>
                      <a:pt x="213" y="63"/>
                    </a:lnTo>
                    <a:lnTo>
                      <a:pt x="213" y="67"/>
                    </a:lnTo>
                    <a:lnTo>
                      <a:pt x="213" y="68"/>
                    </a:lnTo>
                    <a:lnTo>
                      <a:pt x="211" y="68"/>
                    </a:lnTo>
                    <a:lnTo>
                      <a:pt x="211" y="68"/>
                    </a:lnTo>
                    <a:lnTo>
                      <a:pt x="209" y="70"/>
                    </a:lnTo>
                    <a:lnTo>
                      <a:pt x="207" y="72"/>
                    </a:lnTo>
                    <a:lnTo>
                      <a:pt x="207" y="72"/>
                    </a:lnTo>
                    <a:lnTo>
                      <a:pt x="206" y="70"/>
                    </a:lnTo>
                    <a:lnTo>
                      <a:pt x="204" y="68"/>
                    </a:lnTo>
                    <a:lnTo>
                      <a:pt x="204" y="68"/>
                    </a:lnTo>
                    <a:lnTo>
                      <a:pt x="204" y="67"/>
                    </a:lnTo>
                    <a:lnTo>
                      <a:pt x="202" y="67"/>
                    </a:lnTo>
                    <a:lnTo>
                      <a:pt x="201" y="67"/>
                    </a:lnTo>
                    <a:lnTo>
                      <a:pt x="199" y="67"/>
                    </a:lnTo>
                    <a:lnTo>
                      <a:pt x="197" y="67"/>
                    </a:lnTo>
                    <a:lnTo>
                      <a:pt x="197" y="67"/>
                    </a:lnTo>
                    <a:lnTo>
                      <a:pt x="197" y="68"/>
                    </a:lnTo>
                    <a:lnTo>
                      <a:pt x="197" y="68"/>
                    </a:lnTo>
                    <a:lnTo>
                      <a:pt x="197" y="70"/>
                    </a:lnTo>
                    <a:lnTo>
                      <a:pt x="197" y="73"/>
                    </a:lnTo>
                    <a:lnTo>
                      <a:pt x="199" y="73"/>
                    </a:lnTo>
                    <a:lnTo>
                      <a:pt x="199" y="75"/>
                    </a:lnTo>
                    <a:lnTo>
                      <a:pt x="202" y="79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2"/>
                    </a:lnTo>
                    <a:lnTo>
                      <a:pt x="202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10"/>
              <p:cNvSpPr>
                <a:spLocks/>
              </p:cNvSpPr>
              <p:nvPr/>
            </p:nvSpPr>
            <p:spPr bwMode="auto">
              <a:xfrm>
                <a:off x="5026" y="3187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3 h 3"/>
                  <a:gd name="T4" fmla="*/ 2 w 2"/>
                  <a:gd name="T5" fmla="*/ 3 h 3"/>
                  <a:gd name="T6" fmla="*/ 0 w 2"/>
                  <a:gd name="T7" fmla="*/ 2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0 h 3"/>
                  <a:gd name="T14" fmla="*/ 2 w 2"/>
                  <a:gd name="T15" fmla="*/ 3 h 3"/>
                  <a:gd name="T16" fmla="*/ 2 w 2"/>
                  <a:gd name="T17" fmla="*/ 2 h 3"/>
                  <a:gd name="T18" fmla="*/ 2 w 2"/>
                  <a:gd name="T19" fmla="*/ 2 h 3"/>
                  <a:gd name="T20" fmla="*/ 2 w 2"/>
                  <a:gd name="T21" fmla="*/ 2 h 3"/>
                  <a:gd name="T22" fmla="*/ 2 w 2"/>
                  <a:gd name="T23" fmla="*/ 0 h 3"/>
                  <a:gd name="T24" fmla="*/ 2 w 2"/>
                  <a:gd name="T25" fmla="*/ 0 h 3"/>
                  <a:gd name="T26" fmla="*/ 2 w 2"/>
                  <a:gd name="T27" fmla="*/ 0 h 3"/>
                  <a:gd name="T28" fmla="*/ 2 w 2"/>
                  <a:gd name="T29" fmla="*/ 0 h 3"/>
                  <a:gd name="T30" fmla="*/ 2 w 2"/>
                  <a:gd name="T31" fmla="*/ 0 h 3"/>
                  <a:gd name="T32" fmla="*/ 2 w 2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11"/>
              <p:cNvSpPr>
                <a:spLocks/>
              </p:cNvSpPr>
              <p:nvPr/>
            </p:nvSpPr>
            <p:spPr bwMode="auto">
              <a:xfrm>
                <a:off x="4381" y="2282"/>
                <a:ext cx="188" cy="189"/>
              </a:xfrm>
              <a:custGeom>
                <a:avLst/>
                <a:gdLst>
                  <a:gd name="T0" fmla="*/ 116 w 188"/>
                  <a:gd name="T1" fmla="*/ 14 h 189"/>
                  <a:gd name="T2" fmla="*/ 120 w 188"/>
                  <a:gd name="T3" fmla="*/ 17 h 189"/>
                  <a:gd name="T4" fmla="*/ 121 w 188"/>
                  <a:gd name="T5" fmla="*/ 22 h 189"/>
                  <a:gd name="T6" fmla="*/ 123 w 188"/>
                  <a:gd name="T7" fmla="*/ 24 h 189"/>
                  <a:gd name="T8" fmla="*/ 128 w 188"/>
                  <a:gd name="T9" fmla="*/ 32 h 189"/>
                  <a:gd name="T10" fmla="*/ 133 w 188"/>
                  <a:gd name="T11" fmla="*/ 36 h 189"/>
                  <a:gd name="T12" fmla="*/ 143 w 188"/>
                  <a:gd name="T13" fmla="*/ 37 h 189"/>
                  <a:gd name="T14" fmla="*/ 138 w 188"/>
                  <a:gd name="T15" fmla="*/ 42 h 189"/>
                  <a:gd name="T16" fmla="*/ 140 w 188"/>
                  <a:gd name="T17" fmla="*/ 49 h 189"/>
                  <a:gd name="T18" fmla="*/ 138 w 188"/>
                  <a:gd name="T19" fmla="*/ 53 h 189"/>
                  <a:gd name="T20" fmla="*/ 132 w 188"/>
                  <a:gd name="T21" fmla="*/ 65 h 189"/>
                  <a:gd name="T22" fmla="*/ 128 w 188"/>
                  <a:gd name="T23" fmla="*/ 66 h 189"/>
                  <a:gd name="T24" fmla="*/ 130 w 188"/>
                  <a:gd name="T25" fmla="*/ 73 h 189"/>
                  <a:gd name="T26" fmla="*/ 126 w 188"/>
                  <a:gd name="T27" fmla="*/ 80 h 189"/>
                  <a:gd name="T28" fmla="*/ 135 w 188"/>
                  <a:gd name="T29" fmla="*/ 87 h 189"/>
                  <a:gd name="T30" fmla="*/ 137 w 188"/>
                  <a:gd name="T31" fmla="*/ 89 h 189"/>
                  <a:gd name="T32" fmla="*/ 142 w 188"/>
                  <a:gd name="T33" fmla="*/ 95 h 189"/>
                  <a:gd name="T34" fmla="*/ 140 w 188"/>
                  <a:gd name="T35" fmla="*/ 102 h 189"/>
                  <a:gd name="T36" fmla="*/ 149 w 188"/>
                  <a:gd name="T37" fmla="*/ 106 h 189"/>
                  <a:gd name="T38" fmla="*/ 162 w 188"/>
                  <a:gd name="T39" fmla="*/ 112 h 189"/>
                  <a:gd name="T40" fmla="*/ 167 w 188"/>
                  <a:gd name="T41" fmla="*/ 121 h 189"/>
                  <a:gd name="T42" fmla="*/ 173 w 188"/>
                  <a:gd name="T43" fmla="*/ 133 h 189"/>
                  <a:gd name="T44" fmla="*/ 174 w 188"/>
                  <a:gd name="T45" fmla="*/ 146 h 189"/>
                  <a:gd name="T46" fmla="*/ 178 w 188"/>
                  <a:gd name="T47" fmla="*/ 158 h 189"/>
                  <a:gd name="T48" fmla="*/ 181 w 188"/>
                  <a:gd name="T49" fmla="*/ 162 h 189"/>
                  <a:gd name="T50" fmla="*/ 185 w 188"/>
                  <a:gd name="T51" fmla="*/ 164 h 189"/>
                  <a:gd name="T52" fmla="*/ 186 w 188"/>
                  <a:gd name="T53" fmla="*/ 169 h 189"/>
                  <a:gd name="T54" fmla="*/ 179 w 188"/>
                  <a:gd name="T55" fmla="*/ 167 h 189"/>
                  <a:gd name="T56" fmla="*/ 173 w 188"/>
                  <a:gd name="T57" fmla="*/ 167 h 189"/>
                  <a:gd name="T58" fmla="*/ 164 w 188"/>
                  <a:gd name="T59" fmla="*/ 167 h 189"/>
                  <a:gd name="T60" fmla="*/ 159 w 188"/>
                  <a:gd name="T61" fmla="*/ 169 h 189"/>
                  <a:gd name="T62" fmla="*/ 154 w 188"/>
                  <a:gd name="T63" fmla="*/ 182 h 189"/>
                  <a:gd name="T64" fmla="*/ 137 w 188"/>
                  <a:gd name="T65" fmla="*/ 187 h 189"/>
                  <a:gd name="T66" fmla="*/ 113 w 188"/>
                  <a:gd name="T67" fmla="*/ 186 h 189"/>
                  <a:gd name="T68" fmla="*/ 89 w 188"/>
                  <a:gd name="T69" fmla="*/ 167 h 189"/>
                  <a:gd name="T70" fmla="*/ 66 w 188"/>
                  <a:gd name="T71" fmla="*/ 148 h 189"/>
                  <a:gd name="T72" fmla="*/ 48 w 188"/>
                  <a:gd name="T73" fmla="*/ 135 h 189"/>
                  <a:gd name="T74" fmla="*/ 31 w 188"/>
                  <a:gd name="T75" fmla="*/ 124 h 189"/>
                  <a:gd name="T76" fmla="*/ 7 w 188"/>
                  <a:gd name="T77" fmla="*/ 121 h 189"/>
                  <a:gd name="T78" fmla="*/ 5 w 188"/>
                  <a:gd name="T79" fmla="*/ 117 h 189"/>
                  <a:gd name="T80" fmla="*/ 1 w 188"/>
                  <a:gd name="T81" fmla="*/ 102 h 189"/>
                  <a:gd name="T82" fmla="*/ 8 w 188"/>
                  <a:gd name="T83" fmla="*/ 87 h 189"/>
                  <a:gd name="T84" fmla="*/ 31 w 188"/>
                  <a:gd name="T85" fmla="*/ 73 h 189"/>
                  <a:gd name="T86" fmla="*/ 44 w 188"/>
                  <a:gd name="T87" fmla="*/ 65 h 189"/>
                  <a:gd name="T88" fmla="*/ 46 w 188"/>
                  <a:gd name="T89" fmla="*/ 48 h 189"/>
                  <a:gd name="T90" fmla="*/ 49 w 188"/>
                  <a:gd name="T91" fmla="*/ 37 h 189"/>
                  <a:gd name="T92" fmla="*/ 48 w 188"/>
                  <a:gd name="T93" fmla="*/ 27 h 189"/>
                  <a:gd name="T94" fmla="*/ 51 w 188"/>
                  <a:gd name="T95" fmla="*/ 20 h 189"/>
                  <a:gd name="T96" fmla="*/ 63 w 188"/>
                  <a:gd name="T97" fmla="*/ 12 h 189"/>
                  <a:gd name="T98" fmla="*/ 68 w 188"/>
                  <a:gd name="T99" fmla="*/ 5 h 189"/>
                  <a:gd name="T100" fmla="*/ 77 w 188"/>
                  <a:gd name="T101" fmla="*/ 0 h 189"/>
                  <a:gd name="T102" fmla="*/ 84 w 188"/>
                  <a:gd name="T103" fmla="*/ 0 h 189"/>
                  <a:gd name="T104" fmla="*/ 92 w 188"/>
                  <a:gd name="T105" fmla="*/ 2 h 189"/>
                  <a:gd name="T106" fmla="*/ 101 w 188"/>
                  <a:gd name="T107" fmla="*/ 0 h 189"/>
                  <a:gd name="T108" fmla="*/ 104 w 188"/>
                  <a:gd name="T109" fmla="*/ 2 h 189"/>
                  <a:gd name="T110" fmla="*/ 104 w 188"/>
                  <a:gd name="T111" fmla="*/ 8 h 189"/>
                  <a:gd name="T112" fmla="*/ 109 w 188"/>
                  <a:gd name="T113" fmla="*/ 5 h 189"/>
                  <a:gd name="T114" fmla="*/ 114 w 188"/>
                  <a:gd name="T1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189">
                    <a:moveTo>
                      <a:pt x="114" y="5"/>
                    </a:moveTo>
                    <a:lnTo>
                      <a:pt x="114" y="5"/>
                    </a:lnTo>
                    <a:lnTo>
                      <a:pt x="114" y="7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20" y="20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1" y="22"/>
                    </a:lnTo>
                    <a:lnTo>
                      <a:pt x="123" y="22"/>
                    </a:lnTo>
                    <a:lnTo>
                      <a:pt x="123" y="24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6" y="32"/>
                    </a:lnTo>
                    <a:lnTo>
                      <a:pt x="128" y="32"/>
                    </a:lnTo>
                    <a:lnTo>
                      <a:pt x="130" y="32"/>
                    </a:lnTo>
                    <a:lnTo>
                      <a:pt x="132" y="34"/>
                    </a:lnTo>
                    <a:lnTo>
                      <a:pt x="133" y="36"/>
                    </a:lnTo>
                    <a:lnTo>
                      <a:pt x="133" y="36"/>
                    </a:lnTo>
                    <a:lnTo>
                      <a:pt x="137" y="36"/>
                    </a:lnTo>
                    <a:lnTo>
                      <a:pt x="142" y="36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42" y="39"/>
                    </a:lnTo>
                    <a:lnTo>
                      <a:pt x="138" y="39"/>
                    </a:lnTo>
                    <a:lnTo>
                      <a:pt x="138" y="41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38" y="46"/>
                    </a:lnTo>
                    <a:lnTo>
                      <a:pt x="140" y="48"/>
                    </a:lnTo>
                    <a:lnTo>
                      <a:pt x="140" y="49"/>
                    </a:lnTo>
                    <a:lnTo>
                      <a:pt x="140" y="49"/>
                    </a:lnTo>
                    <a:lnTo>
                      <a:pt x="142" y="51"/>
                    </a:lnTo>
                    <a:lnTo>
                      <a:pt x="140" y="53"/>
                    </a:lnTo>
                    <a:lnTo>
                      <a:pt x="138" y="53"/>
                    </a:lnTo>
                    <a:lnTo>
                      <a:pt x="137" y="54"/>
                    </a:lnTo>
                    <a:lnTo>
                      <a:pt x="132" y="60"/>
                    </a:lnTo>
                    <a:lnTo>
                      <a:pt x="132" y="61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0" y="65"/>
                    </a:lnTo>
                    <a:lnTo>
                      <a:pt x="128" y="65"/>
                    </a:lnTo>
                    <a:lnTo>
                      <a:pt x="128" y="66"/>
                    </a:lnTo>
                    <a:lnTo>
                      <a:pt x="128" y="68"/>
                    </a:lnTo>
                    <a:lnTo>
                      <a:pt x="128" y="68"/>
                    </a:lnTo>
                    <a:lnTo>
                      <a:pt x="130" y="71"/>
                    </a:lnTo>
                    <a:lnTo>
                      <a:pt x="130" y="73"/>
                    </a:lnTo>
                    <a:lnTo>
                      <a:pt x="130" y="75"/>
                    </a:lnTo>
                    <a:lnTo>
                      <a:pt x="128" y="77"/>
                    </a:lnTo>
                    <a:lnTo>
                      <a:pt x="126" y="78"/>
                    </a:lnTo>
                    <a:lnTo>
                      <a:pt x="126" y="80"/>
                    </a:lnTo>
                    <a:lnTo>
                      <a:pt x="128" y="80"/>
                    </a:lnTo>
                    <a:lnTo>
                      <a:pt x="132" y="85"/>
                    </a:lnTo>
                    <a:lnTo>
                      <a:pt x="133" y="87"/>
                    </a:lnTo>
                    <a:lnTo>
                      <a:pt x="135" y="87"/>
                    </a:lnTo>
                    <a:lnTo>
                      <a:pt x="135" y="87"/>
                    </a:lnTo>
                    <a:lnTo>
                      <a:pt x="137" y="87"/>
                    </a:lnTo>
                    <a:lnTo>
                      <a:pt x="137" y="89"/>
                    </a:lnTo>
                    <a:lnTo>
                      <a:pt x="137" y="89"/>
                    </a:lnTo>
                    <a:lnTo>
                      <a:pt x="137" y="90"/>
                    </a:lnTo>
                    <a:lnTo>
                      <a:pt x="138" y="90"/>
                    </a:lnTo>
                    <a:lnTo>
                      <a:pt x="138" y="92"/>
                    </a:lnTo>
                    <a:lnTo>
                      <a:pt x="142" y="95"/>
                    </a:lnTo>
                    <a:lnTo>
                      <a:pt x="142" y="97"/>
                    </a:lnTo>
                    <a:lnTo>
                      <a:pt x="140" y="99"/>
                    </a:lnTo>
                    <a:lnTo>
                      <a:pt x="140" y="100"/>
                    </a:lnTo>
                    <a:lnTo>
                      <a:pt x="140" y="102"/>
                    </a:lnTo>
                    <a:lnTo>
                      <a:pt x="140" y="102"/>
                    </a:lnTo>
                    <a:lnTo>
                      <a:pt x="143" y="102"/>
                    </a:lnTo>
                    <a:lnTo>
                      <a:pt x="145" y="102"/>
                    </a:lnTo>
                    <a:lnTo>
                      <a:pt x="149" y="106"/>
                    </a:lnTo>
                    <a:lnTo>
                      <a:pt x="154" y="109"/>
                    </a:lnTo>
                    <a:lnTo>
                      <a:pt x="157" y="111"/>
                    </a:lnTo>
                    <a:lnTo>
                      <a:pt x="161" y="112"/>
                    </a:lnTo>
                    <a:lnTo>
                      <a:pt x="162" y="112"/>
                    </a:lnTo>
                    <a:lnTo>
                      <a:pt x="164" y="114"/>
                    </a:lnTo>
                    <a:lnTo>
                      <a:pt x="164" y="114"/>
                    </a:lnTo>
                    <a:lnTo>
                      <a:pt x="166" y="116"/>
                    </a:lnTo>
                    <a:lnTo>
                      <a:pt x="167" y="121"/>
                    </a:lnTo>
                    <a:lnTo>
                      <a:pt x="169" y="121"/>
                    </a:lnTo>
                    <a:lnTo>
                      <a:pt x="171" y="124"/>
                    </a:lnTo>
                    <a:lnTo>
                      <a:pt x="174" y="128"/>
                    </a:lnTo>
                    <a:lnTo>
                      <a:pt x="173" y="133"/>
                    </a:lnTo>
                    <a:lnTo>
                      <a:pt x="171" y="136"/>
                    </a:lnTo>
                    <a:lnTo>
                      <a:pt x="171" y="143"/>
                    </a:lnTo>
                    <a:lnTo>
                      <a:pt x="171" y="146"/>
                    </a:lnTo>
                    <a:lnTo>
                      <a:pt x="174" y="146"/>
                    </a:lnTo>
                    <a:lnTo>
                      <a:pt x="178" y="146"/>
                    </a:lnTo>
                    <a:lnTo>
                      <a:pt x="178" y="150"/>
                    </a:lnTo>
                    <a:lnTo>
                      <a:pt x="178" y="153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9" y="158"/>
                    </a:lnTo>
                    <a:lnTo>
                      <a:pt x="179" y="160"/>
                    </a:lnTo>
                    <a:lnTo>
                      <a:pt x="181" y="162"/>
                    </a:lnTo>
                    <a:lnTo>
                      <a:pt x="183" y="162"/>
                    </a:lnTo>
                    <a:lnTo>
                      <a:pt x="183" y="162"/>
                    </a:lnTo>
                    <a:lnTo>
                      <a:pt x="185" y="164"/>
                    </a:lnTo>
                    <a:lnTo>
                      <a:pt x="185" y="164"/>
                    </a:lnTo>
                    <a:lnTo>
                      <a:pt x="185" y="165"/>
                    </a:lnTo>
                    <a:lnTo>
                      <a:pt x="185" y="165"/>
                    </a:lnTo>
                    <a:lnTo>
                      <a:pt x="185" y="167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6" y="169"/>
                    </a:lnTo>
                    <a:lnTo>
                      <a:pt x="183" y="169"/>
                    </a:lnTo>
                    <a:lnTo>
                      <a:pt x="179" y="167"/>
                    </a:lnTo>
                    <a:lnTo>
                      <a:pt x="178" y="167"/>
                    </a:lnTo>
                    <a:lnTo>
                      <a:pt x="176" y="169"/>
                    </a:lnTo>
                    <a:lnTo>
                      <a:pt x="176" y="169"/>
                    </a:lnTo>
                    <a:lnTo>
                      <a:pt x="173" y="167"/>
                    </a:lnTo>
                    <a:lnTo>
                      <a:pt x="171" y="165"/>
                    </a:lnTo>
                    <a:lnTo>
                      <a:pt x="169" y="165"/>
                    </a:lnTo>
                    <a:lnTo>
                      <a:pt x="167" y="165"/>
                    </a:lnTo>
                    <a:lnTo>
                      <a:pt x="164" y="167"/>
                    </a:lnTo>
                    <a:lnTo>
                      <a:pt x="162" y="167"/>
                    </a:lnTo>
                    <a:lnTo>
                      <a:pt x="161" y="169"/>
                    </a:lnTo>
                    <a:lnTo>
                      <a:pt x="159" y="169"/>
                    </a:lnTo>
                    <a:lnTo>
                      <a:pt x="159" y="169"/>
                    </a:lnTo>
                    <a:lnTo>
                      <a:pt x="159" y="172"/>
                    </a:lnTo>
                    <a:lnTo>
                      <a:pt x="157" y="175"/>
                    </a:lnTo>
                    <a:lnTo>
                      <a:pt x="155" y="179"/>
                    </a:lnTo>
                    <a:lnTo>
                      <a:pt x="154" y="182"/>
                    </a:lnTo>
                    <a:lnTo>
                      <a:pt x="152" y="184"/>
                    </a:lnTo>
                    <a:lnTo>
                      <a:pt x="149" y="187"/>
                    </a:lnTo>
                    <a:lnTo>
                      <a:pt x="145" y="189"/>
                    </a:lnTo>
                    <a:lnTo>
                      <a:pt x="137" y="187"/>
                    </a:lnTo>
                    <a:lnTo>
                      <a:pt x="128" y="187"/>
                    </a:lnTo>
                    <a:lnTo>
                      <a:pt x="120" y="186"/>
                    </a:lnTo>
                    <a:lnTo>
                      <a:pt x="114" y="186"/>
                    </a:lnTo>
                    <a:lnTo>
                      <a:pt x="113" y="186"/>
                    </a:lnTo>
                    <a:lnTo>
                      <a:pt x="108" y="181"/>
                    </a:lnTo>
                    <a:lnTo>
                      <a:pt x="102" y="177"/>
                    </a:lnTo>
                    <a:lnTo>
                      <a:pt x="96" y="172"/>
                    </a:lnTo>
                    <a:lnTo>
                      <a:pt x="89" y="167"/>
                    </a:lnTo>
                    <a:lnTo>
                      <a:pt x="82" y="162"/>
                    </a:lnTo>
                    <a:lnTo>
                      <a:pt x="78" y="157"/>
                    </a:lnTo>
                    <a:lnTo>
                      <a:pt x="72" y="152"/>
                    </a:lnTo>
                    <a:lnTo>
                      <a:pt x="66" y="148"/>
                    </a:lnTo>
                    <a:lnTo>
                      <a:pt x="63" y="145"/>
                    </a:lnTo>
                    <a:lnTo>
                      <a:pt x="58" y="141"/>
                    </a:lnTo>
                    <a:lnTo>
                      <a:pt x="53" y="138"/>
                    </a:lnTo>
                    <a:lnTo>
                      <a:pt x="48" y="135"/>
                    </a:lnTo>
                    <a:lnTo>
                      <a:pt x="43" y="133"/>
                    </a:lnTo>
                    <a:lnTo>
                      <a:pt x="39" y="129"/>
                    </a:lnTo>
                    <a:lnTo>
                      <a:pt x="32" y="126"/>
                    </a:lnTo>
                    <a:lnTo>
                      <a:pt x="31" y="124"/>
                    </a:lnTo>
                    <a:lnTo>
                      <a:pt x="24" y="124"/>
                    </a:lnTo>
                    <a:lnTo>
                      <a:pt x="17" y="123"/>
                    </a:lnTo>
                    <a:lnTo>
                      <a:pt x="12" y="121"/>
                    </a:lnTo>
                    <a:lnTo>
                      <a:pt x="7" y="121"/>
                    </a:lnTo>
                    <a:lnTo>
                      <a:pt x="10" y="117"/>
                    </a:lnTo>
                    <a:lnTo>
                      <a:pt x="8" y="116"/>
                    </a:lnTo>
                    <a:lnTo>
                      <a:pt x="7" y="116"/>
                    </a:lnTo>
                    <a:lnTo>
                      <a:pt x="5" y="117"/>
                    </a:lnTo>
                    <a:lnTo>
                      <a:pt x="3" y="112"/>
                    </a:lnTo>
                    <a:lnTo>
                      <a:pt x="5" y="112"/>
                    </a:lnTo>
                    <a:lnTo>
                      <a:pt x="3" y="107"/>
                    </a:lnTo>
                    <a:lnTo>
                      <a:pt x="1" y="102"/>
                    </a:lnTo>
                    <a:lnTo>
                      <a:pt x="1" y="97"/>
                    </a:lnTo>
                    <a:lnTo>
                      <a:pt x="0" y="92"/>
                    </a:lnTo>
                    <a:lnTo>
                      <a:pt x="5" y="89"/>
                    </a:lnTo>
                    <a:lnTo>
                      <a:pt x="8" y="87"/>
                    </a:lnTo>
                    <a:lnTo>
                      <a:pt x="15" y="83"/>
                    </a:lnTo>
                    <a:lnTo>
                      <a:pt x="20" y="80"/>
                    </a:lnTo>
                    <a:lnTo>
                      <a:pt x="25" y="77"/>
                    </a:lnTo>
                    <a:lnTo>
                      <a:pt x="31" y="73"/>
                    </a:lnTo>
                    <a:lnTo>
                      <a:pt x="36" y="70"/>
                    </a:lnTo>
                    <a:lnTo>
                      <a:pt x="41" y="70"/>
                    </a:lnTo>
                    <a:lnTo>
                      <a:pt x="43" y="68"/>
                    </a:lnTo>
                    <a:lnTo>
                      <a:pt x="44" y="65"/>
                    </a:lnTo>
                    <a:lnTo>
                      <a:pt x="46" y="61"/>
                    </a:lnTo>
                    <a:lnTo>
                      <a:pt x="46" y="60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49" y="41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8" y="34"/>
                    </a:lnTo>
                    <a:lnTo>
                      <a:pt x="48" y="31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2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4" y="19"/>
                    </a:lnTo>
                    <a:lnTo>
                      <a:pt x="58" y="17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6" y="8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3" y="2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99" y="2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4" y="3"/>
                    </a:lnTo>
                    <a:lnTo>
                      <a:pt x="104" y="7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8" y="7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12"/>
              <p:cNvSpPr>
                <a:spLocks noEditPoints="1"/>
              </p:cNvSpPr>
              <p:nvPr/>
            </p:nvSpPr>
            <p:spPr bwMode="auto">
              <a:xfrm>
                <a:off x="4482" y="2222"/>
                <a:ext cx="369" cy="333"/>
              </a:xfrm>
              <a:custGeom>
                <a:avLst/>
                <a:gdLst>
                  <a:gd name="T0" fmla="*/ 25 w 369"/>
                  <a:gd name="T1" fmla="*/ 17 h 333"/>
                  <a:gd name="T2" fmla="*/ 54 w 369"/>
                  <a:gd name="T3" fmla="*/ 16 h 333"/>
                  <a:gd name="T4" fmla="*/ 78 w 369"/>
                  <a:gd name="T5" fmla="*/ 5 h 333"/>
                  <a:gd name="T6" fmla="*/ 82 w 369"/>
                  <a:gd name="T7" fmla="*/ 19 h 333"/>
                  <a:gd name="T8" fmla="*/ 80 w 369"/>
                  <a:gd name="T9" fmla="*/ 26 h 333"/>
                  <a:gd name="T10" fmla="*/ 92 w 369"/>
                  <a:gd name="T11" fmla="*/ 34 h 333"/>
                  <a:gd name="T12" fmla="*/ 114 w 369"/>
                  <a:gd name="T13" fmla="*/ 58 h 333"/>
                  <a:gd name="T14" fmla="*/ 179 w 369"/>
                  <a:gd name="T15" fmla="*/ 72 h 333"/>
                  <a:gd name="T16" fmla="*/ 191 w 369"/>
                  <a:gd name="T17" fmla="*/ 68 h 333"/>
                  <a:gd name="T18" fmla="*/ 207 w 369"/>
                  <a:gd name="T19" fmla="*/ 51 h 333"/>
                  <a:gd name="T20" fmla="*/ 234 w 369"/>
                  <a:gd name="T21" fmla="*/ 43 h 333"/>
                  <a:gd name="T22" fmla="*/ 253 w 369"/>
                  <a:gd name="T23" fmla="*/ 39 h 333"/>
                  <a:gd name="T24" fmla="*/ 265 w 369"/>
                  <a:gd name="T25" fmla="*/ 48 h 333"/>
                  <a:gd name="T26" fmla="*/ 284 w 369"/>
                  <a:gd name="T27" fmla="*/ 51 h 333"/>
                  <a:gd name="T28" fmla="*/ 301 w 369"/>
                  <a:gd name="T29" fmla="*/ 65 h 333"/>
                  <a:gd name="T30" fmla="*/ 328 w 369"/>
                  <a:gd name="T31" fmla="*/ 85 h 333"/>
                  <a:gd name="T32" fmla="*/ 330 w 369"/>
                  <a:gd name="T33" fmla="*/ 99 h 333"/>
                  <a:gd name="T34" fmla="*/ 328 w 369"/>
                  <a:gd name="T35" fmla="*/ 111 h 333"/>
                  <a:gd name="T36" fmla="*/ 325 w 369"/>
                  <a:gd name="T37" fmla="*/ 123 h 333"/>
                  <a:gd name="T38" fmla="*/ 318 w 369"/>
                  <a:gd name="T39" fmla="*/ 131 h 333"/>
                  <a:gd name="T40" fmla="*/ 323 w 369"/>
                  <a:gd name="T41" fmla="*/ 150 h 333"/>
                  <a:gd name="T42" fmla="*/ 321 w 369"/>
                  <a:gd name="T43" fmla="*/ 179 h 333"/>
                  <a:gd name="T44" fmla="*/ 340 w 369"/>
                  <a:gd name="T45" fmla="*/ 200 h 333"/>
                  <a:gd name="T46" fmla="*/ 328 w 369"/>
                  <a:gd name="T47" fmla="*/ 239 h 333"/>
                  <a:gd name="T48" fmla="*/ 347 w 369"/>
                  <a:gd name="T49" fmla="*/ 261 h 333"/>
                  <a:gd name="T50" fmla="*/ 361 w 369"/>
                  <a:gd name="T51" fmla="*/ 283 h 333"/>
                  <a:gd name="T52" fmla="*/ 369 w 369"/>
                  <a:gd name="T53" fmla="*/ 288 h 333"/>
                  <a:gd name="T54" fmla="*/ 366 w 369"/>
                  <a:gd name="T55" fmla="*/ 300 h 333"/>
                  <a:gd name="T56" fmla="*/ 347 w 369"/>
                  <a:gd name="T57" fmla="*/ 307 h 333"/>
                  <a:gd name="T58" fmla="*/ 339 w 369"/>
                  <a:gd name="T59" fmla="*/ 321 h 333"/>
                  <a:gd name="T60" fmla="*/ 318 w 369"/>
                  <a:gd name="T61" fmla="*/ 329 h 333"/>
                  <a:gd name="T62" fmla="*/ 287 w 369"/>
                  <a:gd name="T63" fmla="*/ 326 h 333"/>
                  <a:gd name="T64" fmla="*/ 253 w 369"/>
                  <a:gd name="T65" fmla="*/ 316 h 333"/>
                  <a:gd name="T66" fmla="*/ 236 w 369"/>
                  <a:gd name="T67" fmla="*/ 288 h 333"/>
                  <a:gd name="T68" fmla="*/ 208 w 369"/>
                  <a:gd name="T69" fmla="*/ 302 h 333"/>
                  <a:gd name="T70" fmla="*/ 178 w 369"/>
                  <a:gd name="T71" fmla="*/ 293 h 333"/>
                  <a:gd name="T72" fmla="*/ 145 w 369"/>
                  <a:gd name="T73" fmla="*/ 275 h 333"/>
                  <a:gd name="T74" fmla="*/ 131 w 369"/>
                  <a:gd name="T75" fmla="*/ 249 h 333"/>
                  <a:gd name="T76" fmla="*/ 118 w 369"/>
                  <a:gd name="T77" fmla="*/ 230 h 333"/>
                  <a:gd name="T78" fmla="*/ 97 w 369"/>
                  <a:gd name="T79" fmla="*/ 218 h 333"/>
                  <a:gd name="T80" fmla="*/ 94 w 369"/>
                  <a:gd name="T81" fmla="*/ 225 h 333"/>
                  <a:gd name="T82" fmla="*/ 84 w 369"/>
                  <a:gd name="T83" fmla="*/ 224 h 333"/>
                  <a:gd name="T84" fmla="*/ 77 w 369"/>
                  <a:gd name="T85" fmla="*/ 210 h 333"/>
                  <a:gd name="T86" fmla="*/ 66 w 369"/>
                  <a:gd name="T87" fmla="*/ 181 h 333"/>
                  <a:gd name="T88" fmla="*/ 42 w 369"/>
                  <a:gd name="T89" fmla="*/ 162 h 333"/>
                  <a:gd name="T90" fmla="*/ 36 w 369"/>
                  <a:gd name="T91" fmla="*/ 149 h 333"/>
                  <a:gd name="T92" fmla="*/ 27 w 369"/>
                  <a:gd name="T93" fmla="*/ 137 h 333"/>
                  <a:gd name="T94" fmla="*/ 31 w 369"/>
                  <a:gd name="T95" fmla="*/ 125 h 333"/>
                  <a:gd name="T96" fmla="*/ 37 w 369"/>
                  <a:gd name="T97" fmla="*/ 106 h 333"/>
                  <a:gd name="T98" fmla="*/ 34 w 369"/>
                  <a:gd name="T99" fmla="*/ 96 h 333"/>
                  <a:gd name="T100" fmla="*/ 22 w 369"/>
                  <a:gd name="T101" fmla="*/ 82 h 333"/>
                  <a:gd name="T102" fmla="*/ 15 w 369"/>
                  <a:gd name="T103" fmla="*/ 74 h 333"/>
                  <a:gd name="T104" fmla="*/ 10 w 369"/>
                  <a:gd name="T105" fmla="*/ 58 h 333"/>
                  <a:gd name="T106" fmla="*/ 3 w 369"/>
                  <a:gd name="T107" fmla="*/ 46 h 333"/>
                  <a:gd name="T108" fmla="*/ 7 w 369"/>
                  <a:gd name="T109" fmla="*/ 36 h 333"/>
                  <a:gd name="T110" fmla="*/ 1 w 369"/>
                  <a:gd name="T111" fmla="*/ 21 h 333"/>
                  <a:gd name="T112" fmla="*/ 0 w 369"/>
                  <a:gd name="T113" fmla="*/ 10 h 333"/>
                  <a:gd name="T114" fmla="*/ 13 w 369"/>
                  <a:gd name="T115" fmla="*/ 4 h 333"/>
                  <a:gd name="T116" fmla="*/ 224 w 369"/>
                  <a:gd name="T117" fmla="*/ 300 h 333"/>
                  <a:gd name="T118" fmla="*/ 226 w 369"/>
                  <a:gd name="T119" fmla="*/ 29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9" h="333">
                    <a:moveTo>
                      <a:pt x="15" y="4"/>
                    </a:moveTo>
                    <a:lnTo>
                      <a:pt x="15" y="4"/>
                    </a:lnTo>
                    <a:lnTo>
                      <a:pt x="19" y="9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53" y="17"/>
                    </a:lnTo>
                    <a:lnTo>
                      <a:pt x="54" y="16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3" y="9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72" y="4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8" y="5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82" y="17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0" y="21"/>
                    </a:lnTo>
                    <a:lnTo>
                      <a:pt x="78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5" y="22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0" y="29"/>
                    </a:lnTo>
                    <a:lnTo>
                      <a:pt x="82" y="29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7" y="34"/>
                    </a:lnTo>
                    <a:lnTo>
                      <a:pt x="89" y="34"/>
                    </a:lnTo>
                    <a:lnTo>
                      <a:pt x="92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4" y="41"/>
                    </a:lnTo>
                    <a:lnTo>
                      <a:pt x="94" y="43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7" y="51"/>
                    </a:lnTo>
                    <a:lnTo>
                      <a:pt x="99" y="53"/>
                    </a:lnTo>
                    <a:lnTo>
                      <a:pt x="102" y="55"/>
                    </a:lnTo>
                    <a:lnTo>
                      <a:pt x="104" y="56"/>
                    </a:lnTo>
                    <a:lnTo>
                      <a:pt x="109" y="56"/>
                    </a:lnTo>
                    <a:lnTo>
                      <a:pt x="114" y="58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18" y="60"/>
                    </a:lnTo>
                    <a:lnTo>
                      <a:pt x="121" y="65"/>
                    </a:lnTo>
                    <a:lnTo>
                      <a:pt x="125" y="68"/>
                    </a:lnTo>
                    <a:lnTo>
                      <a:pt x="131" y="72"/>
                    </a:lnTo>
                    <a:lnTo>
                      <a:pt x="135" y="74"/>
                    </a:lnTo>
                    <a:lnTo>
                      <a:pt x="149" y="77"/>
                    </a:lnTo>
                    <a:lnTo>
                      <a:pt x="155" y="77"/>
                    </a:lnTo>
                    <a:lnTo>
                      <a:pt x="179" y="72"/>
                    </a:lnTo>
                    <a:lnTo>
                      <a:pt x="186" y="70"/>
                    </a:lnTo>
                    <a:lnTo>
                      <a:pt x="190" y="70"/>
                    </a:lnTo>
                    <a:lnTo>
                      <a:pt x="188" y="70"/>
                    </a:lnTo>
                    <a:lnTo>
                      <a:pt x="185" y="72"/>
                    </a:lnTo>
                    <a:lnTo>
                      <a:pt x="186" y="72"/>
                    </a:lnTo>
                    <a:lnTo>
                      <a:pt x="190" y="72"/>
                    </a:lnTo>
                    <a:lnTo>
                      <a:pt x="190" y="72"/>
                    </a:lnTo>
                    <a:lnTo>
                      <a:pt x="191" y="72"/>
                    </a:lnTo>
                    <a:lnTo>
                      <a:pt x="191" y="70"/>
                    </a:lnTo>
                    <a:lnTo>
                      <a:pt x="191" y="68"/>
                    </a:lnTo>
                    <a:lnTo>
                      <a:pt x="190" y="63"/>
                    </a:lnTo>
                    <a:lnTo>
                      <a:pt x="190" y="60"/>
                    </a:lnTo>
                    <a:lnTo>
                      <a:pt x="195" y="60"/>
                    </a:lnTo>
                    <a:lnTo>
                      <a:pt x="196" y="60"/>
                    </a:lnTo>
                    <a:lnTo>
                      <a:pt x="200" y="58"/>
                    </a:lnTo>
                    <a:lnTo>
                      <a:pt x="202" y="58"/>
                    </a:lnTo>
                    <a:lnTo>
                      <a:pt x="203" y="58"/>
                    </a:lnTo>
                    <a:lnTo>
                      <a:pt x="205" y="56"/>
                    </a:lnTo>
                    <a:lnTo>
                      <a:pt x="205" y="56"/>
                    </a:lnTo>
                    <a:lnTo>
                      <a:pt x="207" y="51"/>
                    </a:lnTo>
                    <a:lnTo>
                      <a:pt x="208" y="50"/>
                    </a:lnTo>
                    <a:lnTo>
                      <a:pt x="212" y="46"/>
                    </a:lnTo>
                    <a:lnTo>
                      <a:pt x="215" y="45"/>
                    </a:lnTo>
                    <a:lnTo>
                      <a:pt x="217" y="43"/>
                    </a:lnTo>
                    <a:lnTo>
                      <a:pt x="222" y="41"/>
                    </a:lnTo>
                    <a:lnTo>
                      <a:pt x="226" y="41"/>
                    </a:lnTo>
                    <a:lnTo>
                      <a:pt x="231" y="43"/>
                    </a:lnTo>
                    <a:lnTo>
                      <a:pt x="232" y="43"/>
                    </a:lnTo>
                    <a:lnTo>
                      <a:pt x="234" y="43"/>
                    </a:lnTo>
                    <a:lnTo>
                      <a:pt x="234" y="43"/>
                    </a:lnTo>
                    <a:lnTo>
                      <a:pt x="236" y="41"/>
                    </a:lnTo>
                    <a:lnTo>
                      <a:pt x="236" y="39"/>
                    </a:lnTo>
                    <a:lnTo>
                      <a:pt x="236" y="39"/>
                    </a:lnTo>
                    <a:lnTo>
                      <a:pt x="238" y="38"/>
                    </a:lnTo>
                    <a:lnTo>
                      <a:pt x="239" y="38"/>
                    </a:lnTo>
                    <a:lnTo>
                      <a:pt x="243" y="38"/>
                    </a:lnTo>
                    <a:lnTo>
                      <a:pt x="244" y="38"/>
                    </a:lnTo>
                    <a:lnTo>
                      <a:pt x="246" y="39"/>
                    </a:lnTo>
                    <a:lnTo>
                      <a:pt x="250" y="39"/>
                    </a:lnTo>
                    <a:lnTo>
                      <a:pt x="253" y="39"/>
                    </a:lnTo>
                    <a:lnTo>
                      <a:pt x="253" y="39"/>
                    </a:lnTo>
                    <a:lnTo>
                      <a:pt x="255" y="41"/>
                    </a:lnTo>
                    <a:lnTo>
                      <a:pt x="255" y="41"/>
                    </a:lnTo>
                    <a:lnTo>
                      <a:pt x="255" y="43"/>
                    </a:lnTo>
                    <a:lnTo>
                      <a:pt x="255" y="45"/>
                    </a:lnTo>
                    <a:lnTo>
                      <a:pt x="255" y="45"/>
                    </a:lnTo>
                    <a:lnTo>
                      <a:pt x="256" y="45"/>
                    </a:lnTo>
                    <a:lnTo>
                      <a:pt x="258" y="46"/>
                    </a:lnTo>
                    <a:lnTo>
                      <a:pt x="262" y="46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70" y="50"/>
                    </a:lnTo>
                    <a:lnTo>
                      <a:pt x="273" y="51"/>
                    </a:lnTo>
                    <a:lnTo>
                      <a:pt x="273" y="53"/>
                    </a:lnTo>
                    <a:lnTo>
                      <a:pt x="275" y="53"/>
                    </a:lnTo>
                    <a:lnTo>
                      <a:pt x="277" y="53"/>
                    </a:lnTo>
                    <a:lnTo>
                      <a:pt x="279" y="51"/>
                    </a:lnTo>
                    <a:lnTo>
                      <a:pt x="280" y="53"/>
                    </a:lnTo>
                    <a:lnTo>
                      <a:pt x="282" y="53"/>
                    </a:lnTo>
                    <a:lnTo>
                      <a:pt x="284" y="51"/>
                    </a:lnTo>
                    <a:lnTo>
                      <a:pt x="285" y="53"/>
                    </a:lnTo>
                    <a:lnTo>
                      <a:pt x="292" y="55"/>
                    </a:lnTo>
                    <a:lnTo>
                      <a:pt x="292" y="55"/>
                    </a:lnTo>
                    <a:lnTo>
                      <a:pt x="292" y="56"/>
                    </a:lnTo>
                    <a:lnTo>
                      <a:pt x="294" y="56"/>
                    </a:lnTo>
                    <a:lnTo>
                      <a:pt x="294" y="58"/>
                    </a:lnTo>
                    <a:lnTo>
                      <a:pt x="294" y="60"/>
                    </a:lnTo>
                    <a:lnTo>
                      <a:pt x="296" y="62"/>
                    </a:lnTo>
                    <a:lnTo>
                      <a:pt x="297" y="63"/>
                    </a:lnTo>
                    <a:lnTo>
                      <a:pt x="301" y="65"/>
                    </a:lnTo>
                    <a:lnTo>
                      <a:pt x="306" y="67"/>
                    </a:lnTo>
                    <a:lnTo>
                      <a:pt x="308" y="68"/>
                    </a:lnTo>
                    <a:lnTo>
                      <a:pt x="309" y="72"/>
                    </a:lnTo>
                    <a:lnTo>
                      <a:pt x="313" y="77"/>
                    </a:lnTo>
                    <a:lnTo>
                      <a:pt x="313" y="77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28" y="79"/>
                    </a:lnTo>
                    <a:lnTo>
                      <a:pt x="328" y="82"/>
                    </a:lnTo>
                    <a:lnTo>
                      <a:pt x="328" y="85"/>
                    </a:lnTo>
                    <a:lnTo>
                      <a:pt x="330" y="87"/>
                    </a:lnTo>
                    <a:lnTo>
                      <a:pt x="330" y="89"/>
                    </a:lnTo>
                    <a:lnTo>
                      <a:pt x="328" y="91"/>
                    </a:lnTo>
                    <a:lnTo>
                      <a:pt x="328" y="92"/>
                    </a:lnTo>
                    <a:lnTo>
                      <a:pt x="328" y="92"/>
                    </a:lnTo>
                    <a:lnTo>
                      <a:pt x="330" y="92"/>
                    </a:lnTo>
                    <a:lnTo>
                      <a:pt x="330" y="94"/>
                    </a:lnTo>
                    <a:lnTo>
                      <a:pt x="330" y="97"/>
                    </a:lnTo>
                    <a:lnTo>
                      <a:pt x="330" y="99"/>
                    </a:lnTo>
                    <a:lnTo>
                      <a:pt x="330" y="99"/>
                    </a:lnTo>
                    <a:lnTo>
                      <a:pt x="330" y="101"/>
                    </a:lnTo>
                    <a:lnTo>
                      <a:pt x="332" y="102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6"/>
                    </a:lnTo>
                    <a:lnTo>
                      <a:pt x="330" y="106"/>
                    </a:lnTo>
                    <a:lnTo>
                      <a:pt x="328" y="108"/>
                    </a:lnTo>
                    <a:lnTo>
                      <a:pt x="328" y="108"/>
                    </a:lnTo>
                    <a:lnTo>
                      <a:pt x="327" y="109"/>
                    </a:lnTo>
                    <a:lnTo>
                      <a:pt x="328" y="111"/>
                    </a:lnTo>
                    <a:lnTo>
                      <a:pt x="328" y="111"/>
                    </a:lnTo>
                    <a:lnTo>
                      <a:pt x="328" y="113"/>
                    </a:lnTo>
                    <a:lnTo>
                      <a:pt x="328" y="114"/>
                    </a:lnTo>
                    <a:lnTo>
                      <a:pt x="328" y="114"/>
                    </a:lnTo>
                    <a:lnTo>
                      <a:pt x="327" y="116"/>
                    </a:lnTo>
                    <a:lnTo>
                      <a:pt x="327" y="118"/>
                    </a:lnTo>
                    <a:lnTo>
                      <a:pt x="327" y="120"/>
                    </a:lnTo>
                    <a:lnTo>
                      <a:pt x="325" y="121"/>
                    </a:lnTo>
                    <a:lnTo>
                      <a:pt x="325" y="121"/>
                    </a:lnTo>
                    <a:lnTo>
                      <a:pt x="325" y="123"/>
                    </a:lnTo>
                    <a:lnTo>
                      <a:pt x="323" y="123"/>
                    </a:lnTo>
                    <a:lnTo>
                      <a:pt x="323" y="125"/>
                    </a:lnTo>
                    <a:lnTo>
                      <a:pt x="321" y="125"/>
                    </a:lnTo>
                    <a:lnTo>
                      <a:pt x="320" y="126"/>
                    </a:lnTo>
                    <a:lnTo>
                      <a:pt x="320" y="126"/>
                    </a:lnTo>
                    <a:lnTo>
                      <a:pt x="320" y="126"/>
                    </a:lnTo>
                    <a:lnTo>
                      <a:pt x="321" y="128"/>
                    </a:lnTo>
                    <a:lnTo>
                      <a:pt x="321" y="128"/>
                    </a:lnTo>
                    <a:lnTo>
                      <a:pt x="323" y="131"/>
                    </a:lnTo>
                    <a:lnTo>
                      <a:pt x="318" y="131"/>
                    </a:lnTo>
                    <a:lnTo>
                      <a:pt x="318" y="133"/>
                    </a:lnTo>
                    <a:lnTo>
                      <a:pt x="316" y="137"/>
                    </a:lnTo>
                    <a:lnTo>
                      <a:pt x="316" y="142"/>
                    </a:lnTo>
                    <a:lnTo>
                      <a:pt x="316" y="145"/>
                    </a:lnTo>
                    <a:lnTo>
                      <a:pt x="316" y="147"/>
                    </a:lnTo>
                    <a:lnTo>
                      <a:pt x="318" y="147"/>
                    </a:lnTo>
                    <a:lnTo>
                      <a:pt x="318" y="149"/>
                    </a:lnTo>
                    <a:lnTo>
                      <a:pt x="321" y="149"/>
                    </a:lnTo>
                    <a:lnTo>
                      <a:pt x="323" y="149"/>
                    </a:lnTo>
                    <a:lnTo>
                      <a:pt x="323" y="150"/>
                    </a:lnTo>
                    <a:lnTo>
                      <a:pt x="323" y="150"/>
                    </a:lnTo>
                    <a:lnTo>
                      <a:pt x="321" y="154"/>
                    </a:lnTo>
                    <a:lnTo>
                      <a:pt x="320" y="154"/>
                    </a:lnTo>
                    <a:lnTo>
                      <a:pt x="316" y="159"/>
                    </a:lnTo>
                    <a:lnTo>
                      <a:pt x="316" y="160"/>
                    </a:lnTo>
                    <a:lnTo>
                      <a:pt x="318" y="160"/>
                    </a:lnTo>
                    <a:lnTo>
                      <a:pt x="318" y="166"/>
                    </a:lnTo>
                    <a:lnTo>
                      <a:pt x="320" y="171"/>
                    </a:lnTo>
                    <a:lnTo>
                      <a:pt x="321" y="177"/>
                    </a:lnTo>
                    <a:lnTo>
                      <a:pt x="321" y="179"/>
                    </a:lnTo>
                    <a:lnTo>
                      <a:pt x="321" y="184"/>
                    </a:lnTo>
                    <a:lnTo>
                      <a:pt x="321" y="186"/>
                    </a:lnTo>
                    <a:lnTo>
                      <a:pt x="321" y="189"/>
                    </a:lnTo>
                    <a:lnTo>
                      <a:pt x="321" y="191"/>
                    </a:lnTo>
                    <a:lnTo>
                      <a:pt x="321" y="195"/>
                    </a:lnTo>
                    <a:lnTo>
                      <a:pt x="323" y="195"/>
                    </a:lnTo>
                    <a:lnTo>
                      <a:pt x="328" y="196"/>
                    </a:lnTo>
                    <a:lnTo>
                      <a:pt x="332" y="196"/>
                    </a:lnTo>
                    <a:lnTo>
                      <a:pt x="339" y="198"/>
                    </a:lnTo>
                    <a:lnTo>
                      <a:pt x="340" y="200"/>
                    </a:lnTo>
                    <a:lnTo>
                      <a:pt x="342" y="205"/>
                    </a:lnTo>
                    <a:lnTo>
                      <a:pt x="340" y="208"/>
                    </a:lnTo>
                    <a:lnTo>
                      <a:pt x="340" y="210"/>
                    </a:lnTo>
                    <a:lnTo>
                      <a:pt x="337" y="215"/>
                    </a:lnTo>
                    <a:lnTo>
                      <a:pt x="332" y="220"/>
                    </a:lnTo>
                    <a:lnTo>
                      <a:pt x="328" y="225"/>
                    </a:lnTo>
                    <a:lnTo>
                      <a:pt x="323" y="230"/>
                    </a:lnTo>
                    <a:lnTo>
                      <a:pt x="323" y="230"/>
                    </a:lnTo>
                    <a:lnTo>
                      <a:pt x="327" y="235"/>
                    </a:lnTo>
                    <a:lnTo>
                      <a:pt x="328" y="239"/>
                    </a:lnTo>
                    <a:lnTo>
                      <a:pt x="332" y="242"/>
                    </a:lnTo>
                    <a:lnTo>
                      <a:pt x="332" y="242"/>
                    </a:lnTo>
                    <a:lnTo>
                      <a:pt x="332" y="244"/>
                    </a:lnTo>
                    <a:lnTo>
                      <a:pt x="335" y="249"/>
                    </a:lnTo>
                    <a:lnTo>
                      <a:pt x="337" y="253"/>
                    </a:lnTo>
                    <a:lnTo>
                      <a:pt x="337" y="254"/>
                    </a:lnTo>
                    <a:lnTo>
                      <a:pt x="340" y="258"/>
                    </a:lnTo>
                    <a:lnTo>
                      <a:pt x="342" y="259"/>
                    </a:lnTo>
                    <a:lnTo>
                      <a:pt x="345" y="261"/>
                    </a:lnTo>
                    <a:lnTo>
                      <a:pt x="347" y="261"/>
                    </a:lnTo>
                    <a:lnTo>
                      <a:pt x="352" y="263"/>
                    </a:lnTo>
                    <a:lnTo>
                      <a:pt x="352" y="264"/>
                    </a:lnTo>
                    <a:lnTo>
                      <a:pt x="356" y="266"/>
                    </a:lnTo>
                    <a:lnTo>
                      <a:pt x="359" y="266"/>
                    </a:lnTo>
                    <a:lnTo>
                      <a:pt x="359" y="266"/>
                    </a:lnTo>
                    <a:lnTo>
                      <a:pt x="359" y="266"/>
                    </a:lnTo>
                    <a:lnTo>
                      <a:pt x="359" y="268"/>
                    </a:lnTo>
                    <a:lnTo>
                      <a:pt x="359" y="271"/>
                    </a:lnTo>
                    <a:lnTo>
                      <a:pt x="359" y="276"/>
                    </a:lnTo>
                    <a:lnTo>
                      <a:pt x="361" y="283"/>
                    </a:lnTo>
                    <a:lnTo>
                      <a:pt x="361" y="283"/>
                    </a:lnTo>
                    <a:lnTo>
                      <a:pt x="359" y="285"/>
                    </a:lnTo>
                    <a:lnTo>
                      <a:pt x="359" y="287"/>
                    </a:lnTo>
                    <a:lnTo>
                      <a:pt x="359" y="287"/>
                    </a:lnTo>
                    <a:lnTo>
                      <a:pt x="359" y="288"/>
                    </a:lnTo>
                    <a:lnTo>
                      <a:pt x="361" y="288"/>
                    </a:lnTo>
                    <a:lnTo>
                      <a:pt x="362" y="288"/>
                    </a:lnTo>
                    <a:lnTo>
                      <a:pt x="368" y="288"/>
                    </a:lnTo>
                    <a:lnTo>
                      <a:pt x="368" y="288"/>
                    </a:lnTo>
                    <a:lnTo>
                      <a:pt x="369" y="288"/>
                    </a:lnTo>
                    <a:lnTo>
                      <a:pt x="369" y="290"/>
                    </a:lnTo>
                    <a:lnTo>
                      <a:pt x="369" y="290"/>
                    </a:lnTo>
                    <a:lnTo>
                      <a:pt x="369" y="292"/>
                    </a:lnTo>
                    <a:lnTo>
                      <a:pt x="368" y="293"/>
                    </a:lnTo>
                    <a:lnTo>
                      <a:pt x="369" y="295"/>
                    </a:lnTo>
                    <a:lnTo>
                      <a:pt x="369" y="295"/>
                    </a:lnTo>
                    <a:lnTo>
                      <a:pt x="368" y="297"/>
                    </a:lnTo>
                    <a:lnTo>
                      <a:pt x="368" y="300"/>
                    </a:lnTo>
                    <a:lnTo>
                      <a:pt x="368" y="300"/>
                    </a:lnTo>
                    <a:lnTo>
                      <a:pt x="366" y="300"/>
                    </a:lnTo>
                    <a:lnTo>
                      <a:pt x="359" y="300"/>
                    </a:lnTo>
                    <a:lnTo>
                      <a:pt x="359" y="300"/>
                    </a:lnTo>
                    <a:lnTo>
                      <a:pt x="357" y="302"/>
                    </a:lnTo>
                    <a:lnTo>
                      <a:pt x="354" y="302"/>
                    </a:lnTo>
                    <a:lnTo>
                      <a:pt x="352" y="304"/>
                    </a:lnTo>
                    <a:lnTo>
                      <a:pt x="350" y="304"/>
                    </a:lnTo>
                    <a:lnTo>
                      <a:pt x="350" y="305"/>
                    </a:lnTo>
                    <a:lnTo>
                      <a:pt x="349" y="307"/>
                    </a:lnTo>
                    <a:lnTo>
                      <a:pt x="349" y="307"/>
                    </a:lnTo>
                    <a:lnTo>
                      <a:pt x="347" y="307"/>
                    </a:lnTo>
                    <a:lnTo>
                      <a:pt x="347" y="307"/>
                    </a:lnTo>
                    <a:lnTo>
                      <a:pt x="342" y="309"/>
                    </a:lnTo>
                    <a:lnTo>
                      <a:pt x="342" y="309"/>
                    </a:lnTo>
                    <a:lnTo>
                      <a:pt x="340" y="310"/>
                    </a:lnTo>
                    <a:lnTo>
                      <a:pt x="340" y="314"/>
                    </a:lnTo>
                    <a:lnTo>
                      <a:pt x="340" y="317"/>
                    </a:lnTo>
                    <a:lnTo>
                      <a:pt x="340" y="317"/>
                    </a:lnTo>
                    <a:lnTo>
                      <a:pt x="339" y="319"/>
                    </a:lnTo>
                    <a:lnTo>
                      <a:pt x="339" y="319"/>
                    </a:lnTo>
                    <a:lnTo>
                      <a:pt x="339" y="321"/>
                    </a:lnTo>
                    <a:lnTo>
                      <a:pt x="339" y="322"/>
                    </a:lnTo>
                    <a:lnTo>
                      <a:pt x="337" y="329"/>
                    </a:lnTo>
                    <a:lnTo>
                      <a:pt x="337" y="331"/>
                    </a:lnTo>
                    <a:lnTo>
                      <a:pt x="335" y="331"/>
                    </a:lnTo>
                    <a:lnTo>
                      <a:pt x="335" y="333"/>
                    </a:lnTo>
                    <a:lnTo>
                      <a:pt x="333" y="333"/>
                    </a:lnTo>
                    <a:lnTo>
                      <a:pt x="330" y="333"/>
                    </a:lnTo>
                    <a:lnTo>
                      <a:pt x="328" y="331"/>
                    </a:lnTo>
                    <a:lnTo>
                      <a:pt x="320" y="329"/>
                    </a:lnTo>
                    <a:lnTo>
                      <a:pt x="318" y="329"/>
                    </a:lnTo>
                    <a:lnTo>
                      <a:pt x="318" y="328"/>
                    </a:lnTo>
                    <a:lnTo>
                      <a:pt x="316" y="326"/>
                    </a:lnTo>
                    <a:lnTo>
                      <a:pt x="315" y="329"/>
                    </a:lnTo>
                    <a:lnTo>
                      <a:pt x="306" y="328"/>
                    </a:lnTo>
                    <a:lnTo>
                      <a:pt x="304" y="328"/>
                    </a:lnTo>
                    <a:lnTo>
                      <a:pt x="303" y="328"/>
                    </a:lnTo>
                    <a:lnTo>
                      <a:pt x="299" y="328"/>
                    </a:lnTo>
                    <a:lnTo>
                      <a:pt x="296" y="326"/>
                    </a:lnTo>
                    <a:lnTo>
                      <a:pt x="291" y="326"/>
                    </a:lnTo>
                    <a:lnTo>
                      <a:pt x="287" y="326"/>
                    </a:lnTo>
                    <a:lnTo>
                      <a:pt x="284" y="324"/>
                    </a:lnTo>
                    <a:lnTo>
                      <a:pt x="279" y="322"/>
                    </a:lnTo>
                    <a:lnTo>
                      <a:pt x="273" y="322"/>
                    </a:lnTo>
                    <a:lnTo>
                      <a:pt x="272" y="322"/>
                    </a:lnTo>
                    <a:lnTo>
                      <a:pt x="268" y="322"/>
                    </a:lnTo>
                    <a:lnTo>
                      <a:pt x="267" y="321"/>
                    </a:lnTo>
                    <a:lnTo>
                      <a:pt x="263" y="322"/>
                    </a:lnTo>
                    <a:lnTo>
                      <a:pt x="263" y="321"/>
                    </a:lnTo>
                    <a:lnTo>
                      <a:pt x="255" y="319"/>
                    </a:lnTo>
                    <a:lnTo>
                      <a:pt x="253" y="316"/>
                    </a:lnTo>
                    <a:lnTo>
                      <a:pt x="253" y="314"/>
                    </a:lnTo>
                    <a:lnTo>
                      <a:pt x="253" y="310"/>
                    </a:lnTo>
                    <a:lnTo>
                      <a:pt x="251" y="307"/>
                    </a:lnTo>
                    <a:lnTo>
                      <a:pt x="250" y="300"/>
                    </a:lnTo>
                    <a:lnTo>
                      <a:pt x="250" y="297"/>
                    </a:lnTo>
                    <a:lnTo>
                      <a:pt x="248" y="295"/>
                    </a:lnTo>
                    <a:lnTo>
                      <a:pt x="246" y="293"/>
                    </a:lnTo>
                    <a:lnTo>
                      <a:pt x="244" y="292"/>
                    </a:lnTo>
                    <a:lnTo>
                      <a:pt x="243" y="290"/>
                    </a:lnTo>
                    <a:lnTo>
                      <a:pt x="236" y="288"/>
                    </a:lnTo>
                    <a:lnTo>
                      <a:pt x="234" y="288"/>
                    </a:lnTo>
                    <a:lnTo>
                      <a:pt x="232" y="290"/>
                    </a:lnTo>
                    <a:lnTo>
                      <a:pt x="229" y="292"/>
                    </a:lnTo>
                    <a:lnTo>
                      <a:pt x="222" y="293"/>
                    </a:lnTo>
                    <a:lnTo>
                      <a:pt x="222" y="295"/>
                    </a:lnTo>
                    <a:lnTo>
                      <a:pt x="220" y="297"/>
                    </a:lnTo>
                    <a:lnTo>
                      <a:pt x="219" y="299"/>
                    </a:lnTo>
                    <a:lnTo>
                      <a:pt x="215" y="297"/>
                    </a:lnTo>
                    <a:lnTo>
                      <a:pt x="214" y="299"/>
                    </a:lnTo>
                    <a:lnTo>
                      <a:pt x="208" y="302"/>
                    </a:lnTo>
                    <a:lnTo>
                      <a:pt x="205" y="304"/>
                    </a:lnTo>
                    <a:lnTo>
                      <a:pt x="203" y="304"/>
                    </a:lnTo>
                    <a:lnTo>
                      <a:pt x="202" y="302"/>
                    </a:lnTo>
                    <a:lnTo>
                      <a:pt x="196" y="300"/>
                    </a:lnTo>
                    <a:lnTo>
                      <a:pt x="193" y="299"/>
                    </a:lnTo>
                    <a:lnTo>
                      <a:pt x="188" y="299"/>
                    </a:lnTo>
                    <a:lnTo>
                      <a:pt x="186" y="299"/>
                    </a:lnTo>
                    <a:lnTo>
                      <a:pt x="181" y="297"/>
                    </a:lnTo>
                    <a:lnTo>
                      <a:pt x="181" y="295"/>
                    </a:lnTo>
                    <a:lnTo>
                      <a:pt x="178" y="293"/>
                    </a:lnTo>
                    <a:lnTo>
                      <a:pt x="171" y="290"/>
                    </a:lnTo>
                    <a:lnTo>
                      <a:pt x="166" y="287"/>
                    </a:lnTo>
                    <a:lnTo>
                      <a:pt x="166" y="285"/>
                    </a:lnTo>
                    <a:lnTo>
                      <a:pt x="164" y="283"/>
                    </a:lnTo>
                    <a:lnTo>
                      <a:pt x="162" y="280"/>
                    </a:lnTo>
                    <a:lnTo>
                      <a:pt x="157" y="278"/>
                    </a:lnTo>
                    <a:lnTo>
                      <a:pt x="154" y="275"/>
                    </a:lnTo>
                    <a:lnTo>
                      <a:pt x="150" y="275"/>
                    </a:lnTo>
                    <a:lnTo>
                      <a:pt x="147" y="275"/>
                    </a:lnTo>
                    <a:lnTo>
                      <a:pt x="145" y="275"/>
                    </a:lnTo>
                    <a:lnTo>
                      <a:pt x="143" y="273"/>
                    </a:lnTo>
                    <a:lnTo>
                      <a:pt x="138" y="270"/>
                    </a:lnTo>
                    <a:lnTo>
                      <a:pt x="138" y="266"/>
                    </a:lnTo>
                    <a:lnTo>
                      <a:pt x="137" y="263"/>
                    </a:lnTo>
                    <a:lnTo>
                      <a:pt x="135" y="261"/>
                    </a:lnTo>
                    <a:lnTo>
                      <a:pt x="135" y="256"/>
                    </a:lnTo>
                    <a:lnTo>
                      <a:pt x="133" y="254"/>
                    </a:lnTo>
                    <a:lnTo>
                      <a:pt x="131" y="253"/>
                    </a:lnTo>
                    <a:lnTo>
                      <a:pt x="130" y="251"/>
                    </a:lnTo>
                    <a:lnTo>
                      <a:pt x="131" y="249"/>
                    </a:lnTo>
                    <a:lnTo>
                      <a:pt x="131" y="249"/>
                    </a:lnTo>
                    <a:lnTo>
                      <a:pt x="130" y="247"/>
                    </a:lnTo>
                    <a:lnTo>
                      <a:pt x="126" y="247"/>
                    </a:lnTo>
                    <a:lnTo>
                      <a:pt x="126" y="246"/>
                    </a:lnTo>
                    <a:lnTo>
                      <a:pt x="126" y="242"/>
                    </a:lnTo>
                    <a:lnTo>
                      <a:pt x="126" y="241"/>
                    </a:lnTo>
                    <a:lnTo>
                      <a:pt x="125" y="237"/>
                    </a:lnTo>
                    <a:lnTo>
                      <a:pt x="121" y="235"/>
                    </a:lnTo>
                    <a:lnTo>
                      <a:pt x="118" y="230"/>
                    </a:lnTo>
                    <a:lnTo>
                      <a:pt x="118" y="230"/>
                    </a:lnTo>
                    <a:lnTo>
                      <a:pt x="116" y="227"/>
                    </a:lnTo>
                    <a:lnTo>
                      <a:pt x="116" y="224"/>
                    </a:lnTo>
                    <a:lnTo>
                      <a:pt x="114" y="224"/>
                    </a:lnTo>
                    <a:lnTo>
                      <a:pt x="106" y="227"/>
                    </a:lnTo>
                    <a:lnTo>
                      <a:pt x="104" y="225"/>
                    </a:lnTo>
                    <a:lnTo>
                      <a:pt x="96" y="222"/>
                    </a:lnTo>
                    <a:lnTo>
                      <a:pt x="96" y="220"/>
                    </a:lnTo>
                    <a:lnTo>
                      <a:pt x="96" y="220"/>
                    </a:lnTo>
                    <a:lnTo>
                      <a:pt x="96" y="220"/>
                    </a:lnTo>
                    <a:lnTo>
                      <a:pt x="97" y="218"/>
                    </a:lnTo>
                    <a:lnTo>
                      <a:pt x="99" y="220"/>
                    </a:lnTo>
                    <a:lnTo>
                      <a:pt x="99" y="218"/>
                    </a:lnTo>
                    <a:lnTo>
                      <a:pt x="99" y="218"/>
                    </a:lnTo>
                    <a:lnTo>
                      <a:pt x="97" y="217"/>
                    </a:lnTo>
                    <a:lnTo>
                      <a:pt x="96" y="217"/>
                    </a:lnTo>
                    <a:lnTo>
                      <a:pt x="96" y="218"/>
                    </a:lnTo>
                    <a:lnTo>
                      <a:pt x="94" y="220"/>
                    </a:lnTo>
                    <a:lnTo>
                      <a:pt x="92" y="220"/>
                    </a:lnTo>
                    <a:lnTo>
                      <a:pt x="94" y="224"/>
                    </a:lnTo>
                    <a:lnTo>
                      <a:pt x="94" y="225"/>
                    </a:lnTo>
                    <a:lnTo>
                      <a:pt x="92" y="227"/>
                    </a:lnTo>
                    <a:lnTo>
                      <a:pt x="92" y="227"/>
                    </a:lnTo>
                    <a:lnTo>
                      <a:pt x="89" y="227"/>
                    </a:lnTo>
                    <a:lnTo>
                      <a:pt x="87" y="229"/>
                    </a:lnTo>
                    <a:lnTo>
                      <a:pt x="87" y="229"/>
                    </a:lnTo>
                    <a:lnTo>
                      <a:pt x="85" y="229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5"/>
                    </a:lnTo>
                    <a:lnTo>
                      <a:pt x="84" y="224"/>
                    </a:lnTo>
                    <a:lnTo>
                      <a:pt x="84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80" y="220"/>
                    </a:lnTo>
                    <a:lnTo>
                      <a:pt x="80" y="220"/>
                    </a:lnTo>
                    <a:lnTo>
                      <a:pt x="78" y="218"/>
                    </a:lnTo>
                    <a:lnTo>
                      <a:pt x="77" y="218"/>
                    </a:lnTo>
                    <a:lnTo>
                      <a:pt x="77" y="218"/>
                    </a:lnTo>
                    <a:lnTo>
                      <a:pt x="77" y="213"/>
                    </a:lnTo>
                    <a:lnTo>
                      <a:pt x="77" y="210"/>
                    </a:lnTo>
                    <a:lnTo>
                      <a:pt x="77" y="206"/>
                    </a:lnTo>
                    <a:lnTo>
                      <a:pt x="73" y="206"/>
                    </a:lnTo>
                    <a:lnTo>
                      <a:pt x="70" y="206"/>
                    </a:lnTo>
                    <a:lnTo>
                      <a:pt x="70" y="203"/>
                    </a:lnTo>
                    <a:lnTo>
                      <a:pt x="70" y="196"/>
                    </a:lnTo>
                    <a:lnTo>
                      <a:pt x="72" y="193"/>
                    </a:lnTo>
                    <a:lnTo>
                      <a:pt x="73" y="188"/>
                    </a:lnTo>
                    <a:lnTo>
                      <a:pt x="70" y="184"/>
                    </a:lnTo>
                    <a:lnTo>
                      <a:pt x="68" y="181"/>
                    </a:lnTo>
                    <a:lnTo>
                      <a:pt x="66" y="181"/>
                    </a:lnTo>
                    <a:lnTo>
                      <a:pt x="65" y="176"/>
                    </a:lnTo>
                    <a:lnTo>
                      <a:pt x="63" y="174"/>
                    </a:lnTo>
                    <a:lnTo>
                      <a:pt x="63" y="174"/>
                    </a:lnTo>
                    <a:lnTo>
                      <a:pt x="61" y="172"/>
                    </a:lnTo>
                    <a:lnTo>
                      <a:pt x="60" y="172"/>
                    </a:lnTo>
                    <a:lnTo>
                      <a:pt x="56" y="171"/>
                    </a:lnTo>
                    <a:lnTo>
                      <a:pt x="53" y="167"/>
                    </a:lnTo>
                    <a:lnTo>
                      <a:pt x="48" y="166"/>
                    </a:lnTo>
                    <a:lnTo>
                      <a:pt x="44" y="162"/>
                    </a:lnTo>
                    <a:lnTo>
                      <a:pt x="42" y="162"/>
                    </a:lnTo>
                    <a:lnTo>
                      <a:pt x="39" y="162"/>
                    </a:lnTo>
                    <a:lnTo>
                      <a:pt x="39" y="162"/>
                    </a:lnTo>
                    <a:lnTo>
                      <a:pt x="39" y="160"/>
                    </a:lnTo>
                    <a:lnTo>
                      <a:pt x="39" y="159"/>
                    </a:lnTo>
                    <a:lnTo>
                      <a:pt x="41" y="157"/>
                    </a:lnTo>
                    <a:lnTo>
                      <a:pt x="41" y="155"/>
                    </a:lnTo>
                    <a:lnTo>
                      <a:pt x="37" y="152"/>
                    </a:lnTo>
                    <a:lnTo>
                      <a:pt x="37" y="150"/>
                    </a:lnTo>
                    <a:lnTo>
                      <a:pt x="36" y="150"/>
                    </a:lnTo>
                    <a:lnTo>
                      <a:pt x="36" y="149"/>
                    </a:lnTo>
                    <a:lnTo>
                      <a:pt x="36" y="149"/>
                    </a:lnTo>
                    <a:lnTo>
                      <a:pt x="36" y="147"/>
                    </a:lnTo>
                    <a:lnTo>
                      <a:pt x="34" y="147"/>
                    </a:lnTo>
                    <a:lnTo>
                      <a:pt x="34" y="147"/>
                    </a:lnTo>
                    <a:lnTo>
                      <a:pt x="32" y="147"/>
                    </a:lnTo>
                    <a:lnTo>
                      <a:pt x="31" y="145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38"/>
                    </a:lnTo>
                    <a:lnTo>
                      <a:pt x="27" y="137"/>
                    </a:lnTo>
                    <a:lnTo>
                      <a:pt x="29" y="135"/>
                    </a:lnTo>
                    <a:lnTo>
                      <a:pt x="29" y="133"/>
                    </a:lnTo>
                    <a:lnTo>
                      <a:pt x="29" y="131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6"/>
                    </a:lnTo>
                    <a:lnTo>
                      <a:pt x="27" y="125"/>
                    </a:lnTo>
                    <a:lnTo>
                      <a:pt x="29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1"/>
                    </a:lnTo>
                    <a:lnTo>
                      <a:pt x="31" y="120"/>
                    </a:lnTo>
                    <a:lnTo>
                      <a:pt x="36" y="114"/>
                    </a:lnTo>
                    <a:lnTo>
                      <a:pt x="37" y="113"/>
                    </a:lnTo>
                    <a:lnTo>
                      <a:pt x="41" y="113"/>
                    </a:lnTo>
                    <a:lnTo>
                      <a:pt x="41" y="111"/>
                    </a:lnTo>
                    <a:lnTo>
                      <a:pt x="41" y="109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7" y="106"/>
                    </a:lnTo>
                    <a:lnTo>
                      <a:pt x="37" y="104"/>
                    </a:lnTo>
                    <a:lnTo>
                      <a:pt x="37" y="102"/>
                    </a:lnTo>
                    <a:lnTo>
                      <a:pt x="37" y="101"/>
                    </a:lnTo>
                    <a:lnTo>
                      <a:pt x="37" y="99"/>
                    </a:lnTo>
                    <a:lnTo>
                      <a:pt x="41" y="99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1" y="96"/>
                    </a:lnTo>
                    <a:lnTo>
                      <a:pt x="36" y="96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31" y="94"/>
                    </a:lnTo>
                    <a:lnTo>
                      <a:pt x="29" y="92"/>
                    </a:lnTo>
                    <a:lnTo>
                      <a:pt x="27" y="92"/>
                    </a:lnTo>
                    <a:lnTo>
                      <a:pt x="25" y="92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67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9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  <a:moveTo>
                      <a:pt x="232" y="295"/>
                    </a:moveTo>
                    <a:lnTo>
                      <a:pt x="231" y="297"/>
                    </a:lnTo>
                    <a:lnTo>
                      <a:pt x="229" y="300"/>
                    </a:lnTo>
                    <a:lnTo>
                      <a:pt x="227" y="299"/>
                    </a:lnTo>
                    <a:lnTo>
                      <a:pt x="227" y="299"/>
                    </a:lnTo>
                    <a:lnTo>
                      <a:pt x="224" y="300"/>
                    </a:lnTo>
                    <a:lnTo>
                      <a:pt x="224" y="300"/>
                    </a:lnTo>
                    <a:lnTo>
                      <a:pt x="220" y="302"/>
                    </a:lnTo>
                    <a:lnTo>
                      <a:pt x="219" y="302"/>
                    </a:lnTo>
                    <a:lnTo>
                      <a:pt x="217" y="302"/>
                    </a:lnTo>
                    <a:lnTo>
                      <a:pt x="217" y="302"/>
                    </a:lnTo>
                    <a:lnTo>
                      <a:pt x="215" y="300"/>
                    </a:lnTo>
                    <a:lnTo>
                      <a:pt x="215" y="300"/>
                    </a:lnTo>
                    <a:lnTo>
                      <a:pt x="217" y="300"/>
                    </a:lnTo>
                    <a:lnTo>
                      <a:pt x="220" y="299"/>
                    </a:lnTo>
                    <a:lnTo>
                      <a:pt x="226" y="297"/>
                    </a:lnTo>
                    <a:lnTo>
                      <a:pt x="226" y="297"/>
                    </a:lnTo>
                    <a:lnTo>
                      <a:pt x="224" y="295"/>
                    </a:lnTo>
                    <a:lnTo>
                      <a:pt x="226" y="293"/>
                    </a:lnTo>
                    <a:lnTo>
                      <a:pt x="227" y="295"/>
                    </a:lnTo>
                    <a:lnTo>
                      <a:pt x="231" y="293"/>
                    </a:lnTo>
                    <a:lnTo>
                      <a:pt x="234" y="293"/>
                    </a:lnTo>
                    <a:lnTo>
                      <a:pt x="234" y="293"/>
                    </a:lnTo>
                    <a:lnTo>
                      <a:pt x="232" y="295"/>
                    </a:lnTo>
                    <a:lnTo>
                      <a:pt x="232" y="29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13"/>
              <p:cNvSpPr>
                <a:spLocks/>
              </p:cNvSpPr>
              <p:nvPr/>
            </p:nvSpPr>
            <p:spPr bwMode="auto">
              <a:xfrm>
                <a:off x="3166" y="1332"/>
                <a:ext cx="209" cy="142"/>
              </a:xfrm>
              <a:custGeom>
                <a:avLst/>
                <a:gdLst>
                  <a:gd name="T0" fmla="*/ 190 w 209"/>
                  <a:gd name="T1" fmla="*/ 7 h 142"/>
                  <a:gd name="T2" fmla="*/ 181 w 209"/>
                  <a:gd name="T3" fmla="*/ 23 h 142"/>
                  <a:gd name="T4" fmla="*/ 186 w 209"/>
                  <a:gd name="T5" fmla="*/ 33 h 142"/>
                  <a:gd name="T6" fmla="*/ 193 w 209"/>
                  <a:gd name="T7" fmla="*/ 40 h 142"/>
                  <a:gd name="T8" fmla="*/ 205 w 209"/>
                  <a:gd name="T9" fmla="*/ 48 h 142"/>
                  <a:gd name="T10" fmla="*/ 205 w 209"/>
                  <a:gd name="T11" fmla="*/ 55 h 142"/>
                  <a:gd name="T12" fmla="*/ 207 w 209"/>
                  <a:gd name="T13" fmla="*/ 62 h 142"/>
                  <a:gd name="T14" fmla="*/ 207 w 209"/>
                  <a:gd name="T15" fmla="*/ 70 h 142"/>
                  <a:gd name="T16" fmla="*/ 198 w 209"/>
                  <a:gd name="T17" fmla="*/ 84 h 142"/>
                  <a:gd name="T18" fmla="*/ 191 w 209"/>
                  <a:gd name="T19" fmla="*/ 94 h 142"/>
                  <a:gd name="T20" fmla="*/ 166 w 209"/>
                  <a:gd name="T21" fmla="*/ 108 h 142"/>
                  <a:gd name="T22" fmla="*/ 132 w 209"/>
                  <a:gd name="T23" fmla="*/ 127 h 142"/>
                  <a:gd name="T24" fmla="*/ 123 w 209"/>
                  <a:gd name="T25" fmla="*/ 138 h 142"/>
                  <a:gd name="T26" fmla="*/ 111 w 209"/>
                  <a:gd name="T27" fmla="*/ 142 h 142"/>
                  <a:gd name="T28" fmla="*/ 75 w 209"/>
                  <a:gd name="T29" fmla="*/ 128 h 142"/>
                  <a:gd name="T30" fmla="*/ 73 w 209"/>
                  <a:gd name="T31" fmla="*/ 128 h 142"/>
                  <a:gd name="T32" fmla="*/ 65 w 209"/>
                  <a:gd name="T33" fmla="*/ 120 h 142"/>
                  <a:gd name="T34" fmla="*/ 34 w 209"/>
                  <a:gd name="T35" fmla="*/ 123 h 142"/>
                  <a:gd name="T36" fmla="*/ 36 w 209"/>
                  <a:gd name="T37" fmla="*/ 116 h 142"/>
                  <a:gd name="T38" fmla="*/ 51 w 209"/>
                  <a:gd name="T39" fmla="*/ 104 h 142"/>
                  <a:gd name="T40" fmla="*/ 46 w 209"/>
                  <a:gd name="T41" fmla="*/ 103 h 142"/>
                  <a:gd name="T42" fmla="*/ 53 w 209"/>
                  <a:gd name="T43" fmla="*/ 89 h 142"/>
                  <a:gd name="T44" fmla="*/ 43 w 209"/>
                  <a:gd name="T45" fmla="*/ 91 h 142"/>
                  <a:gd name="T46" fmla="*/ 34 w 209"/>
                  <a:gd name="T47" fmla="*/ 81 h 142"/>
                  <a:gd name="T48" fmla="*/ 8 w 209"/>
                  <a:gd name="T49" fmla="*/ 77 h 142"/>
                  <a:gd name="T50" fmla="*/ 24 w 209"/>
                  <a:gd name="T51" fmla="*/ 72 h 142"/>
                  <a:gd name="T52" fmla="*/ 34 w 209"/>
                  <a:gd name="T53" fmla="*/ 70 h 142"/>
                  <a:gd name="T54" fmla="*/ 51 w 209"/>
                  <a:gd name="T55" fmla="*/ 63 h 142"/>
                  <a:gd name="T56" fmla="*/ 49 w 209"/>
                  <a:gd name="T57" fmla="*/ 53 h 142"/>
                  <a:gd name="T58" fmla="*/ 29 w 209"/>
                  <a:gd name="T59" fmla="*/ 45 h 142"/>
                  <a:gd name="T60" fmla="*/ 0 w 209"/>
                  <a:gd name="T61" fmla="*/ 48 h 142"/>
                  <a:gd name="T62" fmla="*/ 8 w 209"/>
                  <a:gd name="T63" fmla="*/ 40 h 142"/>
                  <a:gd name="T64" fmla="*/ 20 w 209"/>
                  <a:gd name="T65" fmla="*/ 38 h 142"/>
                  <a:gd name="T66" fmla="*/ 13 w 209"/>
                  <a:gd name="T67" fmla="*/ 31 h 142"/>
                  <a:gd name="T68" fmla="*/ 19 w 209"/>
                  <a:gd name="T69" fmla="*/ 24 h 142"/>
                  <a:gd name="T70" fmla="*/ 19 w 209"/>
                  <a:gd name="T71" fmla="*/ 17 h 142"/>
                  <a:gd name="T72" fmla="*/ 29 w 209"/>
                  <a:gd name="T73" fmla="*/ 26 h 142"/>
                  <a:gd name="T74" fmla="*/ 36 w 209"/>
                  <a:gd name="T75" fmla="*/ 31 h 142"/>
                  <a:gd name="T76" fmla="*/ 32 w 209"/>
                  <a:gd name="T77" fmla="*/ 19 h 142"/>
                  <a:gd name="T78" fmla="*/ 37 w 209"/>
                  <a:gd name="T79" fmla="*/ 12 h 142"/>
                  <a:gd name="T80" fmla="*/ 27 w 209"/>
                  <a:gd name="T81" fmla="*/ 7 h 142"/>
                  <a:gd name="T82" fmla="*/ 48 w 209"/>
                  <a:gd name="T83" fmla="*/ 14 h 142"/>
                  <a:gd name="T84" fmla="*/ 56 w 209"/>
                  <a:gd name="T85" fmla="*/ 28 h 142"/>
                  <a:gd name="T86" fmla="*/ 55 w 209"/>
                  <a:gd name="T87" fmla="*/ 40 h 142"/>
                  <a:gd name="T88" fmla="*/ 58 w 209"/>
                  <a:gd name="T89" fmla="*/ 48 h 142"/>
                  <a:gd name="T90" fmla="*/ 65 w 209"/>
                  <a:gd name="T91" fmla="*/ 58 h 142"/>
                  <a:gd name="T92" fmla="*/ 72 w 209"/>
                  <a:gd name="T93" fmla="*/ 41 h 142"/>
                  <a:gd name="T94" fmla="*/ 78 w 209"/>
                  <a:gd name="T95" fmla="*/ 33 h 142"/>
                  <a:gd name="T96" fmla="*/ 90 w 209"/>
                  <a:gd name="T97" fmla="*/ 31 h 142"/>
                  <a:gd name="T98" fmla="*/ 96 w 209"/>
                  <a:gd name="T99" fmla="*/ 24 h 142"/>
                  <a:gd name="T100" fmla="*/ 111 w 209"/>
                  <a:gd name="T101" fmla="*/ 19 h 142"/>
                  <a:gd name="T102" fmla="*/ 121 w 209"/>
                  <a:gd name="T103" fmla="*/ 36 h 142"/>
                  <a:gd name="T104" fmla="*/ 128 w 209"/>
                  <a:gd name="T105" fmla="*/ 21 h 142"/>
                  <a:gd name="T106" fmla="*/ 140 w 209"/>
                  <a:gd name="T107" fmla="*/ 16 h 142"/>
                  <a:gd name="T108" fmla="*/ 154 w 209"/>
                  <a:gd name="T109" fmla="*/ 16 h 142"/>
                  <a:gd name="T110" fmla="*/ 166 w 209"/>
                  <a:gd name="T111" fmla="*/ 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9" h="142">
                    <a:moveTo>
                      <a:pt x="171" y="14"/>
                    </a:moveTo>
                    <a:lnTo>
                      <a:pt x="173" y="16"/>
                    </a:lnTo>
                    <a:lnTo>
                      <a:pt x="176" y="14"/>
                    </a:lnTo>
                    <a:lnTo>
                      <a:pt x="178" y="12"/>
                    </a:lnTo>
                    <a:lnTo>
                      <a:pt x="183" y="9"/>
                    </a:lnTo>
                    <a:lnTo>
                      <a:pt x="185" y="7"/>
                    </a:lnTo>
                    <a:lnTo>
                      <a:pt x="188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8" y="9"/>
                    </a:lnTo>
                    <a:lnTo>
                      <a:pt x="186" y="11"/>
                    </a:lnTo>
                    <a:lnTo>
                      <a:pt x="183" y="12"/>
                    </a:lnTo>
                    <a:lnTo>
                      <a:pt x="181" y="17"/>
                    </a:lnTo>
                    <a:lnTo>
                      <a:pt x="179" y="19"/>
                    </a:lnTo>
                    <a:lnTo>
                      <a:pt x="179" y="21"/>
                    </a:lnTo>
                    <a:lnTo>
                      <a:pt x="181" y="23"/>
                    </a:lnTo>
                    <a:lnTo>
                      <a:pt x="183" y="24"/>
                    </a:lnTo>
                    <a:lnTo>
                      <a:pt x="186" y="23"/>
                    </a:lnTo>
                    <a:lnTo>
                      <a:pt x="186" y="23"/>
                    </a:lnTo>
                    <a:lnTo>
                      <a:pt x="188" y="24"/>
                    </a:lnTo>
                    <a:lnTo>
                      <a:pt x="188" y="26"/>
                    </a:lnTo>
                    <a:lnTo>
                      <a:pt x="188" y="28"/>
                    </a:lnTo>
                    <a:lnTo>
                      <a:pt x="188" y="31"/>
                    </a:lnTo>
                    <a:lnTo>
                      <a:pt x="186" y="33"/>
                    </a:lnTo>
                    <a:lnTo>
                      <a:pt x="185" y="36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8"/>
                    </a:lnTo>
                    <a:lnTo>
                      <a:pt x="193" y="40"/>
                    </a:lnTo>
                    <a:lnTo>
                      <a:pt x="195" y="40"/>
                    </a:lnTo>
                    <a:lnTo>
                      <a:pt x="195" y="41"/>
                    </a:lnTo>
                    <a:lnTo>
                      <a:pt x="191" y="45"/>
                    </a:lnTo>
                    <a:lnTo>
                      <a:pt x="195" y="43"/>
                    </a:lnTo>
                    <a:lnTo>
                      <a:pt x="198" y="43"/>
                    </a:lnTo>
                    <a:lnTo>
                      <a:pt x="202" y="43"/>
                    </a:lnTo>
                    <a:lnTo>
                      <a:pt x="203" y="45"/>
                    </a:lnTo>
                    <a:lnTo>
                      <a:pt x="205" y="48"/>
                    </a:lnTo>
                    <a:lnTo>
                      <a:pt x="207" y="46"/>
                    </a:lnTo>
                    <a:lnTo>
                      <a:pt x="207" y="46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7" y="52"/>
                    </a:lnTo>
                    <a:lnTo>
                      <a:pt x="207" y="53"/>
                    </a:lnTo>
                    <a:lnTo>
                      <a:pt x="207" y="55"/>
                    </a:lnTo>
                    <a:lnTo>
                      <a:pt x="205" y="55"/>
                    </a:lnTo>
                    <a:lnTo>
                      <a:pt x="205" y="55"/>
                    </a:lnTo>
                    <a:lnTo>
                      <a:pt x="205" y="57"/>
                    </a:lnTo>
                    <a:lnTo>
                      <a:pt x="207" y="58"/>
                    </a:lnTo>
                    <a:lnTo>
                      <a:pt x="207" y="58"/>
                    </a:lnTo>
                    <a:lnTo>
                      <a:pt x="207" y="58"/>
                    </a:lnTo>
                    <a:lnTo>
                      <a:pt x="207" y="60"/>
                    </a:lnTo>
                    <a:lnTo>
                      <a:pt x="207" y="60"/>
                    </a:lnTo>
                    <a:lnTo>
                      <a:pt x="207" y="62"/>
                    </a:lnTo>
                    <a:lnTo>
                      <a:pt x="207" y="62"/>
                    </a:lnTo>
                    <a:lnTo>
                      <a:pt x="205" y="63"/>
                    </a:lnTo>
                    <a:lnTo>
                      <a:pt x="209" y="65"/>
                    </a:lnTo>
                    <a:lnTo>
                      <a:pt x="209" y="65"/>
                    </a:lnTo>
                    <a:lnTo>
                      <a:pt x="209" y="67"/>
                    </a:lnTo>
                    <a:lnTo>
                      <a:pt x="209" y="69"/>
                    </a:lnTo>
                    <a:lnTo>
                      <a:pt x="209" y="70"/>
                    </a:lnTo>
                    <a:lnTo>
                      <a:pt x="207" y="70"/>
                    </a:lnTo>
                    <a:lnTo>
                      <a:pt x="205" y="70"/>
                    </a:lnTo>
                    <a:lnTo>
                      <a:pt x="203" y="72"/>
                    </a:lnTo>
                    <a:lnTo>
                      <a:pt x="203" y="74"/>
                    </a:lnTo>
                    <a:lnTo>
                      <a:pt x="203" y="75"/>
                    </a:lnTo>
                    <a:lnTo>
                      <a:pt x="203" y="77"/>
                    </a:lnTo>
                    <a:lnTo>
                      <a:pt x="202" y="82"/>
                    </a:lnTo>
                    <a:lnTo>
                      <a:pt x="200" y="84"/>
                    </a:lnTo>
                    <a:lnTo>
                      <a:pt x="198" y="84"/>
                    </a:lnTo>
                    <a:lnTo>
                      <a:pt x="195" y="84"/>
                    </a:lnTo>
                    <a:lnTo>
                      <a:pt x="193" y="84"/>
                    </a:lnTo>
                    <a:lnTo>
                      <a:pt x="193" y="86"/>
                    </a:lnTo>
                    <a:lnTo>
                      <a:pt x="191" y="87"/>
                    </a:lnTo>
                    <a:lnTo>
                      <a:pt x="191" y="89"/>
                    </a:lnTo>
                    <a:lnTo>
                      <a:pt x="193" y="91"/>
                    </a:lnTo>
                    <a:lnTo>
                      <a:pt x="193" y="92"/>
                    </a:lnTo>
                    <a:lnTo>
                      <a:pt x="191" y="94"/>
                    </a:lnTo>
                    <a:lnTo>
                      <a:pt x="190" y="96"/>
                    </a:lnTo>
                    <a:lnTo>
                      <a:pt x="188" y="98"/>
                    </a:lnTo>
                    <a:lnTo>
                      <a:pt x="186" y="99"/>
                    </a:lnTo>
                    <a:lnTo>
                      <a:pt x="183" y="103"/>
                    </a:lnTo>
                    <a:lnTo>
                      <a:pt x="181" y="103"/>
                    </a:lnTo>
                    <a:lnTo>
                      <a:pt x="176" y="103"/>
                    </a:lnTo>
                    <a:lnTo>
                      <a:pt x="173" y="104"/>
                    </a:lnTo>
                    <a:lnTo>
                      <a:pt x="166" y="108"/>
                    </a:lnTo>
                    <a:lnTo>
                      <a:pt x="161" y="111"/>
                    </a:lnTo>
                    <a:lnTo>
                      <a:pt x="157" y="115"/>
                    </a:lnTo>
                    <a:lnTo>
                      <a:pt x="154" y="120"/>
                    </a:lnTo>
                    <a:lnTo>
                      <a:pt x="150" y="121"/>
                    </a:lnTo>
                    <a:lnTo>
                      <a:pt x="149" y="123"/>
                    </a:lnTo>
                    <a:lnTo>
                      <a:pt x="144" y="123"/>
                    </a:lnTo>
                    <a:lnTo>
                      <a:pt x="142" y="125"/>
                    </a:lnTo>
                    <a:lnTo>
                      <a:pt x="132" y="127"/>
                    </a:lnTo>
                    <a:lnTo>
                      <a:pt x="128" y="128"/>
                    </a:lnTo>
                    <a:lnTo>
                      <a:pt x="126" y="130"/>
                    </a:lnTo>
                    <a:lnTo>
                      <a:pt x="125" y="132"/>
                    </a:lnTo>
                    <a:lnTo>
                      <a:pt x="125" y="133"/>
                    </a:lnTo>
                    <a:lnTo>
                      <a:pt x="126" y="133"/>
                    </a:lnTo>
                    <a:lnTo>
                      <a:pt x="126" y="133"/>
                    </a:lnTo>
                    <a:lnTo>
                      <a:pt x="125" y="137"/>
                    </a:lnTo>
                    <a:lnTo>
                      <a:pt x="123" y="138"/>
                    </a:lnTo>
                    <a:lnTo>
                      <a:pt x="121" y="138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8"/>
                    </a:lnTo>
                    <a:lnTo>
                      <a:pt x="118" y="140"/>
                    </a:lnTo>
                    <a:lnTo>
                      <a:pt x="111" y="142"/>
                    </a:lnTo>
                    <a:lnTo>
                      <a:pt x="99" y="140"/>
                    </a:lnTo>
                    <a:lnTo>
                      <a:pt x="96" y="138"/>
                    </a:lnTo>
                    <a:lnTo>
                      <a:pt x="90" y="137"/>
                    </a:lnTo>
                    <a:lnTo>
                      <a:pt x="87" y="135"/>
                    </a:lnTo>
                    <a:lnTo>
                      <a:pt x="82" y="135"/>
                    </a:lnTo>
                    <a:lnTo>
                      <a:pt x="78" y="132"/>
                    </a:lnTo>
                    <a:lnTo>
                      <a:pt x="77" y="130"/>
                    </a:lnTo>
                    <a:lnTo>
                      <a:pt x="75" y="128"/>
                    </a:lnTo>
                    <a:lnTo>
                      <a:pt x="77" y="128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2" y="127"/>
                    </a:lnTo>
                    <a:lnTo>
                      <a:pt x="72" y="125"/>
                    </a:lnTo>
                    <a:lnTo>
                      <a:pt x="68" y="125"/>
                    </a:lnTo>
                    <a:lnTo>
                      <a:pt x="67" y="123"/>
                    </a:lnTo>
                    <a:lnTo>
                      <a:pt x="63" y="121"/>
                    </a:lnTo>
                    <a:lnTo>
                      <a:pt x="63" y="120"/>
                    </a:lnTo>
                    <a:lnTo>
                      <a:pt x="65" y="120"/>
                    </a:lnTo>
                    <a:lnTo>
                      <a:pt x="65" y="118"/>
                    </a:lnTo>
                    <a:lnTo>
                      <a:pt x="63" y="118"/>
                    </a:lnTo>
                    <a:lnTo>
                      <a:pt x="61" y="118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39" y="123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2" y="118"/>
                    </a:lnTo>
                    <a:lnTo>
                      <a:pt x="32" y="115"/>
                    </a:lnTo>
                    <a:lnTo>
                      <a:pt x="32" y="115"/>
                    </a:lnTo>
                    <a:lnTo>
                      <a:pt x="34" y="113"/>
                    </a:lnTo>
                    <a:lnTo>
                      <a:pt x="34" y="113"/>
                    </a:lnTo>
                    <a:lnTo>
                      <a:pt x="36" y="115"/>
                    </a:lnTo>
                    <a:lnTo>
                      <a:pt x="36" y="116"/>
                    </a:lnTo>
                    <a:lnTo>
                      <a:pt x="37" y="116"/>
                    </a:lnTo>
                    <a:lnTo>
                      <a:pt x="44" y="115"/>
                    </a:lnTo>
                    <a:lnTo>
                      <a:pt x="46" y="113"/>
                    </a:lnTo>
                    <a:lnTo>
                      <a:pt x="48" y="111"/>
                    </a:lnTo>
                    <a:lnTo>
                      <a:pt x="48" y="110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104"/>
                    </a:lnTo>
                    <a:lnTo>
                      <a:pt x="53" y="103"/>
                    </a:lnTo>
                    <a:lnTo>
                      <a:pt x="53" y="101"/>
                    </a:lnTo>
                    <a:lnTo>
                      <a:pt x="55" y="99"/>
                    </a:lnTo>
                    <a:lnTo>
                      <a:pt x="58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48" y="103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8" y="101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53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5" y="87"/>
                    </a:lnTo>
                    <a:lnTo>
                      <a:pt x="53" y="87"/>
                    </a:lnTo>
                    <a:lnTo>
                      <a:pt x="48" y="91"/>
                    </a:lnTo>
                    <a:lnTo>
                      <a:pt x="44" y="92"/>
                    </a:lnTo>
                    <a:lnTo>
                      <a:pt x="44" y="92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1" y="84"/>
                    </a:lnTo>
                    <a:lnTo>
                      <a:pt x="37" y="81"/>
                    </a:lnTo>
                    <a:lnTo>
                      <a:pt x="34" y="81"/>
                    </a:lnTo>
                    <a:lnTo>
                      <a:pt x="20" y="79"/>
                    </a:lnTo>
                    <a:lnTo>
                      <a:pt x="19" y="81"/>
                    </a:lnTo>
                    <a:lnTo>
                      <a:pt x="15" y="82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0" y="75"/>
                    </a:lnTo>
                    <a:lnTo>
                      <a:pt x="12" y="75"/>
                    </a:lnTo>
                    <a:lnTo>
                      <a:pt x="15" y="75"/>
                    </a:lnTo>
                    <a:lnTo>
                      <a:pt x="19" y="74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5" y="74"/>
                    </a:lnTo>
                    <a:lnTo>
                      <a:pt x="31" y="72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41" y="70"/>
                    </a:lnTo>
                    <a:lnTo>
                      <a:pt x="49" y="69"/>
                    </a:lnTo>
                    <a:lnTo>
                      <a:pt x="51" y="69"/>
                    </a:lnTo>
                    <a:lnTo>
                      <a:pt x="51" y="67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46" y="65"/>
                    </a:lnTo>
                    <a:lnTo>
                      <a:pt x="44" y="65"/>
                    </a:lnTo>
                    <a:lnTo>
                      <a:pt x="39" y="65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41" y="58"/>
                    </a:lnTo>
                    <a:lnTo>
                      <a:pt x="44" y="57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2"/>
                    </a:lnTo>
                    <a:lnTo>
                      <a:pt x="48" y="50"/>
                    </a:lnTo>
                    <a:lnTo>
                      <a:pt x="41" y="50"/>
                    </a:lnTo>
                    <a:lnTo>
                      <a:pt x="39" y="46"/>
                    </a:lnTo>
                    <a:lnTo>
                      <a:pt x="34" y="46"/>
                    </a:lnTo>
                    <a:lnTo>
                      <a:pt x="31" y="46"/>
                    </a:lnTo>
                    <a:lnTo>
                      <a:pt x="29" y="45"/>
                    </a:lnTo>
                    <a:lnTo>
                      <a:pt x="25" y="46"/>
                    </a:lnTo>
                    <a:lnTo>
                      <a:pt x="17" y="50"/>
                    </a:lnTo>
                    <a:lnTo>
                      <a:pt x="12" y="52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5" y="5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5" y="41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17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7" y="31"/>
                    </a:lnTo>
                    <a:lnTo>
                      <a:pt x="15" y="28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2" y="19"/>
                    </a:lnTo>
                    <a:lnTo>
                      <a:pt x="31" y="17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7" y="7"/>
                    </a:lnTo>
                    <a:lnTo>
                      <a:pt x="29" y="6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6" y="4"/>
                    </a:lnTo>
                    <a:lnTo>
                      <a:pt x="39" y="6"/>
                    </a:lnTo>
                    <a:lnTo>
                      <a:pt x="41" y="7"/>
                    </a:lnTo>
                    <a:lnTo>
                      <a:pt x="44" y="11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9" y="16"/>
                    </a:lnTo>
                    <a:lnTo>
                      <a:pt x="55" y="21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8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3" y="38"/>
                    </a:lnTo>
                    <a:lnTo>
                      <a:pt x="55" y="40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1" y="53"/>
                    </a:lnTo>
                    <a:lnTo>
                      <a:pt x="63" y="58"/>
                    </a:lnTo>
                    <a:lnTo>
                      <a:pt x="63" y="60"/>
                    </a:lnTo>
                    <a:lnTo>
                      <a:pt x="65" y="58"/>
                    </a:lnTo>
                    <a:lnTo>
                      <a:pt x="65" y="55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8" y="46"/>
                    </a:lnTo>
                    <a:lnTo>
                      <a:pt x="70" y="43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5" y="45"/>
                    </a:lnTo>
                    <a:lnTo>
                      <a:pt x="77" y="46"/>
                    </a:lnTo>
                    <a:lnTo>
                      <a:pt x="77" y="45"/>
                    </a:lnTo>
                    <a:lnTo>
                      <a:pt x="77" y="43"/>
                    </a:lnTo>
                    <a:lnTo>
                      <a:pt x="78" y="38"/>
                    </a:lnTo>
                    <a:lnTo>
                      <a:pt x="78" y="33"/>
                    </a:lnTo>
                    <a:lnTo>
                      <a:pt x="78" y="28"/>
                    </a:lnTo>
                    <a:lnTo>
                      <a:pt x="78" y="24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7" y="29"/>
                    </a:lnTo>
                    <a:lnTo>
                      <a:pt x="90" y="31"/>
                    </a:lnTo>
                    <a:lnTo>
                      <a:pt x="92" y="35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5"/>
                    </a:lnTo>
                    <a:lnTo>
                      <a:pt x="96" y="26"/>
                    </a:lnTo>
                    <a:lnTo>
                      <a:pt x="96" y="24"/>
                    </a:lnTo>
                    <a:lnTo>
                      <a:pt x="97" y="23"/>
                    </a:lnTo>
                    <a:lnTo>
                      <a:pt x="101" y="21"/>
                    </a:lnTo>
                    <a:lnTo>
                      <a:pt x="102" y="19"/>
                    </a:lnTo>
                    <a:lnTo>
                      <a:pt x="104" y="17"/>
                    </a:lnTo>
                    <a:lnTo>
                      <a:pt x="106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1" y="19"/>
                    </a:lnTo>
                    <a:lnTo>
                      <a:pt x="113" y="23"/>
                    </a:lnTo>
                    <a:lnTo>
                      <a:pt x="114" y="28"/>
                    </a:lnTo>
                    <a:lnTo>
                      <a:pt x="118" y="31"/>
                    </a:lnTo>
                    <a:lnTo>
                      <a:pt x="120" y="36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1" y="36"/>
                    </a:lnTo>
                    <a:lnTo>
                      <a:pt x="121" y="33"/>
                    </a:lnTo>
                    <a:lnTo>
                      <a:pt x="121" y="29"/>
                    </a:lnTo>
                    <a:lnTo>
                      <a:pt x="118" y="21"/>
                    </a:lnTo>
                    <a:lnTo>
                      <a:pt x="118" y="19"/>
                    </a:lnTo>
                    <a:lnTo>
                      <a:pt x="118" y="17"/>
                    </a:lnTo>
                    <a:lnTo>
                      <a:pt x="120" y="17"/>
                    </a:lnTo>
                    <a:lnTo>
                      <a:pt x="126" y="19"/>
                    </a:lnTo>
                    <a:lnTo>
                      <a:pt x="128" y="21"/>
                    </a:lnTo>
                    <a:lnTo>
                      <a:pt x="132" y="26"/>
                    </a:lnTo>
                    <a:lnTo>
                      <a:pt x="132" y="28"/>
                    </a:lnTo>
                    <a:lnTo>
                      <a:pt x="133" y="28"/>
                    </a:lnTo>
                    <a:lnTo>
                      <a:pt x="133" y="26"/>
                    </a:lnTo>
                    <a:lnTo>
                      <a:pt x="133" y="26"/>
                    </a:lnTo>
                    <a:lnTo>
                      <a:pt x="135" y="24"/>
                    </a:lnTo>
                    <a:lnTo>
                      <a:pt x="137" y="21"/>
                    </a:lnTo>
                    <a:lnTo>
                      <a:pt x="140" y="16"/>
                    </a:lnTo>
                    <a:lnTo>
                      <a:pt x="140" y="16"/>
                    </a:lnTo>
                    <a:lnTo>
                      <a:pt x="142" y="16"/>
                    </a:lnTo>
                    <a:lnTo>
                      <a:pt x="144" y="17"/>
                    </a:lnTo>
                    <a:lnTo>
                      <a:pt x="145" y="19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50" y="17"/>
                    </a:lnTo>
                    <a:lnTo>
                      <a:pt x="154" y="16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6" y="6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7" y="12"/>
                    </a:lnTo>
                    <a:lnTo>
                      <a:pt x="169" y="14"/>
                    </a:lnTo>
                    <a:lnTo>
                      <a:pt x="171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14"/>
              <p:cNvSpPr>
                <a:spLocks noEditPoints="1"/>
              </p:cNvSpPr>
              <p:nvPr/>
            </p:nvSpPr>
            <p:spPr bwMode="auto">
              <a:xfrm>
                <a:off x="3763" y="2030"/>
                <a:ext cx="228" cy="267"/>
              </a:xfrm>
              <a:custGeom>
                <a:avLst/>
                <a:gdLst>
                  <a:gd name="T0" fmla="*/ 132 w 228"/>
                  <a:gd name="T1" fmla="*/ 23 h 267"/>
                  <a:gd name="T2" fmla="*/ 132 w 228"/>
                  <a:gd name="T3" fmla="*/ 30 h 267"/>
                  <a:gd name="T4" fmla="*/ 137 w 228"/>
                  <a:gd name="T5" fmla="*/ 42 h 267"/>
                  <a:gd name="T6" fmla="*/ 120 w 228"/>
                  <a:gd name="T7" fmla="*/ 41 h 267"/>
                  <a:gd name="T8" fmla="*/ 108 w 228"/>
                  <a:gd name="T9" fmla="*/ 51 h 267"/>
                  <a:gd name="T10" fmla="*/ 110 w 228"/>
                  <a:gd name="T11" fmla="*/ 73 h 267"/>
                  <a:gd name="T12" fmla="*/ 140 w 228"/>
                  <a:gd name="T13" fmla="*/ 114 h 267"/>
                  <a:gd name="T14" fmla="*/ 183 w 228"/>
                  <a:gd name="T15" fmla="*/ 141 h 267"/>
                  <a:gd name="T16" fmla="*/ 217 w 228"/>
                  <a:gd name="T17" fmla="*/ 170 h 267"/>
                  <a:gd name="T18" fmla="*/ 216 w 228"/>
                  <a:gd name="T19" fmla="*/ 180 h 267"/>
                  <a:gd name="T20" fmla="*/ 193 w 228"/>
                  <a:gd name="T21" fmla="*/ 184 h 267"/>
                  <a:gd name="T22" fmla="*/ 198 w 228"/>
                  <a:gd name="T23" fmla="*/ 213 h 267"/>
                  <a:gd name="T24" fmla="*/ 175 w 228"/>
                  <a:gd name="T25" fmla="*/ 238 h 267"/>
                  <a:gd name="T26" fmla="*/ 183 w 228"/>
                  <a:gd name="T27" fmla="*/ 218 h 267"/>
                  <a:gd name="T28" fmla="*/ 166 w 228"/>
                  <a:gd name="T29" fmla="*/ 185 h 267"/>
                  <a:gd name="T30" fmla="*/ 152 w 228"/>
                  <a:gd name="T31" fmla="*/ 172 h 267"/>
                  <a:gd name="T32" fmla="*/ 142 w 228"/>
                  <a:gd name="T33" fmla="*/ 167 h 267"/>
                  <a:gd name="T34" fmla="*/ 123 w 228"/>
                  <a:gd name="T35" fmla="*/ 155 h 267"/>
                  <a:gd name="T36" fmla="*/ 89 w 228"/>
                  <a:gd name="T37" fmla="*/ 126 h 267"/>
                  <a:gd name="T38" fmla="*/ 79 w 228"/>
                  <a:gd name="T39" fmla="*/ 114 h 267"/>
                  <a:gd name="T40" fmla="*/ 70 w 228"/>
                  <a:gd name="T41" fmla="*/ 88 h 267"/>
                  <a:gd name="T42" fmla="*/ 27 w 228"/>
                  <a:gd name="T43" fmla="*/ 87 h 267"/>
                  <a:gd name="T44" fmla="*/ 21 w 228"/>
                  <a:gd name="T45" fmla="*/ 81 h 267"/>
                  <a:gd name="T46" fmla="*/ 5 w 228"/>
                  <a:gd name="T47" fmla="*/ 71 h 267"/>
                  <a:gd name="T48" fmla="*/ 5 w 228"/>
                  <a:gd name="T49" fmla="*/ 61 h 267"/>
                  <a:gd name="T50" fmla="*/ 7 w 228"/>
                  <a:gd name="T51" fmla="*/ 52 h 267"/>
                  <a:gd name="T52" fmla="*/ 3 w 228"/>
                  <a:gd name="T53" fmla="*/ 39 h 267"/>
                  <a:gd name="T54" fmla="*/ 17 w 228"/>
                  <a:gd name="T55" fmla="*/ 30 h 267"/>
                  <a:gd name="T56" fmla="*/ 31 w 228"/>
                  <a:gd name="T57" fmla="*/ 22 h 267"/>
                  <a:gd name="T58" fmla="*/ 43 w 228"/>
                  <a:gd name="T59" fmla="*/ 29 h 267"/>
                  <a:gd name="T60" fmla="*/ 46 w 228"/>
                  <a:gd name="T61" fmla="*/ 30 h 267"/>
                  <a:gd name="T62" fmla="*/ 55 w 228"/>
                  <a:gd name="T63" fmla="*/ 18 h 267"/>
                  <a:gd name="T64" fmla="*/ 67 w 228"/>
                  <a:gd name="T65" fmla="*/ 23 h 267"/>
                  <a:gd name="T66" fmla="*/ 67 w 228"/>
                  <a:gd name="T67" fmla="*/ 13 h 267"/>
                  <a:gd name="T68" fmla="*/ 74 w 228"/>
                  <a:gd name="T69" fmla="*/ 6 h 267"/>
                  <a:gd name="T70" fmla="*/ 89 w 228"/>
                  <a:gd name="T71" fmla="*/ 3 h 267"/>
                  <a:gd name="T72" fmla="*/ 106 w 228"/>
                  <a:gd name="T73" fmla="*/ 1 h 267"/>
                  <a:gd name="T74" fmla="*/ 125 w 228"/>
                  <a:gd name="T75" fmla="*/ 15 h 267"/>
                  <a:gd name="T76" fmla="*/ 111 w 228"/>
                  <a:gd name="T77" fmla="*/ 87 h 267"/>
                  <a:gd name="T78" fmla="*/ 74 w 228"/>
                  <a:gd name="T79" fmla="*/ 116 h 267"/>
                  <a:gd name="T80" fmla="*/ 70 w 228"/>
                  <a:gd name="T81" fmla="*/ 116 h 267"/>
                  <a:gd name="T82" fmla="*/ 58 w 228"/>
                  <a:gd name="T83" fmla="*/ 184 h 267"/>
                  <a:gd name="T84" fmla="*/ 50 w 228"/>
                  <a:gd name="T85" fmla="*/ 206 h 267"/>
                  <a:gd name="T86" fmla="*/ 38 w 228"/>
                  <a:gd name="T87" fmla="*/ 213 h 267"/>
                  <a:gd name="T88" fmla="*/ 36 w 228"/>
                  <a:gd name="T89" fmla="*/ 194 h 267"/>
                  <a:gd name="T90" fmla="*/ 36 w 228"/>
                  <a:gd name="T91" fmla="*/ 184 h 267"/>
                  <a:gd name="T92" fmla="*/ 31 w 228"/>
                  <a:gd name="T93" fmla="*/ 163 h 267"/>
                  <a:gd name="T94" fmla="*/ 48 w 228"/>
                  <a:gd name="T95" fmla="*/ 156 h 267"/>
                  <a:gd name="T96" fmla="*/ 58 w 228"/>
                  <a:gd name="T97" fmla="*/ 162 h 267"/>
                  <a:gd name="T98" fmla="*/ 31 w 228"/>
                  <a:gd name="T99" fmla="*/ 160 h 267"/>
                  <a:gd name="T100" fmla="*/ 139 w 228"/>
                  <a:gd name="T101" fmla="*/ 168 h 267"/>
                  <a:gd name="T102" fmla="*/ 34 w 228"/>
                  <a:gd name="T103" fmla="*/ 209 h 267"/>
                  <a:gd name="T104" fmla="*/ 163 w 228"/>
                  <a:gd name="T105" fmla="*/ 247 h 267"/>
                  <a:gd name="T106" fmla="*/ 166 w 228"/>
                  <a:gd name="T107" fmla="*/ 259 h 267"/>
                  <a:gd name="T108" fmla="*/ 156 w 228"/>
                  <a:gd name="T109" fmla="*/ 267 h 267"/>
                  <a:gd name="T110" fmla="*/ 133 w 228"/>
                  <a:gd name="T111" fmla="*/ 254 h 267"/>
                  <a:gd name="T112" fmla="*/ 115 w 228"/>
                  <a:gd name="T113" fmla="*/ 245 h 267"/>
                  <a:gd name="T114" fmla="*/ 120 w 228"/>
                  <a:gd name="T115" fmla="*/ 235 h 267"/>
                  <a:gd name="T116" fmla="*/ 132 w 228"/>
                  <a:gd name="T117" fmla="*/ 233 h 267"/>
                  <a:gd name="T118" fmla="*/ 156 w 228"/>
                  <a:gd name="T119" fmla="*/ 233 h 267"/>
                  <a:gd name="T120" fmla="*/ 171 w 228"/>
                  <a:gd name="T121" fmla="*/ 228 h 267"/>
                  <a:gd name="T122" fmla="*/ 104 w 228"/>
                  <a:gd name="T123" fmla="*/ 26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267">
                    <a:moveTo>
                      <a:pt x="135" y="17"/>
                    </a:moveTo>
                    <a:lnTo>
                      <a:pt x="135" y="18"/>
                    </a:lnTo>
                    <a:lnTo>
                      <a:pt x="135" y="18"/>
                    </a:lnTo>
                    <a:lnTo>
                      <a:pt x="133" y="18"/>
                    </a:lnTo>
                    <a:lnTo>
                      <a:pt x="132" y="20"/>
                    </a:lnTo>
                    <a:lnTo>
                      <a:pt x="130" y="22"/>
                    </a:lnTo>
                    <a:lnTo>
                      <a:pt x="130" y="23"/>
                    </a:lnTo>
                    <a:lnTo>
                      <a:pt x="130" y="23"/>
                    </a:lnTo>
                    <a:lnTo>
                      <a:pt x="130" y="25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5" y="25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2" y="29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3" y="30"/>
                    </a:lnTo>
                    <a:lnTo>
                      <a:pt x="133" y="32"/>
                    </a:lnTo>
                    <a:lnTo>
                      <a:pt x="133" y="35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7" y="37"/>
                    </a:lnTo>
                    <a:lnTo>
                      <a:pt x="139" y="39"/>
                    </a:lnTo>
                    <a:lnTo>
                      <a:pt x="139" y="41"/>
                    </a:lnTo>
                    <a:lnTo>
                      <a:pt x="139" y="42"/>
                    </a:lnTo>
                    <a:lnTo>
                      <a:pt x="137" y="42"/>
                    </a:lnTo>
                    <a:lnTo>
                      <a:pt x="137" y="42"/>
                    </a:lnTo>
                    <a:lnTo>
                      <a:pt x="137" y="41"/>
                    </a:lnTo>
                    <a:lnTo>
                      <a:pt x="135" y="37"/>
                    </a:lnTo>
                    <a:lnTo>
                      <a:pt x="133" y="37"/>
                    </a:lnTo>
                    <a:lnTo>
                      <a:pt x="132" y="39"/>
                    </a:lnTo>
                    <a:lnTo>
                      <a:pt x="127" y="37"/>
                    </a:lnTo>
                    <a:lnTo>
                      <a:pt x="125" y="37"/>
                    </a:lnTo>
                    <a:lnTo>
                      <a:pt x="125" y="39"/>
                    </a:lnTo>
                    <a:lnTo>
                      <a:pt x="123" y="41"/>
                    </a:lnTo>
                    <a:lnTo>
                      <a:pt x="120" y="41"/>
                    </a:lnTo>
                    <a:lnTo>
                      <a:pt x="118" y="42"/>
                    </a:lnTo>
                    <a:lnTo>
                      <a:pt x="115" y="44"/>
                    </a:lnTo>
                    <a:lnTo>
                      <a:pt x="113" y="46"/>
                    </a:lnTo>
                    <a:lnTo>
                      <a:pt x="111" y="46"/>
                    </a:lnTo>
                    <a:lnTo>
                      <a:pt x="113" y="42"/>
                    </a:lnTo>
                    <a:lnTo>
                      <a:pt x="113" y="42"/>
                    </a:lnTo>
                    <a:lnTo>
                      <a:pt x="110" y="44"/>
                    </a:lnTo>
                    <a:lnTo>
                      <a:pt x="108" y="46"/>
                    </a:lnTo>
                    <a:lnTo>
                      <a:pt x="108" y="47"/>
                    </a:lnTo>
                    <a:lnTo>
                      <a:pt x="108" y="51"/>
                    </a:lnTo>
                    <a:lnTo>
                      <a:pt x="110" y="52"/>
                    </a:lnTo>
                    <a:lnTo>
                      <a:pt x="111" y="56"/>
                    </a:lnTo>
                    <a:lnTo>
                      <a:pt x="113" y="58"/>
                    </a:lnTo>
                    <a:lnTo>
                      <a:pt x="113" y="61"/>
                    </a:lnTo>
                    <a:lnTo>
                      <a:pt x="111" y="61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73"/>
                    </a:lnTo>
                    <a:lnTo>
                      <a:pt x="111" y="78"/>
                    </a:lnTo>
                    <a:lnTo>
                      <a:pt x="113" y="81"/>
                    </a:lnTo>
                    <a:lnTo>
                      <a:pt x="116" y="85"/>
                    </a:lnTo>
                    <a:lnTo>
                      <a:pt x="120" y="87"/>
                    </a:lnTo>
                    <a:lnTo>
                      <a:pt x="128" y="93"/>
                    </a:lnTo>
                    <a:lnTo>
                      <a:pt x="132" y="95"/>
                    </a:lnTo>
                    <a:lnTo>
                      <a:pt x="133" y="95"/>
                    </a:lnTo>
                    <a:lnTo>
                      <a:pt x="135" y="100"/>
                    </a:lnTo>
                    <a:lnTo>
                      <a:pt x="139" y="105"/>
                    </a:lnTo>
                    <a:lnTo>
                      <a:pt x="140" y="114"/>
                    </a:lnTo>
                    <a:lnTo>
                      <a:pt x="142" y="119"/>
                    </a:lnTo>
                    <a:lnTo>
                      <a:pt x="145" y="124"/>
                    </a:lnTo>
                    <a:lnTo>
                      <a:pt x="152" y="131"/>
                    </a:lnTo>
                    <a:lnTo>
                      <a:pt x="157" y="134"/>
                    </a:lnTo>
                    <a:lnTo>
                      <a:pt x="164" y="138"/>
                    </a:lnTo>
                    <a:lnTo>
                      <a:pt x="169" y="139"/>
                    </a:lnTo>
                    <a:lnTo>
                      <a:pt x="180" y="138"/>
                    </a:lnTo>
                    <a:lnTo>
                      <a:pt x="181" y="138"/>
                    </a:lnTo>
                    <a:lnTo>
                      <a:pt x="183" y="139"/>
                    </a:lnTo>
                    <a:lnTo>
                      <a:pt x="183" y="141"/>
                    </a:lnTo>
                    <a:lnTo>
                      <a:pt x="183" y="143"/>
                    </a:lnTo>
                    <a:lnTo>
                      <a:pt x="181" y="144"/>
                    </a:lnTo>
                    <a:lnTo>
                      <a:pt x="178" y="146"/>
                    </a:lnTo>
                    <a:lnTo>
                      <a:pt x="178" y="150"/>
                    </a:lnTo>
                    <a:lnTo>
                      <a:pt x="180" y="151"/>
                    </a:lnTo>
                    <a:lnTo>
                      <a:pt x="190" y="156"/>
                    </a:lnTo>
                    <a:lnTo>
                      <a:pt x="202" y="160"/>
                    </a:lnTo>
                    <a:lnTo>
                      <a:pt x="205" y="163"/>
                    </a:lnTo>
                    <a:lnTo>
                      <a:pt x="209" y="167"/>
                    </a:lnTo>
                    <a:lnTo>
                      <a:pt x="217" y="170"/>
                    </a:lnTo>
                    <a:lnTo>
                      <a:pt x="219" y="173"/>
                    </a:lnTo>
                    <a:lnTo>
                      <a:pt x="224" y="177"/>
                    </a:lnTo>
                    <a:lnTo>
                      <a:pt x="228" y="182"/>
                    </a:lnTo>
                    <a:lnTo>
                      <a:pt x="228" y="184"/>
                    </a:lnTo>
                    <a:lnTo>
                      <a:pt x="226" y="187"/>
                    </a:lnTo>
                    <a:lnTo>
                      <a:pt x="226" y="189"/>
                    </a:lnTo>
                    <a:lnTo>
                      <a:pt x="226" y="192"/>
                    </a:lnTo>
                    <a:lnTo>
                      <a:pt x="222" y="191"/>
                    </a:lnTo>
                    <a:lnTo>
                      <a:pt x="221" y="189"/>
                    </a:lnTo>
                    <a:lnTo>
                      <a:pt x="216" y="180"/>
                    </a:lnTo>
                    <a:lnTo>
                      <a:pt x="209" y="179"/>
                    </a:lnTo>
                    <a:lnTo>
                      <a:pt x="207" y="179"/>
                    </a:lnTo>
                    <a:lnTo>
                      <a:pt x="204" y="177"/>
                    </a:lnTo>
                    <a:lnTo>
                      <a:pt x="204" y="175"/>
                    </a:lnTo>
                    <a:lnTo>
                      <a:pt x="204" y="175"/>
                    </a:lnTo>
                    <a:lnTo>
                      <a:pt x="202" y="175"/>
                    </a:lnTo>
                    <a:lnTo>
                      <a:pt x="200" y="173"/>
                    </a:lnTo>
                    <a:lnTo>
                      <a:pt x="198" y="175"/>
                    </a:lnTo>
                    <a:lnTo>
                      <a:pt x="195" y="179"/>
                    </a:lnTo>
                    <a:lnTo>
                      <a:pt x="193" y="184"/>
                    </a:lnTo>
                    <a:lnTo>
                      <a:pt x="190" y="191"/>
                    </a:lnTo>
                    <a:lnTo>
                      <a:pt x="190" y="194"/>
                    </a:lnTo>
                    <a:lnTo>
                      <a:pt x="192" y="196"/>
                    </a:lnTo>
                    <a:lnTo>
                      <a:pt x="195" y="197"/>
                    </a:lnTo>
                    <a:lnTo>
                      <a:pt x="198" y="199"/>
                    </a:lnTo>
                    <a:lnTo>
                      <a:pt x="202" y="202"/>
                    </a:lnTo>
                    <a:lnTo>
                      <a:pt x="202" y="208"/>
                    </a:lnTo>
                    <a:lnTo>
                      <a:pt x="202" y="211"/>
                    </a:lnTo>
                    <a:lnTo>
                      <a:pt x="202" y="214"/>
                    </a:lnTo>
                    <a:lnTo>
                      <a:pt x="198" y="213"/>
                    </a:lnTo>
                    <a:lnTo>
                      <a:pt x="195" y="214"/>
                    </a:lnTo>
                    <a:lnTo>
                      <a:pt x="192" y="216"/>
                    </a:lnTo>
                    <a:lnTo>
                      <a:pt x="190" y="219"/>
                    </a:lnTo>
                    <a:lnTo>
                      <a:pt x="192" y="225"/>
                    </a:lnTo>
                    <a:lnTo>
                      <a:pt x="190" y="226"/>
                    </a:lnTo>
                    <a:lnTo>
                      <a:pt x="185" y="230"/>
                    </a:lnTo>
                    <a:lnTo>
                      <a:pt x="183" y="233"/>
                    </a:lnTo>
                    <a:lnTo>
                      <a:pt x="181" y="235"/>
                    </a:lnTo>
                    <a:lnTo>
                      <a:pt x="181" y="238"/>
                    </a:lnTo>
                    <a:lnTo>
                      <a:pt x="175" y="238"/>
                    </a:lnTo>
                    <a:lnTo>
                      <a:pt x="173" y="235"/>
                    </a:lnTo>
                    <a:lnTo>
                      <a:pt x="173" y="231"/>
                    </a:lnTo>
                    <a:lnTo>
                      <a:pt x="175" y="230"/>
                    </a:lnTo>
                    <a:lnTo>
                      <a:pt x="176" y="228"/>
                    </a:lnTo>
                    <a:lnTo>
                      <a:pt x="178" y="225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80" y="219"/>
                    </a:lnTo>
                    <a:lnTo>
                      <a:pt x="181" y="218"/>
                    </a:lnTo>
                    <a:lnTo>
                      <a:pt x="183" y="218"/>
                    </a:lnTo>
                    <a:lnTo>
                      <a:pt x="185" y="213"/>
                    </a:lnTo>
                    <a:lnTo>
                      <a:pt x="181" y="211"/>
                    </a:lnTo>
                    <a:lnTo>
                      <a:pt x="181" y="208"/>
                    </a:lnTo>
                    <a:lnTo>
                      <a:pt x="180" y="202"/>
                    </a:lnTo>
                    <a:lnTo>
                      <a:pt x="178" y="196"/>
                    </a:lnTo>
                    <a:lnTo>
                      <a:pt x="176" y="191"/>
                    </a:lnTo>
                    <a:lnTo>
                      <a:pt x="175" y="187"/>
                    </a:lnTo>
                    <a:lnTo>
                      <a:pt x="173" y="185"/>
                    </a:lnTo>
                    <a:lnTo>
                      <a:pt x="168" y="185"/>
                    </a:lnTo>
                    <a:lnTo>
                      <a:pt x="166" y="185"/>
                    </a:lnTo>
                    <a:lnTo>
                      <a:pt x="159" y="180"/>
                    </a:lnTo>
                    <a:lnTo>
                      <a:pt x="159" y="180"/>
                    </a:lnTo>
                    <a:lnTo>
                      <a:pt x="159" y="179"/>
                    </a:lnTo>
                    <a:lnTo>
                      <a:pt x="161" y="177"/>
                    </a:lnTo>
                    <a:lnTo>
                      <a:pt x="159" y="175"/>
                    </a:lnTo>
                    <a:lnTo>
                      <a:pt x="159" y="173"/>
                    </a:lnTo>
                    <a:lnTo>
                      <a:pt x="157" y="172"/>
                    </a:lnTo>
                    <a:lnTo>
                      <a:pt x="156" y="170"/>
                    </a:lnTo>
                    <a:lnTo>
                      <a:pt x="154" y="170"/>
                    </a:lnTo>
                    <a:lnTo>
                      <a:pt x="152" y="172"/>
                    </a:lnTo>
                    <a:lnTo>
                      <a:pt x="151" y="172"/>
                    </a:lnTo>
                    <a:lnTo>
                      <a:pt x="149" y="172"/>
                    </a:lnTo>
                    <a:lnTo>
                      <a:pt x="149" y="172"/>
                    </a:lnTo>
                    <a:lnTo>
                      <a:pt x="151" y="168"/>
                    </a:lnTo>
                    <a:lnTo>
                      <a:pt x="151" y="168"/>
                    </a:lnTo>
                    <a:lnTo>
                      <a:pt x="147" y="167"/>
                    </a:lnTo>
                    <a:lnTo>
                      <a:pt x="144" y="167"/>
                    </a:lnTo>
                    <a:lnTo>
                      <a:pt x="144" y="167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5"/>
                    </a:lnTo>
                    <a:lnTo>
                      <a:pt x="139" y="158"/>
                    </a:lnTo>
                    <a:lnTo>
                      <a:pt x="137" y="156"/>
                    </a:lnTo>
                    <a:lnTo>
                      <a:pt x="135" y="155"/>
                    </a:lnTo>
                    <a:lnTo>
                      <a:pt x="133" y="156"/>
                    </a:lnTo>
                    <a:lnTo>
                      <a:pt x="130" y="155"/>
                    </a:lnTo>
                    <a:lnTo>
                      <a:pt x="127" y="155"/>
                    </a:lnTo>
                    <a:lnTo>
                      <a:pt x="127" y="155"/>
                    </a:lnTo>
                    <a:lnTo>
                      <a:pt x="125" y="156"/>
                    </a:lnTo>
                    <a:lnTo>
                      <a:pt x="123" y="155"/>
                    </a:lnTo>
                    <a:lnTo>
                      <a:pt x="123" y="155"/>
                    </a:lnTo>
                    <a:lnTo>
                      <a:pt x="120" y="151"/>
                    </a:lnTo>
                    <a:lnTo>
                      <a:pt x="115" y="150"/>
                    </a:lnTo>
                    <a:lnTo>
                      <a:pt x="108" y="141"/>
                    </a:lnTo>
                    <a:lnTo>
                      <a:pt x="104" y="138"/>
                    </a:lnTo>
                    <a:lnTo>
                      <a:pt x="99" y="134"/>
                    </a:lnTo>
                    <a:lnTo>
                      <a:pt x="96" y="129"/>
                    </a:lnTo>
                    <a:lnTo>
                      <a:pt x="94" y="127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87" y="126"/>
                    </a:lnTo>
                    <a:lnTo>
                      <a:pt x="87" y="126"/>
                    </a:lnTo>
                    <a:lnTo>
                      <a:pt x="86" y="126"/>
                    </a:lnTo>
                    <a:lnTo>
                      <a:pt x="87" y="126"/>
                    </a:lnTo>
                    <a:lnTo>
                      <a:pt x="87" y="124"/>
                    </a:lnTo>
                    <a:lnTo>
                      <a:pt x="87" y="122"/>
                    </a:lnTo>
                    <a:lnTo>
                      <a:pt x="82" y="117"/>
                    </a:lnTo>
                    <a:lnTo>
                      <a:pt x="80" y="116"/>
                    </a:lnTo>
                    <a:lnTo>
                      <a:pt x="79" y="114"/>
                    </a:lnTo>
                    <a:lnTo>
                      <a:pt x="79" y="114"/>
                    </a:lnTo>
                    <a:lnTo>
                      <a:pt x="79" y="112"/>
                    </a:lnTo>
                    <a:lnTo>
                      <a:pt x="77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5" y="109"/>
                    </a:lnTo>
                    <a:lnTo>
                      <a:pt x="75" y="107"/>
                    </a:lnTo>
                    <a:lnTo>
                      <a:pt x="75" y="105"/>
                    </a:lnTo>
                    <a:lnTo>
                      <a:pt x="74" y="100"/>
                    </a:lnTo>
                    <a:lnTo>
                      <a:pt x="70" y="97"/>
                    </a:lnTo>
                    <a:lnTo>
                      <a:pt x="70" y="88"/>
                    </a:lnTo>
                    <a:lnTo>
                      <a:pt x="68" y="87"/>
                    </a:lnTo>
                    <a:lnTo>
                      <a:pt x="65" y="83"/>
                    </a:lnTo>
                    <a:lnTo>
                      <a:pt x="60" y="81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44" y="73"/>
                    </a:lnTo>
                    <a:lnTo>
                      <a:pt x="41" y="73"/>
                    </a:lnTo>
                    <a:lnTo>
                      <a:pt x="38" y="75"/>
                    </a:lnTo>
                    <a:lnTo>
                      <a:pt x="32" y="81"/>
                    </a:lnTo>
                    <a:lnTo>
                      <a:pt x="27" y="87"/>
                    </a:lnTo>
                    <a:lnTo>
                      <a:pt x="26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0" y="80"/>
                    </a:lnTo>
                    <a:lnTo>
                      <a:pt x="7" y="76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3" y="71"/>
                    </a:lnTo>
                    <a:lnTo>
                      <a:pt x="5" y="69"/>
                    </a:lnTo>
                    <a:lnTo>
                      <a:pt x="5" y="68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3" y="54"/>
                    </a:lnTo>
                    <a:lnTo>
                      <a:pt x="7" y="52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7" y="30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6" y="30"/>
                    </a:lnTo>
                    <a:lnTo>
                      <a:pt x="27" y="29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31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6" y="23"/>
                    </a:lnTo>
                    <a:lnTo>
                      <a:pt x="38" y="25"/>
                    </a:lnTo>
                    <a:lnTo>
                      <a:pt x="39" y="27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1" y="30"/>
                    </a:lnTo>
                    <a:lnTo>
                      <a:pt x="43" y="32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50" y="25"/>
                    </a:lnTo>
                    <a:lnTo>
                      <a:pt x="50" y="22"/>
                    </a:lnTo>
                    <a:lnTo>
                      <a:pt x="51" y="20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60" y="20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5" y="18"/>
                    </a:lnTo>
                    <a:lnTo>
                      <a:pt x="65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4" y="13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2" y="1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6" y="6"/>
                    </a:lnTo>
                    <a:lnTo>
                      <a:pt x="87" y="5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3" y="1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08" y="1"/>
                    </a:lnTo>
                    <a:lnTo>
                      <a:pt x="106" y="1"/>
                    </a:lnTo>
                    <a:lnTo>
                      <a:pt x="106" y="3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0"/>
                    </a:lnTo>
                    <a:lnTo>
                      <a:pt x="111" y="12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8" y="13"/>
                    </a:lnTo>
                    <a:lnTo>
                      <a:pt x="125" y="15"/>
                    </a:lnTo>
                    <a:lnTo>
                      <a:pt x="128" y="15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5" y="17"/>
                    </a:lnTo>
                    <a:close/>
                    <a:moveTo>
                      <a:pt x="113" y="87"/>
                    </a:moveTo>
                    <a:lnTo>
                      <a:pt x="113" y="85"/>
                    </a:lnTo>
                    <a:lnTo>
                      <a:pt x="113" y="85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3" y="87"/>
                    </a:lnTo>
                    <a:lnTo>
                      <a:pt x="113" y="87"/>
                    </a:lnTo>
                    <a:close/>
                    <a:moveTo>
                      <a:pt x="111" y="139"/>
                    </a:moveTo>
                    <a:lnTo>
                      <a:pt x="111" y="139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11" y="139"/>
                    </a:lnTo>
                    <a:close/>
                    <a:moveTo>
                      <a:pt x="72" y="114"/>
                    </a:moveTo>
                    <a:lnTo>
                      <a:pt x="74" y="116"/>
                    </a:lnTo>
                    <a:lnTo>
                      <a:pt x="74" y="116"/>
                    </a:lnTo>
                    <a:lnTo>
                      <a:pt x="72" y="117"/>
                    </a:lnTo>
                    <a:lnTo>
                      <a:pt x="74" y="117"/>
                    </a:lnTo>
                    <a:lnTo>
                      <a:pt x="72" y="117"/>
                    </a:lnTo>
                    <a:lnTo>
                      <a:pt x="68" y="117"/>
                    </a:lnTo>
                    <a:lnTo>
                      <a:pt x="67" y="117"/>
                    </a:lnTo>
                    <a:lnTo>
                      <a:pt x="67" y="116"/>
                    </a:lnTo>
                    <a:lnTo>
                      <a:pt x="67" y="116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72" y="116"/>
                    </a:lnTo>
                    <a:lnTo>
                      <a:pt x="72" y="114"/>
                    </a:lnTo>
                    <a:close/>
                    <a:moveTo>
                      <a:pt x="58" y="165"/>
                    </a:moveTo>
                    <a:lnTo>
                      <a:pt x="58" y="167"/>
                    </a:lnTo>
                    <a:lnTo>
                      <a:pt x="62" y="173"/>
                    </a:lnTo>
                    <a:lnTo>
                      <a:pt x="62" y="175"/>
                    </a:lnTo>
                    <a:lnTo>
                      <a:pt x="60" y="175"/>
                    </a:lnTo>
                    <a:lnTo>
                      <a:pt x="60" y="177"/>
                    </a:lnTo>
                    <a:lnTo>
                      <a:pt x="58" y="180"/>
                    </a:lnTo>
                    <a:lnTo>
                      <a:pt x="58" y="184"/>
                    </a:lnTo>
                    <a:lnTo>
                      <a:pt x="58" y="185"/>
                    </a:lnTo>
                    <a:lnTo>
                      <a:pt x="60" y="187"/>
                    </a:lnTo>
                    <a:lnTo>
                      <a:pt x="58" y="189"/>
                    </a:lnTo>
                    <a:lnTo>
                      <a:pt x="58" y="202"/>
                    </a:lnTo>
                    <a:lnTo>
                      <a:pt x="56" y="206"/>
                    </a:lnTo>
                    <a:lnTo>
                      <a:pt x="56" y="208"/>
                    </a:lnTo>
                    <a:lnTo>
                      <a:pt x="55" y="208"/>
                    </a:lnTo>
                    <a:lnTo>
                      <a:pt x="53" y="208"/>
                    </a:lnTo>
                    <a:lnTo>
                      <a:pt x="51" y="206"/>
                    </a:lnTo>
                    <a:lnTo>
                      <a:pt x="50" y="206"/>
                    </a:lnTo>
                    <a:lnTo>
                      <a:pt x="48" y="208"/>
                    </a:lnTo>
                    <a:lnTo>
                      <a:pt x="48" y="206"/>
                    </a:lnTo>
                    <a:lnTo>
                      <a:pt x="46" y="206"/>
                    </a:lnTo>
                    <a:lnTo>
                      <a:pt x="46" y="211"/>
                    </a:lnTo>
                    <a:lnTo>
                      <a:pt x="44" y="213"/>
                    </a:lnTo>
                    <a:lnTo>
                      <a:pt x="43" y="214"/>
                    </a:lnTo>
                    <a:lnTo>
                      <a:pt x="41" y="214"/>
                    </a:lnTo>
                    <a:lnTo>
                      <a:pt x="39" y="213"/>
                    </a:lnTo>
                    <a:lnTo>
                      <a:pt x="39" y="213"/>
                    </a:lnTo>
                    <a:lnTo>
                      <a:pt x="38" y="213"/>
                    </a:lnTo>
                    <a:lnTo>
                      <a:pt x="38" y="211"/>
                    </a:lnTo>
                    <a:lnTo>
                      <a:pt x="36" y="209"/>
                    </a:lnTo>
                    <a:lnTo>
                      <a:pt x="34" y="206"/>
                    </a:lnTo>
                    <a:lnTo>
                      <a:pt x="34" y="204"/>
                    </a:lnTo>
                    <a:lnTo>
                      <a:pt x="34" y="199"/>
                    </a:lnTo>
                    <a:lnTo>
                      <a:pt x="34" y="199"/>
                    </a:lnTo>
                    <a:lnTo>
                      <a:pt x="34" y="197"/>
                    </a:lnTo>
                    <a:lnTo>
                      <a:pt x="36" y="196"/>
                    </a:lnTo>
                    <a:lnTo>
                      <a:pt x="34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6" y="192"/>
                    </a:lnTo>
                    <a:lnTo>
                      <a:pt x="38" y="191"/>
                    </a:lnTo>
                    <a:lnTo>
                      <a:pt x="36" y="189"/>
                    </a:lnTo>
                    <a:lnTo>
                      <a:pt x="34" y="189"/>
                    </a:lnTo>
                    <a:lnTo>
                      <a:pt x="34" y="187"/>
                    </a:lnTo>
                    <a:lnTo>
                      <a:pt x="34" y="185"/>
                    </a:lnTo>
                    <a:lnTo>
                      <a:pt x="34" y="185"/>
                    </a:lnTo>
                    <a:lnTo>
                      <a:pt x="36" y="184"/>
                    </a:lnTo>
                    <a:lnTo>
                      <a:pt x="36" y="180"/>
                    </a:lnTo>
                    <a:lnTo>
                      <a:pt x="34" y="179"/>
                    </a:lnTo>
                    <a:lnTo>
                      <a:pt x="34" y="175"/>
                    </a:lnTo>
                    <a:lnTo>
                      <a:pt x="32" y="175"/>
                    </a:lnTo>
                    <a:lnTo>
                      <a:pt x="32" y="173"/>
                    </a:lnTo>
                    <a:lnTo>
                      <a:pt x="31" y="172"/>
                    </a:lnTo>
                    <a:lnTo>
                      <a:pt x="31" y="170"/>
                    </a:lnTo>
                    <a:lnTo>
                      <a:pt x="29" y="168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2" y="165"/>
                    </a:lnTo>
                    <a:lnTo>
                      <a:pt x="32" y="165"/>
                    </a:lnTo>
                    <a:lnTo>
                      <a:pt x="36" y="167"/>
                    </a:lnTo>
                    <a:lnTo>
                      <a:pt x="38" y="165"/>
                    </a:lnTo>
                    <a:lnTo>
                      <a:pt x="39" y="165"/>
                    </a:lnTo>
                    <a:lnTo>
                      <a:pt x="43" y="163"/>
                    </a:lnTo>
                    <a:lnTo>
                      <a:pt x="46" y="160"/>
                    </a:lnTo>
                    <a:lnTo>
                      <a:pt x="48" y="158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0" y="155"/>
                    </a:lnTo>
                    <a:lnTo>
                      <a:pt x="51" y="156"/>
                    </a:lnTo>
                    <a:lnTo>
                      <a:pt x="53" y="156"/>
                    </a:lnTo>
                    <a:lnTo>
                      <a:pt x="55" y="158"/>
                    </a:lnTo>
                    <a:lnTo>
                      <a:pt x="55" y="160"/>
                    </a:lnTo>
                    <a:lnTo>
                      <a:pt x="56" y="160"/>
                    </a:lnTo>
                    <a:lnTo>
                      <a:pt x="56" y="162"/>
                    </a:lnTo>
                    <a:lnTo>
                      <a:pt x="58" y="162"/>
                    </a:lnTo>
                    <a:lnTo>
                      <a:pt x="58" y="162"/>
                    </a:lnTo>
                    <a:lnTo>
                      <a:pt x="56" y="162"/>
                    </a:lnTo>
                    <a:lnTo>
                      <a:pt x="56" y="163"/>
                    </a:lnTo>
                    <a:lnTo>
                      <a:pt x="56" y="163"/>
                    </a:lnTo>
                    <a:lnTo>
                      <a:pt x="58" y="165"/>
                    </a:lnTo>
                    <a:lnTo>
                      <a:pt x="58" y="165"/>
                    </a:lnTo>
                    <a:close/>
                    <a:moveTo>
                      <a:pt x="32" y="162"/>
                    </a:moveTo>
                    <a:lnTo>
                      <a:pt x="31" y="162"/>
                    </a:lnTo>
                    <a:lnTo>
                      <a:pt x="31" y="162"/>
                    </a:lnTo>
                    <a:lnTo>
                      <a:pt x="31" y="162"/>
                    </a:lnTo>
                    <a:lnTo>
                      <a:pt x="31" y="160"/>
                    </a:lnTo>
                    <a:lnTo>
                      <a:pt x="32" y="158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32" y="162"/>
                    </a:lnTo>
                    <a:lnTo>
                      <a:pt x="32" y="162"/>
                    </a:lnTo>
                    <a:close/>
                    <a:moveTo>
                      <a:pt x="140" y="170"/>
                    </a:moveTo>
                    <a:lnTo>
                      <a:pt x="140" y="170"/>
                    </a:lnTo>
                    <a:lnTo>
                      <a:pt x="139" y="170"/>
                    </a:lnTo>
                    <a:lnTo>
                      <a:pt x="139" y="168"/>
                    </a:lnTo>
                    <a:lnTo>
                      <a:pt x="139" y="168"/>
                    </a:lnTo>
                    <a:lnTo>
                      <a:pt x="140" y="168"/>
                    </a:lnTo>
                    <a:lnTo>
                      <a:pt x="140" y="168"/>
                    </a:lnTo>
                    <a:lnTo>
                      <a:pt x="140" y="170"/>
                    </a:lnTo>
                    <a:lnTo>
                      <a:pt x="140" y="170"/>
                    </a:lnTo>
                    <a:close/>
                    <a:moveTo>
                      <a:pt x="36" y="209"/>
                    </a:moveTo>
                    <a:lnTo>
                      <a:pt x="34" y="213"/>
                    </a:lnTo>
                    <a:lnTo>
                      <a:pt x="32" y="211"/>
                    </a:lnTo>
                    <a:lnTo>
                      <a:pt x="32" y="209"/>
                    </a:lnTo>
                    <a:lnTo>
                      <a:pt x="34" y="209"/>
                    </a:lnTo>
                    <a:lnTo>
                      <a:pt x="34" y="209"/>
                    </a:lnTo>
                    <a:lnTo>
                      <a:pt x="36" y="209"/>
                    </a:lnTo>
                    <a:lnTo>
                      <a:pt x="36" y="209"/>
                    </a:lnTo>
                    <a:close/>
                    <a:moveTo>
                      <a:pt x="171" y="231"/>
                    </a:moveTo>
                    <a:lnTo>
                      <a:pt x="171" y="233"/>
                    </a:lnTo>
                    <a:lnTo>
                      <a:pt x="169" y="235"/>
                    </a:lnTo>
                    <a:lnTo>
                      <a:pt x="166" y="242"/>
                    </a:lnTo>
                    <a:lnTo>
                      <a:pt x="164" y="243"/>
                    </a:lnTo>
                    <a:lnTo>
                      <a:pt x="164" y="245"/>
                    </a:lnTo>
                    <a:lnTo>
                      <a:pt x="164" y="245"/>
                    </a:lnTo>
                    <a:lnTo>
                      <a:pt x="163" y="247"/>
                    </a:lnTo>
                    <a:lnTo>
                      <a:pt x="163" y="248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4" y="252"/>
                    </a:lnTo>
                    <a:lnTo>
                      <a:pt x="164" y="254"/>
                    </a:lnTo>
                    <a:lnTo>
                      <a:pt x="166" y="254"/>
                    </a:lnTo>
                    <a:lnTo>
                      <a:pt x="164" y="255"/>
                    </a:lnTo>
                    <a:lnTo>
                      <a:pt x="166" y="257"/>
                    </a:lnTo>
                    <a:lnTo>
                      <a:pt x="166" y="257"/>
                    </a:lnTo>
                    <a:lnTo>
                      <a:pt x="166" y="259"/>
                    </a:lnTo>
                    <a:lnTo>
                      <a:pt x="166" y="260"/>
                    </a:lnTo>
                    <a:lnTo>
                      <a:pt x="164" y="262"/>
                    </a:lnTo>
                    <a:lnTo>
                      <a:pt x="164" y="262"/>
                    </a:lnTo>
                    <a:lnTo>
                      <a:pt x="163" y="264"/>
                    </a:lnTo>
                    <a:lnTo>
                      <a:pt x="163" y="266"/>
                    </a:lnTo>
                    <a:lnTo>
                      <a:pt x="163" y="266"/>
                    </a:lnTo>
                    <a:lnTo>
                      <a:pt x="163" y="267"/>
                    </a:lnTo>
                    <a:lnTo>
                      <a:pt x="161" y="267"/>
                    </a:lnTo>
                    <a:lnTo>
                      <a:pt x="159" y="267"/>
                    </a:lnTo>
                    <a:lnTo>
                      <a:pt x="156" y="267"/>
                    </a:lnTo>
                    <a:lnTo>
                      <a:pt x="154" y="266"/>
                    </a:lnTo>
                    <a:lnTo>
                      <a:pt x="152" y="266"/>
                    </a:lnTo>
                    <a:lnTo>
                      <a:pt x="151" y="266"/>
                    </a:lnTo>
                    <a:lnTo>
                      <a:pt x="149" y="260"/>
                    </a:lnTo>
                    <a:lnTo>
                      <a:pt x="147" y="259"/>
                    </a:lnTo>
                    <a:lnTo>
                      <a:pt x="144" y="257"/>
                    </a:lnTo>
                    <a:lnTo>
                      <a:pt x="142" y="257"/>
                    </a:lnTo>
                    <a:lnTo>
                      <a:pt x="140" y="257"/>
                    </a:lnTo>
                    <a:lnTo>
                      <a:pt x="139" y="257"/>
                    </a:lnTo>
                    <a:lnTo>
                      <a:pt x="133" y="254"/>
                    </a:lnTo>
                    <a:lnTo>
                      <a:pt x="130" y="252"/>
                    </a:lnTo>
                    <a:lnTo>
                      <a:pt x="128" y="250"/>
                    </a:lnTo>
                    <a:lnTo>
                      <a:pt x="127" y="248"/>
                    </a:lnTo>
                    <a:lnTo>
                      <a:pt x="125" y="248"/>
                    </a:lnTo>
                    <a:lnTo>
                      <a:pt x="123" y="248"/>
                    </a:lnTo>
                    <a:lnTo>
                      <a:pt x="121" y="247"/>
                    </a:lnTo>
                    <a:lnTo>
                      <a:pt x="120" y="247"/>
                    </a:lnTo>
                    <a:lnTo>
                      <a:pt x="118" y="247"/>
                    </a:lnTo>
                    <a:lnTo>
                      <a:pt x="116" y="247"/>
                    </a:lnTo>
                    <a:lnTo>
                      <a:pt x="115" y="245"/>
                    </a:lnTo>
                    <a:lnTo>
                      <a:pt x="113" y="243"/>
                    </a:lnTo>
                    <a:lnTo>
                      <a:pt x="111" y="242"/>
                    </a:lnTo>
                    <a:lnTo>
                      <a:pt x="111" y="240"/>
                    </a:lnTo>
                    <a:lnTo>
                      <a:pt x="113" y="238"/>
                    </a:lnTo>
                    <a:lnTo>
                      <a:pt x="113" y="235"/>
                    </a:lnTo>
                    <a:lnTo>
                      <a:pt x="115" y="233"/>
                    </a:lnTo>
                    <a:lnTo>
                      <a:pt x="116" y="233"/>
                    </a:lnTo>
                    <a:lnTo>
                      <a:pt x="116" y="233"/>
                    </a:lnTo>
                    <a:lnTo>
                      <a:pt x="118" y="231"/>
                    </a:lnTo>
                    <a:lnTo>
                      <a:pt x="120" y="235"/>
                    </a:lnTo>
                    <a:lnTo>
                      <a:pt x="120" y="235"/>
                    </a:lnTo>
                    <a:lnTo>
                      <a:pt x="121" y="235"/>
                    </a:lnTo>
                    <a:lnTo>
                      <a:pt x="123" y="233"/>
                    </a:lnTo>
                    <a:lnTo>
                      <a:pt x="123" y="233"/>
                    </a:lnTo>
                    <a:lnTo>
                      <a:pt x="125" y="231"/>
                    </a:lnTo>
                    <a:lnTo>
                      <a:pt x="128" y="231"/>
                    </a:lnTo>
                    <a:lnTo>
                      <a:pt x="128" y="231"/>
                    </a:lnTo>
                    <a:lnTo>
                      <a:pt x="130" y="233"/>
                    </a:lnTo>
                    <a:lnTo>
                      <a:pt x="130" y="233"/>
                    </a:lnTo>
                    <a:lnTo>
                      <a:pt x="132" y="233"/>
                    </a:lnTo>
                    <a:lnTo>
                      <a:pt x="135" y="237"/>
                    </a:lnTo>
                    <a:lnTo>
                      <a:pt x="137" y="237"/>
                    </a:lnTo>
                    <a:lnTo>
                      <a:pt x="137" y="237"/>
                    </a:lnTo>
                    <a:lnTo>
                      <a:pt x="140" y="235"/>
                    </a:lnTo>
                    <a:lnTo>
                      <a:pt x="142" y="235"/>
                    </a:lnTo>
                    <a:lnTo>
                      <a:pt x="147" y="235"/>
                    </a:lnTo>
                    <a:lnTo>
                      <a:pt x="149" y="235"/>
                    </a:lnTo>
                    <a:lnTo>
                      <a:pt x="151" y="235"/>
                    </a:lnTo>
                    <a:lnTo>
                      <a:pt x="154" y="233"/>
                    </a:lnTo>
                    <a:lnTo>
                      <a:pt x="156" y="233"/>
                    </a:lnTo>
                    <a:lnTo>
                      <a:pt x="157" y="231"/>
                    </a:lnTo>
                    <a:lnTo>
                      <a:pt x="157" y="231"/>
                    </a:lnTo>
                    <a:lnTo>
                      <a:pt x="161" y="231"/>
                    </a:lnTo>
                    <a:lnTo>
                      <a:pt x="163" y="231"/>
                    </a:lnTo>
                    <a:lnTo>
                      <a:pt x="164" y="231"/>
                    </a:lnTo>
                    <a:lnTo>
                      <a:pt x="164" y="231"/>
                    </a:lnTo>
                    <a:lnTo>
                      <a:pt x="166" y="230"/>
                    </a:lnTo>
                    <a:lnTo>
                      <a:pt x="168" y="231"/>
                    </a:lnTo>
                    <a:lnTo>
                      <a:pt x="171" y="230"/>
                    </a:lnTo>
                    <a:lnTo>
                      <a:pt x="171" y="228"/>
                    </a:lnTo>
                    <a:lnTo>
                      <a:pt x="173" y="230"/>
                    </a:lnTo>
                    <a:lnTo>
                      <a:pt x="171" y="231"/>
                    </a:lnTo>
                    <a:lnTo>
                      <a:pt x="171" y="231"/>
                    </a:lnTo>
                    <a:close/>
                    <a:moveTo>
                      <a:pt x="104" y="266"/>
                    </a:moveTo>
                    <a:lnTo>
                      <a:pt x="103" y="266"/>
                    </a:lnTo>
                    <a:lnTo>
                      <a:pt x="103" y="266"/>
                    </a:lnTo>
                    <a:lnTo>
                      <a:pt x="103" y="264"/>
                    </a:lnTo>
                    <a:lnTo>
                      <a:pt x="103" y="264"/>
                    </a:lnTo>
                    <a:lnTo>
                      <a:pt x="104" y="264"/>
                    </a:lnTo>
                    <a:lnTo>
                      <a:pt x="104" y="266"/>
                    </a:lnTo>
                    <a:lnTo>
                      <a:pt x="104" y="266"/>
                    </a:lnTo>
                    <a:lnTo>
                      <a:pt x="104" y="2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15"/>
              <p:cNvSpPr>
                <a:spLocks/>
              </p:cNvSpPr>
              <p:nvPr/>
            </p:nvSpPr>
            <p:spPr bwMode="auto">
              <a:xfrm>
                <a:off x="3592" y="1968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3 w 5"/>
                  <a:gd name="T7" fmla="*/ 2 h 2"/>
                  <a:gd name="T8" fmla="*/ 2 w 5"/>
                  <a:gd name="T9" fmla="*/ 2 h 2"/>
                  <a:gd name="T10" fmla="*/ 0 w 5"/>
                  <a:gd name="T11" fmla="*/ 2 h 2"/>
                  <a:gd name="T12" fmla="*/ 2 w 5"/>
                  <a:gd name="T13" fmla="*/ 0 h 2"/>
                  <a:gd name="T14" fmla="*/ 3 w 5"/>
                  <a:gd name="T15" fmla="*/ 0 h 2"/>
                  <a:gd name="T16" fmla="*/ 5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16"/>
              <p:cNvSpPr>
                <a:spLocks/>
              </p:cNvSpPr>
              <p:nvPr/>
            </p:nvSpPr>
            <p:spPr bwMode="auto">
              <a:xfrm>
                <a:off x="2130" y="2691"/>
                <a:ext cx="42" cy="15"/>
              </a:xfrm>
              <a:custGeom>
                <a:avLst/>
                <a:gdLst>
                  <a:gd name="T0" fmla="*/ 21 w 42"/>
                  <a:gd name="T1" fmla="*/ 0 h 15"/>
                  <a:gd name="T2" fmla="*/ 24 w 42"/>
                  <a:gd name="T3" fmla="*/ 2 h 15"/>
                  <a:gd name="T4" fmla="*/ 26 w 42"/>
                  <a:gd name="T5" fmla="*/ 2 h 15"/>
                  <a:gd name="T6" fmla="*/ 28 w 42"/>
                  <a:gd name="T7" fmla="*/ 2 h 15"/>
                  <a:gd name="T8" fmla="*/ 28 w 42"/>
                  <a:gd name="T9" fmla="*/ 2 h 15"/>
                  <a:gd name="T10" fmla="*/ 31 w 42"/>
                  <a:gd name="T11" fmla="*/ 3 h 15"/>
                  <a:gd name="T12" fmla="*/ 33 w 42"/>
                  <a:gd name="T13" fmla="*/ 5 h 15"/>
                  <a:gd name="T14" fmla="*/ 38 w 42"/>
                  <a:gd name="T15" fmla="*/ 7 h 15"/>
                  <a:gd name="T16" fmla="*/ 42 w 42"/>
                  <a:gd name="T17" fmla="*/ 10 h 15"/>
                  <a:gd name="T18" fmla="*/ 42 w 42"/>
                  <a:gd name="T19" fmla="*/ 12 h 15"/>
                  <a:gd name="T20" fmla="*/ 40 w 42"/>
                  <a:gd name="T21" fmla="*/ 12 h 15"/>
                  <a:gd name="T22" fmla="*/ 38 w 42"/>
                  <a:gd name="T23" fmla="*/ 12 h 15"/>
                  <a:gd name="T24" fmla="*/ 36 w 42"/>
                  <a:gd name="T25" fmla="*/ 12 h 15"/>
                  <a:gd name="T26" fmla="*/ 33 w 42"/>
                  <a:gd name="T27" fmla="*/ 12 h 15"/>
                  <a:gd name="T28" fmla="*/ 33 w 42"/>
                  <a:gd name="T29" fmla="*/ 12 h 15"/>
                  <a:gd name="T30" fmla="*/ 31 w 42"/>
                  <a:gd name="T31" fmla="*/ 10 h 15"/>
                  <a:gd name="T32" fmla="*/ 31 w 42"/>
                  <a:gd name="T33" fmla="*/ 10 h 15"/>
                  <a:gd name="T34" fmla="*/ 30 w 42"/>
                  <a:gd name="T35" fmla="*/ 10 h 15"/>
                  <a:gd name="T36" fmla="*/ 30 w 42"/>
                  <a:gd name="T37" fmla="*/ 10 h 15"/>
                  <a:gd name="T38" fmla="*/ 28 w 42"/>
                  <a:gd name="T39" fmla="*/ 12 h 15"/>
                  <a:gd name="T40" fmla="*/ 28 w 42"/>
                  <a:gd name="T41" fmla="*/ 12 h 15"/>
                  <a:gd name="T42" fmla="*/ 26 w 42"/>
                  <a:gd name="T43" fmla="*/ 12 h 15"/>
                  <a:gd name="T44" fmla="*/ 24 w 42"/>
                  <a:gd name="T45" fmla="*/ 12 h 15"/>
                  <a:gd name="T46" fmla="*/ 24 w 42"/>
                  <a:gd name="T47" fmla="*/ 12 h 15"/>
                  <a:gd name="T48" fmla="*/ 23 w 42"/>
                  <a:gd name="T49" fmla="*/ 14 h 15"/>
                  <a:gd name="T50" fmla="*/ 23 w 42"/>
                  <a:gd name="T51" fmla="*/ 15 h 15"/>
                  <a:gd name="T52" fmla="*/ 21 w 42"/>
                  <a:gd name="T53" fmla="*/ 14 h 15"/>
                  <a:gd name="T54" fmla="*/ 19 w 42"/>
                  <a:gd name="T55" fmla="*/ 14 h 15"/>
                  <a:gd name="T56" fmla="*/ 18 w 42"/>
                  <a:gd name="T57" fmla="*/ 12 h 15"/>
                  <a:gd name="T58" fmla="*/ 14 w 42"/>
                  <a:gd name="T59" fmla="*/ 12 h 15"/>
                  <a:gd name="T60" fmla="*/ 12 w 42"/>
                  <a:gd name="T61" fmla="*/ 12 h 15"/>
                  <a:gd name="T62" fmla="*/ 11 w 42"/>
                  <a:gd name="T63" fmla="*/ 10 h 15"/>
                  <a:gd name="T64" fmla="*/ 9 w 42"/>
                  <a:gd name="T65" fmla="*/ 9 h 15"/>
                  <a:gd name="T66" fmla="*/ 7 w 42"/>
                  <a:gd name="T67" fmla="*/ 9 h 15"/>
                  <a:gd name="T68" fmla="*/ 6 w 42"/>
                  <a:gd name="T69" fmla="*/ 7 h 15"/>
                  <a:gd name="T70" fmla="*/ 6 w 42"/>
                  <a:gd name="T71" fmla="*/ 5 h 15"/>
                  <a:gd name="T72" fmla="*/ 2 w 42"/>
                  <a:gd name="T73" fmla="*/ 5 h 15"/>
                  <a:gd name="T74" fmla="*/ 0 w 42"/>
                  <a:gd name="T75" fmla="*/ 3 h 15"/>
                  <a:gd name="T76" fmla="*/ 0 w 42"/>
                  <a:gd name="T77" fmla="*/ 3 h 15"/>
                  <a:gd name="T78" fmla="*/ 2 w 42"/>
                  <a:gd name="T79" fmla="*/ 2 h 15"/>
                  <a:gd name="T80" fmla="*/ 4 w 42"/>
                  <a:gd name="T81" fmla="*/ 0 h 15"/>
                  <a:gd name="T82" fmla="*/ 6 w 42"/>
                  <a:gd name="T83" fmla="*/ 0 h 15"/>
                  <a:gd name="T84" fmla="*/ 7 w 42"/>
                  <a:gd name="T85" fmla="*/ 0 h 15"/>
                  <a:gd name="T86" fmla="*/ 9 w 42"/>
                  <a:gd name="T87" fmla="*/ 0 h 15"/>
                  <a:gd name="T88" fmla="*/ 9 w 42"/>
                  <a:gd name="T89" fmla="*/ 0 h 15"/>
                  <a:gd name="T90" fmla="*/ 18 w 42"/>
                  <a:gd name="T91" fmla="*/ 0 h 15"/>
                  <a:gd name="T92" fmla="*/ 19 w 42"/>
                  <a:gd name="T93" fmla="*/ 0 h 15"/>
                  <a:gd name="T94" fmla="*/ 21 w 42"/>
                  <a:gd name="T9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15">
                    <a:moveTo>
                      <a:pt x="21" y="0"/>
                    </a:move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8" y="7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17"/>
              <p:cNvSpPr>
                <a:spLocks/>
              </p:cNvSpPr>
              <p:nvPr/>
            </p:nvSpPr>
            <p:spPr bwMode="auto">
              <a:xfrm>
                <a:off x="4307" y="2374"/>
                <a:ext cx="84" cy="94"/>
              </a:xfrm>
              <a:custGeom>
                <a:avLst/>
                <a:gdLst>
                  <a:gd name="T0" fmla="*/ 77 w 84"/>
                  <a:gd name="T1" fmla="*/ 32 h 94"/>
                  <a:gd name="T2" fmla="*/ 74 w 84"/>
                  <a:gd name="T3" fmla="*/ 32 h 94"/>
                  <a:gd name="T4" fmla="*/ 60 w 84"/>
                  <a:gd name="T5" fmla="*/ 36 h 94"/>
                  <a:gd name="T6" fmla="*/ 48 w 84"/>
                  <a:gd name="T7" fmla="*/ 41 h 94"/>
                  <a:gd name="T8" fmla="*/ 38 w 84"/>
                  <a:gd name="T9" fmla="*/ 43 h 94"/>
                  <a:gd name="T10" fmla="*/ 46 w 84"/>
                  <a:gd name="T11" fmla="*/ 51 h 94"/>
                  <a:gd name="T12" fmla="*/ 51 w 84"/>
                  <a:gd name="T13" fmla="*/ 58 h 94"/>
                  <a:gd name="T14" fmla="*/ 58 w 84"/>
                  <a:gd name="T15" fmla="*/ 65 h 94"/>
                  <a:gd name="T16" fmla="*/ 51 w 84"/>
                  <a:gd name="T17" fmla="*/ 68 h 94"/>
                  <a:gd name="T18" fmla="*/ 51 w 84"/>
                  <a:gd name="T19" fmla="*/ 70 h 94"/>
                  <a:gd name="T20" fmla="*/ 48 w 84"/>
                  <a:gd name="T21" fmla="*/ 77 h 94"/>
                  <a:gd name="T22" fmla="*/ 43 w 84"/>
                  <a:gd name="T23" fmla="*/ 77 h 94"/>
                  <a:gd name="T24" fmla="*/ 34 w 84"/>
                  <a:gd name="T25" fmla="*/ 78 h 94"/>
                  <a:gd name="T26" fmla="*/ 31 w 84"/>
                  <a:gd name="T27" fmla="*/ 83 h 94"/>
                  <a:gd name="T28" fmla="*/ 26 w 84"/>
                  <a:gd name="T29" fmla="*/ 90 h 94"/>
                  <a:gd name="T30" fmla="*/ 21 w 84"/>
                  <a:gd name="T31" fmla="*/ 94 h 94"/>
                  <a:gd name="T32" fmla="*/ 12 w 84"/>
                  <a:gd name="T33" fmla="*/ 92 h 94"/>
                  <a:gd name="T34" fmla="*/ 4 w 84"/>
                  <a:gd name="T35" fmla="*/ 90 h 94"/>
                  <a:gd name="T36" fmla="*/ 0 w 84"/>
                  <a:gd name="T37" fmla="*/ 87 h 94"/>
                  <a:gd name="T38" fmla="*/ 2 w 84"/>
                  <a:gd name="T39" fmla="*/ 80 h 94"/>
                  <a:gd name="T40" fmla="*/ 2 w 84"/>
                  <a:gd name="T41" fmla="*/ 77 h 94"/>
                  <a:gd name="T42" fmla="*/ 4 w 84"/>
                  <a:gd name="T43" fmla="*/ 72 h 94"/>
                  <a:gd name="T44" fmla="*/ 4 w 84"/>
                  <a:gd name="T45" fmla="*/ 66 h 94"/>
                  <a:gd name="T46" fmla="*/ 5 w 84"/>
                  <a:gd name="T47" fmla="*/ 61 h 94"/>
                  <a:gd name="T48" fmla="*/ 7 w 84"/>
                  <a:gd name="T49" fmla="*/ 58 h 94"/>
                  <a:gd name="T50" fmla="*/ 9 w 84"/>
                  <a:gd name="T51" fmla="*/ 51 h 94"/>
                  <a:gd name="T52" fmla="*/ 9 w 84"/>
                  <a:gd name="T53" fmla="*/ 49 h 94"/>
                  <a:gd name="T54" fmla="*/ 9 w 84"/>
                  <a:gd name="T55" fmla="*/ 46 h 94"/>
                  <a:gd name="T56" fmla="*/ 10 w 84"/>
                  <a:gd name="T57" fmla="*/ 41 h 94"/>
                  <a:gd name="T58" fmla="*/ 12 w 84"/>
                  <a:gd name="T59" fmla="*/ 37 h 94"/>
                  <a:gd name="T60" fmla="*/ 10 w 84"/>
                  <a:gd name="T61" fmla="*/ 29 h 94"/>
                  <a:gd name="T62" fmla="*/ 12 w 84"/>
                  <a:gd name="T63" fmla="*/ 22 h 94"/>
                  <a:gd name="T64" fmla="*/ 12 w 84"/>
                  <a:gd name="T65" fmla="*/ 17 h 94"/>
                  <a:gd name="T66" fmla="*/ 12 w 84"/>
                  <a:gd name="T67" fmla="*/ 17 h 94"/>
                  <a:gd name="T68" fmla="*/ 16 w 84"/>
                  <a:gd name="T69" fmla="*/ 15 h 94"/>
                  <a:gd name="T70" fmla="*/ 19 w 84"/>
                  <a:gd name="T71" fmla="*/ 17 h 94"/>
                  <a:gd name="T72" fmla="*/ 24 w 84"/>
                  <a:gd name="T73" fmla="*/ 20 h 94"/>
                  <a:gd name="T74" fmla="*/ 28 w 84"/>
                  <a:gd name="T75" fmla="*/ 24 h 94"/>
                  <a:gd name="T76" fmla="*/ 36 w 84"/>
                  <a:gd name="T77" fmla="*/ 24 h 94"/>
                  <a:gd name="T78" fmla="*/ 46 w 84"/>
                  <a:gd name="T79" fmla="*/ 19 h 94"/>
                  <a:gd name="T80" fmla="*/ 53 w 84"/>
                  <a:gd name="T81" fmla="*/ 14 h 94"/>
                  <a:gd name="T82" fmla="*/ 63 w 84"/>
                  <a:gd name="T83" fmla="*/ 7 h 94"/>
                  <a:gd name="T84" fmla="*/ 74 w 84"/>
                  <a:gd name="T85" fmla="*/ 0 h 94"/>
                  <a:gd name="T86" fmla="*/ 75 w 84"/>
                  <a:gd name="T87" fmla="*/ 10 h 94"/>
                  <a:gd name="T88" fmla="*/ 79 w 84"/>
                  <a:gd name="T89" fmla="*/ 20 h 94"/>
                  <a:gd name="T90" fmla="*/ 79 w 84"/>
                  <a:gd name="T91" fmla="*/ 25 h 94"/>
                  <a:gd name="T92" fmla="*/ 82 w 84"/>
                  <a:gd name="T93" fmla="*/ 24 h 94"/>
                  <a:gd name="T94" fmla="*/ 81 w 84"/>
                  <a:gd name="T95" fmla="*/ 2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4" h="94">
                    <a:moveTo>
                      <a:pt x="81" y="29"/>
                    </a:moveTo>
                    <a:lnTo>
                      <a:pt x="77" y="32"/>
                    </a:lnTo>
                    <a:lnTo>
                      <a:pt x="77" y="32"/>
                    </a:lnTo>
                    <a:lnTo>
                      <a:pt x="74" y="32"/>
                    </a:lnTo>
                    <a:lnTo>
                      <a:pt x="65" y="36"/>
                    </a:lnTo>
                    <a:lnTo>
                      <a:pt x="60" y="36"/>
                    </a:lnTo>
                    <a:lnTo>
                      <a:pt x="55" y="39"/>
                    </a:lnTo>
                    <a:lnTo>
                      <a:pt x="48" y="41"/>
                    </a:lnTo>
                    <a:lnTo>
                      <a:pt x="43" y="41"/>
                    </a:lnTo>
                    <a:lnTo>
                      <a:pt x="38" y="43"/>
                    </a:lnTo>
                    <a:lnTo>
                      <a:pt x="41" y="46"/>
                    </a:lnTo>
                    <a:lnTo>
                      <a:pt x="46" y="51"/>
                    </a:lnTo>
                    <a:lnTo>
                      <a:pt x="48" y="54"/>
                    </a:lnTo>
                    <a:lnTo>
                      <a:pt x="51" y="58"/>
                    </a:lnTo>
                    <a:lnTo>
                      <a:pt x="55" y="61"/>
                    </a:lnTo>
                    <a:lnTo>
                      <a:pt x="58" y="65"/>
                    </a:lnTo>
                    <a:lnTo>
                      <a:pt x="57" y="66"/>
                    </a:lnTo>
                    <a:lnTo>
                      <a:pt x="51" y="68"/>
                    </a:lnTo>
                    <a:lnTo>
                      <a:pt x="51" y="68"/>
                    </a:lnTo>
                    <a:lnTo>
                      <a:pt x="51" y="70"/>
                    </a:lnTo>
                    <a:lnTo>
                      <a:pt x="50" y="73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3" y="77"/>
                    </a:lnTo>
                    <a:lnTo>
                      <a:pt x="38" y="78"/>
                    </a:lnTo>
                    <a:lnTo>
                      <a:pt x="34" y="78"/>
                    </a:lnTo>
                    <a:lnTo>
                      <a:pt x="34" y="80"/>
                    </a:lnTo>
                    <a:lnTo>
                      <a:pt x="31" y="83"/>
                    </a:lnTo>
                    <a:lnTo>
                      <a:pt x="29" y="87"/>
                    </a:lnTo>
                    <a:lnTo>
                      <a:pt x="26" y="90"/>
                    </a:lnTo>
                    <a:lnTo>
                      <a:pt x="21" y="94"/>
                    </a:lnTo>
                    <a:lnTo>
                      <a:pt x="21" y="94"/>
                    </a:lnTo>
                    <a:lnTo>
                      <a:pt x="17" y="94"/>
                    </a:lnTo>
                    <a:lnTo>
                      <a:pt x="12" y="92"/>
                    </a:lnTo>
                    <a:lnTo>
                      <a:pt x="7" y="92"/>
                    </a:lnTo>
                    <a:lnTo>
                      <a:pt x="4" y="90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7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5" y="61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9" y="54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2" y="37"/>
                    </a:lnTo>
                    <a:lnTo>
                      <a:pt x="10" y="32"/>
                    </a:lnTo>
                    <a:lnTo>
                      <a:pt x="10" y="29"/>
                    </a:lnTo>
                    <a:lnTo>
                      <a:pt x="12" y="25"/>
                    </a:lnTo>
                    <a:lnTo>
                      <a:pt x="12" y="2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21" y="20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36" y="24"/>
                    </a:lnTo>
                    <a:lnTo>
                      <a:pt x="41" y="20"/>
                    </a:lnTo>
                    <a:lnTo>
                      <a:pt x="46" y="19"/>
                    </a:lnTo>
                    <a:lnTo>
                      <a:pt x="50" y="15"/>
                    </a:lnTo>
                    <a:lnTo>
                      <a:pt x="53" y="14"/>
                    </a:lnTo>
                    <a:lnTo>
                      <a:pt x="60" y="8"/>
                    </a:lnTo>
                    <a:lnTo>
                      <a:pt x="63" y="7"/>
                    </a:lnTo>
                    <a:lnTo>
                      <a:pt x="69" y="3"/>
                    </a:lnTo>
                    <a:lnTo>
                      <a:pt x="74" y="0"/>
                    </a:lnTo>
                    <a:lnTo>
                      <a:pt x="75" y="5"/>
                    </a:lnTo>
                    <a:lnTo>
                      <a:pt x="75" y="10"/>
                    </a:lnTo>
                    <a:lnTo>
                      <a:pt x="77" y="15"/>
                    </a:lnTo>
                    <a:lnTo>
                      <a:pt x="79" y="20"/>
                    </a:lnTo>
                    <a:lnTo>
                      <a:pt x="77" y="20"/>
                    </a:lnTo>
                    <a:lnTo>
                      <a:pt x="79" y="25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4" y="25"/>
                    </a:lnTo>
                    <a:lnTo>
                      <a:pt x="81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18"/>
              <p:cNvSpPr>
                <a:spLocks noEditPoints="1"/>
              </p:cNvSpPr>
              <p:nvPr/>
            </p:nvSpPr>
            <p:spPr bwMode="auto">
              <a:xfrm>
                <a:off x="6012" y="2074"/>
                <a:ext cx="426" cy="499"/>
              </a:xfrm>
              <a:custGeom>
                <a:avLst/>
                <a:gdLst>
                  <a:gd name="T0" fmla="*/ 412 w 426"/>
                  <a:gd name="T1" fmla="*/ 49 h 499"/>
                  <a:gd name="T2" fmla="*/ 410 w 426"/>
                  <a:gd name="T3" fmla="*/ 66 h 499"/>
                  <a:gd name="T4" fmla="*/ 369 w 426"/>
                  <a:gd name="T5" fmla="*/ 89 h 499"/>
                  <a:gd name="T6" fmla="*/ 323 w 426"/>
                  <a:gd name="T7" fmla="*/ 89 h 499"/>
                  <a:gd name="T8" fmla="*/ 314 w 426"/>
                  <a:gd name="T9" fmla="*/ 107 h 499"/>
                  <a:gd name="T10" fmla="*/ 318 w 426"/>
                  <a:gd name="T11" fmla="*/ 72 h 499"/>
                  <a:gd name="T12" fmla="*/ 340 w 426"/>
                  <a:gd name="T13" fmla="*/ 49 h 499"/>
                  <a:gd name="T14" fmla="*/ 350 w 426"/>
                  <a:gd name="T15" fmla="*/ 0 h 499"/>
                  <a:gd name="T16" fmla="*/ 332 w 426"/>
                  <a:gd name="T17" fmla="*/ 2 h 499"/>
                  <a:gd name="T18" fmla="*/ 302 w 426"/>
                  <a:gd name="T19" fmla="*/ 89 h 499"/>
                  <a:gd name="T20" fmla="*/ 349 w 426"/>
                  <a:gd name="T21" fmla="*/ 141 h 499"/>
                  <a:gd name="T22" fmla="*/ 343 w 426"/>
                  <a:gd name="T23" fmla="*/ 172 h 499"/>
                  <a:gd name="T24" fmla="*/ 330 w 426"/>
                  <a:gd name="T25" fmla="*/ 218 h 499"/>
                  <a:gd name="T26" fmla="*/ 321 w 426"/>
                  <a:gd name="T27" fmla="*/ 257 h 499"/>
                  <a:gd name="T28" fmla="*/ 314 w 426"/>
                  <a:gd name="T29" fmla="*/ 249 h 499"/>
                  <a:gd name="T30" fmla="*/ 299 w 426"/>
                  <a:gd name="T31" fmla="*/ 257 h 499"/>
                  <a:gd name="T32" fmla="*/ 285 w 426"/>
                  <a:gd name="T33" fmla="*/ 262 h 499"/>
                  <a:gd name="T34" fmla="*/ 256 w 426"/>
                  <a:gd name="T35" fmla="*/ 269 h 499"/>
                  <a:gd name="T36" fmla="*/ 253 w 426"/>
                  <a:gd name="T37" fmla="*/ 276 h 499"/>
                  <a:gd name="T38" fmla="*/ 219 w 426"/>
                  <a:gd name="T39" fmla="*/ 279 h 499"/>
                  <a:gd name="T40" fmla="*/ 200 w 426"/>
                  <a:gd name="T41" fmla="*/ 273 h 499"/>
                  <a:gd name="T42" fmla="*/ 162 w 426"/>
                  <a:gd name="T43" fmla="*/ 288 h 499"/>
                  <a:gd name="T44" fmla="*/ 145 w 426"/>
                  <a:gd name="T45" fmla="*/ 278 h 499"/>
                  <a:gd name="T46" fmla="*/ 186 w 426"/>
                  <a:gd name="T47" fmla="*/ 252 h 499"/>
                  <a:gd name="T48" fmla="*/ 229 w 426"/>
                  <a:gd name="T49" fmla="*/ 250 h 499"/>
                  <a:gd name="T50" fmla="*/ 260 w 426"/>
                  <a:gd name="T51" fmla="*/ 204 h 499"/>
                  <a:gd name="T52" fmla="*/ 265 w 426"/>
                  <a:gd name="T53" fmla="*/ 216 h 499"/>
                  <a:gd name="T54" fmla="*/ 306 w 426"/>
                  <a:gd name="T55" fmla="*/ 175 h 499"/>
                  <a:gd name="T56" fmla="*/ 309 w 426"/>
                  <a:gd name="T57" fmla="*/ 143 h 499"/>
                  <a:gd name="T58" fmla="*/ 320 w 426"/>
                  <a:gd name="T59" fmla="*/ 114 h 499"/>
                  <a:gd name="T60" fmla="*/ 337 w 426"/>
                  <a:gd name="T61" fmla="*/ 116 h 499"/>
                  <a:gd name="T62" fmla="*/ 280 w 426"/>
                  <a:gd name="T63" fmla="*/ 196 h 499"/>
                  <a:gd name="T64" fmla="*/ 183 w 426"/>
                  <a:gd name="T65" fmla="*/ 235 h 499"/>
                  <a:gd name="T66" fmla="*/ 107 w 426"/>
                  <a:gd name="T67" fmla="*/ 278 h 499"/>
                  <a:gd name="T68" fmla="*/ 215 w 426"/>
                  <a:gd name="T69" fmla="*/ 274 h 499"/>
                  <a:gd name="T70" fmla="*/ 207 w 426"/>
                  <a:gd name="T71" fmla="*/ 281 h 499"/>
                  <a:gd name="T72" fmla="*/ 184 w 426"/>
                  <a:gd name="T73" fmla="*/ 302 h 499"/>
                  <a:gd name="T74" fmla="*/ 169 w 426"/>
                  <a:gd name="T75" fmla="*/ 305 h 499"/>
                  <a:gd name="T76" fmla="*/ 174 w 426"/>
                  <a:gd name="T77" fmla="*/ 286 h 499"/>
                  <a:gd name="T78" fmla="*/ 200 w 426"/>
                  <a:gd name="T79" fmla="*/ 278 h 499"/>
                  <a:gd name="T80" fmla="*/ 171 w 426"/>
                  <a:gd name="T81" fmla="*/ 283 h 499"/>
                  <a:gd name="T82" fmla="*/ 148 w 426"/>
                  <a:gd name="T83" fmla="*/ 297 h 499"/>
                  <a:gd name="T84" fmla="*/ 159 w 426"/>
                  <a:gd name="T85" fmla="*/ 312 h 499"/>
                  <a:gd name="T86" fmla="*/ 135 w 426"/>
                  <a:gd name="T87" fmla="*/ 354 h 499"/>
                  <a:gd name="T88" fmla="*/ 131 w 426"/>
                  <a:gd name="T89" fmla="*/ 344 h 499"/>
                  <a:gd name="T90" fmla="*/ 124 w 426"/>
                  <a:gd name="T91" fmla="*/ 332 h 499"/>
                  <a:gd name="T92" fmla="*/ 124 w 426"/>
                  <a:gd name="T93" fmla="*/ 308 h 499"/>
                  <a:gd name="T94" fmla="*/ 118 w 426"/>
                  <a:gd name="T95" fmla="*/ 315 h 499"/>
                  <a:gd name="T96" fmla="*/ 118 w 426"/>
                  <a:gd name="T97" fmla="*/ 302 h 499"/>
                  <a:gd name="T98" fmla="*/ 140 w 426"/>
                  <a:gd name="T99" fmla="*/ 291 h 499"/>
                  <a:gd name="T100" fmla="*/ 112 w 426"/>
                  <a:gd name="T101" fmla="*/ 302 h 499"/>
                  <a:gd name="T102" fmla="*/ 309 w 426"/>
                  <a:gd name="T103" fmla="*/ 308 h 499"/>
                  <a:gd name="T104" fmla="*/ 95 w 426"/>
                  <a:gd name="T105" fmla="*/ 319 h 499"/>
                  <a:gd name="T106" fmla="*/ 128 w 426"/>
                  <a:gd name="T107" fmla="*/ 322 h 499"/>
                  <a:gd name="T108" fmla="*/ 140 w 426"/>
                  <a:gd name="T109" fmla="*/ 363 h 499"/>
                  <a:gd name="T110" fmla="*/ 133 w 426"/>
                  <a:gd name="T111" fmla="*/ 370 h 499"/>
                  <a:gd name="T112" fmla="*/ 112 w 426"/>
                  <a:gd name="T113" fmla="*/ 412 h 499"/>
                  <a:gd name="T114" fmla="*/ 100 w 426"/>
                  <a:gd name="T115" fmla="*/ 421 h 499"/>
                  <a:gd name="T116" fmla="*/ 77 w 426"/>
                  <a:gd name="T117" fmla="*/ 460 h 499"/>
                  <a:gd name="T118" fmla="*/ 87 w 426"/>
                  <a:gd name="T119" fmla="*/ 445 h 499"/>
                  <a:gd name="T120" fmla="*/ 30 w 426"/>
                  <a:gd name="T121" fmla="*/ 486 h 499"/>
                  <a:gd name="T122" fmla="*/ 1 w 426"/>
                  <a:gd name="T123" fmla="*/ 49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6" h="499">
                    <a:moveTo>
                      <a:pt x="386" y="37"/>
                    </a:moveTo>
                    <a:lnTo>
                      <a:pt x="390" y="37"/>
                    </a:lnTo>
                    <a:lnTo>
                      <a:pt x="390" y="37"/>
                    </a:lnTo>
                    <a:lnTo>
                      <a:pt x="391" y="37"/>
                    </a:lnTo>
                    <a:lnTo>
                      <a:pt x="400" y="41"/>
                    </a:lnTo>
                    <a:lnTo>
                      <a:pt x="402" y="43"/>
                    </a:lnTo>
                    <a:lnTo>
                      <a:pt x="403" y="43"/>
                    </a:lnTo>
                    <a:lnTo>
                      <a:pt x="405" y="43"/>
                    </a:lnTo>
                    <a:lnTo>
                      <a:pt x="407" y="41"/>
                    </a:lnTo>
                    <a:lnTo>
                      <a:pt x="410" y="36"/>
                    </a:lnTo>
                    <a:lnTo>
                      <a:pt x="415" y="31"/>
                    </a:lnTo>
                    <a:lnTo>
                      <a:pt x="415" y="32"/>
                    </a:lnTo>
                    <a:lnTo>
                      <a:pt x="415" y="32"/>
                    </a:lnTo>
                    <a:lnTo>
                      <a:pt x="415" y="34"/>
                    </a:lnTo>
                    <a:lnTo>
                      <a:pt x="414" y="37"/>
                    </a:lnTo>
                    <a:lnTo>
                      <a:pt x="412" y="44"/>
                    </a:lnTo>
                    <a:lnTo>
                      <a:pt x="410" y="46"/>
                    </a:lnTo>
                    <a:lnTo>
                      <a:pt x="412" y="49"/>
                    </a:lnTo>
                    <a:lnTo>
                      <a:pt x="414" y="51"/>
                    </a:lnTo>
                    <a:lnTo>
                      <a:pt x="414" y="54"/>
                    </a:lnTo>
                    <a:lnTo>
                      <a:pt x="415" y="58"/>
                    </a:lnTo>
                    <a:lnTo>
                      <a:pt x="417" y="60"/>
                    </a:lnTo>
                    <a:lnTo>
                      <a:pt x="419" y="60"/>
                    </a:lnTo>
                    <a:lnTo>
                      <a:pt x="420" y="58"/>
                    </a:lnTo>
                    <a:lnTo>
                      <a:pt x="422" y="56"/>
                    </a:lnTo>
                    <a:lnTo>
                      <a:pt x="424" y="56"/>
                    </a:lnTo>
                    <a:lnTo>
                      <a:pt x="426" y="56"/>
                    </a:lnTo>
                    <a:lnTo>
                      <a:pt x="422" y="58"/>
                    </a:lnTo>
                    <a:lnTo>
                      <a:pt x="420" y="60"/>
                    </a:lnTo>
                    <a:lnTo>
                      <a:pt x="419" y="61"/>
                    </a:lnTo>
                    <a:lnTo>
                      <a:pt x="419" y="61"/>
                    </a:lnTo>
                    <a:lnTo>
                      <a:pt x="417" y="61"/>
                    </a:lnTo>
                    <a:lnTo>
                      <a:pt x="415" y="61"/>
                    </a:lnTo>
                    <a:lnTo>
                      <a:pt x="414" y="63"/>
                    </a:lnTo>
                    <a:lnTo>
                      <a:pt x="412" y="65"/>
                    </a:lnTo>
                    <a:lnTo>
                      <a:pt x="410" y="66"/>
                    </a:lnTo>
                    <a:lnTo>
                      <a:pt x="407" y="66"/>
                    </a:lnTo>
                    <a:lnTo>
                      <a:pt x="405" y="66"/>
                    </a:lnTo>
                    <a:lnTo>
                      <a:pt x="402" y="68"/>
                    </a:lnTo>
                    <a:lnTo>
                      <a:pt x="400" y="68"/>
                    </a:lnTo>
                    <a:lnTo>
                      <a:pt x="397" y="66"/>
                    </a:lnTo>
                    <a:lnTo>
                      <a:pt x="393" y="68"/>
                    </a:lnTo>
                    <a:lnTo>
                      <a:pt x="390" y="70"/>
                    </a:lnTo>
                    <a:lnTo>
                      <a:pt x="385" y="73"/>
                    </a:lnTo>
                    <a:lnTo>
                      <a:pt x="381" y="77"/>
                    </a:lnTo>
                    <a:lnTo>
                      <a:pt x="379" y="82"/>
                    </a:lnTo>
                    <a:lnTo>
                      <a:pt x="378" y="83"/>
                    </a:lnTo>
                    <a:lnTo>
                      <a:pt x="378" y="87"/>
                    </a:lnTo>
                    <a:lnTo>
                      <a:pt x="378" y="89"/>
                    </a:lnTo>
                    <a:lnTo>
                      <a:pt x="376" y="90"/>
                    </a:lnTo>
                    <a:lnTo>
                      <a:pt x="376" y="92"/>
                    </a:lnTo>
                    <a:lnTo>
                      <a:pt x="376" y="92"/>
                    </a:lnTo>
                    <a:lnTo>
                      <a:pt x="373" y="92"/>
                    </a:lnTo>
                    <a:lnTo>
                      <a:pt x="369" y="89"/>
                    </a:lnTo>
                    <a:lnTo>
                      <a:pt x="361" y="85"/>
                    </a:lnTo>
                    <a:lnTo>
                      <a:pt x="354" y="80"/>
                    </a:lnTo>
                    <a:lnTo>
                      <a:pt x="349" y="78"/>
                    </a:lnTo>
                    <a:lnTo>
                      <a:pt x="340" y="78"/>
                    </a:lnTo>
                    <a:lnTo>
                      <a:pt x="332" y="83"/>
                    </a:lnTo>
                    <a:lnTo>
                      <a:pt x="332" y="83"/>
                    </a:lnTo>
                    <a:lnTo>
                      <a:pt x="328" y="80"/>
                    </a:lnTo>
                    <a:lnTo>
                      <a:pt x="326" y="78"/>
                    </a:lnTo>
                    <a:lnTo>
                      <a:pt x="325" y="78"/>
                    </a:lnTo>
                    <a:lnTo>
                      <a:pt x="323" y="78"/>
                    </a:lnTo>
                    <a:lnTo>
                      <a:pt x="323" y="78"/>
                    </a:lnTo>
                    <a:lnTo>
                      <a:pt x="321" y="80"/>
                    </a:lnTo>
                    <a:lnTo>
                      <a:pt x="320" y="82"/>
                    </a:lnTo>
                    <a:lnTo>
                      <a:pt x="320" y="83"/>
                    </a:lnTo>
                    <a:lnTo>
                      <a:pt x="320" y="83"/>
                    </a:lnTo>
                    <a:lnTo>
                      <a:pt x="320" y="85"/>
                    </a:lnTo>
                    <a:lnTo>
                      <a:pt x="321" y="87"/>
                    </a:lnTo>
                    <a:lnTo>
                      <a:pt x="323" y="89"/>
                    </a:lnTo>
                    <a:lnTo>
                      <a:pt x="325" y="89"/>
                    </a:lnTo>
                    <a:lnTo>
                      <a:pt x="326" y="89"/>
                    </a:lnTo>
                    <a:lnTo>
                      <a:pt x="326" y="90"/>
                    </a:lnTo>
                    <a:lnTo>
                      <a:pt x="330" y="94"/>
                    </a:lnTo>
                    <a:lnTo>
                      <a:pt x="335" y="97"/>
                    </a:lnTo>
                    <a:lnTo>
                      <a:pt x="335" y="97"/>
                    </a:lnTo>
                    <a:lnTo>
                      <a:pt x="333" y="99"/>
                    </a:lnTo>
                    <a:lnTo>
                      <a:pt x="332" y="99"/>
                    </a:lnTo>
                    <a:lnTo>
                      <a:pt x="330" y="99"/>
                    </a:lnTo>
                    <a:lnTo>
                      <a:pt x="328" y="99"/>
                    </a:lnTo>
                    <a:lnTo>
                      <a:pt x="326" y="97"/>
                    </a:lnTo>
                    <a:lnTo>
                      <a:pt x="325" y="99"/>
                    </a:lnTo>
                    <a:lnTo>
                      <a:pt x="323" y="100"/>
                    </a:lnTo>
                    <a:lnTo>
                      <a:pt x="321" y="104"/>
                    </a:lnTo>
                    <a:lnTo>
                      <a:pt x="321" y="104"/>
                    </a:lnTo>
                    <a:lnTo>
                      <a:pt x="318" y="106"/>
                    </a:lnTo>
                    <a:lnTo>
                      <a:pt x="316" y="107"/>
                    </a:lnTo>
                    <a:lnTo>
                      <a:pt x="314" y="107"/>
                    </a:lnTo>
                    <a:lnTo>
                      <a:pt x="314" y="106"/>
                    </a:lnTo>
                    <a:lnTo>
                      <a:pt x="313" y="104"/>
                    </a:lnTo>
                    <a:lnTo>
                      <a:pt x="313" y="104"/>
                    </a:lnTo>
                    <a:lnTo>
                      <a:pt x="313" y="100"/>
                    </a:lnTo>
                    <a:lnTo>
                      <a:pt x="314" y="97"/>
                    </a:lnTo>
                    <a:lnTo>
                      <a:pt x="314" y="95"/>
                    </a:lnTo>
                    <a:lnTo>
                      <a:pt x="314" y="90"/>
                    </a:lnTo>
                    <a:lnTo>
                      <a:pt x="313" y="90"/>
                    </a:lnTo>
                    <a:lnTo>
                      <a:pt x="311" y="87"/>
                    </a:lnTo>
                    <a:lnTo>
                      <a:pt x="309" y="85"/>
                    </a:lnTo>
                    <a:lnTo>
                      <a:pt x="309" y="82"/>
                    </a:lnTo>
                    <a:lnTo>
                      <a:pt x="309" y="80"/>
                    </a:lnTo>
                    <a:lnTo>
                      <a:pt x="311" y="77"/>
                    </a:lnTo>
                    <a:lnTo>
                      <a:pt x="311" y="75"/>
                    </a:lnTo>
                    <a:lnTo>
                      <a:pt x="313" y="75"/>
                    </a:lnTo>
                    <a:lnTo>
                      <a:pt x="313" y="75"/>
                    </a:lnTo>
                    <a:lnTo>
                      <a:pt x="314" y="73"/>
                    </a:lnTo>
                    <a:lnTo>
                      <a:pt x="318" y="72"/>
                    </a:lnTo>
                    <a:lnTo>
                      <a:pt x="320" y="70"/>
                    </a:lnTo>
                    <a:lnTo>
                      <a:pt x="321" y="68"/>
                    </a:lnTo>
                    <a:lnTo>
                      <a:pt x="323" y="65"/>
                    </a:lnTo>
                    <a:lnTo>
                      <a:pt x="321" y="63"/>
                    </a:lnTo>
                    <a:lnTo>
                      <a:pt x="320" y="60"/>
                    </a:lnTo>
                    <a:lnTo>
                      <a:pt x="321" y="58"/>
                    </a:lnTo>
                    <a:lnTo>
                      <a:pt x="323" y="58"/>
                    </a:lnTo>
                    <a:lnTo>
                      <a:pt x="325" y="58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32" y="61"/>
                    </a:lnTo>
                    <a:lnTo>
                      <a:pt x="335" y="61"/>
                    </a:lnTo>
                    <a:lnTo>
                      <a:pt x="337" y="61"/>
                    </a:lnTo>
                    <a:lnTo>
                      <a:pt x="338" y="61"/>
                    </a:lnTo>
                    <a:lnTo>
                      <a:pt x="340" y="60"/>
                    </a:lnTo>
                    <a:lnTo>
                      <a:pt x="340" y="56"/>
                    </a:lnTo>
                    <a:lnTo>
                      <a:pt x="340" y="53"/>
                    </a:lnTo>
                    <a:lnTo>
                      <a:pt x="340" y="49"/>
                    </a:lnTo>
                    <a:lnTo>
                      <a:pt x="340" y="48"/>
                    </a:lnTo>
                    <a:lnTo>
                      <a:pt x="343" y="43"/>
                    </a:lnTo>
                    <a:lnTo>
                      <a:pt x="345" y="39"/>
                    </a:lnTo>
                    <a:lnTo>
                      <a:pt x="345" y="34"/>
                    </a:lnTo>
                    <a:lnTo>
                      <a:pt x="345" y="31"/>
                    </a:lnTo>
                    <a:lnTo>
                      <a:pt x="347" y="27"/>
                    </a:lnTo>
                    <a:lnTo>
                      <a:pt x="347" y="20"/>
                    </a:lnTo>
                    <a:lnTo>
                      <a:pt x="347" y="15"/>
                    </a:lnTo>
                    <a:lnTo>
                      <a:pt x="345" y="12"/>
                    </a:lnTo>
                    <a:lnTo>
                      <a:pt x="343" y="10"/>
                    </a:lnTo>
                    <a:lnTo>
                      <a:pt x="343" y="7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47" y="2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2" y="2"/>
                    </a:lnTo>
                    <a:lnTo>
                      <a:pt x="355" y="5"/>
                    </a:lnTo>
                    <a:lnTo>
                      <a:pt x="359" y="10"/>
                    </a:lnTo>
                    <a:lnTo>
                      <a:pt x="366" y="19"/>
                    </a:lnTo>
                    <a:lnTo>
                      <a:pt x="369" y="22"/>
                    </a:lnTo>
                    <a:lnTo>
                      <a:pt x="373" y="25"/>
                    </a:lnTo>
                    <a:lnTo>
                      <a:pt x="376" y="29"/>
                    </a:lnTo>
                    <a:lnTo>
                      <a:pt x="381" y="32"/>
                    </a:lnTo>
                    <a:lnTo>
                      <a:pt x="383" y="34"/>
                    </a:lnTo>
                    <a:lnTo>
                      <a:pt x="385" y="37"/>
                    </a:lnTo>
                    <a:lnTo>
                      <a:pt x="386" y="37"/>
                    </a:lnTo>
                    <a:lnTo>
                      <a:pt x="386" y="37"/>
                    </a:lnTo>
                    <a:close/>
                    <a:moveTo>
                      <a:pt x="333" y="5"/>
                    </a:moveTo>
                    <a:lnTo>
                      <a:pt x="333" y="7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2" y="2"/>
                    </a:lnTo>
                    <a:lnTo>
                      <a:pt x="333" y="2"/>
                    </a:lnTo>
                    <a:lnTo>
                      <a:pt x="333" y="3"/>
                    </a:lnTo>
                    <a:lnTo>
                      <a:pt x="333" y="5"/>
                    </a:lnTo>
                    <a:lnTo>
                      <a:pt x="333" y="5"/>
                    </a:lnTo>
                    <a:close/>
                    <a:moveTo>
                      <a:pt x="338" y="10"/>
                    </a:moveTo>
                    <a:lnTo>
                      <a:pt x="337" y="10"/>
                    </a:lnTo>
                    <a:lnTo>
                      <a:pt x="335" y="10"/>
                    </a:lnTo>
                    <a:lnTo>
                      <a:pt x="335" y="8"/>
                    </a:lnTo>
                    <a:lnTo>
                      <a:pt x="337" y="7"/>
                    </a:lnTo>
                    <a:lnTo>
                      <a:pt x="337" y="7"/>
                    </a:lnTo>
                    <a:lnTo>
                      <a:pt x="338" y="8"/>
                    </a:lnTo>
                    <a:lnTo>
                      <a:pt x="338" y="10"/>
                    </a:lnTo>
                    <a:lnTo>
                      <a:pt x="338" y="10"/>
                    </a:lnTo>
                    <a:lnTo>
                      <a:pt x="338" y="10"/>
                    </a:lnTo>
                    <a:close/>
                    <a:moveTo>
                      <a:pt x="302" y="90"/>
                    </a:moveTo>
                    <a:lnTo>
                      <a:pt x="302" y="90"/>
                    </a:lnTo>
                    <a:lnTo>
                      <a:pt x="302" y="90"/>
                    </a:lnTo>
                    <a:lnTo>
                      <a:pt x="302" y="89"/>
                    </a:lnTo>
                    <a:lnTo>
                      <a:pt x="302" y="87"/>
                    </a:lnTo>
                    <a:lnTo>
                      <a:pt x="304" y="87"/>
                    </a:lnTo>
                    <a:lnTo>
                      <a:pt x="304" y="87"/>
                    </a:lnTo>
                    <a:lnTo>
                      <a:pt x="304" y="90"/>
                    </a:lnTo>
                    <a:lnTo>
                      <a:pt x="302" y="90"/>
                    </a:lnTo>
                    <a:lnTo>
                      <a:pt x="302" y="90"/>
                    </a:lnTo>
                    <a:close/>
                    <a:moveTo>
                      <a:pt x="337" y="109"/>
                    </a:moveTo>
                    <a:lnTo>
                      <a:pt x="337" y="109"/>
                    </a:lnTo>
                    <a:lnTo>
                      <a:pt x="342" y="107"/>
                    </a:lnTo>
                    <a:lnTo>
                      <a:pt x="340" y="111"/>
                    </a:lnTo>
                    <a:lnTo>
                      <a:pt x="340" y="116"/>
                    </a:lnTo>
                    <a:lnTo>
                      <a:pt x="340" y="123"/>
                    </a:lnTo>
                    <a:lnTo>
                      <a:pt x="340" y="124"/>
                    </a:lnTo>
                    <a:lnTo>
                      <a:pt x="342" y="128"/>
                    </a:lnTo>
                    <a:lnTo>
                      <a:pt x="343" y="129"/>
                    </a:lnTo>
                    <a:lnTo>
                      <a:pt x="345" y="131"/>
                    </a:lnTo>
                    <a:lnTo>
                      <a:pt x="347" y="136"/>
                    </a:lnTo>
                    <a:lnTo>
                      <a:pt x="349" y="141"/>
                    </a:lnTo>
                    <a:lnTo>
                      <a:pt x="350" y="145"/>
                    </a:lnTo>
                    <a:lnTo>
                      <a:pt x="350" y="147"/>
                    </a:lnTo>
                    <a:lnTo>
                      <a:pt x="352" y="148"/>
                    </a:lnTo>
                    <a:lnTo>
                      <a:pt x="352" y="150"/>
                    </a:lnTo>
                    <a:lnTo>
                      <a:pt x="350" y="152"/>
                    </a:lnTo>
                    <a:lnTo>
                      <a:pt x="352" y="153"/>
                    </a:lnTo>
                    <a:lnTo>
                      <a:pt x="350" y="157"/>
                    </a:lnTo>
                    <a:lnTo>
                      <a:pt x="350" y="162"/>
                    </a:lnTo>
                    <a:lnTo>
                      <a:pt x="350" y="165"/>
                    </a:lnTo>
                    <a:lnTo>
                      <a:pt x="349" y="165"/>
                    </a:lnTo>
                    <a:lnTo>
                      <a:pt x="347" y="167"/>
                    </a:lnTo>
                    <a:lnTo>
                      <a:pt x="347" y="167"/>
                    </a:lnTo>
                    <a:lnTo>
                      <a:pt x="347" y="167"/>
                    </a:lnTo>
                    <a:lnTo>
                      <a:pt x="345" y="167"/>
                    </a:lnTo>
                    <a:lnTo>
                      <a:pt x="345" y="169"/>
                    </a:lnTo>
                    <a:lnTo>
                      <a:pt x="345" y="170"/>
                    </a:lnTo>
                    <a:lnTo>
                      <a:pt x="343" y="170"/>
                    </a:lnTo>
                    <a:lnTo>
                      <a:pt x="343" y="172"/>
                    </a:lnTo>
                    <a:lnTo>
                      <a:pt x="343" y="174"/>
                    </a:lnTo>
                    <a:lnTo>
                      <a:pt x="342" y="177"/>
                    </a:lnTo>
                    <a:lnTo>
                      <a:pt x="342" y="181"/>
                    </a:lnTo>
                    <a:lnTo>
                      <a:pt x="342" y="182"/>
                    </a:lnTo>
                    <a:lnTo>
                      <a:pt x="340" y="182"/>
                    </a:lnTo>
                    <a:lnTo>
                      <a:pt x="337" y="182"/>
                    </a:lnTo>
                    <a:lnTo>
                      <a:pt x="335" y="184"/>
                    </a:lnTo>
                    <a:lnTo>
                      <a:pt x="333" y="184"/>
                    </a:lnTo>
                    <a:lnTo>
                      <a:pt x="332" y="189"/>
                    </a:lnTo>
                    <a:lnTo>
                      <a:pt x="332" y="191"/>
                    </a:lnTo>
                    <a:lnTo>
                      <a:pt x="332" y="193"/>
                    </a:lnTo>
                    <a:lnTo>
                      <a:pt x="332" y="196"/>
                    </a:lnTo>
                    <a:lnTo>
                      <a:pt x="332" y="199"/>
                    </a:lnTo>
                    <a:lnTo>
                      <a:pt x="333" y="204"/>
                    </a:lnTo>
                    <a:lnTo>
                      <a:pt x="332" y="213"/>
                    </a:lnTo>
                    <a:lnTo>
                      <a:pt x="332" y="216"/>
                    </a:lnTo>
                    <a:lnTo>
                      <a:pt x="330" y="218"/>
                    </a:lnTo>
                    <a:lnTo>
                      <a:pt x="330" y="218"/>
                    </a:lnTo>
                    <a:lnTo>
                      <a:pt x="328" y="220"/>
                    </a:lnTo>
                    <a:lnTo>
                      <a:pt x="326" y="223"/>
                    </a:lnTo>
                    <a:lnTo>
                      <a:pt x="325" y="228"/>
                    </a:lnTo>
                    <a:lnTo>
                      <a:pt x="325" y="230"/>
                    </a:lnTo>
                    <a:lnTo>
                      <a:pt x="325" y="230"/>
                    </a:lnTo>
                    <a:lnTo>
                      <a:pt x="325" y="232"/>
                    </a:lnTo>
                    <a:lnTo>
                      <a:pt x="325" y="233"/>
                    </a:lnTo>
                    <a:lnTo>
                      <a:pt x="325" y="237"/>
                    </a:lnTo>
                    <a:lnTo>
                      <a:pt x="325" y="239"/>
                    </a:lnTo>
                    <a:lnTo>
                      <a:pt x="328" y="244"/>
                    </a:lnTo>
                    <a:lnTo>
                      <a:pt x="328" y="245"/>
                    </a:lnTo>
                    <a:lnTo>
                      <a:pt x="330" y="245"/>
                    </a:lnTo>
                    <a:lnTo>
                      <a:pt x="325" y="247"/>
                    </a:lnTo>
                    <a:lnTo>
                      <a:pt x="325" y="249"/>
                    </a:lnTo>
                    <a:lnTo>
                      <a:pt x="321" y="250"/>
                    </a:lnTo>
                    <a:lnTo>
                      <a:pt x="321" y="254"/>
                    </a:lnTo>
                    <a:lnTo>
                      <a:pt x="321" y="257"/>
                    </a:lnTo>
                    <a:lnTo>
                      <a:pt x="321" y="257"/>
                    </a:lnTo>
                    <a:lnTo>
                      <a:pt x="320" y="259"/>
                    </a:lnTo>
                    <a:lnTo>
                      <a:pt x="320" y="259"/>
                    </a:lnTo>
                    <a:lnTo>
                      <a:pt x="316" y="261"/>
                    </a:lnTo>
                    <a:lnTo>
                      <a:pt x="314" y="262"/>
                    </a:lnTo>
                    <a:lnTo>
                      <a:pt x="313" y="264"/>
                    </a:lnTo>
                    <a:lnTo>
                      <a:pt x="311" y="266"/>
                    </a:lnTo>
                    <a:lnTo>
                      <a:pt x="309" y="266"/>
                    </a:lnTo>
                    <a:lnTo>
                      <a:pt x="309" y="264"/>
                    </a:lnTo>
                    <a:lnTo>
                      <a:pt x="309" y="262"/>
                    </a:lnTo>
                    <a:lnTo>
                      <a:pt x="309" y="261"/>
                    </a:lnTo>
                    <a:lnTo>
                      <a:pt x="311" y="257"/>
                    </a:lnTo>
                    <a:lnTo>
                      <a:pt x="309" y="256"/>
                    </a:lnTo>
                    <a:lnTo>
                      <a:pt x="311" y="256"/>
                    </a:lnTo>
                    <a:lnTo>
                      <a:pt x="313" y="254"/>
                    </a:lnTo>
                    <a:lnTo>
                      <a:pt x="314" y="252"/>
                    </a:lnTo>
                    <a:lnTo>
                      <a:pt x="314" y="250"/>
                    </a:lnTo>
                    <a:lnTo>
                      <a:pt x="314" y="249"/>
                    </a:lnTo>
                    <a:lnTo>
                      <a:pt x="314" y="249"/>
                    </a:lnTo>
                    <a:lnTo>
                      <a:pt x="313" y="247"/>
                    </a:lnTo>
                    <a:lnTo>
                      <a:pt x="311" y="247"/>
                    </a:lnTo>
                    <a:lnTo>
                      <a:pt x="309" y="247"/>
                    </a:lnTo>
                    <a:lnTo>
                      <a:pt x="309" y="249"/>
                    </a:lnTo>
                    <a:lnTo>
                      <a:pt x="309" y="250"/>
                    </a:lnTo>
                    <a:lnTo>
                      <a:pt x="309" y="250"/>
                    </a:lnTo>
                    <a:lnTo>
                      <a:pt x="309" y="252"/>
                    </a:lnTo>
                    <a:lnTo>
                      <a:pt x="306" y="254"/>
                    </a:lnTo>
                    <a:lnTo>
                      <a:pt x="306" y="256"/>
                    </a:lnTo>
                    <a:lnTo>
                      <a:pt x="308" y="257"/>
                    </a:lnTo>
                    <a:lnTo>
                      <a:pt x="308" y="257"/>
                    </a:lnTo>
                    <a:lnTo>
                      <a:pt x="308" y="257"/>
                    </a:lnTo>
                    <a:lnTo>
                      <a:pt x="308" y="259"/>
                    </a:lnTo>
                    <a:lnTo>
                      <a:pt x="306" y="259"/>
                    </a:lnTo>
                    <a:lnTo>
                      <a:pt x="304" y="257"/>
                    </a:lnTo>
                    <a:lnTo>
                      <a:pt x="302" y="256"/>
                    </a:lnTo>
                    <a:lnTo>
                      <a:pt x="301" y="256"/>
                    </a:lnTo>
                    <a:lnTo>
                      <a:pt x="299" y="257"/>
                    </a:lnTo>
                    <a:lnTo>
                      <a:pt x="297" y="259"/>
                    </a:lnTo>
                    <a:lnTo>
                      <a:pt x="297" y="259"/>
                    </a:lnTo>
                    <a:lnTo>
                      <a:pt x="296" y="261"/>
                    </a:lnTo>
                    <a:lnTo>
                      <a:pt x="296" y="264"/>
                    </a:lnTo>
                    <a:lnTo>
                      <a:pt x="296" y="268"/>
                    </a:lnTo>
                    <a:lnTo>
                      <a:pt x="294" y="269"/>
                    </a:lnTo>
                    <a:lnTo>
                      <a:pt x="294" y="271"/>
                    </a:lnTo>
                    <a:lnTo>
                      <a:pt x="292" y="271"/>
                    </a:lnTo>
                    <a:lnTo>
                      <a:pt x="290" y="273"/>
                    </a:lnTo>
                    <a:lnTo>
                      <a:pt x="290" y="271"/>
                    </a:lnTo>
                    <a:lnTo>
                      <a:pt x="289" y="269"/>
                    </a:lnTo>
                    <a:lnTo>
                      <a:pt x="290" y="266"/>
                    </a:lnTo>
                    <a:lnTo>
                      <a:pt x="290" y="264"/>
                    </a:lnTo>
                    <a:lnTo>
                      <a:pt x="292" y="262"/>
                    </a:lnTo>
                    <a:lnTo>
                      <a:pt x="290" y="261"/>
                    </a:lnTo>
                    <a:lnTo>
                      <a:pt x="289" y="261"/>
                    </a:lnTo>
                    <a:lnTo>
                      <a:pt x="285" y="261"/>
                    </a:lnTo>
                    <a:lnTo>
                      <a:pt x="285" y="262"/>
                    </a:lnTo>
                    <a:lnTo>
                      <a:pt x="284" y="264"/>
                    </a:lnTo>
                    <a:lnTo>
                      <a:pt x="284" y="266"/>
                    </a:lnTo>
                    <a:lnTo>
                      <a:pt x="282" y="266"/>
                    </a:lnTo>
                    <a:lnTo>
                      <a:pt x="280" y="269"/>
                    </a:lnTo>
                    <a:lnTo>
                      <a:pt x="278" y="273"/>
                    </a:lnTo>
                    <a:lnTo>
                      <a:pt x="275" y="271"/>
                    </a:lnTo>
                    <a:lnTo>
                      <a:pt x="272" y="271"/>
                    </a:lnTo>
                    <a:lnTo>
                      <a:pt x="270" y="271"/>
                    </a:lnTo>
                    <a:lnTo>
                      <a:pt x="266" y="271"/>
                    </a:lnTo>
                    <a:lnTo>
                      <a:pt x="261" y="271"/>
                    </a:lnTo>
                    <a:lnTo>
                      <a:pt x="256" y="273"/>
                    </a:lnTo>
                    <a:lnTo>
                      <a:pt x="256" y="273"/>
                    </a:lnTo>
                    <a:lnTo>
                      <a:pt x="261" y="269"/>
                    </a:lnTo>
                    <a:lnTo>
                      <a:pt x="261" y="269"/>
                    </a:lnTo>
                    <a:lnTo>
                      <a:pt x="261" y="269"/>
                    </a:lnTo>
                    <a:lnTo>
                      <a:pt x="260" y="268"/>
                    </a:lnTo>
                    <a:lnTo>
                      <a:pt x="258" y="269"/>
                    </a:lnTo>
                    <a:lnTo>
                      <a:pt x="256" y="269"/>
                    </a:lnTo>
                    <a:lnTo>
                      <a:pt x="256" y="268"/>
                    </a:lnTo>
                    <a:lnTo>
                      <a:pt x="255" y="268"/>
                    </a:lnTo>
                    <a:lnTo>
                      <a:pt x="255" y="268"/>
                    </a:lnTo>
                    <a:lnTo>
                      <a:pt x="255" y="269"/>
                    </a:lnTo>
                    <a:lnTo>
                      <a:pt x="255" y="269"/>
                    </a:lnTo>
                    <a:lnTo>
                      <a:pt x="253" y="269"/>
                    </a:lnTo>
                    <a:lnTo>
                      <a:pt x="253" y="268"/>
                    </a:lnTo>
                    <a:lnTo>
                      <a:pt x="253" y="266"/>
                    </a:lnTo>
                    <a:lnTo>
                      <a:pt x="253" y="264"/>
                    </a:lnTo>
                    <a:lnTo>
                      <a:pt x="253" y="262"/>
                    </a:lnTo>
                    <a:lnTo>
                      <a:pt x="253" y="262"/>
                    </a:lnTo>
                    <a:lnTo>
                      <a:pt x="251" y="262"/>
                    </a:lnTo>
                    <a:lnTo>
                      <a:pt x="251" y="262"/>
                    </a:lnTo>
                    <a:lnTo>
                      <a:pt x="249" y="264"/>
                    </a:lnTo>
                    <a:lnTo>
                      <a:pt x="248" y="268"/>
                    </a:lnTo>
                    <a:lnTo>
                      <a:pt x="246" y="271"/>
                    </a:lnTo>
                    <a:lnTo>
                      <a:pt x="248" y="273"/>
                    </a:lnTo>
                    <a:lnTo>
                      <a:pt x="253" y="276"/>
                    </a:lnTo>
                    <a:lnTo>
                      <a:pt x="253" y="276"/>
                    </a:lnTo>
                    <a:lnTo>
                      <a:pt x="253" y="278"/>
                    </a:lnTo>
                    <a:lnTo>
                      <a:pt x="253" y="279"/>
                    </a:lnTo>
                    <a:lnTo>
                      <a:pt x="251" y="279"/>
                    </a:lnTo>
                    <a:lnTo>
                      <a:pt x="246" y="279"/>
                    </a:lnTo>
                    <a:lnTo>
                      <a:pt x="243" y="283"/>
                    </a:lnTo>
                    <a:lnTo>
                      <a:pt x="241" y="285"/>
                    </a:lnTo>
                    <a:lnTo>
                      <a:pt x="237" y="291"/>
                    </a:lnTo>
                    <a:lnTo>
                      <a:pt x="234" y="297"/>
                    </a:lnTo>
                    <a:lnTo>
                      <a:pt x="231" y="298"/>
                    </a:lnTo>
                    <a:lnTo>
                      <a:pt x="225" y="297"/>
                    </a:lnTo>
                    <a:lnTo>
                      <a:pt x="225" y="295"/>
                    </a:lnTo>
                    <a:lnTo>
                      <a:pt x="224" y="293"/>
                    </a:lnTo>
                    <a:lnTo>
                      <a:pt x="222" y="291"/>
                    </a:lnTo>
                    <a:lnTo>
                      <a:pt x="220" y="288"/>
                    </a:lnTo>
                    <a:lnTo>
                      <a:pt x="220" y="286"/>
                    </a:lnTo>
                    <a:lnTo>
                      <a:pt x="220" y="281"/>
                    </a:lnTo>
                    <a:lnTo>
                      <a:pt x="219" y="279"/>
                    </a:lnTo>
                    <a:lnTo>
                      <a:pt x="220" y="279"/>
                    </a:lnTo>
                    <a:lnTo>
                      <a:pt x="222" y="278"/>
                    </a:lnTo>
                    <a:lnTo>
                      <a:pt x="224" y="276"/>
                    </a:lnTo>
                    <a:lnTo>
                      <a:pt x="224" y="274"/>
                    </a:lnTo>
                    <a:lnTo>
                      <a:pt x="225" y="274"/>
                    </a:lnTo>
                    <a:lnTo>
                      <a:pt x="225" y="273"/>
                    </a:lnTo>
                    <a:lnTo>
                      <a:pt x="224" y="271"/>
                    </a:lnTo>
                    <a:lnTo>
                      <a:pt x="220" y="271"/>
                    </a:lnTo>
                    <a:lnTo>
                      <a:pt x="219" y="271"/>
                    </a:lnTo>
                    <a:lnTo>
                      <a:pt x="215" y="271"/>
                    </a:lnTo>
                    <a:lnTo>
                      <a:pt x="213" y="269"/>
                    </a:lnTo>
                    <a:lnTo>
                      <a:pt x="212" y="269"/>
                    </a:lnTo>
                    <a:lnTo>
                      <a:pt x="208" y="269"/>
                    </a:lnTo>
                    <a:lnTo>
                      <a:pt x="207" y="269"/>
                    </a:lnTo>
                    <a:lnTo>
                      <a:pt x="205" y="269"/>
                    </a:lnTo>
                    <a:lnTo>
                      <a:pt x="203" y="269"/>
                    </a:lnTo>
                    <a:lnTo>
                      <a:pt x="201" y="271"/>
                    </a:lnTo>
                    <a:lnTo>
                      <a:pt x="200" y="273"/>
                    </a:lnTo>
                    <a:lnTo>
                      <a:pt x="198" y="274"/>
                    </a:lnTo>
                    <a:lnTo>
                      <a:pt x="195" y="274"/>
                    </a:lnTo>
                    <a:lnTo>
                      <a:pt x="191" y="274"/>
                    </a:lnTo>
                    <a:lnTo>
                      <a:pt x="189" y="276"/>
                    </a:lnTo>
                    <a:lnTo>
                      <a:pt x="188" y="276"/>
                    </a:lnTo>
                    <a:lnTo>
                      <a:pt x="188" y="276"/>
                    </a:lnTo>
                    <a:lnTo>
                      <a:pt x="184" y="278"/>
                    </a:lnTo>
                    <a:lnTo>
                      <a:pt x="183" y="278"/>
                    </a:lnTo>
                    <a:lnTo>
                      <a:pt x="181" y="279"/>
                    </a:lnTo>
                    <a:lnTo>
                      <a:pt x="179" y="278"/>
                    </a:lnTo>
                    <a:lnTo>
                      <a:pt x="174" y="279"/>
                    </a:lnTo>
                    <a:lnTo>
                      <a:pt x="172" y="281"/>
                    </a:lnTo>
                    <a:lnTo>
                      <a:pt x="169" y="279"/>
                    </a:lnTo>
                    <a:lnTo>
                      <a:pt x="167" y="278"/>
                    </a:lnTo>
                    <a:lnTo>
                      <a:pt x="166" y="279"/>
                    </a:lnTo>
                    <a:lnTo>
                      <a:pt x="164" y="281"/>
                    </a:lnTo>
                    <a:lnTo>
                      <a:pt x="164" y="286"/>
                    </a:lnTo>
                    <a:lnTo>
                      <a:pt x="162" y="288"/>
                    </a:lnTo>
                    <a:lnTo>
                      <a:pt x="162" y="290"/>
                    </a:lnTo>
                    <a:lnTo>
                      <a:pt x="160" y="290"/>
                    </a:lnTo>
                    <a:lnTo>
                      <a:pt x="155" y="285"/>
                    </a:lnTo>
                    <a:lnTo>
                      <a:pt x="155" y="285"/>
                    </a:lnTo>
                    <a:lnTo>
                      <a:pt x="150" y="286"/>
                    </a:lnTo>
                    <a:lnTo>
                      <a:pt x="148" y="286"/>
                    </a:lnTo>
                    <a:lnTo>
                      <a:pt x="147" y="286"/>
                    </a:lnTo>
                    <a:lnTo>
                      <a:pt x="145" y="288"/>
                    </a:lnTo>
                    <a:lnTo>
                      <a:pt x="143" y="286"/>
                    </a:lnTo>
                    <a:lnTo>
                      <a:pt x="142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8" y="279"/>
                    </a:lnTo>
                    <a:lnTo>
                      <a:pt x="138" y="279"/>
                    </a:lnTo>
                    <a:lnTo>
                      <a:pt x="140" y="278"/>
                    </a:lnTo>
                    <a:lnTo>
                      <a:pt x="140" y="278"/>
                    </a:lnTo>
                    <a:lnTo>
                      <a:pt x="143" y="276"/>
                    </a:lnTo>
                    <a:lnTo>
                      <a:pt x="145" y="278"/>
                    </a:lnTo>
                    <a:lnTo>
                      <a:pt x="147" y="276"/>
                    </a:lnTo>
                    <a:lnTo>
                      <a:pt x="148" y="276"/>
                    </a:lnTo>
                    <a:lnTo>
                      <a:pt x="150" y="274"/>
                    </a:lnTo>
                    <a:lnTo>
                      <a:pt x="152" y="273"/>
                    </a:lnTo>
                    <a:lnTo>
                      <a:pt x="154" y="271"/>
                    </a:lnTo>
                    <a:lnTo>
                      <a:pt x="157" y="269"/>
                    </a:lnTo>
                    <a:lnTo>
                      <a:pt x="159" y="268"/>
                    </a:lnTo>
                    <a:lnTo>
                      <a:pt x="160" y="266"/>
                    </a:lnTo>
                    <a:lnTo>
                      <a:pt x="162" y="264"/>
                    </a:lnTo>
                    <a:lnTo>
                      <a:pt x="164" y="262"/>
                    </a:lnTo>
                    <a:lnTo>
                      <a:pt x="167" y="259"/>
                    </a:lnTo>
                    <a:lnTo>
                      <a:pt x="171" y="256"/>
                    </a:lnTo>
                    <a:lnTo>
                      <a:pt x="172" y="254"/>
                    </a:lnTo>
                    <a:lnTo>
                      <a:pt x="174" y="252"/>
                    </a:lnTo>
                    <a:lnTo>
                      <a:pt x="177" y="250"/>
                    </a:lnTo>
                    <a:lnTo>
                      <a:pt x="181" y="250"/>
                    </a:lnTo>
                    <a:lnTo>
                      <a:pt x="184" y="250"/>
                    </a:lnTo>
                    <a:lnTo>
                      <a:pt x="186" y="252"/>
                    </a:lnTo>
                    <a:lnTo>
                      <a:pt x="188" y="252"/>
                    </a:lnTo>
                    <a:lnTo>
                      <a:pt x="188" y="252"/>
                    </a:lnTo>
                    <a:lnTo>
                      <a:pt x="191" y="250"/>
                    </a:lnTo>
                    <a:lnTo>
                      <a:pt x="193" y="252"/>
                    </a:lnTo>
                    <a:lnTo>
                      <a:pt x="195" y="252"/>
                    </a:lnTo>
                    <a:lnTo>
                      <a:pt x="198" y="250"/>
                    </a:lnTo>
                    <a:lnTo>
                      <a:pt x="201" y="250"/>
                    </a:lnTo>
                    <a:lnTo>
                      <a:pt x="205" y="249"/>
                    </a:lnTo>
                    <a:lnTo>
                      <a:pt x="207" y="249"/>
                    </a:lnTo>
                    <a:lnTo>
                      <a:pt x="215" y="247"/>
                    </a:lnTo>
                    <a:lnTo>
                      <a:pt x="220" y="245"/>
                    </a:lnTo>
                    <a:lnTo>
                      <a:pt x="222" y="245"/>
                    </a:lnTo>
                    <a:lnTo>
                      <a:pt x="222" y="245"/>
                    </a:lnTo>
                    <a:lnTo>
                      <a:pt x="222" y="247"/>
                    </a:lnTo>
                    <a:lnTo>
                      <a:pt x="222" y="249"/>
                    </a:lnTo>
                    <a:lnTo>
                      <a:pt x="222" y="250"/>
                    </a:lnTo>
                    <a:lnTo>
                      <a:pt x="224" y="250"/>
                    </a:lnTo>
                    <a:lnTo>
                      <a:pt x="229" y="250"/>
                    </a:lnTo>
                    <a:lnTo>
                      <a:pt x="231" y="250"/>
                    </a:lnTo>
                    <a:lnTo>
                      <a:pt x="232" y="250"/>
                    </a:lnTo>
                    <a:lnTo>
                      <a:pt x="234" y="249"/>
                    </a:lnTo>
                    <a:lnTo>
                      <a:pt x="237" y="247"/>
                    </a:lnTo>
                    <a:lnTo>
                      <a:pt x="237" y="245"/>
                    </a:lnTo>
                    <a:lnTo>
                      <a:pt x="237" y="242"/>
                    </a:lnTo>
                    <a:lnTo>
                      <a:pt x="236" y="240"/>
                    </a:lnTo>
                    <a:lnTo>
                      <a:pt x="237" y="237"/>
                    </a:lnTo>
                    <a:lnTo>
                      <a:pt x="239" y="235"/>
                    </a:lnTo>
                    <a:lnTo>
                      <a:pt x="241" y="233"/>
                    </a:lnTo>
                    <a:lnTo>
                      <a:pt x="243" y="232"/>
                    </a:lnTo>
                    <a:lnTo>
                      <a:pt x="248" y="227"/>
                    </a:lnTo>
                    <a:lnTo>
                      <a:pt x="249" y="222"/>
                    </a:lnTo>
                    <a:lnTo>
                      <a:pt x="251" y="216"/>
                    </a:lnTo>
                    <a:lnTo>
                      <a:pt x="249" y="211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60" y="204"/>
                    </a:lnTo>
                    <a:lnTo>
                      <a:pt x="261" y="203"/>
                    </a:lnTo>
                    <a:lnTo>
                      <a:pt x="261" y="204"/>
                    </a:lnTo>
                    <a:lnTo>
                      <a:pt x="261" y="206"/>
                    </a:lnTo>
                    <a:lnTo>
                      <a:pt x="258" y="210"/>
                    </a:lnTo>
                    <a:lnTo>
                      <a:pt x="256" y="211"/>
                    </a:lnTo>
                    <a:lnTo>
                      <a:pt x="255" y="211"/>
                    </a:lnTo>
                    <a:lnTo>
                      <a:pt x="255" y="211"/>
                    </a:lnTo>
                    <a:lnTo>
                      <a:pt x="253" y="213"/>
                    </a:lnTo>
                    <a:lnTo>
                      <a:pt x="255" y="215"/>
                    </a:lnTo>
                    <a:lnTo>
                      <a:pt x="256" y="216"/>
                    </a:lnTo>
                    <a:lnTo>
                      <a:pt x="256" y="218"/>
                    </a:lnTo>
                    <a:lnTo>
                      <a:pt x="256" y="220"/>
                    </a:lnTo>
                    <a:lnTo>
                      <a:pt x="258" y="222"/>
                    </a:lnTo>
                    <a:lnTo>
                      <a:pt x="260" y="222"/>
                    </a:lnTo>
                    <a:lnTo>
                      <a:pt x="261" y="222"/>
                    </a:lnTo>
                    <a:lnTo>
                      <a:pt x="261" y="222"/>
                    </a:lnTo>
                    <a:lnTo>
                      <a:pt x="265" y="218"/>
                    </a:lnTo>
                    <a:lnTo>
                      <a:pt x="265" y="216"/>
                    </a:lnTo>
                    <a:lnTo>
                      <a:pt x="273" y="215"/>
                    </a:lnTo>
                    <a:lnTo>
                      <a:pt x="277" y="213"/>
                    </a:lnTo>
                    <a:lnTo>
                      <a:pt x="278" y="211"/>
                    </a:lnTo>
                    <a:lnTo>
                      <a:pt x="280" y="211"/>
                    </a:lnTo>
                    <a:lnTo>
                      <a:pt x="285" y="206"/>
                    </a:lnTo>
                    <a:lnTo>
                      <a:pt x="287" y="204"/>
                    </a:lnTo>
                    <a:lnTo>
                      <a:pt x="289" y="203"/>
                    </a:lnTo>
                    <a:lnTo>
                      <a:pt x="289" y="199"/>
                    </a:lnTo>
                    <a:lnTo>
                      <a:pt x="290" y="198"/>
                    </a:lnTo>
                    <a:lnTo>
                      <a:pt x="292" y="196"/>
                    </a:lnTo>
                    <a:lnTo>
                      <a:pt x="299" y="193"/>
                    </a:lnTo>
                    <a:lnTo>
                      <a:pt x="301" y="189"/>
                    </a:lnTo>
                    <a:lnTo>
                      <a:pt x="302" y="189"/>
                    </a:lnTo>
                    <a:lnTo>
                      <a:pt x="302" y="186"/>
                    </a:lnTo>
                    <a:lnTo>
                      <a:pt x="302" y="182"/>
                    </a:lnTo>
                    <a:lnTo>
                      <a:pt x="304" y="179"/>
                    </a:lnTo>
                    <a:lnTo>
                      <a:pt x="306" y="177"/>
                    </a:lnTo>
                    <a:lnTo>
                      <a:pt x="306" y="175"/>
                    </a:lnTo>
                    <a:lnTo>
                      <a:pt x="308" y="172"/>
                    </a:lnTo>
                    <a:lnTo>
                      <a:pt x="309" y="170"/>
                    </a:lnTo>
                    <a:lnTo>
                      <a:pt x="311" y="165"/>
                    </a:lnTo>
                    <a:lnTo>
                      <a:pt x="311" y="162"/>
                    </a:lnTo>
                    <a:lnTo>
                      <a:pt x="313" y="160"/>
                    </a:lnTo>
                    <a:lnTo>
                      <a:pt x="313" y="160"/>
                    </a:lnTo>
                    <a:lnTo>
                      <a:pt x="313" y="158"/>
                    </a:lnTo>
                    <a:lnTo>
                      <a:pt x="314" y="157"/>
                    </a:lnTo>
                    <a:lnTo>
                      <a:pt x="314" y="157"/>
                    </a:lnTo>
                    <a:lnTo>
                      <a:pt x="314" y="152"/>
                    </a:lnTo>
                    <a:lnTo>
                      <a:pt x="314" y="150"/>
                    </a:lnTo>
                    <a:lnTo>
                      <a:pt x="313" y="147"/>
                    </a:lnTo>
                    <a:lnTo>
                      <a:pt x="313" y="147"/>
                    </a:lnTo>
                    <a:lnTo>
                      <a:pt x="311" y="147"/>
                    </a:lnTo>
                    <a:lnTo>
                      <a:pt x="309" y="147"/>
                    </a:lnTo>
                    <a:lnTo>
                      <a:pt x="308" y="145"/>
                    </a:lnTo>
                    <a:lnTo>
                      <a:pt x="309" y="143"/>
                    </a:lnTo>
                    <a:lnTo>
                      <a:pt x="309" y="143"/>
                    </a:lnTo>
                    <a:lnTo>
                      <a:pt x="311" y="143"/>
                    </a:lnTo>
                    <a:lnTo>
                      <a:pt x="311" y="143"/>
                    </a:lnTo>
                    <a:lnTo>
                      <a:pt x="313" y="140"/>
                    </a:lnTo>
                    <a:lnTo>
                      <a:pt x="313" y="136"/>
                    </a:lnTo>
                    <a:lnTo>
                      <a:pt x="313" y="135"/>
                    </a:lnTo>
                    <a:lnTo>
                      <a:pt x="313" y="133"/>
                    </a:lnTo>
                    <a:lnTo>
                      <a:pt x="311" y="129"/>
                    </a:lnTo>
                    <a:lnTo>
                      <a:pt x="311" y="128"/>
                    </a:lnTo>
                    <a:lnTo>
                      <a:pt x="313" y="126"/>
                    </a:lnTo>
                    <a:lnTo>
                      <a:pt x="314" y="124"/>
                    </a:lnTo>
                    <a:lnTo>
                      <a:pt x="314" y="124"/>
                    </a:lnTo>
                    <a:lnTo>
                      <a:pt x="316" y="124"/>
                    </a:lnTo>
                    <a:lnTo>
                      <a:pt x="318" y="124"/>
                    </a:lnTo>
                    <a:lnTo>
                      <a:pt x="318" y="123"/>
                    </a:lnTo>
                    <a:lnTo>
                      <a:pt x="318" y="121"/>
                    </a:lnTo>
                    <a:lnTo>
                      <a:pt x="320" y="119"/>
                    </a:lnTo>
                    <a:lnTo>
                      <a:pt x="320" y="118"/>
                    </a:lnTo>
                    <a:lnTo>
                      <a:pt x="320" y="114"/>
                    </a:lnTo>
                    <a:lnTo>
                      <a:pt x="320" y="112"/>
                    </a:lnTo>
                    <a:lnTo>
                      <a:pt x="321" y="112"/>
                    </a:lnTo>
                    <a:lnTo>
                      <a:pt x="321" y="112"/>
                    </a:lnTo>
                    <a:lnTo>
                      <a:pt x="323" y="112"/>
                    </a:lnTo>
                    <a:lnTo>
                      <a:pt x="325" y="112"/>
                    </a:lnTo>
                    <a:lnTo>
                      <a:pt x="325" y="112"/>
                    </a:lnTo>
                    <a:lnTo>
                      <a:pt x="325" y="114"/>
                    </a:lnTo>
                    <a:lnTo>
                      <a:pt x="326" y="121"/>
                    </a:lnTo>
                    <a:lnTo>
                      <a:pt x="326" y="121"/>
                    </a:lnTo>
                    <a:lnTo>
                      <a:pt x="328" y="123"/>
                    </a:lnTo>
                    <a:lnTo>
                      <a:pt x="328" y="123"/>
                    </a:lnTo>
                    <a:lnTo>
                      <a:pt x="330" y="121"/>
                    </a:lnTo>
                    <a:lnTo>
                      <a:pt x="330" y="119"/>
                    </a:lnTo>
                    <a:lnTo>
                      <a:pt x="332" y="119"/>
                    </a:lnTo>
                    <a:lnTo>
                      <a:pt x="335" y="121"/>
                    </a:lnTo>
                    <a:lnTo>
                      <a:pt x="337" y="119"/>
                    </a:lnTo>
                    <a:lnTo>
                      <a:pt x="337" y="118"/>
                    </a:lnTo>
                    <a:lnTo>
                      <a:pt x="337" y="116"/>
                    </a:lnTo>
                    <a:lnTo>
                      <a:pt x="337" y="112"/>
                    </a:lnTo>
                    <a:lnTo>
                      <a:pt x="337" y="112"/>
                    </a:lnTo>
                    <a:lnTo>
                      <a:pt x="335" y="112"/>
                    </a:lnTo>
                    <a:lnTo>
                      <a:pt x="335" y="112"/>
                    </a:lnTo>
                    <a:lnTo>
                      <a:pt x="333" y="112"/>
                    </a:lnTo>
                    <a:lnTo>
                      <a:pt x="328" y="114"/>
                    </a:lnTo>
                    <a:lnTo>
                      <a:pt x="328" y="111"/>
                    </a:lnTo>
                    <a:lnTo>
                      <a:pt x="330" y="107"/>
                    </a:lnTo>
                    <a:lnTo>
                      <a:pt x="330" y="106"/>
                    </a:lnTo>
                    <a:lnTo>
                      <a:pt x="332" y="106"/>
                    </a:lnTo>
                    <a:lnTo>
                      <a:pt x="333" y="106"/>
                    </a:lnTo>
                    <a:lnTo>
                      <a:pt x="335" y="106"/>
                    </a:lnTo>
                    <a:lnTo>
                      <a:pt x="337" y="109"/>
                    </a:lnTo>
                    <a:lnTo>
                      <a:pt x="337" y="109"/>
                    </a:lnTo>
                    <a:close/>
                    <a:moveTo>
                      <a:pt x="282" y="196"/>
                    </a:moveTo>
                    <a:lnTo>
                      <a:pt x="280" y="196"/>
                    </a:lnTo>
                    <a:lnTo>
                      <a:pt x="278" y="196"/>
                    </a:lnTo>
                    <a:lnTo>
                      <a:pt x="280" y="196"/>
                    </a:lnTo>
                    <a:lnTo>
                      <a:pt x="280" y="194"/>
                    </a:lnTo>
                    <a:lnTo>
                      <a:pt x="280" y="193"/>
                    </a:lnTo>
                    <a:lnTo>
                      <a:pt x="280" y="193"/>
                    </a:lnTo>
                    <a:lnTo>
                      <a:pt x="280" y="193"/>
                    </a:lnTo>
                    <a:lnTo>
                      <a:pt x="280" y="191"/>
                    </a:lnTo>
                    <a:lnTo>
                      <a:pt x="280" y="187"/>
                    </a:lnTo>
                    <a:lnTo>
                      <a:pt x="284" y="186"/>
                    </a:lnTo>
                    <a:lnTo>
                      <a:pt x="284" y="184"/>
                    </a:lnTo>
                    <a:lnTo>
                      <a:pt x="284" y="186"/>
                    </a:lnTo>
                    <a:lnTo>
                      <a:pt x="284" y="189"/>
                    </a:lnTo>
                    <a:lnTo>
                      <a:pt x="284" y="191"/>
                    </a:lnTo>
                    <a:lnTo>
                      <a:pt x="285" y="191"/>
                    </a:lnTo>
                    <a:lnTo>
                      <a:pt x="284" y="194"/>
                    </a:lnTo>
                    <a:lnTo>
                      <a:pt x="282" y="196"/>
                    </a:lnTo>
                    <a:lnTo>
                      <a:pt x="282" y="196"/>
                    </a:lnTo>
                    <a:close/>
                    <a:moveTo>
                      <a:pt x="186" y="235"/>
                    </a:moveTo>
                    <a:lnTo>
                      <a:pt x="184" y="235"/>
                    </a:lnTo>
                    <a:lnTo>
                      <a:pt x="183" y="235"/>
                    </a:lnTo>
                    <a:lnTo>
                      <a:pt x="183" y="233"/>
                    </a:lnTo>
                    <a:lnTo>
                      <a:pt x="183" y="233"/>
                    </a:lnTo>
                    <a:lnTo>
                      <a:pt x="184" y="232"/>
                    </a:lnTo>
                    <a:lnTo>
                      <a:pt x="186" y="233"/>
                    </a:lnTo>
                    <a:lnTo>
                      <a:pt x="186" y="235"/>
                    </a:lnTo>
                    <a:lnTo>
                      <a:pt x="186" y="235"/>
                    </a:lnTo>
                    <a:close/>
                    <a:moveTo>
                      <a:pt x="302" y="269"/>
                    </a:moveTo>
                    <a:lnTo>
                      <a:pt x="302" y="271"/>
                    </a:lnTo>
                    <a:lnTo>
                      <a:pt x="301" y="271"/>
                    </a:lnTo>
                    <a:lnTo>
                      <a:pt x="301" y="269"/>
                    </a:lnTo>
                    <a:lnTo>
                      <a:pt x="301" y="268"/>
                    </a:lnTo>
                    <a:lnTo>
                      <a:pt x="302" y="268"/>
                    </a:lnTo>
                    <a:lnTo>
                      <a:pt x="302" y="269"/>
                    </a:lnTo>
                    <a:lnTo>
                      <a:pt x="302" y="269"/>
                    </a:lnTo>
                    <a:close/>
                    <a:moveTo>
                      <a:pt x="109" y="278"/>
                    </a:moveTo>
                    <a:lnTo>
                      <a:pt x="109" y="279"/>
                    </a:lnTo>
                    <a:lnTo>
                      <a:pt x="107" y="278"/>
                    </a:lnTo>
                    <a:lnTo>
                      <a:pt x="107" y="278"/>
                    </a:lnTo>
                    <a:lnTo>
                      <a:pt x="107" y="274"/>
                    </a:lnTo>
                    <a:lnTo>
                      <a:pt x="107" y="273"/>
                    </a:lnTo>
                    <a:lnTo>
                      <a:pt x="107" y="273"/>
                    </a:lnTo>
                    <a:lnTo>
                      <a:pt x="111" y="271"/>
                    </a:lnTo>
                    <a:lnTo>
                      <a:pt x="111" y="271"/>
                    </a:lnTo>
                    <a:lnTo>
                      <a:pt x="111" y="271"/>
                    </a:lnTo>
                    <a:lnTo>
                      <a:pt x="111" y="273"/>
                    </a:lnTo>
                    <a:lnTo>
                      <a:pt x="111" y="274"/>
                    </a:lnTo>
                    <a:lnTo>
                      <a:pt x="109" y="276"/>
                    </a:lnTo>
                    <a:lnTo>
                      <a:pt x="109" y="278"/>
                    </a:lnTo>
                    <a:close/>
                    <a:moveTo>
                      <a:pt x="215" y="279"/>
                    </a:moveTo>
                    <a:lnTo>
                      <a:pt x="213" y="281"/>
                    </a:lnTo>
                    <a:lnTo>
                      <a:pt x="212" y="281"/>
                    </a:lnTo>
                    <a:lnTo>
                      <a:pt x="212" y="281"/>
                    </a:lnTo>
                    <a:lnTo>
                      <a:pt x="210" y="279"/>
                    </a:lnTo>
                    <a:lnTo>
                      <a:pt x="212" y="278"/>
                    </a:lnTo>
                    <a:lnTo>
                      <a:pt x="213" y="276"/>
                    </a:lnTo>
                    <a:lnTo>
                      <a:pt x="215" y="274"/>
                    </a:lnTo>
                    <a:lnTo>
                      <a:pt x="217" y="274"/>
                    </a:lnTo>
                    <a:lnTo>
                      <a:pt x="217" y="274"/>
                    </a:lnTo>
                    <a:lnTo>
                      <a:pt x="215" y="278"/>
                    </a:lnTo>
                    <a:lnTo>
                      <a:pt x="215" y="279"/>
                    </a:lnTo>
                    <a:lnTo>
                      <a:pt x="215" y="279"/>
                    </a:lnTo>
                    <a:close/>
                    <a:moveTo>
                      <a:pt x="205" y="274"/>
                    </a:moveTo>
                    <a:lnTo>
                      <a:pt x="205" y="276"/>
                    </a:lnTo>
                    <a:lnTo>
                      <a:pt x="203" y="276"/>
                    </a:lnTo>
                    <a:lnTo>
                      <a:pt x="203" y="276"/>
                    </a:lnTo>
                    <a:lnTo>
                      <a:pt x="203" y="276"/>
                    </a:lnTo>
                    <a:lnTo>
                      <a:pt x="201" y="274"/>
                    </a:lnTo>
                    <a:lnTo>
                      <a:pt x="201" y="274"/>
                    </a:lnTo>
                    <a:lnTo>
                      <a:pt x="205" y="274"/>
                    </a:lnTo>
                    <a:lnTo>
                      <a:pt x="205" y="274"/>
                    </a:lnTo>
                    <a:lnTo>
                      <a:pt x="205" y="274"/>
                    </a:lnTo>
                    <a:lnTo>
                      <a:pt x="205" y="274"/>
                    </a:lnTo>
                    <a:close/>
                    <a:moveTo>
                      <a:pt x="205" y="281"/>
                    </a:moveTo>
                    <a:lnTo>
                      <a:pt x="207" y="281"/>
                    </a:lnTo>
                    <a:lnTo>
                      <a:pt x="210" y="281"/>
                    </a:lnTo>
                    <a:lnTo>
                      <a:pt x="210" y="285"/>
                    </a:lnTo>
                    <a:lnTo>
                      <a:pt x="210" y="286"/>
                    </a:lnTo>
                    <a:lnTo>
                      <a:pt x="212" y="288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08" y="293"/>
                    </a:lnTo>
                    <a:lnTo>
                      <a:pt x="205" y="295"/>
                    </a:lnTo>
                    <a:lnTo>
                      <a:pt x="203" y="297"/>
                    </a:lnTo>
                    <a:lnTo>
                      <a:pt x="203" y="298"/>
                    </a:lnTo>
                    <a:lnTo>
                      <a:pt x="201" y="302"/>
                    </a:lnTo>
                    <a:lnTo>
                      <a:pt x="201" y="303"/>
                    </a:lnTo>
                    <a:lnTo>
                      <a:pt x="200" y="303"/>
                    </a:lnTo>
                    <a:lnTo>
                      <a:pt x="196" y="298"/>
                    </a:lnTo>
                    <a:lnTo>
                      <a:pt x="195" y="298"/>
                    </a:lnTo>
                    <a:lnTo>
                      <a:pt x="191" y="297"/>
                    </a:lnTo>
                    <a:lnTo>
                      <a:pt x="191" y="298"/>
                    </a:lnTo>
                    <a:lnTo>
                      <a:pt x="184" y="302"/>
                    </a:lnTo>
                    <a:lnTo>
                      <a:pt x="183" y="303"/>
                    </a:lnTo>
                    <a:lnTo>
                      <a:pt x="181" y="307"/>
                    </a:lnTo>
                    <a:lnTo>
                      <a:pt x="181" y="308"/>
                    </a:lnTo>
                    <a:lnTo>
                      <a:pt x="179" y="308"/>
                    </a:lnTo>
                    <a:lnTo>
                      <a:pt x="179" y="310"/>
                    </a:lnTo>
                    <a:lnTo>
                      <a:pt x="177" y="312"/>
                    </a:lnTo>
                    <a:lnTo>
                      <a:pt x="176" y="315"/>
                    </a:lnTo>
                    <a:lnTo>
                      <a:pt x="174" y="315"/>
                    </a:lnTo>
                    <a:lnTo>
                      <a:pt x="172" y="314"/>
                    </a:lnTo>
                    <a:lnTo>
                      <a:pt x="172" y="315"/>
                    </a:lnTo>
                    <a:lnTo>
                      <a:pt x="172" y="312"/>
                    </a:lnTo>
                    <a:lnTo>
                      <a:pt x="171" y="310"/>
                    </a:lnTo>
                    <a:lnTo>
                      <a:pt x="169" y="310"/>
                    </a:lnTo>
                    <a:lnTo>
                      <a:pt x="169" y="308"/>
                    </a:lnTo>
                    <a:lnTo>
                      <a:pt x="167" y="308"/>
                    </a:lnTo>
                    <a:lnTo>
                      <a:pt x="169" y="307"/>
                    </a:lnTo>
                    <a:lnTo>
                      <a:pt x="169" y="305"/>
                    </a:lnTo>
                    <a:lnTo>
                      <a:pt x="169" y="305"/>
                    </a:lnTo>
                    <a:lnTo>
                      <a:pt x="169" y="303"/>
                    </a:lnTo>
                    <a:lnTo>
                      <a:pt x="169" y="302"/>
                    </a:lnTo>
                    <a:lnTo>
                      <a:pt x="167" y="302"/>
                    </a:lnTo>
                    <a:lnTo>
                      <a:pt x="167" y="302"/>
                    </a:lnTo>
                    <a:lnTo>
                      <a:pt x="167" y="300"/>
                    </a:lnTo>
                    <a:lnTo>
                      <a:pt x="167" y="300"/>
                    </a:lnTo>
                    <a:lnTo>
                      <a:pt x="166" y="300"/>
                    </a:lnTo>
                    <a:lnTo>
                      <a:pt x="160" y="302"/>
                    </a:lnTo>
                    <a:lnTo>
                      <a:pt x="160" y="302"/>
                    </a:lnTo>
                    <a:lnTo>
                      <a:pt x="162" y="300"/>
                    </a:lnTo>
                    <a:lnTo>
                      <a:pt x="166" y="298"/>
                    </a:lnTo>
                    <a:lnTo>
                      <a:pt x="166" y="298"/>
                    </a:lnTo>
                    <a:lnTo>
                      <a:pt x="169" y="295"/>
                    </a:lnTo>
                    <a:lnTo>
                      <a:pt x="172" y="293"/>
                    </a:lnTo>
                    <a:lnTo>
                      <a:pt x="172" y="291"/>
                    </a:lnTo>
                    <a:lnTo>
                      <a:pt x="172" y="290"/>
                    </a:lnTo>
                    <a:lnTo>
                      <a:pt x="174" y="288"/>
                    </a:lnTo>
                    <a:lnTo>
                      <a:pt x="174" y="286"/>
                    </a:lnTo>
                    <a:lnTo>
                      <a:pt x="176" y="286"/>
                    </a:lnTo>
                    <a:lnTo>
                      <a:pt x="177" y="285"/>
                    </a:lnTo>
                    <a:lnTo>
                      <a:pt x="179" y="285"/>
                    </a:lnTo>
                    <a:lnTo>
                      <a:pt x="179" y="286"/>
                    </a:lnTo>
                    <a:lnTo>
                      <a:pt x="181" y="288"/>
                    </a:lnTo>
                    <a:lnTo>
                      <a:pt x="183" y="288"/>
                    </a:lnTo>
                    <a:lnTo>
                      <a:pt x="184" y="286"/>
                    </a:lnTo>
                    <a:lnTo>
                      <a:pt x="186" y="286"/>
                    </a:lnTo>
                    <a:lnTo>
                      <a:pt x="188" y="286"/>
                    </a:lnTo>
                    <a:lnTo>
                      <a:pt x="189" y="286"/>
                    </a:lnTo>
                    <a:lnTo>
                      <a:pt x="191" y="285"/>
                    </a:lnTo>
                    <a:lnTo>
                      <a:pt x="191" y="283"/>
                    </a:lnTo>
                    <a:lnTo>
                      <a:pt x="189" y="281"/>
                    </a:lnTo>
                    <a:lnTo>
                      <a:pt x="191" y="281"/>
                    </a:lnTo>
                    <a:lnTo>
                      <a:pt x="193" y="281"/>
                    </a:lnTo>
                    <a:lnTo>
                      <a:pt x="195" y="279"/>
                    </a:lnTo>
                    <a:lnTo>
                      <a:pt x="196" y="278"/>
                    </a:lnTo>
                    <a:lnTo>
                      <a:pt x="200" y="278"/>
                    </a:lnTo>
                    <a:lnTo>
                      <a:pt x="201" y="279"/>
                    </a:lnTo>
                    <a:lnTo>
                      <a:pt x="205" y="281"/>
                    </a:lnTo>
                    <a:lnTo>
                      <a:pt x="205" y="281"/>
                    </a:lnTo>
                    <a:close/>
                    <a:moveTo>
                      <a:pt x="107" y="283"/>
                    </a:moveTo>
                    <a:lnTo>
                      <a:pt x="106" y="285"/>
                    </a:lnTo>
                    <a:lnTo>
                      <a:pt x="106" y="283"/>
                    </a:lnTo>
                    <a:lnTo>
                      <a:pt x="106" y="279"/>
                    </a:lnTo>
                    <a:lnTo>
                      <a:pt x="109" y="279"/>
                    </a:lnTo>
                    <a:lnTo>
                      <a:pt x="107" y="281"/>
                    </a:lnTo>
                    <a:lnTo>
                      <a:pt x="107" y="283"/>
                    </a:lnTo>
                    <a:lnTo>
                      <a:pt x="107" y="283"/>
                    </a:lnTo>
                    <a:close/>
                    <a:moveTo>
                      <a:pt x="171" y="283"/>
                    </a:moveTo>
                    <a:lnTo>
                      <a:pt x="171" y="285"/>
                    </a:lnTo>
                    <a:lnTo>
                      <a:pt x="169" y="285"/>
                    </a:lnTo>
                    <a:lnTo>
                      <a:pt x="169" y="283"/>
                    </a:lnTo>
                    <a:lnTo>
                      <a:pt x="169" y="283"/>
                    </a:lnTo>
                    <a:lnTo>
                      <a:pt x="171" y="283"/>
                    </a:lnTo>
                    <a:lnTo>
                      <a:pt x="171" y="283"/>
                    </a:lnTo>
                    <a:lnTo>
                      <a:pt x="171" y="283"/>
                    </a:lnTo>
                    <a:lnTo>
                      <a:pt x="171" y="283"/>
                    </a:lnTo>
                    <a:close/>
                    <a:moveTo>
                      <a:pt x="164" y="288"/>
                    </a:moveTo>
                    <a:lnTo>
                      <a:pt x="166" y="288"/>
                    </a:lnTo>
                    <a:lnTo>
                      <a:pt x="167" y="288"/>
                    </a:lnTo>
                    <a:lnTo>
                      <a:pt x="167" y="288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4" y="290"/>
                    </a:lnTo>
                    <a:lnTo>
                      <a:pt x="164" y="290"/>
                    </a:lnTo>
                    <a:lnTo>
                      <a:pt x="164" y="288"/>
                    </a:lnTo>
                    <a:lnTo>
                      <a:pt x="164" y="288"/>
                    </a:lnTo>
                    <a:lnTo>
                      <a:pt x="164" y="288"/>
                    </a:lnTo>
                    <a:lnTo>
                      <a:pt x="164" y="288"/>
                    </a:lnTo>
                    <a:close/>
                    <a:moveTo>
                      <a:pt x="143" y="295"/>
                    </a:moveTo>
                    <a:lnTo>
                      <a:pt x="147" y="297"/>
                    </a:lnTo>
                    <a:lnTo>
                      <a:pt x="147" y="297"/>
                    </a:lnTo>
                    <a:lnTo>
                      <a:pt x="148" y="297"/>
                    </a:lnTo>
                    <a:lnTo>
                      <a:pt x="150" y="295"/>
                    </a:lnTo>
                    <a:lnTo>
                      <a:pt x="152" y="295"/>
                    </a:lnTo>
                    <a:lnTo>
                      <a:pt x="152" y="295"/>
                    </a:lnTo>
                    <a:lnTo>
                      <a:pt x="154" y="295"/>
                    </a:lnTo>
                    <a:lnTo>
                      <a:pt x="154" y="297"/>
                    </a:lnTo>
                    <a:lnTo>
                      <a:pt x="154" y="298"/>
                    </a:lnTo>
                    <a:lnTo>
                      <a:pt x="152" y="300"/>
                    </a:lnTo>
                    <a:lnTo>
                      <a:pt x="150" y="303"/>
                    </a:lnTo>
                    <a:lnTo>
                      <a:pt x="154" y="303"/>
                    </a:lnTo>
                    <a:lnTo>
                      <a:pt x="157" y="303"/>
                    </a:lnTo>
                    <a:lnTo>
                      <a:pt x="157" y="305"/>
                    </a:lnTo>
                    <a:lnTo>
                      <a:pt x="157" y="307"/>
                    </a:lnTo>
                    <a:lnTo>
                      <a:pt x="157" y="307"/>
                    </a:lnTo>
                    <a:lnTo>
                      <a:pt x="159" y="308"/>
                    </a:lnTo>
                    <a:lnTo>
                      <a:pt x="159" y="308"/>
                    </a:lnTo>
                    <a:lnTo>
                      <a:pt x="157" y="310"/>
                    </a:lnTo>
                    <a:lnTo>
                      <a:pt x="159" y="310"/>
                    </a:lnTo>
                    <a:lnTo>
                      <a:pt x="159" y="312"/>
                    </a:lnTo>
                    <a:lnTo>
                      <a:pt x="159" y="312"/>
                    </a:lnTo>
                    <a:lnTo>
                      <a:pt x="154" y="319"/>
                    </a:lnTo>
                    <a:lnTo>
                      <a:pt x="154" y="320"/>
                    </a:lnTo>
                    <a:lnTo>
                      <a:pt x="152" y="324"/>
                    </a:lnTo>
                    <a:lnTo>
                      <a:pt x="152" y="327"/>
                    </a:lnTo>
                    <a:lnTo>
                      <a:pt x="150" y="329"/>
                    </a:lnTo>
                    <a:lnTo>
                      <a:pt x="150" y="332"/>
                    </a:lnTo>
                    <a:lnTo>
                      <a:pt x="148" y="334"/>
                    </a:lnTo>
                    <a:lnTo>
                      <a:pt x="150" y="337"/>
                    </a:lnTo>
                    <a:lnTo>
                      <a:pt x="148" y="339"/>
                    </a:lnTo>
                    <a:lnTo>
                      <a:pt x="147" y="344"/>
                    </a:lnTo>
                    <a:lnTo>
                      <a:pt x="145" y="344"/>
                    </a:lnTo>
                    <a:lnTo>
                      <a:pt x="143" y="344"/>
                    </a:lnTo>
                    <a:lnTo>
                      <a:pt x="142" y="344"/>
                    </a:lnTo>
                    <a:lnTo>
                      <a:pt x="142" y="346"/>
                    </a:lnTo>
                    <a:lnTo>
                      <a:pt x="142" y="348"/>
                    </a:lnTo>
                    <a:lnTo>
                      <a:pt x="138" y="351"/>
                    </a:lnTo>
                    <a:lnTo>
                      <a:pt x="135" y="354"/>
                    </a:lnTo>
                    <a:lnTo>
                      <a:pt x="135" y="353"/>
                    </a:lnTo>
                    <a:lnTo>
                      <a:pt x="135" y="351"/>
                    </a:lnTo>
                    <a:lnTo>
                      <a:pt x="135" y="351"/>
                    </a:lnTo>
                    <a:lnTo>
                      <a:pt x="135" y="351"/>
                    </a:lnTo>
                    <a:lnTo>
                      <a:pt x="136" y="348"/>
                    </a:lnTo>
                    <a:lnTo>
                      <a:pt x="136" y="346"/>
                    </a:lnTo>
                    <a:lnTo>
                      <a:pt x="135" y="343"/>
                    </a:lnTo>
                    <a:lnTo>
                      <a:pt x="135" y="341"/>
                    </a:lnTo>
                    <a:lnTo>
                      <a:pt x="135" y="341"/>
                    </a:lnTo>
                    <a:lnTo>
                      <a:pt x="136" y="341"/>
                    </a:lnTo>
                    <a:lnTo>
                      <a:pt x="136" y="341"/>
                    </a:lnTo>
                    <a:lnTo>
                      <a:pt x="136" y="339"/>
                    </a:lnTo>
                    <a:lnTo>
                      <a:pt x="136" y="337"/>
                    </a:lnTo>
                    <a:lnTo>
                      <a:pt x="135" y="337"/>
                    </a:lnTo>
                    <a:lnTo>
                      <a:pt x="133" y="337"/>
                    </a:lnTo>
                    <a:lnTo>
                      <a:pt x="133" y="339"/>
                    </a:lnTo>
                    <a:lnTo>
                      <a:pt x="131" y="341"/>
                    </a:lnTo>
                    <a:lnTo>
                      <a:pt x="131" y="344"/>
                    </a:lnTo>
                    <a:lnTo>
                      <a:pt x="131" y="344"/>
                    </a:lnTo>
                    <a:lnTo>
                      <a:pt x="131" y="346"/>
                    </a:lnTo>
                    <a:lnTo>
                      <a:pt x="133" y="348"/>
                    </a:lnTo>
                    <a:lnTo>
                      <a:pt x="133" y="349"/>
                    </a:lnTo>
                    <a:lnTo>
                      <a:pt x="133" y="349"/>
                    </a:lnTo>
                    <a:lnTo>
                      <a:pt x="126" y="348"/>
                    </a:lnTo>
                    <a:lnTo>
                      <a:pt x="126" y="348"/>
                    </a:lnTo>
                    <a:lnTo>
                      <a:pt x="124" y="348"/>
                    </a:lnTo>
                    <a:lnTo>
                      <a:pt x="124" y="344"/>
                    </a:lnTo>
                    <a:lnTo>
                      <a:pt x="126" y="344"/>
                    </a:lnTo>
                    <a:lnTo>
                      <a:pt x="126" y="344"/>
                    </a:lnTo>
                    <a:lnTo>
                      <a:pt x="126" y="343"/>
                    </a:lnTo>
                    <a:lnTo>
                      <a:pt x="128" y="341"/>
                    </a:lnTo>
                    <a:lnTo>
                      <a:pt x="126" y="339"/>
                    </a:lnTo>
                    <a:lnTo>
                      <a:pt x="124" y="337"/>
                    </a:lnTo>
                    <a:lnTo>
                      <a:pt x="124" y="337"/>
                    </a:lnTo>
                    <a:lnTo>
                      <a:pt x="124" y="336"/>
                    </a:lnTo>
                    <a:lnTo>
                      <a:pt x="124" y="332"/>
                    </a:lnTo>
                    <a:lnTo>
                      <a:pt x="124" y="329"/>
                    </a:lnTo>
                    <a:lnTo>
                      <a:pt x="124" y="329"/>
                    </a:lnTo>
                    <a:lnTo>
                      <a:pt x="128" y="329"/>
                    </a:lnTo>
                    <a:lnTo>
                      <a:pt x="128" y="327"/>
                    </a:lnTo>
                    <a:lnTo>
                      <a:pt x="130" y="325"/>
                    </a:lnTo>
                    <a:lnTo>
                      <a:pt x="131" y="322"/>
                    </a:lnTo>
                    <a:lnTo>
                      <a:pt x="133" y="317"/>
                    </a:lnTo>
                    <a:lnTo>
                      <a:pt x="131" y="317"/>
                    </a:lnTo>
                    <a:lnTo>
                      <a:pt x="131" y="317"/>
                    </a:lnTo>
                    <a:lnTo>
                      <a:pt x="131" y="315"/>
                    </a:lnTo>
                    <a:lnTo>
                      <a:pt x="131" y="314"/>
                    </a:lnTo>
                    <a:lnTo>
                      <a:pt x="130" y="310"/>
                    </a:lnTo>
                    <a:lnTo>
                      <a:pt x="128" y="307"/>
                    </a:lnTo>
                    <a:lnTo>
                      <a:pt x="126" y="305"/>
                    </a:lnTo>
                    <a:lnTo>
                      <a:pt x="126" y="305"/>
                    </a:lnTo>
                    <a:lnTo>
                      <a:pt x="124" y="305"/>
                    </a:lnTo>
                    <a:lnTo>
                      <a:pt x="123" y="307"/>
                    </a:lnTo>
                    <a:lnTo>
                      <a:pt x="124" y="308"/>
                    </a:lnTo>
                    <a:lnTo>
                      <a:pt x="124" y="310"/>
                    </a:lnTo>
                    <a:lnTo>
                      <a:pt x="124" y="312"/>
                    </a:lnTo>
                    <a:lnTo>
                      <a:pt x="124" y="312"/>
                    </a:lnTo>
                    <a:lnTo>
                      <a:pt x="126" y="312"/>
                    </a:lnTo>
                    <a:lnTo>
                      <a:pt x="128" y="312"/>
                    </a:lnTo>
                    <a:lnTo>
                      <a:pt x="128" y="314"/>
                    </a:lnTo>
                    <a:lnTo>
                      <a:pt x="128" y="315"/>
                    </a:lnTo>
                    <a:lnTo>
                      <a:pt x="128" y="315"/>
                    </a:lnTo>
                    <a:lnTo>
                      <a:pt x="126" y="317"/>
                    </a:lnTo>
                    <a:lnTo>
                      <a:pt x="126" y="317"/>
                    </a:lnTo>
                    <a:lnTo>
                      <a:pt x="124" y="315"/>
                    </a:lnTo>
                    <a:lnTo>
                      <a:pt x="124" y="315"/>
                    </a:lnTo>
                    <a:lnTo>
                      <a:pt x="123" y="314"/>
                    </a:lnTo>
                    <a:lnTo>
                      <a:pt x="119" y="315"/>
                    </a:lnTo>
                    <a:lnTo>
                      <a:pt x="118" y="317"/>
                    </a:lnTo>
                    <a:lnTo>
                      <a:pt x="116" y="319"/>
                    </a:lnTo>
                    <a:lnTo>
                      <a:pt x="118" y="317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4" y="312"/>
                    </a:lnTo>
                    <a:lnTo>
                      <a:pt x="114" y="310"/>
                    </a:lnTo>
                    <a:lnTo>
                      <a:pt x="114" y="308"/>
                    </a:lnTo>
                    <a:lnTo>
                      <a:pt x="114" y="308"/>
                    </a:lnTo>
                    <a:lnTo>
                      <a:pt x="116" y="310"/>
                    </a:lnTo>
                    <a:lnTo>
                      <a:pt x="118" y="312"/>
                    </a:lnTo>
                    <a:lnTo>
                      <a:pt x="119" y="312"/>
                    </a:lnTo>
                    <a:lnTo>
                      <a:pt x="121" y="312"/>
                    </a:lnTo>
                    <a:lnTo>
                      <a:pt x="119" y="310"/>
                    </a:lnTo>
                    <a:lnTo>
                      <a:pt x="119" y="308"/>
                    </a:lnTo>
                    <a:lnTo>
                      <a:pt x="118" y="307"/>
                    </a:lnTo>
                    <a:lnTo>
                      <a:pt x="114" y="305"/>
                    </a:lnTo>
                    <a:lnTo>
                      <a:pt x="112" y="303"/>
                    </a:lnTo>
                    <a:lnTo>
                      <a:pt x="114" y="302"/>
                    </a:lnTo>
                    <a:lnTo>
                      <a:pt x="114" y="300"/>
                    </a:lnTo>
                    <a:lnTo>
                      <a:pt x="116" y="302"/>
                    </a:lnTo>
                    <a:lnTo>
                      <a:pt x="118" y="302"/>
                    </a:lnTo>
                    <a:lnTo>
                      <a:pt x="118" y="300"/>
                    </a:lnTo>
                    <a:lnTo>
                      <a:pt x="118" y="300"/>
                    </a:lnTo>
                    <a:lnTo>
                      <a:pt x="118" y="300"/>
                    </a:lnTo>
                    <a:lnTo>
                      <a:pt x="119" y="298"/>
                    </a:lnTo>
                    <a:lnTo>
                      <a:pt x="123" y="297"/>
                    </a:lnTo>
                    <a:lnTo>
                      <a:pt x="123" y="297"/>
                    </a:lnTo>
                    <a:lnTo>
                      <a:pt x="123" y="297"/>
                    </a:lnTo>
                    <a:lnTo>
                      <a:pt x="124" y="295"/>
                    </a:lnTo>
                    <a:lnTo>
                      <a:pt x="126" y="295"/>
                    </a:lnTo>
                    <a:lnTo>
                      <a:pt x="128" y="295"/>
                    </a:lnTo>
                    <a:lnTo>
                      <a:pt x="130" y="293"/>
                    </a:lnTo>
                    <a:lnTo>
                      <a:pt x="130" y="291"/>
                    </a:lnTo>
                    <a:lnTo>
                      <a:pt x="130" y="290"/>
                    </a:lnTo>
                    <a:lnTo>
                      <a:pt x="133" y="288"/>
                    </a:lnTo>
                    <a:lnTo>
                      <a:pt x="135" y="288"/>
                    </a:lnTo>
                    <a:lnTo>
                      <a:pt x="136" y="288"/>
                    </a:lnTo>
                    <a:lnTo>
                      <a:pt x="140" y="290"/>
                    </a:lnTo>
                    <a:lnTo>
                      <a:pt x="140" y="291"/>
                    </a:lnTo>
                    <a:lnTo>
                      <a:pt x="142" y="293"/>
                    </a:lnTo>
                    <a:lnTo>
                      <a:pt x="143" y="295"/>
                    </a:lnTo>
                    <a:lnTo>
                      <a:pt x="143" y="295"/>
                    </a:lnTo>
                    <a:close/>
                    <a:moveTo>
                      <a:pt x="118" y="291"/>
                    </a:moveTo>
                    <a:lnTo>
                      <a:pt x="116" y="293"/>
                    </a:lnTo>
                    <a:lnTo>
                      <a:pt x="114" y="291"/>
                    </a:lnTo>
                    <a:lnTo>
                      <a:pt x="116" y="290"/>
                    </a:lnTo>
                    <a:lnTo>
                      <a:pt x="116" y="290"/>
                    </a:lnTo>
                    <a:lnTo>
                      <a:pt x="116" y="290"/>
                    </a:lnTo>
                    <a:lnTo>
                      <a:pt x="118" y="291"/>
                    </a:lnTo>
                    <a:close/>
                    <a:moveTo>
                      <a:pt x="111" y="303"/>
                    </a:moveTo>
                    <a:lnTo>
                      <a:pt x="109" y="305"/>
                    </a:lnTo>
                    <a:lnTo>
                      <a:pt x="109" y="305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11" y="302"/>
                    </a:lnTo>
                    <a:lnTo>
                      <a:pt x="112" y="302"/>
                    </a:lnTo>
                    <a:lnTo>
                      <a:pt x="112" y="302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close/>
                    <a:moveTo>
                      <a:pt x="104" y="312"/>
                    </a:moveTo>
                    <a:lnTo>
                      <a:pt x="102" y="314"/>
                    </a:lnTo>
                    <a:lnTo>
                      <a:pt x="102" y="310"/>
                    </a:lnTo>
                    <a:lnTo>
                      <a:pt x="102" y="310"/>
                    </a:lnTo>
                    <a:lnTo>
                      <a:pt x="102" y="310"/>
                    </a:lnTo>
                    <a:lnTo>
                      <a:pt x="104" y="307"/>
                    </a:lnTo>
                    <a:lnTo>
                      <a:pt x="104" y="307"/>
                    </a:lnTo>
                    <a:lnTo>
                      <a:pt x="104" y="308"/>
                    </a:lnTo>
                    <a:lnTo>
                      <a:pt x="106" y="308"/>
                    </a:lnTo>
                    <a:lnTo>
                      <a:pt x="104" y="310"/>
                    </a:lnTo>
                    <a:lnTo>
                      <a:pt x="104" y="310"/>
                    </a:lnTo>
                    <a:lnTo>
                      <a:pt x="104" y="312"/>
                    </a:lnTo>
                    <a:lnTo>
                      <a:pt x="104" y="312"/>
                    </a:lnTo>
                    <a:close/>
                    <a:moveTo>
                      <a:pt x="309" y="308"/>
                    </a:moveTo>
                    <a:lnTo>
                      <a:pt x="309" y="308"/>
                    </a:lnTo>
                    <a:lnTo>
                      <a:pt x="309" y="307"/>
                    </a:lnTo>
                    <a:lnTo>
                      <a:pt x="309" y="307"/>
                    </a:lnTo>
                    <a:lnTo>
                      <a:pt x="309" y="307"/>
                    </a:lnTo>
                    <a:lnTo>
                      <a:pt x="309" y="307"/>
                    </a:lnTo>
                    <a:lnTo>
                      <a:pt x="311" y="307"/>
                    </a:lnTo>
                    <a:lnTo>
                      <a:pt x="309" y="308"/>
                    </a:lnTo>
                    <a:lnTo>
                      <a:pt x="309" y="308"/>
                    </a:lnTo>
                    <a:close/>
                    <a:moveTo>
                      <a:pt x="95" y="314"/>
                    </a:moveTo>
                    <a:lnTo>
                      <a:pt x="95" y="315"/>
                    </a:lnTo>
                    <a:lnTo>
                      <a:pt x="97" y="314"/>
                    </a:lnTo>
                    <a:lnTo>
                      <a:pt x="99" y="314"/>
                    </a:lnTo>
                    <a:lnTo>
                      <a:pt x="99" y="315"/>
                    </a:lnTo>
                    <a:lnTo>
                      <a:pt x="99" y="315"/>
                    </a:lnTo>
                    <a:lnTo>
                      <a:pt x="100" y="317"/>
                    </a:lnTo>
                    <a:lnTo>
                      <a:pt x="99" y="317"/>
                    </a:lnTo>
                    <a:lnTo>
                      <a:pt x="97" y="317"/>
                    </a:lnTo>
                    <a:lnTo>
                      <a:pt x="97" y="319"/>
                    </a:lnTo>
                    <a:lnTo>
                      <a:pt x="95" y="319"/>
                    </a:lnTo>
                    <a:lnTo>
                      <a:pt x="95" y="317"/>
                    </a:lnTo>
                    <a:lnTo>
                      <a:pt x="95" y="317"/>
                    </a:lnTo>
                    <a:lnTo>
                      <a:pt x="95" y="314"/>
                    </a:lnTo>
                    <a:close/>
                    <a:moveTo>
                      <a:pt x="123" y="327"/>
                    </a:moveTo>
                    <a:lnTo>
                      <a:pt x="121" y="327"/>
                    </a:lnTo>
                    <a:lnTo>
                      <a:pt x="121" y="327"/>
                    </a:lnTo>
                    <a:lnTo>
                      <a:pt x="121" y="325"/>
                    </a:lnTo>
                    <a:lnTo>
                      <a:pt x="121" y="325"/>
                    </a:lnTo>
                    <a:lnTo>
                      <a:pt x="121" y="324"/>
                    </a:lnTo>
                    <a:lnTo>
                      <a:pt x="121" y="324"/>
                    </a:lnTo>
                    <a:lnTo>
                      <a:pt x="121" y="320"/>
                    </a:lnTo>
                    <a:lnTo>
                      <a:pt x="121" y="320"/>
                    </a:lnTo>
                    <a:lnTo>
                      <a:pt x="124" y="319"/>
                    </a:lnTo>
                    <a:lnTo>
                      <a:pt x="124" y="320"/>
                    </a:lnTo>
                    <a:lnTo>
                      <a:pt x="124" y="324"/>
                    </a:lnTo>
                    <a:lnTo>
                      <a:pt x="123" y="327"/>
                    </a:lnTo>
                    <a:lnTo>
                      <a:pt x="123" y="327"/>
                    </a:lnTo>
                    <a:close/>
                    <a:moveTo>
                      <a:pt x="128" y="322"/>
                    </a:moveTo>
                    <a:lnTo>
                      <a:pt x="126" y="322"/>
                    </a:lnTo>
                    <a:lnTo>
                      <a:pt x="126" y="322"/>
                    </a:lnTo>
                    <a:lnTo>
                      <a:pt x="126" y="320"/>
                    </a:lnTo>
                    <a:lnTo>
                      <a:pt x="128" y="320"/>
                    </a:lnTo>
                    <a:lnTo>
                      <a:pt x="130" y="320"/>
                    </a:lnTo>
                    <a:lnTo>
                      <a:pt x="130" y="322"/>
                    </a:lnTo>
                    <a:lnTo>
                      <a:pt x="128" y="322"/>
                    </a:lnTo>
                    <a:lnTo>
                      <a:pt x="128" y="322"/>
                    </a:lnTo>
                    <a:close/>
                    <a:moveTo>
                      <a:pt x="116" y="339"/>
                    </a:moveTo>
                    <a:lnTo>
                      <a:pt x="114" y="339"/>
                    </a:lnTo>
                    <a:lnTo>
                      <a:pt x="116" y="337"/>
                    </a:lnTo>
                    <a:lnTo>
                      <a:pt x="118" y="336"/>
                    </a:lnTo>
                    <a:lnTo>
                      <a:pt x="118" y="337"/>
                    </a:lnTo>
                    <a:lnTo>
                      <a:pt x="116" y="339"/>
                    </a:lnTo>
                    <a:close/>
                    <a:moveTo>
                      <a:pt x="140" y="368"/>
                    </a:moveTo>
                    <a:lnTo>
                      <a:pt x="138" y="368"/>
                    </a:lnTo>
                    <a:lnTo>
                      <a:pt x="138" y="366"/>
                    </a:lnTo>
                    <a:lnTo>
                      <a:pt x="140" y="363"/>
                    </a:lnTo>
                    <a:lnTo>
                      <a:pt x="140" y="361"/>
                    </a:lnTo>
                    <a:lnTo>
                      <a:pt x="140" y="358"/>
                    </a:lnTo>
                    <a:lnTo>
                      <a:pt x="142" y="358"/>
                    </a:lnTo>
                    <a:lnTo>
                      <a:pt x="142" y="358"/>
                    </a:lnTo>
                    <a:lnTo>
                      <a:pt x="142" y="358"/>
                    </a:lnTo>
                    <a:lnTo>
                      <a:pt x="142" y="361"/>
                    </a:lnTo>
                    <a:lnTo>
                      <a:pt x="140" y="365"/>
                    </a:lnTo>
                    <a:lnTo>
                      <a:pt x="140" y="368"/>
                    </a:lnTo>
                    <a:lnTo>
                      <a:pt x="140" y="368"/>
                    </a:lnTo>
                    <a:close/>
                    <a:moveTo>
                      <a:pt x="133" y="370"/>
                    </a:moveTo>
                    <a:lnTo>
                      <a:pt x="131" y="372"/>
                    </a:lnTo>
                    <a:lnTo>
                      <a:pt x="130" y="370"/>
                    </a:lnTo>
                    <a:lnTo>
                      <a:pt x="128" y="368"/>
                    </a:lnTo>
                    <a:lnTo>
                      <a:pt x="131" y="366"/>
                    </a:lnTo>
                    <a:lnTo>
                      <a:pt x="133" y="368"/>
                    </a:lnTo>
                    <a:lnTo>
                      <a:pt x="135" y="368"/>
                    </a:lnTo>
                    <a:lnTo>
                      <a:pt x="133" y="370"/>
                    </a:lnTo>
                    <a:lnTo>
                      <a:pt x="133" y="370"/>
                    </a:lnTo>
                    <a:close/>
                    <a:moveTo>
                      <a:pt x="111" y="416"/>
                    </a:moveTo>
                    <a:lnTo>
                      <a:pt x="109" y="418"/>
                    </a:lnTo>
                    <a:lnTo>
                      <a:pt x="107" y="416"/>
                    </a:lnTo>
                    <a:lnTo>
                      <a:pt x="106" y="414"/>
                    </a:lnTo>
                    <a:lnTo>
                      <a:pt x="106" y="414"/>
                    </a:lnTo>
                    <a:lnTo>
                      <a:pt x="107" y="414"/>
                    </a:lnTo>
                    <a:lnTo>
                      <a:pt x="107" y="412"/>
                    </a:lnTo>
                    <a:lnTo>
                      <a:pt x="107" y="412"/>
                    </a:lnTo>
                    <a:lnTo>
                      <a:pt x="111" y="411"/>
                    </a:lnTo>
                    <a:lnTo>
                      <a:pt x="111" y="411"/>
                    </a:lnTo>
                    <a:lnTo>
                      <a:pt x="112" y="411"/>
                    </a:lnTo>
                    <a:lnTo>
                      <a:pt x="112" y="409"/>
                    </a:lnTo>
                    <a:lnTo>
                      <a:pt x="112" y="409"/>
                    </a:lnTo>
                    <a:lnTo>
                      <a:pt x="114" y="409"/>
                    </a:lnTo>
                    <a:lnTo>
                      <a:pt x="116" y="409"/>
                    </a:lnTo>
                    <a:lnTo>
                      <a:pt x="116" y="411"/>
                    </a:lnTo>
                    <a:lnTo>
                      <a:pt x="114" y="411"/>
                    </a:lnTo>
                    <a:lnTo>
                      <a:pt x="112" y="412"/>
                    </a:lnTo>
                    <a:lnTo>
                      <a:pt x="111" y="412"/>
                    </a:lnTo>
                    <a:lnTo>
                      <a:pt x="111" y="414"/>
                    </a:lnTo>
                    <a:lnTo>
                      <a:pt x="111" y="414"/>
                    </a:lnTo>
                    <a:lnTo>
                      <a:pt x="111" y="416"/>
                    </a:lnTo>
                    <a:lnTo>
                      <a:pt x="111" y="416"/>
                    </a:lnTo>
                    <a:close/>
                    <a:moveTo>
                      <a:pt x="107" y="418"/>
                    </a:moveTo>
                    <a:lnTo>
                      <a:pt x="107" y="418"/>
                    </a:lnTo>
                    <a:lnTo>
                      <a:pt x="106" y="418"/>
                    </a:lnTo>
                    <a:lnTo>
                      <a:pt x="106" y="416"/>
                    </a:lnTo>
                    <a:lnTo>
                      <a:pt x="107" y="416"/>
                    </a:lnTo>
                    <a:lnTo>
                      <a:pt x="107" y="416"/>
                    </a:lnTo>
                    <a:lnTo>
                      <a:pt x="107" y="418"/>
                    </a:lnTo>
                    <a:close/>
                    <a:moveTo>
                      <a:pt x="102" y="426"/>
                    </a:moveTo>
                    <a:lnTo>
                      <a:pt x="100" y="426"/>
                    </a:lnTo>
                    <a:lnTo>
                      <a:pt x="100" y="426"/>
                    </a:lnTo>
                    <a:lnTo>
                      <a:pt x="99" y="423"/>
                    </a:lnTo>
                    <a:lnTo>
                      <a:pt x="100" y="423"/>
                    </a:lnTo>
                    <a:lnTo>
                      <a:pt x="100" y="421"/>
                    </a:lnTo>
                    <a:lnTo>
                      <a:pt x="102" y="424"/>
                    </a:lnTo>
                    <a:lnTo>
                      <a:pt x="102" y="424"/>
                    </a:lnTo>
                    <a:lnTo>
                      <a:pt x="102" y="426"/>
                    </a:lnTo>
                    <a:lnTo>
                      <a:pt x="102" y="426"/>
                    </a:lnTo>
                    <a:close/>
                    <a:moveTo>
                      <a:pt x="87" y="448"/>
                    </a:moveTo>
                    <a:lnTo>
                      <a:pt x="85" y="450"/>
                    </a:lnTo>
                    <a:lnTo>
                      <a:pt x="85" y="450"/>
                    </a:lnTo>
                    <a:lnTo>
                      <a:pt x="83" y="452"/>
                    </a:lnTo>
                    <a:lnTo>
                      <a:pt x="82" y="453"/>
                    </a:lnTo>
                    <a:lnTo>
                      <a:pt x="80" y="453"/>
                    </a:lnTo>
                    <a:lnTo>
                      <a:pt x="80" y="455"/>
                    </a:lnTo>
                    <a:lnTo>
                      <a:pt x="80" y="455"/>
                    </a:lnTo>
                    <a:lnTo>
                      <a:pt x="80" y="455"/>
                    </a:lnTo>
                    <a:lnTo>
                      <a:pt x="78" y="457"/>
                    </a:lnTo>
                    <a:lnTo>
                      <a:pt x="78" y="458"/>
                    </a:lnTo>
                    <a:lnTo>
                      <a:pt x="78" y="458"/>
                    </a:lnTo>
                    <a:lnTo>
                      <a:pt x="78" y="458"/>
                    </a:lnTo>
                    <a:lnTo>
                      <a:pt x="77" y="460"/>
                    </a:lnTo>
                    <a:lnTo>
                      <a:pt x="77" y="460"/>
                    </a:lnTo>
                    <a:lnTo>
                      <a:pt x="77" y="458"/>
                    </a:lnTo>
                    <a:lnTo>
                      <a:pt x="77" y="458"/>
                    </a:lnTo>
                    <a:lnTo>
                      <a:pt x="77" y="455"/>
                    </a:lnTo>
                    <a:lnTo>
                      <a:pt x="77" y="453"/>
                    </a:lnTo>
                    <a:lnTo>
                      <a:pt x="78" y="453"/>
                    </a:lnTo>
                    <a:lnTo>
                      <a:pt x="78" y="452"/>
                    </a:lnTo>
                    <a:lnTo>
                      <a:pt x="82" y="450"/>
                    </a:lnTo>
                    <a:lnTo>
                      <a:pt x="82" y="450"/>
                    </a:lnTo>
                    <a:lnTo>
                      <a:pt x="80" y="448"/>
                    </a:lnTo>
                    <a:lnTo>
                      <a:pt x="80" y="448"/>
                    </a:lnTo>
                    <a:lnTo>
                      <a:pt x="80" y="448"/>
                    </a:lnTo>
                    <a:lnTo>
                      <a:pt x="82" y="448"/>
                    </a:lnTo>
                    <a:lnTo>
                      <a:pt x="83" y="448"/>
                    </a:lnTo>
                    <a:lnTo>
                      <a:pt x="83" y="448"/>
                    </a:lnTo>
                    <a:lnTo>
                      <a:pt x="85" y="448"/>
                    </a:lnTo>
                    <a:lnTo>
                      <a:pt x="85" y="447"/>
                    </a:lnTo>
                    <a:lnTo>
                      <a:pt x="87" y="445"/>
                    </a:lnTo>
                    <a:lnTo>
                      <a:pt x="87" y="443"/>
                    </a:lnTo>
                    <a:lnTo>
                      <a:pt x="89" y="445"/>
                    </a:lnTo>
                    <a:lnTo>
                      <a:pt x="89" y="447"/>
                    </a:lnTo>
                    <a:lnTo>
                      <a:pt x="87" y="448"/>
                    </a:lnTo>
                    <a:lnTo>
                      <a:pt x="87" y="448"/>
                    </a:lnTo>
                    <a:close/>
                    <a:moveTo>
                      <a:pt x="355" y="450"/>
                    </a:moveTo>
                    <a:lnTo>
                      <a:pt x="355" y="450"/>
                    </a:lnTo>
                    <a:lnTo>
                      <a:pt x="354" y="447"/>
                    </a:lnTo>
                    <a:lnTo>
                      <a:pt x="354" y="447"/>
                    </a:lnTo>
                    <a:lnTo>
                      <a:pt x="354" y="447"/>
                    </a:lnTo>
                    <a:lnTo>
                      <a:pt x="355" y="448"/>
                    </a:lnTo>
                    <a:lnTo>
                      <a:pt x="355" y="450"/>
                    </a:lnTo>
                    <a:lnTo>
                      <a:pt x="355" y="450"/>
                    </a:lnTo>
                    <a:close/>
                    <a:moveTo>
                      <a:pt x="34" y="489"/>
                    </a:moveTo>
                    <a:lnTo>
                      <a:pt x="32" y="489"/>
                    </a:lnTo>
                    <a:lnTo>
                      <a:pt x="30" y="489"/>
                    </a:lnTo>
                    <a:lnTo>
                      <a:pt x="30" y="486"/>
                    </a:lnTo>
                    <a:lnTo>
                      <a:pt x="30" y="486"/>
                    </a:lnTo>
                    <a:lnTo>
                      <a:pt x="32" y="487"/>
                    </a:lnTo>
                    <a:lnTo>
                      <a:pt x="32" y="487"/>
                    </a:lnTo>
                    <a:lnTo>
                      <a:pt x="34" y="489"/>
                    </a:lnTo>
                    <a:close/>
                    <a:moveTo>
                      <a:pt x="12" y="494"/>
                    </a:moveTo>
                    <a:lnTo>
                      <a:pt x="10" y="498"/>
                    </a:lnTo>
                    <a:lnTo>
                      <a:pt x="10" y="498"/>
                    </a:lnTo>
                    <a:lnTo>
                      <a:pt x="8" y="498"/>
                    </a:lnTo>
                    <a:lnTo>
                      <a:pt x="8" y="496"/>
                    </a:lnTo>
                    <a:lnTo>
                      <a:pt x="8" y="494"/>
                    </a:lnTo>
                    <a:lnTo>
                      <a:pt x="10" y="494"/>
                    </a:lnTo>
                    <a:lnTo>
                      <a:pt x="10" y="494"/>
                    </a:lnTo>
                    <a:lnTo>
                      <a:pt x="12" y="493"/>
                    </a:lnTo>
                    <a:lnTo>
                      <a:pt x="12" y="493"/>
                    </a:lnTo>
                    <a:lnTo>
                      <a:pt x="12" y="494"/>
                    </a:lnTo>
                    <a:lnTo>
                      <a:pt x="12" y="494"/>
                    </a:lnTo>
                    <a:close/>
                    <a:moveTo>
                      <a:pt x="3" y="498"/>
                    </a:moveTo>
                    <a:lnTo>
                      <a:pt x="3" y="499"/>
                    </a:lnTo>
                    <a:lnTo>
                      <a:pt x="1" y="498"/>
                    </a:lnTo>
                    <a:lnTo>
                      <a:pt x="0" y="498"/>
                    </a:lnTo>
                    <a:lnTo>
                      <a:pt x="0" y="498"/>
                    </a:lnTo>
                    <a:lnTo>
                      <a:pt x="1" y="498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5" y="496"/>
                    </a:lnTo>
                    <a:lnTo>
                      <a:pt x="5" y="498"/>
                    </a:lnTo>
                    <a:lnTo>
                      <a:pt x="3" y="498"/>
                    </a:lnTo>
                    <a:lnTo>
                      <a:pt x="3" y="4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19"/>
              <p:cNvSpPr>
                <a:spLocks/>
              </p:cNvSpPr>
              <p:nvPr/>
            </p:nvSpPr>
            <p:spPr bwMode="auto">
              <a:xfrm>
                <a:off x="4456" y="337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2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20"/>
              <p:cNvSpPr>
                <a:spLocks noEditPoints="1"/>
              </p:cNvSpPr>
              <p:nvPr/>
            </p:nvSpPr>
            <p:spPr bwMode="auto">
              <a:xfrm>
                <a:off x="4287" y="2943"/>
                <a:ext cx="154" cy="195"/>
              </a:xfrm>
              <a:custGeom>
                <a:avLst/>
                <a:gdLst>
                  <a:gd name="T0" fmla="*/ 143 w 154"/>
                  <a:gd name="T1" fmla="*/ 45 h 195"/>
                  <a:gd name="T2" fmla="*/ 135 w 154"/>
                  <a:gd name="T3" fmla="*/ 55 h 195"/>
                  <a:gd name="T4" fmla="*/ 137 w 154"/>
                  <a:gd name="T5" fmla="*/ 111 h 195"/>
                  <a:gd name="T6" fmla="*/ 142 w 154"/>
                  <a:gd name="T7" fmla="*/ 128 h 195"/>
                  <a:gd name="T8" fmla="*/ 147 w 154"/>
                  <a:gd name="T9" fmla="*/ 138 h 195"/>
                  <a:gd name="T10" fmla="*/ 138 w 154"/>
                  <a:gd name="T11" fmla="*/ 143 h 195"/>
                  <a:gd name="T12" fmla="*/ 135 w 154"/>
                  <a:gd name="T13" fmla="*/ 145 h 195"/>
                  <a:gd name="T14" fmla="*/ 135 w 154"/>
                  <a:gd name="T15" fmla="*/ 149 h 195"/>
                  <a:gd name="T16" fmla="*/ 125 w 154"/>
                  <a:gd name="T17" fmla="*/ 154 h 195"/>
                  <a:gd name="T18" fmla="*/ 121 w 154"/>
                  <a:gd name="T19" fmla="*/ 164 h 195"/>
                  <a:gd name="T20" fmla="*/ 116 w 154"/>
                  <a:gd name="T21" fmla="*/ 171 h 195"/>
                  <a:gd name="T22" fmla="*/ 113 w 154"/>
                  <a:gd name="T23" fmla="*/ 181 h 195"/>
                  <a:gd name="T24" fmla="*/ 111 w 154"/>
                  <a:gd name="T25" fmla="*/ 184 h 195"/>
                  <a:gd name="T26" fmla="*/ 104 w 154"/>
                  <a:gd name="T27" fmla="*/ 193 h 195"/>
                  <a:gd name="T28" fmla="*/ 101 w 154"/>
                  <a:gd name="T29" fmla="*/ 193 h 195"/>
                  <a:gd name="T30" fmla="*/ 89 w 154"/>
                  <a:gd name="T31" fmla="*/ 184 h 195"/>
                  <a:gd name="T32" fmla="*/ 77 w 154"/>
                  <a:gd name="T33" fmla="*/ 178 h 195"/>
                  <a:gd name="T34" fmla="*/ 73 w 154"/>
                  <a:gd name="T35" fmla="*/ 172 h 195"/>
                  <a:gd name="T36" fmla="*/ 71 w 154"/>
                  <a:gd name="T37" fmla="*/ 171 h 195"/>
                  <a:gd name="T38" fmla="*/ 73 w 154"/>
                  <a:gd name="T39" fmla="*/ 166 h 195"/>
                  <a:gd name="T40" fmla="*/ 66 w 154"/>
                  <a:gd name="T41" fmla="*/ 161 h 195"/>
                  <a:gd name="T42" fmla="*/ 49 w 154"/>
                  <a:gd name="T43" fmla="*/ 152 h 195"/>
                  <a:gd name="T44" fmla="*/ 32 w 154"/>
                  <a:gd name="T45" fmla="*/ 142 h 195"/>
                  <a:gd name="T46" fmla="*/ 17 w 154"/>
                  <a:gd name="T47" fmla="*/ 133 h 195"/>
                  <a:gd name="T48" fmla="*/ 3 w 154"/>
                  <a:gd name="T49" fmla="*/ 125 h 195"/>
                  <a:gd name="T50" fmla="*/ 0 w 154"/>
                  <a:gd name="T51" fmla="*/ 113 h 195"/>
                  <a:gd name="T52" fmla="*/ 3 w 154"/>
                  <a:gd name="T53" fmla="*/ 99 h 195"/>
                  <a:gd name="T54" fmla="*/ 8 w 154"/>
                  <a:gd name="T55" fmla="*/ 92 h 195"/>
                  <a:gd name="T56" fmla="*/ 13 w 154"/>
                  <a:gd name="T57" fmla="*/ 84 h 195"/>
                  <a:gd name="T58" fmla="*/ 17 w 154"/>
                  <a:gd name="T59" fmla="*/ 82 h 195"/>
                  <a:gd name="T60" fmla="*/ 18 w 154"/>
                  <a:gd name="T61" fmla="*/ 77 h 195"/>
                  <a:gd name="T62" fmla="*/ 20 w 154"/>
                  <a:gd name="T63" fmla="*/ 74 h 195"/>
                  <a:gd name="T64" fmla="*/ 18 w 154"/>
                  <a:gd name="T65" fmla="*/ 63 h 195"/>
                  <a:gd name="T66" fmla="*/ 18 w 154"/>
                  <a:gd name="T67" fmla="*/ 57 h 195"/>
                  <a:gd name="T68" fmla="*/ 15 w 154"/>
                  <a:gd name="T69" fmla="*/ 51 h 195"/>
                  <a:gd name="T70" fmla="*/ 10 w 154"/>
                  <a:gd name="T71" fmla="*/ 41 h 195"/>
                  <a:gd name="T72" fmla="*/ 10 w 154"/>
                  <a:gd name="T73" fmla="*/ 36 h 195"/>
                  <a:gd name="T74" fmla="*/ 5 w 154"/>
                  <a:gd name="T75" fmla="*/ 33 h 195"/>
                  <a:gd name="T76" fmla="*/ 8 w 154"/>
                  <a:gd name="T77" fmla="*/ 17 h 195"/>
                  <a:gd name="T78" fmla="*/ 25 w 154"/>
                  <a:gd name="T79" fmla="*/ 0 h 195"/>
                  <a:gd name="T80" fmla="*/ 27 w 154"/>
                  <a:gd name="T81" fmla="*/ 4 h 195"/>
                  <a:gd name="T82" fmla="*/ 36 w 154"/>
                  <a:gd name="T83" fmla="*/ 4 h 195"/>
                  <a:gd name="T84" fmla="*/ 36 w 154"/>
                  <a:gd name="T85" fmla="*/ 9 h 195"/>
                  <a:gd name="T86" fmla="*/ 39 w 154"/>
                  <a:gd name="T87" fmla="*/ 17 h 195"/>
                  <a:gd name="T88" fmla="*/ 46 w 154"/>
                  <a:gd name="T89" fmla="*/ 21 h 195"/>
                  <a:gd name="T90" fmla="*/ 58 w 154"/>
                  <a:gd name="T91" fmla="*/ 22 h 195"/>
                  <a:gd name="T92" fmla="*/ 73 w 154"/>
                  <a:gd name="T93" fmla="*/ 33 h 195"/>
                  <a:gd name="T94" fmla="*/ 87 w 154"/>
                  <a:gd name="T95" fmla="*/ 38 h 195"/>
                  <a:gd name="T96" fmla="*/ 101 w 154"/>
                  <a:gd name="T97" fmla="*/ 39 h 195"/>
                  <a:gd name="T98" fmla="*/ 111 w 154"/>
                  <a:gd name="T99" fmla="*/ 38 h 195"/>
                  <a:gd name="T100" fmla="*/ 123 w 154"/>
                  <a:gd name="T101" fmla="*/ 28 h 195"/>
                  <a:gd name="T102" fmla="*/ 137 w 154"/>
                  <a:gd name="T103" fmla="*/ 29 h 195"/>
                  <a:gd name="T104" fmla="*/ 142 w 154"/>
                  <a:gd name="T105" fmla="*/ 31 h 195"/>
                  <a:gd name="T106" fmla="*/ 154 w 154"/>
                  <a:gd name="T107" fmla="*/ 29 h 195"/>
                  <a:gd name="T108" fmla="*/ 137 w 154"/>
                  <a:gd name="T109" fmla="*/ 145 h 195"/>
                  <a:gd name="T110" fmla="*/ 138 w 154"/>
                  <a:gd name="T111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4" h="195">
                    <a:moveTo>
                      <a:pt x="154" y="29"/>
                    </a:moveTo>
                    <a:lnTo>
                      <a:pt x="150" y="33"/>
                    </a:lnTo>
                    <a:lnTo>
                      <a:pt x="148" y="38"/>
                    </a:lnTo>
                    <a:lnTo>
                      <a:pt x="143" y="45"/>
                    </a:lnTo>
                    <a:lnTo>
                      <a:pt x="138" y="48"/>
                    </a:lnTo>
                    <a:lnTo>
                      <a:pt x="137" y="51"/>
                    </a:lnTo>
                    <a:lnTo>
                      <a:pt x="135" y="51"/>
                    </a:lnTo>
                    <a:lnTo>
                      <a:pt x="135" y="55"/>
                    </a:lnTo>
                    <a:lnTo>
                      <a:pt x="135" y="63"/>
                    </a:lnTo>
                    <a:lnTo>
                      <a:pt x="137" y="79"/>
                    </a:lnTo>
                    <a:lnTo>
                      <a:pt x="137" y="96"/>
                    </a:lnTo>
                    <a:lnTo>
                      <a:pt x="137" y="111"/>
                    </a:lnTo>
                    <a:lnTo>
                      <a:pt x="137" y="120"/>
                    </a:lnTo>
                    <a:lnTo>
                      <a:pt x="137" y="123"/>
                    </a:lnTo>
                    <a:lnTo>
                      <a:pt x="138" y="126"/>
                    </a:lnTo>
                    <a:lnTo>
                      <a:pt x="142" y="128"/>
                    </a:lnTo>
                    <a:lnTo>
                      <a:pt x="145" y="133"/>
                    </a:lnTo>
                    <a:lnTo>
                      <a:pt x="147" y="135"/>
                    </a:lnTo>
                    <a:lnTo>
                      <a:pt x="147" y="137"/>
                    </a:lnTo>
                    <a:lnTo>
                      <a:pt x="147" y="138"/>
                    </a:lnTo>
                    <a:lnTo>
                      <a:pt x="143" y="142"/>
                    </a:lnTo>
                    <a:lnTo>
                      <a:pt x="142" y="143"/>
                    </a:lnTo>
                    <a:lnTo>
                      <a:pt x="138" y="143"/>
                    </a:lnTo>
                    <a:lnTo>
                      <a:pt x="138" y="143"/>
                    </a:lnTo>
                    <a:lnTo>
                      <a:pt x="137" y="143"/>
                    </a:lnTo>
                    <a:lnTo>
                      <a:pt x="137" y="143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5" y="143"/>
                    </a:lnTo>
                    <a:lnTo>
                      <a:pt x="135" y="147"/>
                    </a:lnTo>
                    <a:lnTo>
                      <a:pt x="135" y="147"/>
                    </a:lnTo>
                    <a:lnTo>
                      <a:pt x="135" y="149"/>
                    </a:lnTo>
                    <a:lnTo>
                      <a:pt x="133" y="150"/>
                    </a:lnTo>
                    <a:lnTo>
                      <a:pt x="133" y="152"/>
                    </a:lnTo>
                    <a:lnTo>
                      <a:pt x="130" y="154"/>
                    </a:lnTo>
                    <a:lnTo>
                      <a:pt x="125" y="154"/>
                    </a:lnTo>
                    <a:lnTo>
                      <a:pt x="123" y="155"/>
                    </a:lnTo>
                    <a:lnTo>
                      <a:pt x="121" y="157"/>
                    </a:lnTo>
                    <a:lnTo>
                      <a:pt x="121" y="159"/>
                    </a:lnTo>
                    <a:lnTo>
                      <a:pt x="121" y="164"/>
                    </a:lnTo>
                    <a:lnTo>
                      <a:pt x="119" y="166"/>
                    </a:lnTo>
                    <a:lnTo>
                      <a:pt x="119" y="167"/>
                    </a:lnTo>
                    <a:lnTo>
                      <a:pt x="118" y="169"/>
                    </a:lnTo>
                    <a:lnTo>
                      <a:pt x="116" y="171"/>
                    </a:lnTo>
                    <a:lnTo>
                      <a:pt x="114" y="172"/>
                    </a:lnTo>
                    <a:lnTo>
                      <a:pt x="114" y="174"/>
                    </a:lnTo>
                    <a:lnTo>
                      <a:pt x="114" y="178"/>
                    </a:lnTo>
                    <a:lnTo>
                      <a:pt x="113" y="181"/>
                    </a:lnTo>
                    <a:lnTo>
                      <a:pt x="113" y="181"/>
                    </a:lnTo>
                    <a:lnTo>
                      <a:pt x="113" y="181"/>
                    </a:lnTo>
                    <a:lnTo>
                      <a:pt x="111" y="183"/>
                    </a:lnTo>
                    <a:lnTo>
                      <a:pt x="111" y="184"/>
                    </a:lnTo>
                    <a:lnTo>
                      <a:pt x="111" y="184"/>
                    </a:lnTo>
                    <a:lnTo>
                      <a:pt x="107" y="191"/>
                    </a:lnTo>
                    <a:lnTo>
                      <a:pt x="106" y="193"/>
                    </a:lnTo>
                    <a:lnTo>
                      <a:pt x="104" y="193"/>
                    </a:lnTo>
                    <a:lnTo>
                      <a:pt x="102" y="195"/>
                    </a:lnTo>
                    <a:lnTo>
                      <a:pt x="102" y="195"/>
                    </a:lnTo>
                    <a:lnTo>
                      <a:pt x="102" y="195"/>
                    </a:lnTo>
                    <a:lnTo>
                      <a:pt x="101" y="193"/>
                    </a:lnTo>
                    <a:lnTo>
                      <a:pt x="97" y="191"/>
                    </a:lnTo>
                    <a:lnTo>
                      <a:pt x="94" y="189"/>
                    </a:lnTo>
                    <a:lnTo>
                      <a:pt x="92" y="188"/>
                    </a:lnTo>
                    <a:lnTo>
                      <a:pt x="89" y="184"/>
                    </a:lnTo>
                    <a:lnTo>
                      <a:pt x="85" y="183"/>
                    </a:lnTo>
                    <a:lnTo>
                      <a:pt x="82" y="181"/>
                    </a:lnTo>
                    <a:lnTo>
                      <a:pt x="80" y="179"/>
                    </a:lnTo>
                    <a:lnTo>
                      <a:pt x="77" y="178"/>
                    </a:lnTo>
                    <a:lnTo>
                      <a:pt x="75" y="176"/>
                    </a:lnTo>
                    <a:lnTo>
                      <a:pt x="73" y="174"/>
                    </a:lnTo>
                    <a:lnTo>
                      <a:pt x="73" y="174"/>
                    </a:lnTo>
                    <a:lnTo>
                      <a:pt x="73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1"/>
                    </a:lnTo>
                    <a:lnTo>
                      <a:pt x="71" y="171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3" y="166"/>
                    </a:lnTo>
                    <a:lnTo>
                      <a:pt x="71" y="164"/>
                    </a:lnTo>
                    <a:lnTo>
                      <a:pt x="71" y="164"/>
                    </a:lnTo>
                    <a:lnTo>
                      <a:pt x="70" y="162"/>
                    </a:lnTo>
                    <a:lnTo>
                      <a:pt x="66" y="161"/>
                    </a:lnTo>
                    <a:lnTo>
                      <a:pt x="61" y="159"/>
                    </a:lnTo>
                    <a:lnTo>
                      <a:pt x="58" y="155"/>
                    </a:lnTo>
                    <a:lnTo>
                      <a:pt x="53" y="154"/>
                    </a:lnTo>
                    <a:lnTo>
                      <a:pt x="49" y="152"/>
                    </a:lnTo>
                    <a:lnTo>
                      <a:pt x="46" y="149"/>
                    </a:lnTo>
                    <a:lnTo>
                      <a:pt x="41" y="147"/>
                    </a:lnTo>
                    <a:lnTo>
                      <a:pt x="37" y="145"/>
                    </a:lnTo>
                    <a:lnTo>
                      <a:pt x="32" y="142"/>
                    </a:lnTo>
                    <a:lnTo>
                      <a:pt x="29" y="140"/>
                    </a:lnTo>
                    <a:lnTo>
                      <a:pt x="25" y="138"/>
                    </a:lnTo>
                    <a:lnTo>
                      <a:pt x="20" y="135"/>
                    </a:lnTo>
                    <a:lnTo>
                      <a:pt x="17" y="133"/>
                    </a:lnTo>
                    <a:lnTo>
                      <a:pt x="13" y="132"/>
                    </a:lnTo>
                    <a:lnTo>
                      <a:pt x="8" y="128"/>
                    </a:lnTo>
                    <a:lnTo>
                      <a:pt x="5" y="126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6"/>
                    </a:lnTo>
                    <a:lnTo>
                      <a:pt x="1" y="103"/>
                    </a:lnTo>
                    <a:lnTo>
                      <a:pt x="3" y="101"/>
                    </a:lnTo>
                    <a:lnTo>
                      <a:pt x="3" y="99"/>
                    </a:lnTo>
                    <a:lnTo>
                      <a:pt x="3" y="96"/>
                    </a:lnTo>
                    <a:lnTo>
                      <a:pt x="5" y="94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0" y="89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84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20" y="75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7"/>
                    </a:lnTo>
                    <a:lnTo>
                      <a:pt x="18" y="63"/>
                    </a:lnTo>
                    <a:lnTo>
                      <a:pt x="18" y="60"/>
                    </a:lnTo>
                    <a:lnTo>
                      <a:pt x="18" y="58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3" y="50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8" y="17"/>
                    </a:lnTo>
                    <a:lnTo>
                      <a:pt x="13" y="12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7" y="16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8" y="22"/>
                    </a:lnTo>
                    <a:lnTo>
                      <a:pt x="63" y="24"/>
                    </a:lnTo>
                    <a:lnTo>
                      <a:pt x="66" y="28"/>
                    </a:lnTo>
                    <a:lnTo>
                      <a:pt x="70" y="29"/>
                    </a:lnTo>
                    <a:lnTo>
                      <a:pt x="73" y="33"/>
                    </a:lnTo>
                    <a:lnTo>
                      <a:pt x="78" y="34"/>
                    </a:lnTo>
                    <a:lnTo>
                      <a:pt x="80" y="36"/>
                    </a:lnTo>
                    <a:lnTo>
                      <a:pt x="83" y="36"/>
                    </a:lnTo>
                    <a:lnTo>
                      <a:pt x="87" y="38"/>
                    </a:lnTo>
                    <a:lnTo>
                      <a:pt x="90" y="38"/>
                    </a:lnTo>
                    <a:lnTo>
                      <a:pt x="94" y="38"/>
                    </a:lnTo>
                    <a:lnTo>
                      <a:pt x="97" y="39"/>
                    </a:lnTo>
                    <a:lnTo>
                      <a:pt x="101" y="39"/>
                    </a:lnTo>
                    <a:lnTo>
                      <a:pt x="102" y="39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11" y="38"/>
                    </a:lnTo>
                    <a:lnTo>
                      <a:pt x="113" y="34"/>
                    </a:lnTo>
                    <a:lnTo>
                      <a:pt x="114" y="33"/>
                    </a:lnTo>
                    <a:lnTo>
                      <a:pt x="118" y="31"/>
                    </a:lnTo>
                    <a:lnTo>
                      <a:pt x="123" y="28"/>
                    </a:lnTo>
                    <a:lnTo>
                      <a:pt x="128" y="26"/>
                    </a:lnTo>
                    <a:lnTo>
                      <a:pt x="131" y="24"/>
                    </a:lnTo>
                    <a:lnTo>
                      <a:pt x="133" y="26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8" y="31"/>
                    </a:lnTo>
                    <a:lnTo>
                      <a:pt x="140" y="31"/>
                    </a:lnTo>
                    <a:lnTo>
                      <a:pt x="142" y="31"/>
                    </a:lnTo>
                    <a:lnTo>
                      <a:pt x="143" y="31"/>
                    </a:lnTo>
                    <a:lnTo>
                      <a:pt x="145" y="31"/>
                    </a:lnTo>
                    <a:lnTo>
                      <a:pt x="150" y="29"/>
                    </a:lnTo>
                    <a:lnTo>
                      <a:pt x="154" y="29"/>
                    </a:lnTo>
                    <a:lnTo>
                      <a:pt x="154" y="29"/>
                    </a:lnTo>
                    <a:close/>
                    <a:moveTo>
                      <a:pt x="137" y="147"/>
                    </a:moveTo>
                    <a:lnTo>
                      <a:pt x="135" y="147"/>
                    </a:lnTo>
                    <a:lnTo>
                      <a:pt x="137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8" y="145"/>
                    </a:lnTo>
                    <a:lnTo>
                      <a:pt x="137" y="147"/>
                    </a:lnTo>
                    <a:lnTo>
                      <a:pt x="137" y="14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21"/>
              <p:cNvSpPr>
                <a:spLocks noEditPoints="1"/>
              </p:cNvSpPr>
              <p:nvPr/>
            </p:nvSpPr>
            <p:spPr bwMode="auto">
              <a:xfrm>
                <a:off x="4966" y="2134"/>
                <a:ext cx="210" cy="102"/>
              </a:xfrm>
              <a:custGeom>
                <a:avLst/>
                <a:gdLst>
                  <a:gd name="T0" fmla="*/ 204 w 210"/>
                  <a:gd name="T1" fmla="*/ 32 h 102"/>
                  <a:gd name="T2" fmla="*/ 178 w 210"/>
                  <a:gd name="T3" fmla="*/ 46 h 102"/>
                  <a:gd name="T4" fmla="*/ 164 w 210"/>
                  <a:gd name="T5" fmla="*/ 56 h 102"/>
                  <a:gd name="T6" fmla="*/ 145 w 210"/>
                  <a:gd name="T7" fmla="*/ 58 h 102"/>
                  <a:gd name="T8" fmla="*/ 139 w 210"/>
                  <a:gd name="T9" fmla="*/ 71 h 102"/>
                  <a:gd name="T10" fmla="*/ 130 w 210"/>
                  <a:gd name="T11" fmla="*/ 73 h 102"/>
                  <a:gd name="T12" fmla="*/ 120 w 210"/>
                  <a:gd name="T13" fmla="*/ 68 h 102"/>
                  <a:gd name="T14" fmla="*/ 106 w 210"/>
                  <a:gd name="T15" fmla="*/ 73 h 102"/>
                  <a:gd name="T16" fmla="*/ 96 w 210"/>
                  <a:gd name="T17" fmla="*/ 81 h 102"/>
                  <a:gd name="T18" fmla="*/ 87 w 210"/>
                  <a:gd name="T19" fmla="*/ 88 h 102"/>
                  <a:gd name="T20" fmla="*/ 86 w 210"/>
                  <a:gd name="T21" fmla="*/ 97 h 102"/>
                  <a:gd name="T22" fmla="*/ 74 w 210"/>
                  <a:gd name="T23" fmla="*/ 98 h 102"/>
                  <a:gd name="T24" fmla="*/ 58 w 210"/>
                  <a:gd name="T25" fmla="*/ 100 h 102"/>
                  <a:gd name="T26" fmla="*/ 50 w 210"/>
                  <a:gd name="T27" fmla="*/ 100 h 102"/>
                  <a:gd name="T28" fmla="*/ 43 w 210"/>
                  <a:gd name="T29" fmla="*/ 95 h 102"/>
                  <a:gd name="T30" fmla="*/ 39 w 210"/>
                  <a:gd name="T31" fmla="*/ 95 h 102"/>
                  <a:gd name="T32" fmla="*/ 27 w 210"/>
                  <a:gd name="T33" fmla="*/ 97 h 102"/>
                  <a:gd name="T34" fmla="*/ 17 w 210"/>
                  <a:gd name="T35" fmla="*/ 93 h 102"/>
                  <a:gd name="T36" fmla="*/ 3 w 210"/>
                  <a:gd name="T37" fmla="*/ 95 h 102"/>
                  <a:gd name="T38" fmla="*/ 2 w 210"/>
                  <a:gd name="T39" fmla="*/ 83 h 102"/>
                  <a:gd name="T40" fmla="*/ 5 w 210"/>
                  <a:gd name="T41" fmla="*/ 81 h 102"/>
                  <a:gd name="T42" fmla="*/ 22 w 210"/>
                  <a:gd name="T43" fmla="*/ 81 h 102"/>
                  <a:gd name="T44" fmla="*/ 32 w 210"/>
                  <a:gd name="T45" fmla="*/ 78 h 102"/>
                  <a:gd name="T46" fmla="*/ 43 w 210"/>
                  <a:gd name="T47" fmla="*/ 76 h 102"/>
                  <a:gd name="T48" fmla="*/ 48 w 210"/>
                  <a:gd name="T49" fmla="*/ 78 h 102"/>
                  <a:gd name="T50" fmla="*/ 56 w 210"/>
                  <a:gd name="T51" fmla="*/ 71 h 102"/>
                  <a:gd name="T52" fmla="*/ 60 w 210"/>
                  <a:gd name="T53" fmla="*/ 69 h 102"/>
                  <a:gd name="T54" fmla="*/ 67 w 210"/>
                  <a:gd name="T55" fmla="*/ 68 h 102"/>
                  <a:gd name="T56" fmla="*/ 70 w 210"/>
                  <a:gd name="T57" fmla="*/ 63 h 102"/>
                  <a:gd name="T58" fmla="*/ 58 w 210"/>
                  <a:gd name="T59" fmla="*/ 58 h 102"/>
                  <a:gd name="T60" fmla="*/ 53 w 210"/>
                  <a:gd name="T61" fmla="*/ 54 h 102"/>
                  <a:gd name="T62" fmla="*/ 46 w 210"/>
                  <a:gd name="T63" fmla="*/ 46 h 102"/>
                  <a:gd name="T64" fmla="*/ 44 w 210"/>
                  <a:gd name="T65" fmla="*/ 49 h 102"/>
                  <a:gd name="T66" fmla="*/ 39 w 210"/>
                  <a:gd name="T67" fmla="*/ 54 h 102"/>
                  <a:gd name="T68" fmla="*/ 29 w 210"/>
                  <a:gd name="T69" fmla="*/ 47 h 102"/>
                  <a:gd name="T70" fmla="*/ 17 w 210"/>
                  <a:gd name="T71" fmla="*/ 44 h 102"/>
                  <a:gd name="T72" fmla="*/ 31 w 210"/>
                  <a:gd name="T73" fmla="*/ 32 h 102"/>
                  <a:gd name="T74" fmla="*/ 36 w 210"/>
                  <a:gd name="T75" fmla="*/ 27 h 102"/>
                  <a:gd name="T76" fmla="*/ 34 w 210"/>
                  <a:gd name="T77" fmla="*/ 20 h 102"/>
                  <a:gd name="T78" fmla="*/ 44 w 210"/>
                  <a:gd name="T79" fmla="*/ 12 h 102"/>
                  <a:gd name="T80" fmla="*/ 65 w 210"/>
                  <a:gd name="T81" fmla="*/ 15 h 102"/>
                  <a:gd name="T82" fmla="*/ 80 w 210"/>
                  <a:gd name="T83" fmla="*/ 22 h 102"/>
                  <a:gd name="T84" fmla="*/ 89 w 210"/>
                  <a:gd name="T85" fmla="*/ 3 h 102"/>
                  <a:gd name="T86" fmla="*/ 103 w 210"/>
                  <a:gd name="T87" fmla="*/ 5 h 102"/>
                  <a:gd name="T88" fmla="*/ 127 w 210"/>
                  <a:gd name="T89" fmla="*/ 8 h 102"/>
                  <a:gd name="T90" fmla="*/ 151 w 210"/>
                  <a:gd name="T91" fmla="*/ 8 h 102"/>
                  <a:gd name="T92" fmla="*/ 168 w 210"/>
                  <a:gd name="T93" fmla="*/ 10 h 102"/>
                  <a:gd name="T94" fmla="*/ 186 w 210"/>
                  <a:gd name="T95" fmla="*/ 13 h 102"/>
                  <a:gd name="T96" fmla="*/ 195 w 210"/>
                  <a:gd name="T97" fmla="*/ 20 h 102"/>
                  <a:gd name="T98" fmla="*/ 210 w 210"/>
                  <a:gd name="T99" fmla="*/ 27 h 102"/>
                  <a:gd name="T100" fmla="*/ 34 w 210"/>
                  <a:gd name="T101" fmla="*/ 80 h 102"/>
                  <a:gd name="T102" fmla="*/ 34 w 210"/>
                  <a:gd name="T103" fmla="*/ 83 h 102"/>
                  <a:gd name="T104" fmla="*/ 48 w 210"/>
                  <a:gd name="T105" fmla="*/ 85 h 102"/>
                  <a:gd name="T106" fmla="*/ 48 w 210"/>
                  <a:gd name="T107" fmla="*/ 85 h 102"/>
                  <a:gd name="T108" fmla="*/ 24 w 210"/>
                  <a:gd name="T109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0" h="102">
                    <a:moveTo>
                      <a:pt x="210" y="27"/>
                    </a:moveTo>
                    <a:lnTo>
                      <a:pt x="210" y="29"/>
                    </a:lnTo>
                    <a:lnTo>
                      <a:pt x="210" y="30"/>
                    </a:lnTo>
                    <a:lnTo>
                      <a:pt x="210" y="32"/>
                    </a:lnTo>
                    <a:lnTo>
                      <a:pt x="210" y="32"/>
                    </a:lnTo>
                    <a:lnTo>
                      <a:pt x="205" y="32"/>
                    </a:lnTo>
                    <a:lnTo>
                      <a:pt x="204" y="32"/>
                    </a:lnTo>
                    <a:lnTo>
                      <a:pt x="202" y="35"/>
                    </a:lnTo>
                    <a:lnTo>
                      <a:pt x="197" y="37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0" y="39"/>
                    </a:lnTo>
                    <a:lnTo>
                      <a:pt x="183" y="44"/>
                    </a:lnTo>
                    <a:lnTo>
                      <a:pt x="178" y="46"/>
                    </a:lnTo>
                    <a:lnTo>
                      <a:pt x="176" y="47"/>
                    </a:lnTo>
                    <a:lnTo>
                      <a:pt x="175" y="49"/>
                    </a:lnTo>
                    <a:lnTo>
                      <a:pt x="175" y="49"/>
                    </a:lnTo>
                    <a:lnTo>
                      <a:pt x="175" y="51"/>
                    </a:lnTo>
                    <a:lnTo>
                      <a:pt x="171" y="56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3" y="58"/>
                    </a:lnTo>
                    <a:lnTo>
                      <a:pt x="161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49" y="58"/>
                    </a:lnTo>
                    <a:lnTo>
                      <a:pt x="147" y="58"/>
                    </a:lnTo>
                    <a:lnTo>
                      <a:pt x="145" y="58"/>
                    </a:lnTo>
                    <a:lnTo>
                      <a:pt x="144" y="63"/>
                    </a:lnTo>
                    <a:lnTo>
                      <a:pt x="142" y="63"/>
                    </a:lnTo>
                    <a:lnTo>
                      <a:pt x="142" y="64"/>
                    </a:lnTo>
                    <a:lnTo>
                      <a:pt x="142" y="66"/>
                    </a:lnTo>
                    <a:lnTo>
                      <a:pt x="140" y="68"/>
                    </a:lnTo>
                    <a:lnTo>
                      <a:pt x="140" y="69"/>
                    </a:lnTo>
                    <a:lnTo>
                      <a:pt x="139" y="71"/>
                    </a:lnTo>
                    <a:lnTo>
                      <a:pt x="137" y="73"/>
                    </a:lnTo>
                    <a:lnTo>
                      <a:pt x="135" y="75"/>
                    </a:lnTo>
                    <a:lnTo>
                      <a:pt x="135" y="73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30" y="73"/>
                    </a:lnTo>
                    <a:lnTo>
                      <a:pt x="130" y="73"/>
                    </a:lnTo>
                    <a:lnTo>
                      <a:pt x="127" y="75"/>
                    </a:lnTo>
                    <a:lnTo>
                      <a:pt x="123" y="75"/>
                    </a:lnTo>
                    <a:lnTo>
                      <a:pt x="123" y="75"/>
                    </a:lnTo>
                    <a:lnTo>
                      <a:pt x="121" y="69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0" y="68"/>
                    </a:lnTo>
                    <a:lnTo>
                      <a:pt x="115" y="71"/>
                    </a:lnTo>
                    <a:lnTo>
                      <a:pt x="113" y="71"/>
                    </a:lnTo>
                    <a:lnTo>
                      <a:pt x="111" y="71"/>
                    </a:lnTo>
                    <a:lnTo>
                      <a:pt x="108" y="71"/>
                    </a:lnTo>
                    <a:lnTo>
                      <a:pt x="108" y="71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6" y="75"/>
                    </a:lnTo>
                    <a:lnTo>
                      <a:pt x="104" y="75"/>
                    </a:lnTo>
                    <a:lnTo>
                      <a:pt x="103" y="76"/>
                    </a:lnTo>
                    <a:lnTo>
                      <a:pt x="99" y="80"/>
                    </a:lnTo>
                    <a:lnTo>
                      <a:pt x="96" y="81"/>
                    </a:lnTo>
                    <a:lnTo>
                      <a:pt x="92" y="81"/>
                    </a:lnTo>
                    <a:lnTo>
                      <a:pt x="92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89" y="87"/>
                    </a:lnTo>
                    <a:lnTo>
                      <a:pt x="89" y="87"/>
                    </a:lnTo>
                    <a:lnTo>
                      <a:pt x="87" y="88"/>
                    </a:lnTo>
                    <a:lnTo>
                      <a:pt x="89" y="88"/>
                    </a:lnTo>
                    <a:lnTo>
                      <a:pt x="89" y="90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9" y="95"/>
                    </a:lnTo>
                    <a:lnTo>
                      <a:pt x="87" y="95"/>
                    </a:lnTo>
                    <a:lnTo>
                      <a:pt x="86" y="97"/>
                    </a:lnTo>
                    <a:lnTo>
                      <a:pt x="84" y="97"/>
                    </a:lnTo>
                    <a:lnTo>
                      <a:pt x="84" y="97"/>
                    </a:lnTo>
                    <a:lnTo>
                      <a:pt x="80" y="97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7" y="98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70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5" y="100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50" y="100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98"/>
                    </a:lnTo>
                    <a:lnTo>
                      <a:pt x="48" y="97"/>
                    </a:lnTo>
                    <a:lnTo>
                      <a:pt x="46" y="97"/>
                    </a:lnTo>
                    <a:lnTo>
                      <a:pt x="44" y="97"/>
                    </a:lnTo>
                    <a:lnTo>
                      <a:pt x="43" y="95"/>
                    </a:lnTo>
                    <a:lnTo>
                      <a:pt x="43" y="95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1" y="93"/>
                    </a:lnTo>
                    <a:lnTo>
                      <a:pt x="39" y="93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4" y="95"/>
                    </a:lnTo>
                    <a:lnTo>
                      <a:pt x="34" y="97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4" y="93"/>
                    </a:lnTo>
                    <a:lnTo>
                      <a:pt x="22" y="93"/>
                    </a:lnTo>
                    <a:lnTo>
                      <a:pt x="19" y="95"/>
                    </a:lnTo>
                    <a:lnTo>
                      <a:pt x="19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4" y="93"/>
                    </a:lnTo>
                    <a:lnTo>
                      <a:pt x="10" y="93"/>
                    </a:lnTo>
                    <a:lnTo>
                      <a:pt x="9" y="93"/>
                    </a:lnTo>
                    <a:lnTo>
                      <a:pt x="7" y="93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5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5" y="85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10" y="80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9" y="80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4" y="85"/>
                    </a:lnTo>
                    <a:lnTo>
                      <a:pt x="26" y="85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7" y="81"/>
                    </a:lnTo>
                    <a:lnTo>
                      <a:pt x="29" y="80"/>
                    </a:lnTo>
                    <a:lnTo>
                      <a:pt x="32" y="78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6" y="76"/>
                    </a:lnTo>
                    <a:lnTo>
                      <a:pt x="39" y="76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3" y="78"/>
                    </a:lnTo>
                    <a:lnTo>
                      <a:pt x="44" y="7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8" y="78"/>
                    </a:lnTo>
                    <a:lnTo>
                      <a:pt x="50" y="76"/>
                    </a:lnTo>
                    <a:lnTo>
                      <a:pt x="51" y="76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5"/>
                    </a:lnTo>
                    <a:lnTo>
                      <a:pt x="55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67" y="68"/>
                    </a:lnTo>
                    <a:lnTo>
                      <a:pt x="68" y="66"/>
                    </a:lnTo>
                    <a:lnTo>
                      <a:pt x="74" y="63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2" y="61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68" y="61"/>
                    </a:lnTo>
                    <a:lnTo>
                      <a:pt x="65" y="61"/>
                    </a:lnTo>
                    <a:lnTo>
                      <a:pt x="65" y="61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5" y="52"/>
                    </a:lnTo>
                    <a:lnTo>
                      <a:pt x="53" y="54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50" y="51"/>
                    </a:lnTo>
                    <a:lnTo>
                      <a:pt x="50" y="49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4" y="46"/>
                    </a:lnTo>
                    <a:lnTo>
                      <a:pt x="46" y="47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3" y="51"/>
                    </a:lnTo>
                    <a:lnTo>
                      <a:pt x="41" y="49"/>
                    </a:lnTo>
                    <a:lnTo>
                      <a:pt x="41" y="54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29" y="51"/>
                    </a:lnTo>
                    <a:lnTo>
                      <a:pt x="29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24" y="39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2" y="22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39" y="13"/>
                    </a:lnTo>
                    <a:lnTo>
                      <a:pt x="41" y="12"/>
                    </a:lnTo>
                    <a:lnTo>
                      <a:pt x="43" y="13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63" y="15"/>
                    </a:lnTo>
                    <a:lnTo>
                      <a:pt x="65" y="15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68" y="18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79" y="20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0" y="17"/>
                    </a:lnTo>
                    <a:lnTo>
                      <a:pt x="80" y="15"/>
                    </a:lnTo>
                    <a:lnTo>
                      <a:pt x="82" y="6"/>
                    </a:lnTo>
                    <a:lnTo>
                      <a:pt x="84" y="5"/>
                    </a:lnTo>
                    <a:lnTo>
                      <a:pt x="86" y="5"/>
                    </a:lnTo>
                    <a:lnTo>
                      <a:pt x="89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103" y="5"/>
                    </a:lnTo>
                    <a:lnTo>
                      <a:pt x="106" y="6"/>
                    </a:lnTo>
                    <a:lnTo>
                      <a:pt x="111" y="10"/>
                    </a:lnTo>
                    <a:lnTo>
                      <a:pt x="118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5" y="8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33" y="8"/>
                    </a:lnTo>
                    <a:lnTo>
                      <a:pt x="139" y="8"/>
                    </a:lnTo>
                    <a:lnTo>
                      <a:pt x="142" y="8"/>
                    </a:lnTo>
                    <a:lnTo>
                      <a:pt x="147" y="8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0"/>
                    </a:lnTo>
                    <a:lnTo>
                      <a:pt x="161" y="10"/>
                    </a:lnTo>
                    <a:lnTo>
                      <a:pt x="164" y="10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8" y="10"/>
                    </a:lnTo>
                    <a:lnTo>
                      <a:pt x="180" y="12"/>
                    </a:lnTo>
                    <a:lnTo>
                      <a:pt x="183" y="12"/>
                    </a:lnTo>
                    <a:lnTo>
                      <a:pt x="185" y="13"/>
                    </a:lnTo>
                    <a:lnTo>
                      <a:pt x="186" y="13"/>
                    </a:lnTo>
                    <a:lnTo>
                      <a:pt x="188" y="13"/>
                    </a:lnTo>
                    <a:lnTo>
                      <a:pt x="190" y="13"/>
                    </a:lnTo>
                    <a:lnTo>
                      <a:pt x="190" y="13"/>
                    </a:lnTo>
                    <a:lnTo>
                      <a:pt x="192" y="15"/>
                    </a:lnTo>
                    <a:lnTo>
                      <a:pt x="193" y="17"/>
                    </a:lnTo>
                    <a:lnTo>
                      <a:pt x="195" y="18"/>
                    </a:lnTo>
                    <a:lnTo>
                      <a:pt x="195" y="20"/>
                    </a:lnTo>
                    <a:lnTo>
                      <a:pt x="197" y="20"/>
                    </a:lnTo>
                    <a:lnTo>
                      <a:pt x="198" y="20"/>
                    </a:lnTo>
                    <a:lnTo>
                      <a:pt x="202" y="22"/>
                    </a:lnTo>
                    <a:lnTo>
                      <a:pt x="205" y="22"/>
                    </a:lnTo>
                    <a:lnTo>
                      <a:pt x="207" y="25"/>
                    </a:lnTo>
                    <a:lnTo>
                      <a:pt x="210" y="27"/>
                    </a:lnTo>
                    <a:lnTo>
                      <a:pt x="210" y="27"/>
                    </a:lnTo>
                    <a:close/>
                    <a:moveTo>
                      <a:pt x="38" y="85"/>
                    </a:moveTo>
                    <a:lnTo>
                      <a:pt x="38" y="85"/>
                    </a:lnTo>
                    <a:lnTo>
                      <a:pt x="38" y="83"/>
                    </a:lnTo>
                    <a:lnTo>
                      <a:pt x="38" y="81"/>
                    </a:lnTo>
                    <a:lnTo>
                      <a:pt x="36" y="81"/>
                    </a:lnTo>
                    <a:lnTo>
                      <a:pt x="36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2" y="80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5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8" y="85"/>
                    </a:lnTo>
                    <a:lnTo>
                      <a:pt x="38" y="85"/>
                    </a:lnTo>
                    <a:close/>
                    <a:moveTo>
                      <a:pt x="48" y="85"/>
                    </a:moveTo>
                    <a:lnTo>
                      <a:pt x="48" y="83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46" y="83"/>
                    </a:lnTo>
                    <a:lnTo>
                      <a:pt x="46" y="85"/>
                    </a:lnTo>
                    <a:lnTo>
                      <a:pt x="48" y="85"/>
                    </a:lnTo>
                    <a:lnTo>
                      <a:pt x="48" y="85"/>
                    </a:lnTo>
                    <a:lnTo>
                      <a:pt x="48" y="85"/>
                    </a:lnTo>
                    <a:close/>
                    <a:moveTo>
                      <a:pt x="27" y="87"/>
                    </a:moveTo>
                    <a:lnTo>
                      <a:pt x="27" y="87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7" y="87"/>
                    </a:lnTo>
                    <a:lnTo>
                      <a:pt x="27" y="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22"/>
              <p:cNvSpPr>
                <a:spLocks noEditPoints="1"/>
              </p:cNvSpPr>
              <p:nvPr/>
            </p:nvSpPr>
            <p:spPr bwMode="auto">
              <a:xfrm>
                <a:off x="5601" y="2766"/>
                <a:ext cx="103" cy="84"/>
              </a:xfrm>
              <a:custGeom>
                <a:avLst/>
                <a:gdLst>
                  <a:gd name="T0" fmla="*/ 31 w 103"/>
                  <a:gd name="T1" fmla="*/ 78 h 84"/>
                  <a:gd name="T2" fmla="*/ 24 w 103"/>
                  <a:gd name="T3" fmla="*/ 80 h 84"/>
                  <a:gd name="T4" fmla="*/ 26 w 103"/>
                  <a:gd name="T5" fmla="*/ 77 h 84"/>
                  <a:gd name="T6" fmla="*/ 24 w 103"/>
                  <a:gd name="T7" fmla="*/ 70 h 84"/>
                  <a:gd name="T8" fmla="*/ 19 w 103"/>
                  <a:gd name="T9" fmla="*/ 73 h 84"/>
                  <a:gd name="T10" fmla="*/ 15 w 103"/>
                  <a:gd name="T11" fmla="*/ 65 h 84"/>
                  <a:gd name="T12" fmla="*/ 12 w 103"/>
                  <a:gd name="T13" fmla="*/ 58 h 84"/>
                  <a:gd name="T14" fmla="*/ 8 w 103"/>
                  <a:gd name="T15" fmla="*/ 51 h 84"/>
                  <a:gd name="T16" fmla="*/ 8 w 103"/>
                  <a:gd name="T17" fmla="*/ 43 h 84"/>
                  <a:gd name="T18" fmla="*/ 3 w 103"/>
                  <a:gd name="T19" fmla="*/ 32 h 84"/>
                  <a:gd name="T20" fmla="*/ 0 w 103"/>
                  <a:gd name="T21" fmla="*/ 22 h 84"/>
                  <a:gd name="T22" fmla="*/ 5 w 103"/>
                  <a:gd name="T23" fmla="*/ 20 h 84"/>
                  <a:gd name="T24" fmla="*/ 10 w 103"/>
                  <a:gd name="T25" fmla="*/ 14 h 84"/>
                  <a:gd name="T26" fmla="*/ 17 w 103"/>
                  <a:gd name="T27" fmla="*/ 7 h 84"/>
                  <a:gd name="T28" fmla="*/ 26 w 103"/>
                  <a:gd name="T29" fmla="*/ 5 h 84"/>
                  <a:gd name="T30" fmla="*/ 32 w 103"/>
                  <a:gd name="T31" fmla="*/ 7 h 84"/>
                  <a:gd name="T32" fmla="*/ 44 w 103"/>
                  <a:gd name="T33" fmla="*/ 7 h 84"/>
                  <a:gd name="T34" fmla="*/ 51 w 103"/>
                  <a:gd name="T35" fmla="*/ 9 h 84"/>
                  <a:gd name="T36" fmla="*/ 55 w 103"/>
                  <a:gd name="T37" fmla="*/ 9 h 84"/>
                  <a:gd name="T38" fmla="*/ 56 w 103"/>
                  <a:gd name="T39" fmla="*/ 9 h 84"/>
                  <a:gd name="T40" fmla="*/ 60 w 103"/>
                  <a:gd name="T41" fmla="*/ 12 h 84"/>
                  <a:gd name="T42" fmla="*/ 68 w 103"/>
                  <a:gd name="T43" fmla="*/ 14 h 84"/>
                  <a:gd name="T44" fmla="*/ 73 w 103"/>
                  <a:gd name="T45" fmla="*/ 12 h 84"/>
                  <a:gd name="T46" fmla="*/ 73 w 103"/>
                  <a:gd name="T47" fmla="*/ 7 h 84"/>
                  <a:gd name="T48" fmla="*/ 79 w 103"/>
                  <a:gd name="T49" fmla="*/ 5 h 84"/>
                  <a:gd name="T50" fmla="*/ 82 w 103"/>
                  <a:gd name="T51" fmla="*/ 3 h 84"/>
                  <a:gd name="T52" fmla="*/ 85 w 103"/>
                  <a:gd name="T53" fmla="*/ 7 h 84"/>
                  <a:gd name="T54" fmla="*/ 91 w 103"/>
                  <a:gd name="T55" fmla="*/ 7 h 84"/>
                  <a:gd name="T56" fmla="*/ 94 w 103"/>
                  <a:gd name="T57" fmla="*/ 3 h 84"/>
                  <a:gd name="T58" fmla="*/ 97 w 103"/>
                  <a:gd name="T59" fmla="*/ 3 h 84"/>
                  <a:gd name="T60" fmla="*/ 99 w 103"/>
                  <a:gd name="T61" fmla="*/ 3 h 84"/>
                  <a:gd name="T62" fmla="*/ 96 w 103"/>
                  <a:gd name="T63" fmla="*/ 12 h 84"/>
                  <a:gd name="T64" fmla="*/ 99 w 103"/>
                  <a:gd name="T65" fmla="*/ 17 h 84"/>
                  <a:gd name="T66" fmla="*/ 101 w 103"/>
                  <a:gd name="T67" fmla="*/ 29 h 84"/>
                  <a:gd name="T68" fmla="*/ 101 w 103"/>
                  <a:gd name="T69" fmla="*/ 39 h 84"/>
                  <a:gd name="T70" fmla="*/ 99 w 103"/>
                  <a:gd name="T71" fmla="*/ 48 h 84"/>
                  <a:gd name="T72" fmla="*/ 94 w 103"/>
                  <a:gd name="T73" fmla="*/ 48 h 84"/>
                  <a:gd name="T74" fmla="*/ 85 w 103"/>
                  <a:gd name="T75" fmla="*/ 51 h 84"/>
                  <a:gd name="T76" fmla="*/ 79 w 103"/>
                  <a:gd name="T77" fmla="*/ 55 h 84"/>
                  <a:gd name="T78" fmla="*/ 79 w 103"/>
                  <a:gd name="T79" fmla="*/ 60 h 84"/>
                  <a:gd name="T80" fmla="*/ 72 w 103"/>
                  <a:gd name="T81" fmla="*/ 58 h 84"/>
                  <a:gd name="T82" fmla="*/ 68 w 103"/>
                  <a:gd name="T83" fmla="*/ 60 h 84"/>
                  <a:gd name="T84" fmla="*/ 68 w 103"/>
                  <a:gd name="T85" fmla="*/ 65 h 84"/>
                  <a:gd name="T86" fmla="*/ 73 w 103"/>
                  <a:gd name="T87" fmla="*/ 72 h 84"/>
                  <a:gd name="T88" fmla="*/ 73 w 103"/>
                  <a:gd name="T89" fmla="*/ 77 h 84"/>
                  <a:gd name="T90" fmla="*/ 68 w 103"/>
                  <a:gd name="T91" fmla="*/ 75 h 84"/>
                  <a:gd name="T92" fmla="*/ 63 w 103"/>
                  <a:gd name="T93" fmla="*/ 73 h 84"/>
                  <a:gd name="T94" fmla="*/ 58 w 103"/>
                  <a:gd name="T95" fmla="*/ 75 h 84"/>
                  <a:gd name="T96" fmla="*/ 53 w 103"/>
                  <a:gd name="T97" fmla="*/ 75 h 84"/>
                  <a:gd name="T98" fmla="*/ 51 w 103"/>
                  <a:gd name="T99" fmla="*/ 78 h 84"/>
                  <a:gd name="T100" fmla="*/ 46 w 103"/>
                  <a:gd name="T101" fmla="*/ 82 h 84"/>
                  <a:gd name="T102" fmla="*/ 41 w 103"/>
                  <a:gd name="T103" fmla="*/ 84 h 84"/>
                  <a:gd name="T104" fmla="*/ 14 w 103"/>
                  <a:gd name="T105" fmla="*/ 66 h 84"/>
                  <a:gd name="T106" fmla="*/ 14 w 103"/>
                  <a:gd name="T107" fmla="*/ 65 h 84"/>
                  <a:gd name="T108" fmla="*/ 17 w 103"/>
                  <a:gd name="T109" fmla="*/ 7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3" h="84">
                    <a:moveTo>
                      <a:pt x="41" y="84"/>
                    </a:moveTo>
                    <a:lnTo>
                      <a:pt x="37" y="82"/>
                    </a:lnTo>
                    <a:lnTo>
                      <a:pt x="31" y="80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29" y="80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26" y="77"/>
                    </a:lnTo>
                    <a:lnTo>
                      <a:pt x="27" y="75"/>
                    </a:lnTo>
                    <a:lnTo>
                      <a:pt x="26" y="72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22" y="70"/>
                    </a:lnTo>
                    <a:lnTo>
                      <a:pt x="20" y="73"/>
                    </a:lnTo>
                    <a:lnTo>
                      <a:pt x="20" y="73"/>
                    </a:lnTo>
                    <a:lnTo>
                      <a:pt x="19" y="73"/>
                    </a:lnTo>
                    <a:lnTo>
                      <a:pt x="17" y="73"/>
                    </a:lnTo>
                    <a:lnTo>
                      <a:pt x="15" y="72"/>
                    </a:lnTo>
                    <a:lnTo>
                      <a:pt x="15" y="68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19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9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1" y="10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2" y="9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7" y="9"/>
                    </a:lnTo>
                    <a:lnTo>
                      <a:pt x="89" y="7"/>
                    </a:lnTo>
                    <a:lnTo>
                      <a:pt x="89" y="7"/>
                    </a:lnTo>
                    <a:lnTo>
                      <a:pt x="91" y="7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4" y="3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97" y="14"/>
                    </a:lnTo>
                    <a:lnTo>
                      <a:pt x="99" y="17"/>
                    </a:lnTo>
                    <a:lnTo>
                      <a:pt x="101" y="20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1" y="29"/>
                    </a:lnTo>
                    <a:lnTo>
                      <a:pt x="99" y="32"/>
                    </a:lnTo>
                    <a:lnTo>
                      <a:pt x="99" y="34"/>
                    </a:lnTo>
                    <a:lnTo>
                      <a:pt x="101" y="36"/>
                    </a:lnTo>
                    <a:lnTo>
                      <a:pt x="101" y="39"/>
                    </a:lnTo>
                    <a:lnTo>
                      <a:pt x="101" y="43"/>
                    </a:lnTo>
                    <a:lnTo>
                      <a:pt x="101" y="44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7" y="48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1" y="49"/>
                    </a:lnTo>
                    <a:lnTo>
                      <a:pt x="89" y="51"/>
                    </a:lnTo>
                    <a:lnTo>
                      <a:pt x="85" y="51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0" y="53"/>
                    </a:lnTo>
                    <a:lnTo>
                      <a:pt x="79" y="55"/>
                    </a:lnTo>
                    <a:lnTo>
                      <a:pt x="79" y="55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9" y="60"/>
                    </a:lnTo>
                    <a:lnTo>
                      <a:pt x="77" y="60"/>
                    </a:lnTo>
                    <a:lnTo>
                      <a:pt x="75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68" y="60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68" y="63"/>
                    </a:lnTo>
                    <a:lnTo>
                      <a:pt x="68" y="65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0" y="75"/>
                    </a:lnTo>
                    <a:lnTo>
                      <a:pt x="70" y="75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5" y="72"/>
                    </a:lnTo>
                    <a:lnTo>
                      <a:pt x="63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60" y="73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55" y="75"/>
                    </a:lnTo>
                    <a:lnTo>
                      <a:pt x="53" y="73"/>
                    </a:lnTo>
                    <a:lnTo>
                      <a:pt x="53" y="75"/>
                    </a:lnTo>
                    <a:lnTo>
                      <a:pt x="53" y="77"/>
                    </a:lnTo>
                    <a:lnTo>
                      <a:pt x="53" y="77"/>
                    </a:lnTo>
                    <a:lnTo>
                      <a:pt x="53" y="78"/>
                    </a:lnTo>
                    <a:lnTo>
                      <a:pt x="51" y="78"/>
                    </a:lnTo>
                    <a:lnTo>
                      <a:pt x="49" y="80"/>
                    </a:lnTo>
                    <a:lnTo>
                      <a:pt x="49" y="82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1" y="84"/>
                    </a:lnTo>
                    <a:close/>
                    <a:moveTo>
                      <a:pt x="14" y="66"/>
                    </a:moveTo>
                    <a:lnTo>
                      <a:pt x="14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5"/>
                    </a:lnTo>
                    <a:lnTo>
                      <a:pt x="14" y="65"/>
                    </a:lnTo>
                    <a:lnTo>
                      <a:pt x="14" y="66"/>
                    </a:lnTo>
                    <a:close/>
                    <a:moveTo>
                      <a:pt x="19" y="78"/>
                    </a:moveTo>
                    <a:lnTo>
                      <a:pt x="19" y="78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8"/>
                    </a:lnTo>
                    <a:lnTo>
                      <a:pt x="19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23"/>
              <p:cNvSpPr>
                <a:spLocks noEditPoints="1"/>
              </p:cNvSpPr>
              <p:nvPr/>
            </p:nvSpPr>
            <p:spPr bwMode="auto">
              <a:xfrm>
                <a:off x="573" y="2974"/>
                <a:ext cx="6691" cy="293"/>
              </a:xfrm>
              <a:custGeom>
                <a:avLst/>
                <a:gdLst>
                  <a:gd name="T0" fmla="*/ 6681 w 6691"/>
                  <a:gd name="T1" fmla="*/ 130 h 293"/>
                  <a:gd name="T2" fmla="*/ 6681 w 6691"/>
                  <a:gd name="T3" fmla="*/ 128 h 293"/>
                  <a:gd name="T4" fmla="*/ 6681 w 6691"/>
                  <a:gd name="T5" fmla="*/ 130 h 293"/>
                  <a:gd name="T6" fmla="*/ 6681 w 6691"/>
                  <a:gd name="T7" fmla="*/ 128 h 293"/>
                  <a:gd name="T8" fmla="*/ 6679 w 6691"/>
                  <a:gd name="T9" fmla="*/ 128 h 293"/>
                  <a:gd name="T10" fmla="*/ 6679 w 6691"/>
                  <a:gd name="T11" fmla="*/ 128 h 293"/>
                  <a:gd name="T12" fmla="*/ 6691 w 6691"/>
                  <a:gd name="T13" fmla="*/ 135 h 293"/>
                  <a:gd name="T14" fmla="*/ 6691 w 6691"/>
                  <a:gd name="T15" fmla="*/ 135 h 293"/>
                  <a:gd name="T16" fmla="*/ 6688 w 6691"/>
                  <a:gd name="T17" fmla="*/ 160 h 293"/>
                  <a:gd name="T18" fmla="*/ 6689 w 6691"/>
                  <a:gd name="T19" fmla="*/ 158 h 293"/>
                  <a:gd name="T20" fmla="*/ 6671 w 6691"/>
                  <a:gd name="T21" fmla="*/ 160 h 293"/>
                  <a:gd name="T22" fmla="*/ 6671 w 6691"/>
                  <a:gd name="T23" fmla="*/ 160 h 293"/>
                  <a:gd name="T24" fmla="*/ 6671 w 6691"/>
                  <a:gd name="T25" fmla="*/ 160 h 293"/>
                  <a:gd name="T26" fmla="*/ 6671 w 6691"/>
                  <a:gd name="T27" fmla="*/ 160 h 293"/>
                  <a:gd name="T28" fmla="*/ 6626 w 6691"/>
                  <a:gd name="T29" fmla="*/ 164 h 293"/>
                  <a:gd name="T30" fmla="*/ 6626 w 6691"/>
                  <a:gd name="T31" fmla="*/ 164 h 293"/>
                  <a:gd name="T32" fmla="*/ 6626 w 6691"/>
                  <a:gd name="T33" fmla="*/ 164 h 293"/>
                  <a:gd name="T34" fmla="*/ 6626 w 6691"/>
                  <a:gd name="T35" fmla="*/ 164 h 293"/>
                  <a:gd name="T36" fmla="*/ 4 w 6691"/>
                  <a:gd name="T37" fmla="*/ 2 h 293"/>
                  <a:gd name="T38" fmla="*/ 2 w 6691"/>
                  <a:gd name="T39" fmla="*/ 2 h 293"/>
                  <a:gd name="T40" fmla="*/ 0 w 6691"/>
                  <a:gd name="T41" fmla="*/ 2 h 293"/>
                  <a:gd name="T42" fmla="*/ 2 w 6691"/>
                  <a:gd name="T43" fmla="*/ 0 h 293"/>
                  <a:gd name="T44" fmla="*/ 6383 w 6691"/>
                  <a:gd name="T45" fmla="*/ 15 h 293"/>
                  <a:gd name="T46" fmla="*/ 6385 w 6691"/>
                  <a:gd name="T47" fmla="*/ 15 h 293"/>
                  <a:gd name="T48" fmla="*/ 6381 w 6691"/>
                  <a:gd name="T49" fmla="*/ 17 h 293"/>
                  <a:gd name="T50" fmla="*/ 6383 w 6691"/>
                  <a:gd name="T51" fmla="*/ 17 h 293"/>
                  <a:gd name="T52" fmla="*/ 38 w 6691"/>
                  <a:gd name="T53" fmla="*/ 41 h 293"/>
                  <a:gd name="T54" fmla="*/ 38 w 6691"/>
                  <a:gd name="T55" fmla="*/ 39 h 293"/>
                  <a:gd name="T56" fmla="*/ 38 w 6691"/>
                  <a:gd name="T57" fmla="*/ 36 h 293"/>
                  <a:gd name="T58" fmla="*/ 6387 w 6691"/>
                  <a:gd name="T59" fmla="*/ 39 h 293"/>
                  <a:gd name="T60" fmla="*/ 6385 w 6691"/>
                  <a:gd name="T61" fmla="*/ 37 h 293"/>
                  <a:gd name="T62" fmla="*/ 6387 w 6691"/>
                  <a:gd name="T63" fmla="*/ 39 h 293"/>
                  <a:gd name="T64" fmla="*/ 6387 w 6691"/>
                  <a:gd name="T65" fmla="*/ 41 h 293"/>
                  <a:gd name="T66" fmla="*/ 6387 w 6691"/>
                  <a:gd name="T67" fmla="*/ 41 h 293"/>
                  <a:gd name="T68" fmla="*/ 6387 w 6691"/>
                  <a:gd name="T69" fmla="*/ 49 h 293"/>
                  <a:gd name="T70" fmla="*/ 6390 w 6691"/>
                  <a:gd name="T71" fmla="*/ 48 h 293"/>
                  <a:gd name="T72" fmla="*/ 6387 w 6691"/>
                  <a:gd name="T73" fmla="*/ 49 h 293"/>
                  <a:gd name="T74" fmla="*/ 6388 w 6691"/>
                  <a:gd name="T75" fmla="*/ 56 h 293"/>
                  <a:gd name="T76" fmla="*/ 6387 w 6691"/>
                  <a:gd name="T77" fmla="*/ 58 h 293"/>
                  <a:gd name="T78" fmla="*/ 6387 w 6691"/>
                  <a:gd name="T79" fmla="*/ 56 h 293"/>
                  <a:gd name="T80" fmla="*/ 6387 w 6691"/>
                  <a:gd name="T81" fmla="*/ 56 h 293"/>
                  <a:gd name="T82" fmla="*/ 6414 w 6691"/>
                  <a:gd name="T83" fmla="*/ 89 h 293"/>
                  <a:gd name="T84" fmla="*/ 6412 w 6691"/>
                  <a:gd name="T85" fmla="*/ 85 h 293"/>
                  <a:gd name="T86" fmla="*/ 6416 w 6691"/>
                  <a:gd name="T87" fmla="*/ 90 h 293"/>
                  <a:gd name="T88" fmla="*/ 6320 w 6691"/>
                  <a:gd name="T89" fmla="*/ 90 h 293"/>
                  <a:gd name="T90" fmla="*/ 6320 w 6691"/>
                  <a:gd name="T91" fmla="*/ 92 h 293"/>
                  <a:gd name="T92" fmla="*/ 6419 w 6691"/>
                  <a:gd name="T93" fmla="*/ 99 h 293"/>
                  <a:gd name="T94" fmla="*/ 6419 w 6691"/>
                  <a:gd name="T95" fmla="*/ 97 h 293"/>
                  <a:gd name="T96" fmla="*/ 86 w 6691"/>
                  <a:gd name="T97" fmla="*/ 153 h 293"/>
                  <a:gd name="T98" fmla="*/ 84 w 6691"/>
                  <a:gd name="T99" fmla="*/ 152 h 293"/>
                  <a:gd name="T100" fmla="*/ 86 w 6691"/>
                  <a:gd name="T101" fmla="*/ 152 h 293"/>
                  <a:gd name="T102" fmla="*/ 69 w 6691"/>
                  <a:gd name="T103" fmla="*/ 182 h 293"/>
                  <a:gd name="T104" fmla="*/ 67 w 6691"/>
                  <a:gd name="T105" fmla="*/ 181 h 293"/>
                  <a:gd name="T106" fmla="*/ 69 w 6691"/>
                  <a:gd name="T107" fmla="*/ 182 h 293"/>
                  <a:gd name="T108" fmla="*/ 146 w 6691"/>
                  <a:gd name="T109" fmla="*/ 293 h 293"/>
                  <a:gd name="T110" fmla="*/ 146 w 6691"/>
                  <a:gd name="T111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91" h="293">
                    <a:moveTo>
                      <a:pt x="6679" y="128"/>
                    </a:moveTo>
                    <a:lnTo>
                      <a:pt x="6681" y="128"/>
                    </a:lnTo>
                    <a:lnTo>
                      <a:pt x="6681" y="128"/>
                    </a:lnTo>
                    <a:lnTo>
                      <a:pt x="6681" y="130"/>
                    </a:lnTo>
                    <a:lnTo>
                      <a:pt x="6681" y="130"/>
                    </a:lnTo>
                    <a:lnTo>
                      <a:pt x="6681" y="130"/>
                    </a:lnTo>
                    <a:lnTo>
                      <a:pt x="6681" y="130"/>
                    </a:lnTo>
                    <a:lnTo>
                      <a:pt x="6681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81" y="128"/>
                    </a:lnTo>
                    <a:lnTo>
                      <a:pt x="6681" y="130"/>
                    </a:lnTo>
                    <a:lnTo>
                      <a:pt x="6681" y="130"/>
                    </a:lnTo>
                    <a:lnTo>
                      <a:pt x="6681" y="128"/>
                    </a:lnTo>
                    <a:lnTo>
                      <a:pt x="6681" y="128"/>
                    </a:lnTo>
                    <a:lnTo>
                      <a:pt x="6681" y="128"/>
                    </a:lnTo>
                    <a:lnTo>
                      <a:pt x="6681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lnTo>
                      <a:pt x="6679" y="128"/>
                    </a:lnTo>
                    <a:close/>
                    <a:moveTo>
                      <a:pt x="6691" y="135"/>
                    </a:move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lnTo>
                      <a:pt x="6691" y="135"/>
                    </a:lnTo>
                    <a:close/>
                    <a:moveTo>
                      <a:pt x="6689" y="160"/>
                    </a:moveTo>
                    <a:lnTo>
                      <a:pt x="6689" y="160"/>
                    </a:lnTo>
                    <a:lnTo>
                      <a:pt x="6688" y="160"/>
                    </a:lnTo>
                    <a:lnTo>
                      <a:pt x="6688" y="160"/>
                    </a:lnTo>
                    <a:lnTo>
                      <a:pt x="6688" y="158"/>
                    </a:lnTo>
                    <a:lnTo>
                      <a:pt x="6688" y="158"/>
                    </a:lnTo>
                    <a:lnTo>
                      <a:pt x="6689" y="158"/>
                    </a:lnTo>
                    <a:lnTo>
                      <a:pt x="6689" y="160"/>
                    </a:lnTo>
                    <a:lnTo>
                      <a:pt x="6689" y="160"/>
                    </a:lnTo>
                    <a:lnTo>
                      <a:pt x="6689" y="160"/>
                    </a:lnTo>
                    <a:close/>
                    <a:moveTo>
                      <a:pt x="6671" y="160"/>
                    </a:move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lnTo>
                      <a:pt x="6671" y="160"/>
                    </a:lnTo>
                    <a:close/>
                    <a:moveTo>
                      <a:pt x="6626" y="164"/>
                    </a:move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lnTo>
                      <a:pt x="6626" y="164"/>
                    </a:lnTo>
                    <a:close/>
                    <a:moveTo>
                      <a:pt x="2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6385" y="15"/>
                    </a:moveTo>
                    <a:lnTo>
                      <a:pt x="6385" y="15"/>
                    </a:lnTo>
                    <a:lnTo>
                      <a:pt x="6383" y="15"/>
                    </a:lnTo>
                    <a:lnTo>
                      <a:pt x="6385" y="15"/>
                    </a:lnTo>
                    <a:lnTo>
                      <a:pt x="6385" y="15"/>
                    </a:lnTo>
                    <a:lnTo>
                      <a:pt x="6385" y="15"/>
                    </a:lnTo>
                    <a:lnTo>
                      <a:pt x="6385" y="15"/>
                    </a:lnTo>
                    <a:close/>
                    <a:moveTo>
                      <a:pt x="6383" y="17"/>
                    </a:moveTo>
                    <a:lnTo>
                      <a:pt x="6381" y="17"/>
                    </a:lnTo>
                    <a:lnTo>
                      <a:pt x="6381" y="17"/>
                    </a:lnTo>
                    <a:lnTo>
                      <a:pt x="6381" y="17"/>
                    </a:lnTo>
                    <a:lnTo>
                      <a:pt x="6383" y="17"/>
                    </a:lnTo>
                    <a:lnTo>
                      <a:pt x="6383" y="17"/>
                    </a:lnTo>
                    <a:lnTo>
                      <a:pt x="6383" y="17"/>
                    </a:lnTo>
                    <a:lnTo>
                      <a:pt x="6383" y="17"/>
                    </a:lnTo>
                    <a:close/>
                    <a:moveTo>
                      <a:pt x="40" y="39"/>
                    </a:moveTo>
                    <a:lnTo>
                      <a:pt x="43" y="41"/>
                    </a:lnTo>
                    <a:lnTo>
                      <a:pt x="41" y="43"/>
                    </a:lnTo>
                    <a:lnTo>
                      <a:pt x="38" y="41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0" y="37"/>
                    </a:lnTo>
                    <a:lnTo>
                      <a:pt x="40" y="39"/>
                    </a:lnTo>
                    <a:lnTo>
                      <a:pt x="40" y="39"/>
                    </a:lnTo>
                    <a:close/>
                    <a:moveTo>
                      <a:pt x="6387" y="39"/>
                    </a:moveTo>
                    <a:lnTo>
                      <a:pt x="6387" y="41"/>
                    </a:lnTo>
                    <a:lnTo>
                      <a:pt x="6385" y="39"/>
                    </a:lnTo>
                    <a:lnTo>
                      <a:pt x="6385" y="37"/>
                    </a:lnTo>
                    <a:lnTo>
                      <a:pt x="6385" y="37"/>
                    </a:lnTo>
                    <a:lnTo>
                      <a:pt x="6385" y="37"/>
                    </a:lnTo>
                    <a:lnTo>
                      <a:pt x="6385" y="39"/>
                    </a:lnTo>
                    <a:lnTo>
                      <a:pt x="6385" y="39"/>
                    </a:lnTo>
                    <a:lnTo>
                      <a:pt x="6387" y="39"/>
                    </a:lnTo>
                    <a:close/>
                    <a:moveTo>
                      <a:pt x="6387" y="43"/>
                    </a:moveTo>
                    <a:lnTo>
                      <a:pt x="6387" y="43"/>
                    </a:lnTo>
                    <a:lnTo>
                      <a:pt x="6387" y="43"/>
                    </a:lnTo>
                    <a:lnTo>
                      <a:pt x="6387" y="41"/>
                    </a:lnTo>
                    <a:lnTo>
                      <a:pt x="6387" y="41"/>
                    </a:lnTo>
                    <a:lnTo>
                      <a:pt x="6387" y="41"/>
                    </a:lnTo>
                    <a:lnTo>
                      <a:pt x="6387" y="41"/>
                    </a:lnTo>
                    <a:lnTo>
                      <a:pt x="6387" y="41"/>
                    </a:lnTo>
                    <a:lnTo>
                      <a:pt x="6387" y="43"/>
                    </a:lnTo>
                    <a:lnTo>
                      <a:pt x="6387" y="43"/>
                    </a:lnTo>
                    <a:close/>
                    <a:moveTo>
                      <a:pt x="6387" y="49"/>
                    </a:moveTo>
                    <a:lnTo>
                      <a:pt x="6387" y="49"/>
                    </a:lnTo>
                    <a:lnTo>
                      <a:pt x="6387" y="49"/>
                    </a:lnTo>
                    <a:lnTo>
                      <a:pt x="6388" y="48"/>
                    </a:lnTo>
                    <a:lnTo>
                      <a:pt x="6388" y="48"/>
                    </a:lnTo>
                    <a:lnTo>
                      <a:pt x="6390" y="48"/>
                    </a:lnTo>
                    <a:lnTo>
                      <a:pt x="6390" y="49"/>
                    </a:lnTo>
                    <a:lnTo>
                      <a:pt x="6390" y="49"/>
                    </a:lnTo>
                    <a:lnTo>
                      <a:pt x="6388" y="49"/>
                    </a:lnTo>
                    <a:lnTo>
                      <a:pt x="6387" y="49"/>
                    </a:lnTo>
                    <a:lnTo>
                      <a:pt x="6387" y="49"/>
                    </a:lnTo>
                    <a:close/>
                    <a:moveTo>
                      <a:pt x="6387" y="56"/>
                    </a:moveTo>
                    <a:lnTo>
                      <a:pt x="6388" y="56"/>
                    </a:lnTo>
                    <a:lnTo>
                      <a:pt x="6388" y="56"/>
                    </a:lnTo>
                    <a:lnTo>
                      <a:pt x="6387" y="58"/>
                    </a:lnTo>
                    <a:lnTo>
                      <a:pt x="6387" y="60"/>
                    </a:lnTo>
                    <a:lnTo>
                      <a:pt x="6385" y="58"/>
                    </a:lnTo>
                    <a:lnTo>
                      <a:pt x="6387" y="58"/>
                    </a:lnTo>
                    <a:lnTo>
                      <a:pt x="6387" y="56"/>
                    </a:lnTo>
                    <a:lnTo>
                      <a:pt x="6387" y="56"/>
                    </a:lnTo>
                    <a:lnTo>
                      <a:pt x="6387" y="56"/>
                    </a:lnTo>
                    <a:lnTo>
                      <a:pt x="6387" y="56"/>
                    </a:lnTo>
                    <a:lnTo>
                      <a:pt x="6387" y="54"/>
                    </a:lnTo>
                    <a:lnTo>
                      <a:pt x="6387" y="54"/>
                    </a:lnTo>
                    <a:lnTo>
                      <a:pt x="6387" y="56"/>
                    </a:lnTo>
                    <a:lnTo>
                      <a:pt x="6387" y="56"/>
                    </a:lnTo>
                    <a:close/>
                    <a:moveTo>
                      <a:pt x="6416" y="90"/>
                    </a:moveTo>
                    <a:lnTo>
                      <a:pt x="6414" y="90"/>
                    </a:lnTo>
                    <a:lnTo>
                      <a:pt x="6414" y="90"/>
                    </a:lnTo>
                    <a:lnTo>
                      <a:pt x="6414" y="89"/>
                    </a:lnTo>
                    <a:lnTo>
                      <a:pt x="6414" y="87"/>
                    </a:lnTo>
                    <a:lnTo>
                      <a:pt x="6412" y="87"/>
                    </a:lnTo>
                    <a:lnTo>
                      <a:pt x="6412" y="85"/>
                    </a:lnTo>
                    <a:lnTo>
                      <a:pt x="6412" y="85"/>
                    </a:lnTo>
                    <a:lnTo>
                      <a:pt x="6414" y="87"/>
                    </a:lnTo>
                    <a:lnTo>
                      <a:pt x="6414" y="87"/>
                    </a:lnTo>
                    <a:lnTo>
                      <a:pt x="6414" y="89"/>
                    </a:lnTo>
                    <a:lnTo>
                      <a:pt x="6416" y="90"/>
                    </a:lnTo>
                    <a:lnTo>
                      <a:pt x="6416" y="90"/>
                    </a:lnTo>
                    <a:close/>
                    <a:moveTo>
                      <a:pt x="6320" y="92"/>
                    </a:moveTo>
                    <a:lnTo>
                      <a:pt x="6320" y="92"/>
                    </a:lnTo>
                    <a:lnTo>
                      <a:pt x="6320" y="90"/>
                    </a:lnTo>
                    <a:lnTo>
                      <a:pt x="6320" y="90"/>
                    </a:lnTo>
                    <a:lnTo>
                      <a:pt x="6320" y="90"/>
                    </a:lnTo>
                    <a:lnTo>
                      <a:pt x="6320" y="90"/>
                    </a:lnTo>
                    <a:lnTo>
                      <a:pt x="6320" y="92"/>
                    </a:lnTo>
                    <a:lnTo>
                      <a:pt x="6320" y="92"/>
                    </a:lnTo>
                    <a:close/>
                    <a:moveTo>
                      <a:pt x="6421" y="97"/>
                    </a:moveTo>
                    <a:lnTo>
                      <a:pt x="6421" y="99"/>
                    </a:lnTo>
                    <a:lnTo>
                      <a:pt x="6419" y="99"/>
                    </a:lnTo>
                    <a:lnTo>
                      <a:pt x="6419" y="99"/>
                    </a:lnTo>
                    <a:lnTo>
                      <a:pt x="6419" y="97"/>
                    </a:lnTo>
                    <a:lnTo>
                      <a:pt x="6419" y="95"/>
                    </a:lnTo>
                    <a:lnTo>
                      <a:pt x="6419" y="97"/>
                    </a:lnTo>
                    <a:lnTo>
                      <a:pt x="6421" y="97"/>
                    </a:lnTo>
                    <a:lnTo>
                      <a:pt x="6421" y="97"/>
                    </a:lnTo>
                    <a:close/>
                    <a:moveTo>
                      <a:pt x="86" y="152"/>
                    </a:moveTo>
                    <a:lnTo>
                      <a:pt x="86" y="153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6" y="152"/>
                    </a:lnTo>
                    <a:lnTo>
                      <a:pt x="86" y="152"/>
                    </a:lnTo>
                    <a:close/>
                    <a:moveTo>
                      <a:pt x="69" y="182"/>
                    </a:moveTo>
                    <a:lnTo>
                      <a:pt x="69" y="182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9" y="182"/>
                    </a:lnTo>
                    <a:lnTo>
                      <a:pt x="69" y="182"/>
                    </a:lnTo>
                    <a:lnTo>
                      <a:pt x="69" y="182"/>
                    </a:lnTo>
                    <a:lnTo>
                      <a:pt x="69" y="182"/>
                    </a:lnTo>
                    <a:close/>
                    <a:moveTo>
                      <a:pt x="147" y="293"/>
                    </a:moveTo>
                    <a:lnTo>
                      <a:pt x="147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46" y="293"/>
                    </a:lnTo>
                    <a:lnTo>
                      <a:pt x="147" y="293"/>
                    </a:lnTo>
                    <a:lnTo>
                      <a:pt x="147" y="293"/>
                    </a:lnTo>
                    <a:lnTo>
                      <a:pt x="147" y="29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24"/>
              <p:cNvSpPr>
                <a:spLocks noEditPoints="1"/>
              </p:cNvSpPr>
              <p:nvPr/>
            </p:nvSpPr>
            <p:spPr bwMode="auto">
              <a:xfrm>
                <a:off x="4466" y="3265"/>
                <a:ext cx="24" cy="21"/>
              </a:xfrm>
              <a:custGeom>
                <a:avLst/>
                <a:gdLst>
                  <a:gd name="T0" fmla="*/ 5 w 24"/>
                  <a:gd name="T1" fmla="*/ 12 h 21"/>
                  <a:gd name="T2" fmla="*/ 4 w 24"/>
                  <a:gd name="T3" fmla="*/ 12 h 21"/>
                  <a:gd name="T4" fmla="*/ 2 w 24"/>
                  <a:gd name="T5" fmla="*/ 11 h 21"/>
                  <a:gd name="T6" fmla="*/ 2 w 24"/>
                  <a:gd name="T7" fmla="*/ 11 h 21"/>
                  <a:gd name="T8" fmla="*/ 0 w 24"/>
                  <a:gd name="T9" fmla="*/ 9 h 21"/>
                  <a:gd name="T10" fmla="*/ 0 w 24"/>
                  <a:gd name="T11" fmla="*/ 2 h 21"/>
                  <a:gd name="T12" fmla="*/ 0 w 24"/>
                  <a:gd name="T13" fmla="*/ 2 h 21"/>
                  <a:gd name="T14" fmla="*/ 2 w 24"/>
                  <a:gd name="T15" fmla="*/ 2 h 21"/>
                  <a:gd name="T16" fmla="*/ 2 w 24"/>
                  <a:gd name="T17" fmla="*/ 0 h 21"/>
                  <a:gd name="T18" fmla="*/ 4 w 24"/>
                  <a:gd name="T19" fmla="*/ 2 h 21"/>
                  <a:gd name="T20" fmla="*/ 4 w 24"/>
                  <a:gd name="T21" fmla="*/ 6 h 21"/>
                  <a:gd name="T22" fmla="*/ 4 w 24"/>
                  <a:gd name="T23" fmla="*/ 9 h 21"/>
                  <a:gd name="T24" fmla="*/ 5 w 24"/>
                  <a:gd name="T25" fmla="*/ 11 h 21"/>
                  <a:gd name="T26" fmla="*/ 5 w 24"/>
                  <a:gd name="T27" fmla="*/ 12 h 21"/>
                  <a:gd name="T28" fmla="*/ 24 w 24"/>
                  <a:gd name="T29" fmla="*/ 16 h 21"/>
                  <a:gd name="T30" fmla="*/ 24 w 24"/>
                  <a:gd name="T31" fmla="*/ 17 h 21"/>
                  <a:gd name="T32" fmla="*/ 24 w 24"/>
                  <a:gd name="T33" fmla="*/ 19 h 21"/>
                  <a:gd name="T34" fmla="*/ 24 w 24"/>
                  <a:gd name="T35" fmla="*/ 21 h 21"/>
                  <a:gd name="T36" fmla="*/ 24 w 24"/>
                  <a:gd name="T37" fmla="*/ 19 h 21"/>
                  <a:gd name="T38" fmla="*/ 23 w 24"/>
                  <a:gd name="T39" fmla="*/ 19 h 21"/>
                  <a:gd name="T40" fmla="*/ 19 w 24"/>
                  <a:gd name="T41" fmla="*/ 17 h 21"/>
                  <a:gd name="T42" fmla="*/ 21 w 24"/>
                  <a:gd name="T43" fmla="*/ 17 h 21"/>
                  <a:gd name="T44" fmla="*/ 21 w 24"/>
                  <a:gd name="T45" fmla="*/ 17 h 21"/>
                  <a:gd name="T46" fmla="*/ 23 w 24"/>
                  <a:gd name="T47" fmla="*/ 17 h 21"/>
                  <a:gd name="T48" fmla="*/ 23 w 24"/>
                  <a:gd name="T49" fmla="*/ 16 h 21"/>
                  <a:gd name="T50" fmla="*/ 23 w 24"/>
                  <a:gd name="T51" fmla="*/ 16 h 21"/>
                  <a:gd name="T52" fmla="*/ 24 w 24"/>
                  <a:gd name="T53" fmla="*/ 14 h 21"/>
                  <a:gd name="T54" fmla="*/ 24 w 24"/>
                  <a:gd name="T55" fmla="*/ 16 h 21"/>
                  <a:gd name="T56" fmla="*/ 24 w 24"/>
                  <a:gd name="T57" fmla="*/ 16 h 21"/>
                  <a:gd name="T58" fmla="*/ 11 w 24"/>
                  <a:gd name="T59" fmla="*/ 19 h 21"/>
                  <a:gd name="T60" fmla="*/ 12 w 24"/>
                  <a:gd name="T61" fmla="*/ 21 h 21"/>
                  <a:gd name="T62" fmla="*/ 9 w 24"/>
                  <a:gd name="T63" fmla="*/ 21 h 21"/>
                  <a:gd name="T64" fmla="*/ 7 w 24"/>
                  <a:gd name="T65" fmla="*/ 19 h 21"/>
                  <a:gd name="T66" fmla="*/ 7 w 24"/>
                  <a:gd name="T67" fmla="*/ 17 h 21"/>
                  <a:gd name="T68" fmla="*/ 9 w 24"/>
                  <a:gd name="T69" fmla="*/ 19 h 21"/>
                  <a:gd name="T70" fmla="*/ 11 w 24"/>
                  <a:gd name="T71" fmla="*/ 19 h 21"/>
                  <a:gd name="T72" fmla="*/ 11 w 24"/>
                  <a:gd name="T7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21">
                    <a:moveTo>
                      <a:pt x="5" y="12"/>
                    </a:moveTo>
                    <a:lnTo>
                      <a:pt x="4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2"/>
                    </a:lnTo>
                    <a:close/>
                    <a:moveTo>
                      <a:pt x="24" y="16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11" y="19"/>
                    </a:moveTo>
                    <a:lnTo>
                      <a:pt x="12" y="21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25"/>
              <p:cNvSpPr>
                <a:spLocks noEditPoints="1"/>
              </p:cNvSpPr>
              <p:nvPr/>
            </p:nvSpPr>
            <p:spPr bwMode="auto">
              <a:xfrm>
                <a:off x="2428" y="2713"/>
                <a:ext cx="7" cy="5"/>
              </a:xfrm>
              <a:custGeom>
                <a:avLst/>
                <a:gdLst>
                  <a:gd name="T0" fmla="*/ 4 w 7"/>
                  <a:gd name="T1" fmla="*/ 4 h 5"/>
                  <a:gd name="T2" fmla="*/ 4 w 7"/>
                  <a:gd name="T3" fmla="*/ 4 h 5"/>
                  <a:gd name="T4" fmla="*/ 4 w 7"/>
                  <a:gd name="T5" fmla="*/ 2 h 5"/>
                  <a:gd name="T6" fmla="*/ 2 w 7"/>
                  <a:gd name="T7" fmla="*/ 2 h 5"/>
                  <a:gd name="T8" fmla="*/ 0 w 7"/>
                  <a:gd name="T9" fmla="*/ 0 h 5"/>
                  <a:gd name="T10" fmla="*/ 0 w 7"/>
                  <a:gd name="T11" fmla="*/ 0 h 5"/>
                  <a:gd name="T12" fmla="*/ 0 w 7"/>
                  <a:gd name="T13" fmla="*/ 0 h 5"/>
                  <a:gd name="T14" fmla="*/ 0 w 7"/>
                  <a:gd name="T15" fmla="*/ 0 h 5"/>
                  <a:gd name="T16" fmla="*/ 2 w 7"/>
                  <a:gd name="T17" fmla="*/ 0 h 5"/>
                  <a:gd name="T18" fmla="*/ 4 w 7"/>
                  <a:gd name="T19" fmla="*/ 0 h 5"/>
                  <a:gd name="T20" fmla="*/ 4 w 7"/>
                  <a:gd name="T21" fmla="*/ 2 h 5"/>
                  <a:gd name="T22" fmla="*/ 4 w 7"/>
                  <a:gd name="T23" fmla="*/ 2 h 5"/>
                  <a:gd name="T24" fmla="*/ 4 w 7"/>
                  <a:gd name="T25" fmla="*/ 4 h 5"/>
                  <a:gd name="T26" fmla="*/ 4 w 7"/>
                  <a:gd name="T27" fmla="*/ 4 h 5"/>
                  <a:gd name="T28" fmla="*/ 7 w 7"/>
                  <a:gd name="T29" fmla="*/ 5 h 5"/>
                  <a:gd name="T30" fmla="*/ 5 w 7"/>
                  <a:gd name="T31" fmla="*/ 5 h 5"/>
                  <a:gd name="T32" fmla="*/ 5 w 7"/>
                  <a:gd name="T33" fmla="*/ 5 h 5"/>
                  <a:gd name="T34" fmla="*/ 5 w 7"/>
                  <a:gd name="T35" fmla="*/ 4 h 5"/>
                  <a:gd name="T36" fmla="*/ 5 w 7"/>
                  <a:gd name="T37" fmla="*/ 4 h 5"/>
                  <a:gd name="T38" fmla="*/ 7 w 7"/>
                  <a:gd name="T39" fmla="*/ 4 h 5"/>
                  <a:gd name="T40" fmla="*/ 7 w 7"/>
                  <a:gd name="T41" fmla="*/ 5 h 5"/>
                  <a:gd name="T42" fmla="*/ 7 w 7"/>
                  <a:gd name="T4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7" y="5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26"/>
              <p:cNvSpPr>
                <a:spLocks noEditPoints="1"/>
              </p:cNvSpPr>
              <p:nvPr/>
            </p:nvSpPr>
            <p:spPr bwMode="auto">
              <a:xfrm>
                <a:off x="6025" y="2140"/>
                <a:ext cx="122" cy="133"/>
              </a:xfrm>
              <a:custGeom>
                <a:avLst/>
                <a:gdLst>
                  <a:gd name="T0" fmla="*/ 120 w 122"/>
                  <a:gd name="T1" fmla="*/ 17 h 133"/>
                  <a:gd name="T2" fmla="*/ 113 w 122"/>
                  <a:gd name="T3" fmla="*/ 21 h 133"/>
                  <a:gd name="T4" fmla="*/ 106 w 122"/>
                  <a:gd name="T5" fmla="*/ 29 h 133"/>
                  <a:gd name="T6" fmla="*/ 103 w 122"/>
                  <a:gd name="T7" fmla="*/ 41 h 133"/>
                  <a:gd name="T8" fmla="*/ 96 w 122"/>
                  <a:gd name="T9" fmla="*/ 58 h 133"/>
                  <a:gd name="T10" fmla="*/ 82 w 122"/>
                  <a:gd name="T11" fmla="*/ 69 h 133"/>
                  <a:gd name="T12" fmla="*/ 72 w 122"/>
                  <a:gd name="T13" fmla="*/ 75 h 133"/>
                  <a:gd name="T14" fmla="*/ 60 w 122"/>
                  <a:gd name="T15" fmla="*/ 87 h 133"/>
                  <a:gd name="T16" fmla="*/ 58 w 122"/>
                  <a:gd name="T17" fmla="*/ 94 h 133"/>
                  <a:gd name="T18" fmla="*/ 65 w 122"/>
                  <a:gd name="T19" fmla="*/ 99 h 133"/>
                  <a:gd name="T20" fmla="*/ 76 w 122"/>
                  <a:gd name="T21" fmla="*/ 109 h 133"/>
                  <a:gd name="T22" fmla="*/ 72 w 122"/>
                  <a:gd name="T23" fmla="*/ 118 h 133"/>
                  <a:gd name="T24" fmla="*/ 65 w 122"/>
                  <a:gd name="T25" fmla="*/ 118 h 133"/>
                  <a:gd name="T26" fmla="*/ 52 w 122"/>
                  <a:gd name="T27" fmla="*/ 120 h 133"/>
                  <a:gd name="T28" fmla="*/ 45 w 122"/>
                  <a:gd name="T29" fmla="*/ 128 h 133"/>
                  <a:gd name="T30" fmla="*/ 41 w 122"/>
                  <a:gd name="T31" fmla="*/ 132 h 133"/>
                  <a:gd name="T32" fmla="*/ 33 w 122"/>
                  <a:gd name="T33" fmla="*/ 130 h 133"/>
                  <a:gd name="T34" fmla="*/ 22 w 122"/>
                  <a:gd name="T35" fmla="*/ 130 h 133"/>
                  <a:gd name="T36" fmla="*/ 17 w 122"/>
                  <a:gd name="T37" fmla="*/ 130 h 133"/>
                  <a:gd name="T38" fmla="*/ 17 w 122"/>
                  <a:gd name="T39" fmla="*/ 125 h 133"/>
                  <a:gd name="T40" fmla="*/ 7 w 122"/>
                  <a:gd name="T41" fmla="*/ 123 h 133"/>
                  <a:gd name="T42" fmla="*/ 12 w 122"/>
                  <a:gd name="T43" fmla="*/ 115 h 133"/>
                  <a:gd name="T44" fmla="*/ 22 w 122"/>
                  <a:gd name="T45" fmla="*/ 109 h 133"/>
                  <a:gd name="T46" fmla="*/ 16 w 122"/>
                  <a:gd name="T47" fmla="*/ 104 h 133"/>
                  <a:gd name="T48" fmla="*/ 16 w 122"/>
                  <a:gd name="T49" fmla="*/ 87 h 133"/>
                  <a:gd name="T50" fmla="*/ 7 w 122"/>
                  <a:gd name="T51" fmla="*/ 86 h 133"/>
                  <a:gd name="T52" fmla="*/ 0 w 122"/>
                  <a:gd name="T53" fmla="*/ 81 h 133"/>
                  <a:gd name="T54" fmla="*/ 2 w 122"/>
                  <a:gd name="T55" fmla="*/ 72 h 133"/>
                  <a:gd name="T56" fmla="*/ 12 w 122"/>
                  <a:gd name="T57" fmla="*/ 65 h 133"/>
                  <a:gd name="T58" fmla="*/ 17 w 122"/>
                  <a:gd name="T59" fmla="*/ 60 h 133"/>
                  <a:gd name="T60" fmla="*/ 24 w 122"/>
                  <a:gd name="T61" fmla="*/ 57 h 133"/>
                  <a:gd name="T62" fmla="*/ 31 w 122"/>
                  <a:gd name="T63" fmla="*/ 55 h 133"/>
                  <a:gd name="T64" fmla="*/ 38 w 122"/>
                  <a:gd name="T65" fmla="*/ 46 h 133"/>
                  <a:gd name="T66" fmla="*/ 41 w 122"/>
                  <a:gd name="T67" fmla="*/ 40 h 133"/>
                  <a:gd name="T68" fmla="*/ 45 w 122"/>
                  <a:gd name="T69" fmla="*/ 33 h 133"/>
                  <a:gd name="T70" fmla="*/ 50 w 122"/>
                  <a:gd name="T71" fmla="*/ 33 h 133"/>
                  <a:gd name="T72" fmla="*/ 53 w 122"/>
                  <a:gd name="T73" fmla="*/ 38 h 133"/>
                  <a:gd name="T74" fmla="*/ 64 w 122"/>
                  <a:gd name="T75" fmla="*/ 41 h 133"/>
                  <a:gd name="T76" fmla="*/ 72 w 122"/>
                  <a:gd name="T77" fmla="*/ 41 h 133"/>
                  <a:gd name="T78" fmla="*/ 74 w 122"/>
                  <a:gd name="T79" fmla="*/ 34 h 133"/>
                  <a:gd name="T80" fmla="*/ 70 w 122"/>
                  <a:gd name="T81" fmla="*/ 29 h 133"/>
                  <a:gd name="T82" fmla="*/ 77 w 122"/>
                  <a:gd name="T83" fmla="*/ 26 h 133"/>
                  <a:gd name="T84" fmla="*/ 87 w 122"/>
                  <a:gd name="T85" fmla="*/ 24 h 133"/>
                  <a:gd name="T86" fmla="*/ 93 w 122"/>
                  <a:gd name="T87" fmla="*/ 19 h 133"/>
                  <a:gd name="T88" fmla="*/ 98 w 122"/>
                  <a:gd name="T89" fmla="*/ 16 h 133"/>
                  <a:gd name="T90" fmla="*/ 103 w 122"/>
                  <a:gd name="T91" fmla="*/ 14 h 133"/>
                  <a:gd name="T92" fmla="*/ 105 w 122"/>
                  <a:gd name="T93" fmla="*/ 4 h 133"/>
                  <a:gd name="T94" fmla="*/ 108 w 122"/>
                  <a:gd name="T95" fmla="*/ 2 h 133"/>
                  <a:gd name="T96" fmla="*/ 113 w 122"/>
                  <a:gd name="T97" fmla="*/ 4 h 133"/>
                  <a:gd name="T98" fmla="*/ 118 w 122"/>
                  <a:gd name="T99" fmla="*/ 12 h 133"/>
                  <a:gd name="T100" fmla="*/ 9 w 122"/>
                  <a:gd name="T101" fmla="*/ 8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2" h="133">
                    <a:moveTo>
                      <a:pt x="118" y="12"/>
                    </a:moveTo>
                    <a:lnTo>
                      <a:pt x="118" y="14"/>
                    </a:lnTo>
                    <a:lnTo>
                      <a:pt x="120" y="16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2" y="19"/>
                    </a:lnTo>
                    <a:lnTo>
                      <a:pt x="120" y="19"/>
                    </a:lnTo>
                    <a:lnTo>
                      <a:pt x="118" y="19"/>
                    </a:lnTo>
                    <a:lnTo>
                      <a:pt x="117" y="19"/>
                    </a:lnTo>
                    <a:lnTo>
                      <a:pt x="113" y="21"/>
                    </a:lnTo>
                    <a:lnTo>
                      <a:pt x="113" y="21"/>
                    </a:lnTo>
                    <a:lnTo>
                      <a:pt x="111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3" y="34"/>
                    </a:lnTo>
                    <a:lnTo>
                      <a:pt x="101" y="36"/>
                    </a:lnTo>
                    <a:lnTo>
                      <a:pt x="101" y="40"/>
                    </a:lnTo>
                    <a:lnTo>
                      <a:pt x="103" y="41"/>
                    </a:lnTo>
                    <a:lnTo>
                      <a:pt x="103" y="45"/>
                    </a:lnTo>
                    <a:lnTo>
                      <a:pt x="103" y="48"/>
                    </a:lnTo>
                    <a:lnTo>
                      <a:pt x="103" y="53"/>
                    </a:lnTo>
                    <a:lnTo>
                      <a:pt x="103" y="55"/>
                    </a:lnTo>
                    <a:lnTo>
                      <a:pt x="96" y="58"/>
                    </a:lnTo>
                    <a:lnTo>
                      <a:pt x="93" y="60"/>
                    </a:lnTo>
                    <a:lnTo>
                      <a:pt x="91" y="65"/>
                    </a:lnTo>
                    <a:lnTo>
                      <a:pt x="87" y="67"/>
                    </a:lnTo>
                    <a:lnTo>
                      <a:pt x="86" y="69"/>
                    </a:lnTo>
                    <a:lnTo>
                      <a:pt x="82" y="69"/>
                    </a:lnTo>
                    <a:lnTo>
                      <a:pt x="81" y="72"/>
                    </a:lnTo>
                    <a:lnTo>
                      <a:pt x="79" y="74"/>
                    </a:lnTo>
                    <a:lnTo>
                      <a:pt x="77" y="75"/>
                    </a:lnTo>
                    <a:lnTo>
                      <a:pt x="76" y="75"/>
                    </a:lnTo>
                    <a:lnTo>
                      <a:pt x="72" y="75"/>
                    </a:lnTo>
                    <a:lnTo>
                      <a:pt x="69" y="77"/>
                    </a:lnTo>
                    <a:lnTo>
                      <a:pt x="67" y="79"/>
                    </a:lnTo>
                    <a:lnTo>
                      <a:pt x="62" y="82"/>
                    </a:lnTo>
                    <a:lnTo>
                      <a:pt x="60" y="84"/>
                    </a:lnTo>
                    <a:lnTo>
                      <a:pt x="60" y="87"/>
                    </a:lnTo>
                    <a:lnTo>
                      <a:pt x="60" y="91"/>
                    </a:lnTo>
                    <a:lnTo>
                      <a:pt x="60" y="92"/>
                    </a:lnTo>
                    <a:lnTo>
                      <a:pt x="58" y="92"/>
                    </a:lnTo>
                    <a:lnTo>
                      <a:pt x="58" y="92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4" y="99"/>
                    </a:lnTo>
                    <a:lnTo>
                      <a:pt x="65" y="99"/>
                    </a:lnTo>
                    <a:lnTo>
                      <a:pt x="69" y="104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4" y="108"/>
                    </a:lnTo>
                    <a:lnTo>
                      <a:pt x="76" y="109"/>
                    </a:lnTo>
                    <a:lnTo>
                      <a:pt x="77" y="111"/>
                    </a:lnTo>
                    <a:lnTo>
                      <a:pt x="76" y="111"/>
                    </a:lnTo>
                    <a:lnTo>
                      <a:pt x="76" y="113"/>
                    </a:lnTo>
                    <a:lnTo>
                      <a:pt x="74" y="116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0" y="118"/>
                    </a:lnTo>
                    <a:lnTo>
                      <a:pt x="67" y="118"/>
                    </a:lnTo>
                    <a:lnTo>
                      <a:pt x="65" y="118"/>
                    </a:lnTo>
                    <a:lnTo>
                      <a:pt x="65" y="118"/>
                    </a:lnTo>
                    <a:lnTo>
                      <a:pt x="62" y="118"/>
                    </a:lnTo>
                    <a:lnTo>
                      <a:pt x="60" y="118"/>
                    </a:lnTo>
                    <a:lnTo>
                      <a:pt x="57" y="118"/>
                    </a:lnTo>
                    <a:lnTo>
                      <a:pt x="53" y="118"/>
                    </a:lnTo>
                    <a:lnTo>
                      <a:pt x="52" y="120"/>
                    </a:lnTo>
                    <a:lnTo>
                      <a:pt x="50" y="120"/>
                    </a:lnTo>
                    <a:lnTo>
                      <a:pt x="50" y="121"/>
                    </a:lnTo>
                    <a:lnTo>
                      <a:pt x="48" y="123"/>
                    </a:lnTo>
                    <a:lnTo>
                      <a:pt x="46" y="127"/>
                    </a:lnTo>
                    <a:lnTo>
                      <a:pt x="45" y="128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3" y="132"/>
                    </a:lnTo>
                    <a:lnTo>
                      <a:pt x="43" y="132"/>
                    </a:lnTo>
                    <a:lnTo>
                      <a:pt x="41" y="132"/>
                    </a:lnTo>
                    <a:lnTo>
                      <a:pt x="38" y="128"/>
                    </a:lnTo>
                    <a:lnTo>
                      <a:pt x="34" y="130"/>
                    </a:lnTo>
                    <a:lnTo>
                      <a:pt x="34" y="132"/>
                    </a:lnTo>
                    <a:lnTo>
                      <a:pt x="33" y="132"/>
                    </a:lnTo>
                    <a:lnTo>
                      <a:pt x="33" y="130"/>
                    </a:lnTo>
                    <a:lnTo>
                      <a:pt x="29" y="128"/>
                    </a:lnTo>
                    <a:lnTo>
                      <a:pt x="26" y="127"/>
                    </a:lnTo>
                    <a:lnTo>
                      <a:pt x="26" y="127"/>
                    </a:lnTo>
                    <a:lnTo>
                      <a:pt x="24" y="128"/>
                    </a:lnTo>
                    <a:lnTo>
                      <a:pt x="22" y="130"/>
                    </a:lnTo>
                    <a:lnTo>
                      <a:pt x="21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2"/>
                    </a:lnTo>
                    <a:lnTo>
                      <a:pt x="17" y="130"/>
                    </a:lnTo>
                    <a:lnTo>
                      <a:pt x="14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6" y="125"/>
                    </a:lnTo>
                    <a:lnTo>
                      <a:pt x="17" y="125"/>
                    </a:lnTo>
                    <a:lnTo>
                      <a:pt x="16" y="125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10" y="123"/>
                    </a:lnTo>
                    <a:lnTo>
                      <a:pt x="7" y="123"/>
                    </a:lnTo>
                    <a:lnTo>
                      <a:pt x="5" y="123"/>
                    </a:lnTo>
                    <a:lnTo>
                      <a:pt x="9" y="120"/>
                    </a:lnTo>
                    <a:lnTo>
                      <a:pt x="10" y="118"/>
                    </a:lnTo>
                    <a:lnTo>
                      <a:pt x="9" y="118"/>
                    </a:lnTo>
                    <a:lnTo>
                      <a:pt x="12" y="115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9" y="109"/>
                    </a:lnTo>
                    <a:lnTo>
                      <a:pt x="21" y="109"/>
                    </a:lnTo>
                    <a:lnTo>
                      <a:pt x="22" y="109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17" y="108"/>
                    </a:lnTo>
                    <a:lnTo>
                      <a:pt x="16" y="106"/>
                    </a:lnTo>
                    <a:lnTo>
                      <a:pt x="16" y="104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9" y="91"/>
                    </a:lnTo>
                    <a:lnTo>
                      <a:pt x="19" y="89"/>
                    </a:lnTo>
                    <a:lnTo>
                      <a:pt x="16" y="87"/>
                    </a:lnTo>
                    <a:lnTo>
                      <a:pt x="14" y="87"/>
                    </a:lnTo>
                    <a:lnTo>
                      <a:pt x="9" y="84"/>
                    </a:lnTo>
                    <a:lnTo>
                      <a:pt x="7" y="82"/>
                    </a:lnTo>
                    <a:lnTo>
                      <a:pt x="7" y="84"/>
                    </a:lnTo>
                    <a:lnTo>
                      <a:pt x="7" y="86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6" y="62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8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6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5" y="38"/>
                    </a:lnTo>
                    <a:lnTo>
                      <a:pt x="58" y="40"/>
                    </a:lnTo>
                    <a:lnTo>
                      <a:pt x="60" y="40"/>
                    </a:lnTo>
                    <a:lnTo>
                      <a:pt x="62" y="40"/>
                    </a:lnTo>
                    <a:lnTo>
                      <a:pt x="64" y="41"/>
                    </a:lnTo>
                    <a:lnTo>
                      <a:pt x="69" y="40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4" y="41"/>
                    </a:lnTo>
                    <a:lnTo>
                      <a:pt x="74" y="40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2" y="33"/>
                    </a:lnTo>
                    <a:lnTo>
                      <a:pt x="70" y="31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0" y="28"/>
                    </a:lnTo>
                    <a:lnTo>
                      <a:pt x="70" y="26"/>
                    </a:lnTo>
                    <a:lnTo>
                      <a:pt x="72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7" y="26"/>
                    </a:lnTo>
                    <a:lnTo>
                      <a:pt x="87" y="24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101" y="16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3" y="11"/>
                    </a:lnTo>
                    <a:lnTo>
                      <a:pt x="103" y="9"/>
                    </a:lnTo>
                    <a:lnTo>
                      <a:pt x="103" y="6"/>
                    </a:lnTo>
                    <a:lnTo>
                      <a:pt x="105" y="4"/>
                    </a:lnTo>
                    <a:lnTo>
                      <a:pt x="105" y="2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0"/>
                    </a:lnTo>
                    <a:lnTo>
                      <a:pt x="108" y="2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3" y="7"/>
                    </a:lnTo>
                    <a:lnTo>
                      <a:pt x="113" y="9"/>
                    </a:lnTo>
                    <a:lnTo>
                      <a:pt x="115" y="11"/>
                    </a:lnTo>
                    <a:lnTo>
                      <a:pt x="117" y="11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18" y="12"/>
                    </a:lnTo>
                    <a:close/>
                    <a:moveTo>
                      <a:pt x="10" y="89"/>
                    </a:moveTo>
                    <a:lnTo>
                      <a:pt x="9" y="89"/>
                    </a:lnTo>
                    <a:lnTo>
                      <a:pt x="9" y="87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10" y="8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27"/>
              <p:cNvSpPr>
                <a:spLocks noEditPoints="1"/>
              </p:cNvSpPr>
              <p:nvPr/>
            </p:nvSpPr>
            <p:spPr bwMode="auto">
              <a:xfrm>
                <a:off x="6056" y="2251"/>
                <a:ext cx="94" cy="128"/>
              </a:xfrm>
              <a:custGeom>
                <a:avLst/>
                <a:gdLst>
                  <a:gd name="T0" fmla="*/ 15 w 94"/>
                  <a:gd name="T1" fmla="*/ 16 h 128"/>
                  <a:gd name="T2" fmla="*/ 22 w 94"/>
                  <a:gd name="T3" fmla="*/ 7 h 128"/>
                  <a:gd name="T4" fmla="*/ 34 w 94"/>
                  <a:gd name="T5" fmla="*/ 7 h 128"/>
                  <a:gd name="T6" fmla="*/ 43 w 94"/>
                  <a:gd name="T7" fmla="*/ 5 h 128"/>
                  <a:gd name="T8" fmla="*/ 55 w 94"/>
                  <a:gd name="T9" fmla="*/ 17 h 128"/>
                  <a:gd name="T10" fmla="*/ 67 w 94"/>
                  <a:gd name="T11" fmla="*/ 45 h 128"/>
                  <a:gd name="T12" fmla="*/ 65 w 94"/>
                  <a:gd name="T13" fmla="*/ 58 h 128"/>
                  <a:gd name="T14" fmla="*/ 67 w 94"/>
                  <a:gd name="T15" fmla="*/ 62 h 128"/>
                  <a:gd name="T16" fmla="*/ 63 w 94"/>
                  <a:gd name="T17" fmla="*/ 79 h 128"/>
                  <a:gd name="T18" fmla="*/ 51 w 94"/>
                  <a:gd name="T19" fmla="*/ 84 h 128"/>
                  <a:gd name="T20" fmla="*/ 46 w 94"/>
                  <a:gd name="T21" fmla="*/ 89 h 128"/>
                  <a:gd name="T22" fmla="*/ 39 w 94"/>
                  <a:gd name="T23" fmla="*/ 85 h 128"/>
                  <a:gd name="T24" fmla="*/ 31 w 94"/>
                  <a:gd name="T25" fmla="*/ 89 h 128"/>
                  <a:gd name="T26" fmla="*/ 31 w 94"/>
                  <a:gd name="T27" fmla="*/ 92 h 128"/>
                  <a:gd name="T28" fmla="*/ 27 w 94"/>
                  <a:gd name="T29" fmla="*/ 94 h 128"/>
                  <a:gd name="T30" fmla="*/ 22 w 94"/>
                  <a:gd name="T31" fmla="*/ 97 h 128"/>
                  <a:gd name="T32" fmla="*/ 21 w 94"/>
                  <a:gd name="T33" fmla="*/ 96 h 128"/>
                  <a:gd name="T34" fmla="*/ 12 w 94"/>
                  <a:gd name="T35" fmla="*/ 99 h 128"/>
                  <a:gd name="T36" fmla="*/ 9 w 94"/>
                  <a:gd name="T37" fmla="*/ 97 h 128"/>
                  <a:gd name="T38" fmla="*/ 10 w 94"/>
                  <a:gd name="T39" fmla="*/ 94 h 128"/>
                  <a:gd name="T40" fmla="*/ 10 w 94"/>
                  <a:gd name="T41" fmla="*/ 91 h 128"/>
                  <a:gd name="T42" fmla="*/ 5 w 94"/>
                  <a:gd name="T43" fmla="*/ 82 h 128"/>
                  <a:gd name="T44" fmla="*/ 12 w 94"/>
                  <a:gd name="T45" fmla="*/ 73 h 128"/>
                  <a:gd name="T46" fmla="*/ 10 w 94"/>
                  <a:gd name="T47" fmla="*/ 70 h 128"/>
                  <a:gd name="T48" fmla="*/ 12 w 94"/>
                  <a:gd name="T49" fmla="*/ 65 h 128"/>
                  <a:gd name="T50" fmla="*/ 10 w 94"/>
                  <a:gd name="T51" fmla="*/ 58 h 128"/>
                  <a:gd name="T52" fmla="*/ 10 w 94"/>
                  <a:gd name="T53" fmla="*/ 50 h 128"/>
                  <a:gd name="T54" fmla="*/ 3 w 94"/>
                  <a:gd name="T55" fmla="*/ 46 h 128"/>
                  <a:gd name="T56" fmla="*/ 10 w 94"/>
                  <a:gd name="T57" fmla="*/ 39 h 128"/>
                  <a:gd name="T58" fmla="*/ 17 w 94"/>
                  <a:gd name="T59" fmla="*/ 43 h 128"/>
                  <a:gd name="T60" fmla="*/ 17 w 94"/>
                  <a:gd name="T61" fmla="*/ 39 h 128"/>
                  <a:gd name="T62" fmla="*/ 14 w 94"/>
                  <a:gd name="T63" fmla="*/ 29 h 128"/>
                  <a:gd name="T64" fmla="*/ 10 w 94"/>
                  <a:gd name="T65" fmla="*/ 22 h 128"/>
                  <a:gd name="T66" fmla="*/ 10 w 94"/>
                  <a:gd name="T67" fmla="*/ 21 h 128"/>
                  <a:gd name="T68" fmla="*/ 7 w 94"/>
                  <a:gd name="T69" fmla="*/ 21 h 128"/>
                  <a:gd name="T70" fmla="*/ 94 w 94"/>
                  <a:gd name="T71" fmla="*/ 27 h 128"/>
                  <a:gd name="T72" fmla="*/ 94 w 94"/>
                  <a:gd name="T73" fmla="*/ 26 h 128"/>
                  <a:gd name="T74" fmla="*/ 7 w 94"/>
                  <a:gd name="T75" fmla="*/ 51 h 128"/>
                  <a:gd name="T76" fmla="*/ 53 w 94"/>
                  <a:gd name="T77" fmla="*/ 91 h 128"/>
                  <a:gd name="T78" fmla="*/ 51 w 94"/>
                  <a:gd name="T79" fmla="*/ 85 h 128"/>
                  <a:gd name="T80" fmla="*/ 39 w 94"/>
                  <a:gd name="T81" fmla="*/ 92 h 128"/>
                  <a:gd name="T82" fmla="*/ 36 w 94"/>
                  <a:gd name="T83" fmla="*/ 91 h 128"/>
                  <a:gd name="T84" fmla="*/ 39 w 94"/>
                  <a:gd name="T85" fmla="*/ 91 h 128"/>
                  <a:gd name="T86" fmla="*/ 2 w 94"/>
                  <a:gd name="T87" fmla="*/ 91 h 128"/>
                  <a:gd name="T88" fmla="*/ 3 w 94"/>
                  <a:gd name="T89" fmla="*/ 92 h 128"/>
                  <a:gd name="T90" fmla="*/ 34 w 94"/>
                  <a:gd name="T91" fmla="*/ 96 h 128"/>
                  <a:gd name="T92" fmla="*/ 2 w 94"/>
                  <a:gd name="T93" fmla="*/ 99 h 128"/>
                  <a:gd name="T94" fmla="*/ 7 w 94"/>
                  <a:gd name="T95" fmla="*/ 99 h 128"/>
                  <a:gd name="T96" fmla="*/ 14 w 94"/>
                  <a:gd name="T97" fmla="*/ 102 h 128"/>
                  <a:gd name="T98" fmla="*/ 7 w 94"/>
                  <a:gd name="T99" fmla="*/ 126 h 128"/>
                  <a:gd name="T100" fmla="*/ 3 w 94"/>
                  <a:gd name="T101" fmla="*/ 125 h 128"/>
                  <a:gd name="T102" fmla="*/ 17 w 94"/>
                  <a:gd name="T103" fmla="*/ 120 h 128"/>
                  <a:gd name="T104" fmla="*/ 12 w 94"/>
                  <a:gd name="T105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" h="128">
                    <a:moveTo>
                      <a:pt x="12" y="21"/>
                    </a:moveTo>
                    <a:lnTo>
                      <a:pt x="14" y="21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3" y="5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0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63" y="33"/>
                    </a:lnTo>
                    <a:lnTo>
                      <a:pt x="65" y="38"/>
                    </a:lnTo>
                    <a:lnTo>
                      <a:pt x="67" y="41"/>
                    </a:lnTo>
                    <a:lnTo>
                      <a:pt x="67" y="45"/>
                    </a:lnTo>
                    <a:lnTo>
                      <a:pt x="67" y="48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5" y="55"/>
                    </a:lnTo>
                    <a:lnTo>
                      <a:pt x="65" y="58"/>
                    </a:lnTo>
                    <a:lnTo>
                      <a:pt x="65" y="60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68" y="63"/>
                    </a:lnTo>
                    <a:lnTo>
                      <a:pt x="67" y="70"/>
                    </a:lnTo>
                    <a:lnTo>
                      <a:pt x="65" y="75"/>
                    </a:lnTo>
                    <a:lnTo>
                      <a:pt x="63" y="79"/>
                    </a:lnTo>
                    <a:lnTo>
                      <a:pt x="62" y="82"/>
                    </a:lnTo>
                    <a:lnTo>
                      <a:pt x="60" y="84"/>
                    </a:lnTo>
                    <a:lnTo>
                      <a:pt x="58" y="84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48" y="84"/>
                    </a:lnTo>
                    <a:lnTo>
                      <a:pt x="48" y="84"/>
                    </a:lnTo>
                    <a:lnTo>
                      <a:pt x="46" y="85"/>
                    </a:lnTo>
                    <a:lnTo>
                      <a:pt x="48" y="87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45" y="89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39" y="85"/>
                    </a:lnTo>
                    <a:lnTo>
                      <a:pt x="38" y="85"/>
                    </a:lnTo>
                    <a:lnTo>
                      <a:pt x="36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89"/>
                    </a:lnTo>
                    <a:lnTo>
                      <a:pt x="33" y="91"/>
                    </a:lnTo>
                    <a:lnTo>
                      <a:pt x="34" y="91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7" y="91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7" y="96"/>
                    </a:lnTo>
                    <a:lnTo>
                      <a:pt x="27" y="97"/>
                    </a:lnTo>
                    <a:lnTo>
                      <a:pt x="26" y="99"/>
                    </a:lnTo>
                    <a:lnTo>
                      <a:pt x="22" y="97"/>
                    </a:lnTo>
                    <a:lnTo>
                      <a:pt x="22" y="96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1" y="96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5" y="97"/>
                    </a:lnTo>
                    <a:lnTo>
                      <a:pt x="15" y="97"/>
                    </a:lnTo>
                    <a:lnTo>
                      <a:pt x="12" y="99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101"/>
                    </a:lnTo>
                    <a:lnTo>
                      <a:pt x="10" y="99"/>
                    </a:lnTo>
                    <a:lnTo>
                      <a:pt x="9" y="97"/>
                    </a:lnTo>
                    <a:lnTo>
                      <a:pt x="7" y="96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9" y="94"/>
                    </a:lnTo>
                    <a:lnTo>
                      <a:pt x="10" y="94"/>
                    </a:lnTo>
                    <a:lnTo>
                      <a:pt x="10" y="92"/>
                    </a:lnTo>
                    <a:lnTo>
                      <a:pt x="9" y="92"/>
                    </a:lnTo>
                    <a:lnTo>
                      <a:pt x="10" y="91"/>
                    </a:lnTo>
                    <a:lnTo>
                      <a:pt x="12" y="91"/>
                    </a:lnTo>
                    <a:lnTo>
                      <a:pt x="10" y="91"/>
                    </a:lnTo>
                    <a:lnTo>
                      <a:pt x="9" y="91"/>
                    </a:lnTo>
                    <a:lnTo>
                      <a:pt x="9" y="91"/>
                    </a:lnTo>
                    <a:lnTo>
                      <a:pt x="9" y="87"/>
                    </a:lnTo>
                    <a:lnTo>
                      <a:pt x="7" y="85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9" y="79"/>
                    </a:lnTo>
                    <a:lnTo>
                      <a:pt x="9" y="75"/>
                    </a:lnTo>
                    <a:lnTo>
                      <a:pt x="10" y="75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4" y="68"/>
                    </a:lnTo>
                    <a:lnTo>
                      <a:pt x="15" y="65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3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2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close/>
                    <a:moveTo>
                      <a:pt x="10" y="21"/>
                    </a:move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1"/>
                    </a:lnTo>
                    <a:lnTo>
                      <a:pt x="9" y="19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close/>
                    <a:moveTo>
                      <a:pt x="94" y="27"/>
                    </a:moveTo>
                    <a:lnTo>
                      <a:pt x="94" y="27"/>
                    </a:lnTo>
                    <a:lnTo>
                      <a:pt x="92" y="27"/>
                    </a:lnTo>
                    <a:lnTo>
                      <a:pt x="92" y="27"/>
                    </a:lnTo>
                    <a:lnTo>
                      <a:pt x="92" y="26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4" y="27"/>
                    </a:lnTo>
                    <a:close/>
                    <a:moveTo>
                      <a:pt x="9" y="51"/>
                    </a:moveTo>
                    <a:lnTo>
                      <a:pt x="9" y="53"/>
                    </a:lnTo>
                    <a:lnTo>
                      <a:pt x="7" y="51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9" y="51"/>
                    </a:lnTo>
                    <a:lnTo>
                      <a:pt x="9" y="51"/>
                    </a:lnTo>
                    <a:close/>
                    <a:moveTo>
                      <a:pt x="53" y="91"/>
                    </a:moveTo>
                    <a:lnTo>
                      <a:pt x="51" y="92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50" y="87"/>
                    </a:lnTo>
                    <a:lnTo>
                      <a:pt x="51" y="85"/>
                    </a:lnTo>
                    <a:lnTo>
                      <a:pt x="53" y="85"/>
                    </a:lnTo>
                    <a:lnTo>
                      <a:pt x="53" y="91"/>
                    </a:lnTo>
                    <a:lnTo>
                      <a:pt x="53" y="91"/>
                    </a:lnTo>
                    <a:close/>
                    <a:moveTo>
                      <a:pt x="39" y="91"/>
                    </a:moveTo>
                    <a:lnTo>
                      <a:pt x="39" y="92"/>
                    </a:lnTo>
                    <a:lnTo>
                      <a:pt x="38" y="92"/>
                    </a:lnTo>
                    <a:lnTo>
                      <a:pt x="38" y="92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89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39" y="91"/>
                    </a:lnTo>
                    <a:lnTo>
                      <a:pt x="39" y="91"/>
                    </a:lnTo>
                    <a:close/>
                    <a:moveTo>
                      <a:pt x="3" y="92"/>
                    </a:moveTo>
                    <a:lnTo>
                      <a:pt x="3" y="92"/>
                    </a:lnTo>
                    <a:lnTo>
                      <a:pt x="2" y="92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0" y="89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3" y="92"/>
                    </a:lnTo>
                    <a:close/>
                    <a:moveTo>
                      <a:pt x="34" y="96"/>
                    </a:moveTo>
                    <a:lnTo>
                      <a:pt x="34" y="96"/>
                    </a:lnTo>
                    <a:lnTo>
                      <a:pt x="34" y="94"/>
                    </a:lnTo>
                    <a:lnTo>
                      <a:pt x="34" y="94"/>
                    </a:lnTo>
                    <a:lnTo>
                      <a:pt x="34" y="96"/>
                    </a:lnTo>
                    <a:close/>
                    <a:moveTo>
                      <a:pt x="5" y="101"/>
                    </a:moveTo>
                    <a:lnTo>
                      <a:pt x="3" y="101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5" y="97"/>
                    </a:lnTo>
                    <a:lnTo>
                      <a:pt x="5" y="96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9"/>
                    </a:lnTo>
                    <a:lnTo>
                      <a:pt x="5" y="101"/>
                    </a:lnTo>
                    <a:lnTo>
                      <a:pt x="5" y="101"/>
                    </a:lnTo>
                    <a:close/>
                    <a:moveTo>
                      <a:pt x="15" y="101"/>
                    </a:moveTo>
                    <a:lnTo>
                      <a:pt x="15" y="102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4" y="101"/>
                    </a:lnTo>
                    <a:lnTo>
                      <a:pt x="15" y="101"/>
                    </a:lnTo>
                    <a:close/>
                    <a:moveTo>
                      <a:pt x="7" y="126"/>
                    </a:moveTo>
                    <a:lnTo>
                      <a:pt x="5" y="128"/>
                    </a:lnTo>
                    <a:lnTo>
                      <a:pt x="5" y="126"/>
                    </a:lnTo>
                    <a:lnTo>
                      <a:pt x="5" y="126"/>
                    </a:lnTo>
                    <a:lnTo>
                      <a:pt x="3" y="126"/>
                    </a:lnTo>
                    <a:lnTo>
                      <a:pt x="3" y="125"/>
                    </a:lnTo>
                    <a:lnTo>
                      <a:pt x="3" y="123"/>
                    </a:lnTo>
                    <a:lnTo>
                      <a:pt x="7" y="121"/>
                    </a:lnTo>
                    <a:lnTo>
                      <a:pt x="14" y="120"/>
                    </a:lnTo>
                    <a:lnTo>
                      <a:pt x="15" y="120"/>
                    </a:lnTo>
                    <a:lnTo>
                      <a:pt x="17" y="120"/>
                    </a:lnTo>
                    <a:lnTo>
                      <a:pt x="19" y="121"/>
                    </a:lnTo>
                    <a:lnTo>
                      <a:pt x="17" y="123"/>
                    </a:lnTo>
                    <a:lnTo>
                      <a:pt x="17" y="125"/>
                    </a:lnTo>
                    <a:lnTo>
                      <a:pt x="14" y="126"/>
                    </a:lnTo>
                    <a:lnTo>
                      <a:pt x="12" y="126"/>
                    </a:lnTo>
                    <a:lnTo>
                      <a:pt x="7" y="126"/>
                    </a:lnTo>
                    <a:lnTo>
                      <a:pt x="7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28"/>
              <p:cNvSpPr>
                <a:spLocks/>
              </p:cNvSpPr>
              <p:nvPr/>
            </p:nvSpPr>
            <p:spPr bwMode="auto">
              <a:xfrm>
                <a:off x="4020" y="2134"/>
                <a:ext cx="34" cy="35"/>
              </a:xfrm>
              <a:custGeom>
                <a:avLst/>
                <a:gdLst>
                  <a:gd name="T0" fmla="*/ 30 w 34"/>
                  <a:gd name="T1" fmla="*/ 27 h 35"/>
                  <a:gd name="T2" fmla="*/ 25 w 34"/>
                  <a:gd name="T3" fmla="*/ 27 h 35"/>
                  <a:gd name="T4" fmla="*/ 25 w 34"/>
                  <a:gd name="T5" fmla="*/ 30 h 35"/>
                  <a:gd name="T6" fmla="*/ 24 w 34"/>
                  <a:gd name="T7" fmla="*/ 29 h 35"/>
                  <a:gd name="T8" fmla="*/ 20 w 34"/>
                  <a:gd name="T9" fmla="*/ 29 h 35"/>
                  <a:gd name="T10" fmla="*/ 15 w 34"/>
                  <a:gd name="T11" fmla="*/ 32 h 35"/>
                  <a:gd name="T12" fmla="*/ 13 w 34"/>
                  <a:gd name="T13" fmla="*/ 35 h 35"/>
                  <a:gd name="T14" fmla="*/ 12 w 34"/>
                  <a:gd name="T15" fmla="*/ 35 h 35"/>
                  <a:gd name="T16" fmla="*/ 12 w 34"/>
                  <a:gd name="T17" fmla="*/ 35 h 35"/>
                  <a:gd name="T18" fmla="*/ 10 w 34"/>
                  <a:gd name="T19" fmla="*/ 29 h 35"/>
                  <a:gd name="T20" fmla="*/ 8 w 34"/>
                  <a:gd name="T21" fmla="*/ 25 h 35"/>
                  <a:gd name="T22" fmla="*/ 5 w 34"/>
                  <a:gd name="T23" fmla="*/ 23 h 35"/>
                  <a:gd name="T24" fmla="*/ 1 w 34"/>
                  <a:gd name="T25" fmla="*/ 18 h 35"/>
                  <a:gd name="T26" fmla="*/ 1 w 34"/>
                  <a:gd name="T27" fmla="*/ 18 h 35"/>
                  <a:gd name="T28" fmla="*/ 1 w 34"/>
                  <a:gd name="T29" fmla="*/ 15 h 35"/>
                  <a:gd name="T30" fmla="*/ 1 w 34"/>
                  <a:gd name="T31" fmla="*/ 13 h 35"/>
                  <a:gd name="T32" fmla="*/ 3 w 34"/>
                  <a:gd name="T33" fmla="*/ 13 h 35"/>
                  <a:gd name="T34" fmla="*/ 7 w 34"/>
                  <a:gd name="T35" fmla="*/ 12 h 35"/>
                  <a:gd name="T36" fmla="*/ 10 w 34"/>
                  <a:gd name="T37" fmla="*/ 10 h 35"/>
                  <a:gd name="T38" fmla="*/ 8 w 34"/>
                  <a:gd name="T39" fmla="*/ 8 h 35"/>
                  <a:gd name="T40" fmla="*/ 12 w 34"/>
                  <a:gd name="T41" fmla="*/ 5 h 35"/>
                  <a:gd name="T42" fmla="*/ 12 w 34"/>
                  <a:gd name="T43" fmla="*/ 3 h 35"/>
                  <a:gd name="T44" fmla="*/ 12 w 34"/>
                  <a:gd name="T45" fmla="*/ 1 h 35"/>
                  <a:gd name="T46" fmla="*/ 15 w 34"/>
                  <a:gd name="T47" fmla="*/ 0 h 35"/>
                  <a:gd name="T48" fmla="*/ 15 w 34"/>
                  <a:gd name="T49" fmla="*/ 0 h 35"/>
                  <a:gd name="T50" fmla="*/ 17 w 34"/>
                  <a:gd name="T51" fmla="*/ 1 h 35"/>
                  <a:gd name="T52" fmla="*/ 18 w 34"/>
                  <a:gd name="T53" fmla="*/ 3 h 35"/>
                  <a:gd name="T54" fmla="*/ 22 w 34"/>
                  <a:gd name="T55" fmla="*/ 5 h 35"/>
                  <a:gd name="T56" fmla="*/ 24 w 34"/>
                  <a:gd name="T57" fmla="*/ 8 h 35"/>
                  <a:gd name="T58" fmla="*/ 27 w 34"/>
                  <a:gd name="T59" fmla="*/ 12 h 35"/>
                  <a:gd name="T60" fmla="*/ 32 w 34"/>
                  <a:gd name="T61" fmla="*/ 15 h 35"/>
                  <a:gd name="T62" fmla="*/ 34 w 34"/>
                  <a:gd name="T63" fmla="*/ 15 h 35"/>
                  <a:gd name="T64" fmla="*/ 34 w 34"/>
                  <a:gd name="T65" fmla="*/ 17 h 35"/>
                  <a:gd name="T66" fmla="*/ 30 w 34"/>
                  <a:gd name="T67" fmla="*/ 22 h 35"/>
                  <a:gd name="T68" fmla="*/ 29 w 34"/>
                  <a:gd name="T69" fmla="*/ 23 h 35"/>
                  <a:gd name="T70" fmla="*/ 30 w 34"/>
                  <a:gd name="T71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" h="35">
                    <a:moveTo>
                      <a:pt x="30" y="27"/>
                    </a:moveTo>
                    <a:lnTo>
                      <a:pt x="30" y="27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30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29"/>
              <p:cNvSpPr>
                <a:spLocks noEditPoints="1"/>
              </p:cNvSpPr>
              <p:nvPr/>
            </p:nvSpPr>
            <p:spPr bwMode="auto">
              <a:xfrm>
                <a:off x="4530" y="2447"/>
                <a:ext cx="36" cy="34"/>
              </a:xfrm>
              <a:custGeom>
                <a:avLst/>
                <a:gdLst>
                  <a:gd name="T0" fmla="*/ 27 w 36"/>
                  <a:gd name="T1" fmla="*/ 4 h 34"/>
                  <a:gd name="T2" fmla="*/ 29 w 36"/>
                  <a:gd name="T3" fmla="*/ 9 h 34"/>
                  <a:gd name="T4" fmla="*/ 30 w 36"/>
                  <a:gd name="T5" fmla="*/ 12 h 34"/>
                  <a:gd name="T6" fmla="*/ 29 w 36"/>
                  <a:gd name="T7" fmla="*/ 12 h 34"/>
                  <a:gd name="T8" fmla="*/ 24 w 36"/>
                  <a:gd name="T9" fmla="*/ 14 h 34"/>
                  <a:gd name="T10" fmla="*/ 22 w 36"/>
                  <a:gd name="T11" fmla="*/ 16 h 34"/>
                  <a:gd name="T12" fmla="*/ 27 w 36"/>
                  <a:gd name="T13" fmla="*/ 17 h 34"/>
                  <a:gd name="T14" fmla="*/ 29 w 36"/>
                  <a:gd name="T15" fmla="*/ 17 h 34"/>
                  <a:gd name="T16" fmla="*/ 30 w 36"/>
                  <a:gd name="T17" fmla="*/ 21 h 34"/>
                  <a:gd name="T18" fmla="*/ 32 w 36"/>
                  <a:gd name="T19" fmla="*/ 28 h 34"/>
                  <a:gd name="T20" fmla="*/ 36 w 36"/>
                  <a:gd name="T21" fmla="*/ 31 h 34"/>
                  <a:gd name="T22" fmla="*/ 36 w 36"/>
                  <a:gd name="T23" fmla="*/ 34 h 34"/>
                  <a:gd name="T24" fmla="*/ 29 w 36"/>
                  <a:gd name="T25" fmla="*/ 34 h 34"/>
                  <a:gd name="T26" fmla="*/ 22 w 36"/>
                  <a:gd name="T27" fmla="*/ 34 h 34"/>
                  <a:gd name="T28" fmla="*/ 18 w 36"/>
                  <a:gd name="T29" fmla="*/ 31 h 34"/>
                  <a:gd name="T30" fmla="*/ 17 w 36"/>
                  <a:gd name="T31" fmla="*/ 26 h 34"/>
                  <a:gd name="T32" fmla="*/ 8 w 36"/>
                  <a:gd name="T33" fmla="*/ 24 h 34"/>
                  <a:gd name="T34" fmla="*/ 0 w 36"/>
                  <a:gd name="T35" fmla="*/ 22 h 34"/>
                  <a:gd name="T36" fmla="*/ 5 w 36"/>
                  <a:gd name="T37" fmla="*/ 17 h 34"/>
                  <a:gd name="T38" fmla="*/ 8 w 36"/>
                  <a:gd name="T39" fmla="*/ 10 h 34"/>
                  <a:gd name="T40" fmla="*/ 10 w 36"/>
                  <a:gd name="T41" fmla="*/ 4 h 34"/>
                  <a:gd name="T42" fmla="*/ 12 w 36"/>
                  <a:gd name="T43" fmla="*/ 4 h 34"/>
                  <a:gd name="T44" fmla="*/ 15 w 36"/>
                  <a:gd name="T45" fmla="*/ 2 h 34"/>
                  <a:gd name="T46" fmla="*/ 20 w 36"/>
                  <a:gd name="T47" fmla="*/ 0 h 34"/>
                  <a:gd name="T48" fmla="*/ 24 w 36"/>
                  <a:gd name="T49" fmla="*/ 2 h 34"/>
                  <a:gd name="T50" fmla="*/ 27 w 36"/>
                  <a:gd name="T51" fmla="*/ 4 h 34"/>
                  <a:gd name="T52" fmla="*/ 32 w 36"/>
                  <a:gd name="T53" fmla="*/ 12 h 34"/>
                  <a:gd name="T54" fmla="*/ 30 w 36"/>
                  <a:gd name="T55" fmla="*/ 10 h 34"/>
                  <a:gd name="T56" fmla="*/ 30 w 36"/>
                  <a:gd name="T57" fmla="*/ 7 h 34"/>
                  <a:gd name="T58" fmla="*/ 30 w 36"/>
                  <a:gd name="T59" fmla="*/ 5 h 34"/>
                  <a:gd name="T60" fmla="*/ 30 w 36"/>
                  <a:gd name="T61" fmla="*/ 4 h 34"/>
                  <a:gd name="T62" fmla="*/ 32 w 36"/>
                  <a:gd name="T63" fmla="*/ 4 h 34"/>
                  <a:gd name="T64" fmla="*/ 34 w 36"/>
                  <a:gd name="T65" fmla="*/ 9 h 34"/>
                  <a:gd name="T66" fmla="*/ 34 w 36"/>
                  <a:gd name="T67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34">
                    <a:moveTo>
                      <a:pt x="27" y="4"/>
                    </a:moveTo>
                    <a:lnTo>
                      <a:pt x="27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4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0" y="21"/>
                    </a:lnTo>
                    <a:lnTo>
                      <a:pt x="30" y="26"/>
                    </a:lnTo>
                    <a:lnTo>
                      <a:pt x="32" y="28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2" y="34"/>
                    </a:lnTo>
                    <a:lnTo>
                      <a:pt x="29" y="34"/>
                    </a:lnTo>
                    <a:lnTo>
                      <a:pt x="25" y="34"/>
                    </a:lnTo>
                    <a:lnTo>
                      <a:pt x="22" y="34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7" y="26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  <a:moveTo>
                      <a:pt x="34" y="12"/>
                    </a:move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30"/>
              <p:cNvSpPr>
                <a:spLocks noEditPoints="1"/>
              </p:cNvSpPr>
              <p:nvPr/>
            </p:nvSpPr>
            <p:spPr bwMode="auto">
              <a:xfrm>
                <a:off x="2072" y="2665"/>
                <a:ext cx="31" cy="11"/>
              </a:xfrm>
              <a:custGeom>
                <a:avLst/>
                <a:gdLst>
                  <a:gd name="T0" fmla="*/ 29 w 31"/>
                  <a:gd name="T1" fmla="*/ 2 h 11"/>
                  <a:gd name="T2" fmla="*/ 29 w 31"/>
                  <a:gd name="T3" fmla="*/ 2 h 11"/>
                  <a:gd name="T4" fmla="*/ 29 w 31"/>
                  <a:gd name="T5" fmla="*/ 2 h 11"/>
                  <a:gd name="T6" fmla="*/ 29 w 31"/>
                  <a:gd name="T7" fmla="*/ 0 h 11"/>
                  <a:gd name="T8" fmla="*/ 31 w 31"/>
                  <a:gd name="T9" fmla="*/ 0 h 11"/>
                  <a:gd name="T10" fmla="*/ 31 w 31"/>
                  <a:gd name="T11" fmla="*/ 0 h 11"/>
                  <a:gd name="T12" fmla="*/ 31 w 31"/>
                  <a:gd name="T13" fmla="*/ 0 h 11"/>
                  <a:gd name="T14" fmla="*/ 31 w 31"/>
                  <a:gd name="T15" fmla="*/ 0 h 11"/>
                  <a:gd name="T16" fmla="*/ 31 w 31"/>
                  <a:gd name="T17" fmla="*/ 0 h 11"/>
                  <a:gd name="T18" fmla="*/ 29 w 31"/>
                  <a:gd name="T19" fmla="*/ 2 h 11"/>
                  <a:gd name="T20" fmla="*/ 29 w 31"/>
                  <a:gd name="T21" fmla="*/ 2 h 11"/>
                  <a:gd name="T22" fmla="*/ 28 w 31"/>
                  <a:gd name="T23" fmla="*/ 2 h 11"/>
                  <a:gd name="T24" fmla="*/ 28 w 31"/>
                  <a:gd name="T25" fmla="*/ 2 h 11"/>
                  <a:gd name="T26" fmla="*/ 26 w 31"/>
                  <a:gd name="T27" fmla="*/ 2 h 11"/>
                  <a:gd name="T28" fmla="*/ 24 w 31"/>
                  <a:gd name="T29" fmla="*/ 2 h 11"/>
                  <a:gd name="T30" fmla="*/ 24 w 31"/>
                  <a:gd name="T31" fmla="*/ 2 h 11"/>
                  <a:gd name="T32" fmla="*/ 24 w 31"/>
                  <a:gd name="T33" fmla="*/ 2 h 11"/>
                  <a:gd name="T34" fmla="*/ 24 w 31"/>
                  <a:gd name="T35" fmla="*/ 2 h 11"/>
                  <a:gd name="T36" fmla="*/ 26 w 31"/>
                  <a:gd name="T37" fmla="*/ 2 h 11"/>
                  <a:gd name="T38" fmla="*/ 26 w 31"/>
                  <a:gd name="T39" fmla="*/ 2 h 11"/>
                  <a:gd name="T40" fmla="*/ 26 w 31"/>
                  <a:gd name="T41" fmla="*/ 0 h 11"/>
                  <a:gd name="T42" fmla="*/ 28 w 31"/>
                  <a:gd name="T43" fmla="*/ 0 h 11"/>
                  <a:gd name="T44" fmla="*/ 28 w 31"/>
                  <a:gd name="T45" fmla="*/ 2 h 11"/>
                  <a:gd name="T46" fmla="*/ 28 w 31"/>
                  <a:gd name="T47" fmla="*/ 2 h 11"/>
                  <a:gd name="T48" fmla="*/ 28 w 31"/>
                  <a:gd name="T49" fmla="*/ 2 h 11"/>
                  <a:gd name="T50" fmla="*/ 0 w 31"/>
                  <a:gd name="T51" fmla="*/ 9 h 11"/>
                  <a:gd name="T52" fmla="*/ 0 w 31"/>
                  <a:gd name="T53" fmla="*/ 9 h 11"/>
                  <a:gd name="T54" fmla="*/ 2 w 31"/>
                  <a:gd name="T55" fmla="*/ 9 h 11"/>
                  <a:gd name="T56" fmla="*/ 2 w 31"/>
                  <a:gd name="T57" fmla="*/ 9 h 11"/>
                  <a:gd name="T58" fmla="*/ 5 w 31"/>
                  <a:gd name="T59" fmla="*/ 9 h 11"/>
                  <a:gd name="T60" fmla="*/ 5 w 31"/>
                  <a:gd name="T61" fmla="*/ 9 h 11"/>
                  <a:gd name="T62" fmla="*/ 4 w 31"/>
                  <a:gd name="T63" fmla="*/ 9 h 11"/>
                  <a:gd name="T64" fmla="*/ 2 w 31"/>
                  <a:gd name="T65" fmla="*/ 11 h 11"/>
                  <a:gd name="T66" fmla="*/ 2 w 31"/>
                  <a:gd name="T67" fmla="*/ 11 h 11"/>
                  <a:gd name="T68" fmla="*/ 0 w 31"/>
                  <a:gd name="T69" fmla="*/ 11 h 11"/>
                  <a:gd name="T70" fmla="*/ 0 w 31"/>
                  <a:gd name="T71" fmla="*/ 7 h 11"/>
                  <a:gd name="T72" fmla="*/ 0 w 31"/>
                  <a:gd name="T73" fmla="*/ 7 h 11"/>
                  <a:gd name="T74" fmla="*/ 0 w 31"/>
                  <a:gd name="T75" fmla="*/ 9 h 11"/>
                  <a:gd name="T76" fmla="*/ 0 w 31"/>
                  <a:gd name="T7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" h="11">
                    <a:moveTo>
                      <a:pt x="29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  <a:moveTo>
                      <a:pt x="0" y="9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31"/>
              <p:cNvSpPr>
                <a:spLocks noEditPoints="1"/>
              </p:cNvSpPr>
              <p:nvPr/>
            </p:nvSpPr>
            <p:spPr bwMode="auto">
              <a:xfrm>
                <a:off x="4531" y="1776"/>
                <a:ext cx="782" cy="426"/>
              </a:xfrm>
              <a:custGeom>
                <a:avLst/>
                <a:gdLst>
                  <a:gd name="T0" fmla="*/ 752 w 782"/>
                  <a:gd name="T1" fmla="*/ 218 h 426"/>
                  <a:gd name="T2" fmla="*/ 738 w 782"/>
                  <a:gd name="T3" fmla="*/ 259 h 426"/>
                  <a:gd name="T4" fmla="*/ 700 w 782"/>
                  <a:gd name="T5" fmla="*/ 252 h 426"/>
                  <a:gd name="T6" fmla="*/ 692 w 782"/>
                  <a:gd name="T7" fmla="*/ 306 h 426"/>
                  <a:gd name="T8" fmla="*/ 656 w 782"/>
                  <a:gd name="T9" fmla="*/ 308 h 426"/>
                  <a:gd name="T10" fmla="*/ 649 w 782"/>
                  <a:gd name="T11" fmla="*/ 320 h 426"/>
                  <a:gd name="T12" fmla="*/ 656 w 782"/>
                  <a:gd name="T13" fmla="*/ 361 h 426"/>
                  <a:gd name="T14" fmla="*/ 645 w 782"/>
                  <a:gd name="T15" fmla="*/ 380 h 426"/>
                  <a:gd name="T16" fmla="*/ 620 w 782"/>
                  <a:gd name="T17" fmla="*/ 371 h 426"/>
                  <a:gd name="T18" fmla="*/ 568 w 782"/>
                  <a:gd name="T19" fmla="*/ 366 h 426"/>
                  <a:gd name="T20" fmla="*/ 519 w 782"/>
                  <a:gd name="T21" fmla="*/ 363 h 426"/>
                  <a:gd name="T22" fmla="*/ 483 w 782"/>
                  <a:gd name="T23" fmla="*/ 370 h 426"/>
                  <a:gd name="T24" fmla="*/ 461 w 782"/>
                  <a:gd name="T25" fmla="*/ 390 h 426"/>
                  <a:gd name="T26" fmla="*/ 426 w 782"/>
                  <a:gd name="T27" fmla="*/ 412 h 426"/>
                  <a:gd name="T28" fmla="*/ 413 w 782"/>
                  <a:gd name="T29" fmla="*/ 414 h 426"/>
                  <a:gd name="T30" fmla="*/ 384 w 782"/>
                  <a:gd name="T31" fmla="*/ 397 h 426"/>
                  <a:gd name="T32" fmla="*/ 367 w 782"/>
                  <a:gd name="T33" fmla="*/ 363 h 426"/>
                  <a:gd name="T34" fmla="*/ 327 w 782"/>
                  <a:gd name="T35" fmla="*/ 349 h 426"/>
                  <a:gd name="T36" fmla="*/ 278 w 782"/>
                  <a:gd name="T37" fmla="*/ 329 h 426"/>
                  <a:gd name="T38" fmla="*/ 231 w 782"/>
                  <a:gd name="T39" fmla="*/ 298 h 426"/>
                  <a:gd name="T40" fmla="*/ 180 w 782"/>
                  <a:gd name="T41" fmla="*/ 323 h 426"/>
                  <a:gd name="T42" fmla="*/ 171 w 782"/>
                  <a:gd name="T43" fmla="*/ 409 h 426"/>
                  <a:gd name="T44" fmla="*/ 141 w 782"/>
                  <a:gd name="T45" fmla="*/ 381 h 426"/>
                  <a:gd name="T46" fmla="*/ 113 w 782"/>
                  <a:gd name="T47" fmla="*/ 370 h 426"/>
                  <a:gd name="T48" fmla="*/ 91 w 782"/>
                  <a:gd name="T49" fmla="*/ 356 h 426"/>
                  <a:gd name="T50" fmla="*/ 72 w 782"/>
                  <a:gd name="T51" fmla="*/ 322 h 426"/>
                  <a:gd name="T52" fmla="*/ 88 w 782"/>
                  <a:gd name="T53" fmla="*/ 310 h 426"/>
                  <a:gd name="T54" fmla="*/ 124 w 782"/>
                  <a:gd name="T55" fmla="*/ 286 h 426"/>
                  <a:gd name="T56" fmla="*/ 105 w 782"/>
                  <a:gd name="T57" fmla="*/ 260 h 426"/>
                  <a:gd name="T58" fmla="*/ 64 w 782"/>
                  <a:gd name="T59" fmla="*/ 267 h 426"/>
                  <a:gd name="T60" fmla="*/ 36 w 782"/>
                  <a:gd name="T61" fmla="*/ 266 h 426"/>
                  <a:gd name="T62" fmla="*/ 26 w 782"/>
                  <a:gd name="T63" fmla="*/ 235 h 426"/>
                  <a:gd name="T64" fmla="*/ 7 w 782"/>
                  <a:gd name="T65" fmla="*/ 197 h 426"/>
                  <a:gd name="T66" fmla="*/ 19 w 782"/>
                  <a:gd name="T67" fmla="*/ 158 h 426"/>
                  <a:gd name="T68" fmla="*/ 40 w 782"/>
                  <a:gd name="T69" fmla="*/ 151 h 426"/>
                  <a:gd name="T70" fmla="*/ 79 w 782"/>
                  <a:gd name="T71" fmla="*/ 119 h 426"/>
                  <a:gd name="T72" fmla="*/ 115 w 782"/>
                  <a:gd name="T73" fmla="*/ 126 h 426"/>
                  <a:gd name="T74" fmla="*/ 146 w 782"/>
                  <a:gd name="T75" fmla="*/ 141 h 426"/>
                  <a:gd name="T76" fmla="*/ 161 w 782"/>
                  <a:gd name="T77" fmla="*/ 145 h 426"/>
                  <a:gd name="T78" fmla="*/ 206 w 782"/>
                  <a:gd name="T79" fmla="*/ 141 h 426"/>
                  <a:gd name="T80" fmla="*/ 242 w 782"/>
                  <a:gd name="T81" fmla="*/ 151 h 426"/>
                  <a:gd name="T82" fmla="*/ 276 w 782"/>
                  <a:gd name="T83" fmla="*/ 150 h 426"/>
                  <a:gd name="T84" fmla="*/ 257 w 782"/>
                  <a:gd name="T85" fmla="*/ 112 h 426"/>
                  <a:gd name="T86" fmla="*/ 284 w 782"/>
                  <a:gd name="T87" fmla="*/ 78 h 426"/>
                  <a:gd name="T88" fmla="*/ 283 w 782"/>
                  <a:gd name="T89" fmla="*/ 63 h 426"/>
                  <a:gd name="T90" fmla="*/ 281 w 782"/>
                  <a:gd name="T91" fmla="*/ 46 h 426"/>
                  <a:gd name="T92" fmla="*/ 331 w 782"/>
                  <a:gd name="T93" fmla="*/ 39 h 426"/>
                  <a:gd name="T94" fmla="*/ 363 w 782"/>
                  <a:gd name="T95" fmla="*/ 25 h 426"/>
                  <a:gd name="T96" fmla="*/ 414 w 782"/>
                  <a:gd name="T97" fmla="*/ 8 h 426"/>
                  <a:gd name="T98" fmla="*/ 464 w 782"/>
                  <a:gd name="T99" fmla="*/ 3 h 426"/>
                  <a:gd name="T100" fmla="*/ 493 w 782"/>
                  <a:gd name="T101" fmla="*/ 37 h 426"/>
                  <a:gd name="T102" fmla="*/ 514 w 782"/>
                  <a:gd name="T103" fmla="*/ 47 h 426"/>
                  <a:gd name="T104" fmla="*/ 521 w 782"/>
                  <a:gd name="T105" fmla="*/ 59 h 426"/>
                  <a:gd name="T106" fmla="*/ 553 w 782"/>
                  <a:gd name="T107" fmla="*/ 44 h 426"/>
                  <a:gd name="T108" fmla="*/ 574 w 782"/>
                  <a:gd name="T109" fmla="*/ 46 h 426"/>
                  <a:gd name="T110" fmla="*/ 639 w 782"/>
                  <a:gd name="T111" fmla="*/ 141 h 426"/>
                  <a:gd name="T112" fmla="*/ 656 w 782"/>
                  <a:gd name="T113" fmla="*/ 131 h 426"/>
                  <a:gd name="T114" fmla="*/ 669 w 782"/>
                  <a:gd name="T115" fmla="*/ 148 h 426"/>
                  <a:gd name="T116" fmla="*/ 710 w 782"/>
                  <a:gd name="T117" fmla="*/ 143 h 426"/>
                  <a:gd name="T118" fmla="*/ 738 w 782"/>
                  <a:gd name="T119" fmla="*/ 173 h 426"/>
                  <a:gd name="T120" fmla="*/ 769 w 782"/>
                  <a:gd name="T121" fmla="*/ 177 h 426"/>
                  <a:gd name="T122" fmla="*/ 70 w 782"/>
                  <a:gd name="T123" fmla="*/ 313 h 426"/>
                  <a:gd name="T124" fmla="*/ 69 w 782"/>
                  <a:gd name="T125" fmla="*/ 315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426">
                    <a:moveTo>
                      <a:pt x="782" y="197"/>
                    </a:moveTo>
                    <a:lnTo>
                      <a:pt x="781" y="196"/>
                    </a:lnTo>
                    <a:lnTo>
                      <a:pt x="777" y="196"/>
                    </a:lnTo>
                    <a:lnTo>
                      <a:pt x="776" y="197"/>
                    </a:lnTo>
                    <a:lnTo>
                      <a:pt x="774" y="197"/>
                    </a:lnTo>
                    <a:lnTo>
                      <a:pt x="772" y="197"/>
                    </a:lnTo>
                    <a:lnTo>
                      <a:pt x="770" y="199"/>
                    </a:lnTo>
                    <a:lnTo>
                      <a:pt x="770" y="201"/>
                    </a:lnTo>
                    <a:lnTo>
                      <a:pt x="772" y="204"/>
                    </a:lnTo>
                    <a:lnTo>
                      <a:pt x="770" y="208"/>
                    </a:lnTo>
                    <a:lnTo>
                      <a:pt x="769" y="209"/>
                    </a:lnTo>
                    <a:lnTo>
                      <a:pt x="767" y="213"/>
                    </a:lnTo>
                    <a:lnTo>
                      <a:pt x="765" y="214"/>
                    </a:lnTo>
                    <a:lnTo>
                      <a:pt x="764" y="214"/>
                    </a:lnTo>
                    <a:lnTo>
                      <a:pt x="762" y="216"/>
                    </a:lnTo>
                    <a:lnTo>
                      <a:pt x="758" y="216"/>
                    </a:lnTo>
                    <a:lnTo>
                      <a:pt x="753" y="216"/>
                    </a:lnTo>
                    <a:lnTo>
                      <a:pt x="752" y="218"/>
                    </a:lnTo>
                    <a:lnTo>
                      <a:pt x="752" y="220"/>
                    </a:lnTo>
                    <a:lnTo>
                      <a:pt x="750" y="221"/>
                    </a:lnTo>
                    <a:lnTo>
                      <a:pt x="750" y="223"/>
                    </a:lnTo>
                    <a:lnTo>
                      <a:pt x="748" y="226"/>
                    </a:lnTo>
                    <a:lnTo>
                      <a:pt x="748" y="231"/>
                    </a:lnTo>
                    <a:lnTo>
                      <a:pt x="748" y="235"/>
                    </a:lnTo>
                    <a:lnTo>
                      <a:pt x="748" y="242"/>
                    </a:lnTo>
                    <a:lnTo>
                      <a:pt x="748" y="243"/>
                    </a:lnTo>
                    <a:lnTo>
                      <a:pt x="750" y="245"/>
                    </a:lnTo>
                    <a:lnTo>
                      <a:pt x="750" y="247"/>
                    </a:lnTo>
                    <a:lnTo>
                      <a:pt x="750" y="250"/>
                    </a:lnTo>
                    <a:lnTo>
                      <a:pt x="748" y="252"/>
                    </a:lnTo>
                    <a:lnTo>
                      <a:pt x="748" y="254"/>
                    </a:lnTo>
                    <a:lnTo>
                      <a:pt x="746" y="255"/>
                    </a:lnTo>
                    <a:lnTo>
                      <a:pt x="745" y="255"/>
                    </a:lnTo>
                    <a:lnTo>
                      <a:pt x="741" y="255"/>
                    </a:lnTo>
                    <a:lnTo>
                      <a:pt x="740" y="257"/>
                    </a:lnTo>
                    <a:lnTo>
                      <a:pt x="738" y="259"/>
                    </a:lnTo>
                    <a:lnTo>
                      <a:pt x="734" y="260"/>
                    </a:lnTo>
                    <a:lnTo>
                      <a:pt x="733" y="262"/>
                    </a:lnTo>
                    <a:lnTo>
                      <a:pt x="733" y="260"/>
                    </a:lnTo>
                    <a:lnTo>
                      <a:pt x="733" y="259"/>
                    </a:lnTo>
                    <a:lnTo>
                      <a:pt x="731" y="257"/>
                    </a:lnTo>
                    <a:lnTo>
                      <a:pt x="729" y="257"/>
                    </a:lnTo>
                    <a:lnTo>
                      <a:pt x="729" y="257"/>
                    </a:lnTo>
                    <a:lnTo>
                      <a:pt x="724" y="257"/>
                    </a:lnTo>
                    <a:lnTo>
                      <a:pt x="722" y="257"/>
                    </a:lnTo>
                    <a:lnTo>
                      <a:pt x="721" y="257"/>
                    </a:lnTo>
                    <a:lnTo>
                      <a:pt x="719" y="257"/>
                    </a:lnTo>
                    <a:lnTo>
                      <a:pt x="716" y="257"/>
                    </a:lnTo>
                    <a:lnTo>
                      <a:pt x="712" y="255"/>
                    </a:lnTo>
                    <a:lnTo>
                      <a:pt x="710" y="255"/>
                    </a:lnTo>
                    <a:lnTo>
                      <a:pt x="707" y="254"/>
                    </a:lnTo>
                    <a:lnTo>
                      <a:pt x="702" y="252"/>
                    </a:lnTo>
                    <a:lnTo>
                      <a:pt x="700" y="250"/>
                    </a:lnTo>
                    <a:lnTo>
                      <a:pt x="700" y="252"/>
                    </a:lnTo>
                    <a:lnTo>
                      <a:pt x="700" y="252"/>
                    </a:lnTo>
                    <a:lnTo>
                      <a:pt x="699" y="255"/>
                    </a:lnTo>
                    <a:lnTo>
                      <a:pt x="699" y="257"/>
                    </a:lnTo>
                    <a:lnTo>
                      <a:pt x="695" y="267"/>
                    </a:lnTo>
                    <a:lnTo>
                      <a:pt x="693" y="274"/>
                    </a:lnTo>
                    <a:lnTo>
                      <a:pt x="690" y="279"/>
                    </a:lnTo>
                    <a:lnTo>
                      <a:pt x="690" y="284"/>
                    </a:lnTo>
                    <a:lnTo>
                      <a:pt x="688" y="289"/>
                    </a:lnTo>
                    <a:lnTo>
                      <a:pt x="687" y="293"/>
                    </a:lnTo>
                    <a:lnTo>
                      <a:pt x="687" y="296"/>
                    </a:lnTo>
                    <a:lnTo>
                      <a:pt x="687" y="296"/>
                    </a:lnTo>
                    <a:lnTo>
                      <a:pt x="687" y="298"/>
                    </a:lnTo>
                    <a:lnTo>
                      <a:pt x="688" y="298"/>
                    </a:lnTo>
                    <a:lnTo>
                      <a:pt x="692" y="300"/>
                    </a:lnTo>
                    <a:lnTo>
                      <a:pt x="692" y="300"/>
                    </a:lnTo>
                    <a:lnTo>
                      <a:pt x="692" y="301"/>
                    </a:lnTo>
                    <a:lnTo>
                      <a:pt x="692" y="303"/>
                    </a:lnTo>
                    <a:lnTo>
                      <a:pt x="692" y="306"/>
                    </a:lnTo>
                    <a:lnTo>
                      <a:pt x="690" y="308"/>
                    </a:lnTo>
                    <a:lnTo>
                      <a:pt x="690" y="308"/>
                    </a:lnTo>
                    <a:lnTo>
                      <a:pt x="688" y="308"/>
                    </a:lnTo>
                    <a:lnTo>
                      <a:pt x="688" y="306"/>
                    </a:lnTo>
                    <a:lnTo>
                      <a:pt x="687" y="306"/>
                    </a:lnTo>
                    <a:lnTo>
                      <a:pt x="685" y="306"/>
                    </a:lnTo>
                    <a:lnTo>
                      <a:pt x="681" y="306"/>
                    </a:lnTo>
                    <a:lnTo>
                      <a:pt x="680" y="306"/>
                    </a:lnTo>
                    <a:lnTo>
                      <a:pt x="678" y="306"/>
                    </a:lnTo>
                    <a:lnTo>
                      <a:pt x="678" y="306"/>
                    </a:lnTo>
                    <a:lnTo>
                      <a:pt x="676" y="305"/>
                    </a:lnTo>
                    <a:lnTo>
                      <a:pt x="675" y="303"/>
                    </a:lnTo>
                    <a:lnTo>
                      <a:pt x="675" y="301"/>
                    </a:lnTo>
                    <a:lnTo>
                      <a:pt x="673" y="303"/>
                    </a:lnTo>
                    <a:lnTo>
                      <a:pt x="668" y="305"/>
                    </a:lnTo>
                    <a:lnTo>
                      <a:pt x="661" y="306"/>
                    </a:lnTo>
                    <a:lnTo>
                      <a:pt x="657" y="308"/>
                    </a:lnTo>
                    <a:lnTo>
                      <a:pt x="656" y="308"/>
                    </a:lnTo>
                    <a:lnTo>
                      <a:pt x="654" y="308"/>
                    </a:lnTo>
                    <a:lnTo>
                      <a:pt x="651" y="308"/>
                    </a:lnTo>
                    <a:lnTo>
                      <a:pt x="649" y="310"/>
                    </a:lnTo>
                    <a:lnTo>
                      <a:pt x="645" y="310"/>
                    </a:lnTo>
                    <a:lnTo>
                      <a:pt x="642" y="312"/>
                    </a:lnTo>
                    <a:lnTo>
                      <a:pt x="640" y="313"/>
                    </a:lnTo>
                    <a:lnTo>
                      <a:pt x="639" y="315"/>
                    </a:lnTo>
                    <a:lnTo>
                      <a:pt x="639" y="315"/>
                    </a:lnTo>
                    <a:lnTo>
                      <a:pt x="640" y="317"/>
                    </a:lnTo>
                    <a:lnTo>
                      <a:pt x="642" y="317"/>
                    </a:lnTo>
                    <a:lnTo>
                      <a:pt x="644" y="317"/>
                    </a:lnTo>
                    <a:lnTo>
                      <a:pt x="647" y="317"/>
                    </a:lnTo>
                    <a:lnTo>
                      <a:pt x="649" y="318"/>
                    </a:lnTo>
                    <a:lnTo>
                      <a:pt x="651" y="318"/>
                    </a:lnTo>
                    <a:lnTo>
                      <a:pt x="651" y="318"/>
                    </a:lnTo>
                    <a:lnTo>
                      <a:pt x="651" y="320"/>
                    </a:lnTo>
                    <a:lnTo>
                      <a:pt x="649" y="320"/>
                    </a:lnTo>
                    <a:lnTo>
                      <a:pt x="649" y="320"/>
                    </a:lnTo>
                    <a:lnTo>
                      <a:pt x="649" y="322"/>
                    </a:lnTo>
                    <a:lnTo>
                      <a:pt x="649" y="323"/>
                    </a:lnTo>
                    <a:lnTo>
                      <a:pt x="647" y="327"/>
                    </a:lnTo>
                    <a:lnTo>
                      <a:pt x="649" y="330"/>
                    </a:lnTo>
                    <a:lnTo>
                      <a:pt x="649" y="332"/>
                    </a:lnTo>
                    <a:lnTo>
                      <a:pt x="649" y="334"/>
                    </a:lnTo>
                    <a:lnTo>
                      <a:pt x="649" y="335"/>
                    </a:lnTo>
                    <a:lnTo>
                      <a:pt x="649" y="337"/>
                    </a:lnTo>
                    <a:lnTo>
                      <a:pt x="649" y="339"/>
                    </a:lnTo>
                    <a:lnTo>
                      <a:pt x="651" y="341"/>
                    </a:lnTo>
                    <a:lnTo>
                      <a:pt x="652" y="347"/>
                    </a:lnTo>
                    <a:lnTo>
                      <a:pt x="654" y="349"/>
                    </a:lnTo>
                    <a:lnTo>
                      <a:pt x="656" y="354"/>
                    </a:lnTo>
                    <a:lnTo>
                      <a:pt x="654" y="356"/>
                    </a:lnTo>
                    <a:lnTo>
                      <a:pt x="654" y="356"/>
                    </a:lnTo>
                    <a:lnTo>
                      <a:pt x="656" y="358"/>
                    </a:lnTo>
                    <a:lnTo>
                      <a:pt x="656" y="359"/>
                    </a:lnTo>
                    <a:lnTo>
                      <a:pt x="656" y="361"/>
                    </a:lnTo>
                    <a:lnTo>
                      <a:pt x="656" y="361"/>
                    </a:lnTo>
                    <a:lnTo>
                      <a:pt x="656" y="363"/>
                    </a:lnTo>
                    <a:lnTo>
                      <a:pt x="654" y="361"/>
                    </a:lnTo>
                    <a:lnTo>
                      <a:pt x="651" y="363"/>
                    </a:lnTo>
                    <a:lnTo>
                      <a:pt x="649" y="363"/>
                    </a:lnTo>
                    <a:lnTo>
                      <a:pt x="649" y="364"/>
                    </a:lnTo>
                    <a:lnTo>
                      <a:pt x="649" y="364"/>
                    </a:lnTo>
                    <a:lnTo>
                      <a:pt x="649" y="366"/>
                    </a:lnTo>
                    <a:lnTo>
                      <a:pt x="651" y="366"/>
                    </a:lnTo>
                    <a:lnTo>
                      <a:pt x="652" y="366"/>
                    </a:lnTo>
                    <a:lnTo>
                      <a:pt x="652" y="368"/>
                    </a:lnTo>
                    <a:lnTo>
                      <a:pt x="649" y="368"/>
                    </a:lnTo>
                    <a:lnTo>
                      <a:pt x="645" y="370"/>
                    </a:lnTo>
                    <a:lnTo>
                      <a:pt x="645" y="371"/>
                    </a:lnTo>
                    <a:lnTo>
                      <a:pt x="644" y="373"/>
                    </a:lnTo>
                    <a:lnTo>
                      <a:pt x="644" y="375"/>
                    </a:lnTo>
                    <a:lnTo>
                      <a:pt x="645" y="376"/>
                    </a:lnTo>
                    <a:lnTo>
                      <a:pt x="645" y="380"/>
                    </a:lnTo>
                    <a:lnTo>
                      <a:pt x="647" y="383"/>
                    </a:lnTo>
                    <a:lnTo>
                      <a:pt x="647" y="385"/>
                    </a:lnTo>
                    <a:lnTo>
                      <a:pt x="645" y="385"/>
                    </a:lnTo>
                    <a:lnTo>
                      <a:pt x="645" y="385"/>
                    </a:lnTo>
                    <a:lnTo>
                      <a:pt x="642" y="383"/>
                    </a:lnTo>
                    <a:lnTo>
                      <a:pt x="640" y="380"/>
                    </a:lnTo>
                    <a:lnTo>
                      <a:pt x="637" y="380"/>
                    </a:lnTo>
                    <a:lnTo>
                      <a:pt x="633" y="378"/>
                    </a:lnTo>
                    <a:lnTo>
                      <a:pt x="632" y="378"/>
                    </a:lnTo>
                    <a:lnTo>
                      <a:pt x="630" y="378"/>
                    </a:lnTo>
                    <a:lnTo>
                      <a:pt x="630" y="376"/>
                    </a:lnTo>
                    <a:lnTo>
                      <a:pt x="628" y="375"/>
                    </a:lnTo>
                    <a:lnTo>
                      <a:pt x="627" y="373"/>
                    </a:lnTo>
                    <a:lnTo>
                      <a:pt x="625" y="371"/>
                    </a:lnTo>
                    <a:lnTo>
                      <a:pt x="625" y="371"/>
                    </a:lnTo>
                    <a:lnTo>
                      <a:pt x="623" y="371"/>
                    </a:lnTo>
                    <a:lnTo>
                      <a:pt x="621" y="371"/>
                    </a:lnTo>
                    <a:lnTo>
                      <a:pt x="620" y="371"/>
                    </a:lnTo>
                    <a:lnTo>
                      <a:pt x="618" y="370"/>
                    </a:lnTo>
                    <a:lnTo>
                      <a:pt x="615" y="370"/>
                    </a:lnTo>
                    <a:lnTo>
                      <a:pt x="613" y="368"/>
                    </a:lnTo>
                    <a:lnTo>
                      <a:pt x="610" y="368"/>
                    </a:lnTo>
                    <a:lnTo>
                      <a:pt x="608" y="368"/>
                    </a:lnTo>
                    <a:lnTo>
                      <a:pt x="603" y="368"/>
                    </a:lnTo>
                    <a:lnTo>
                      <a:pt x="599" y="368"/>
                    </a:lnTo>
                    <a:lnTo>
                      <a:pt x="596" y="368"/>
                    </a:lnTo>
                    <a:lnTo>
                      <a:pt x="594" y="368"/>
                    </a:lnTo>
                    <a:lnTo>
                      <a:pt x="592" y="368"/>
                    </a:lnTo>
                    <a:lnTo>
                      <a:pt x="591" y="368"/>
                    </a:lnTo>
                    <a:lnTo>
                      <a:pt x="589" y="366"/>
                    </a:lnTo>
                    <a:lnTo>
                      <a:pt x="586" y="366"/>
                    </a:lnTo>
                    <a:lnTo>
                      <a:pt x="584" y="364"/>
                    </a:lnTo>
                    <a:lnTo>
                      <a:pt x="582" y="366"/>
                    </a:lnTo>
                    <a:lnTo>
                      <a:pt x="577" y="366"/>
                    </a:lnTo>
                    <a:lnTo>
                      <a:pt x="574" y="366"/>
                    </a:lnTo>
                    <a:lnTo>
                      <a:pt x="568" y="366"/>
                    </a:lnTo>
                    <a:lnTo>
                      <a:pt x="563" y="366"/>
                    </a:lnTo>
                    <a:lnTo>
                      <a:pt x="562" y="366"/>
                    </a:lnTo>
                    <a:lnTo>
                      <a:pt x="560" y="366"/>
                    </a:lnTo>
                    <a:lnTo>
                      <a:pt x="558" y="370"/>
                    </a:lnTo>
                    <a:lnTo>
                      <a:pt x="558" y="370"/>
                    </a:lnTo>
                    <a:lnTo>
                      <a:pt x="553" y="370"/>
                    </a:lnTo>
                    <a:lnTo>
                      <a:pt x="546" y="368"/>
                    </a:lnTo>
                    <a:lnTo>
                      <a:pt x="541" y="364"/>
                    </a:lnTo>
                    <a:lnTo>
                      <a:pt x="538" y="363"/>
                    </a:lnTo>
                    <a:lnTo>
                      <a:pt x="533" y="359"/>
                    </a:lnTo>
                    <a:lnTo>
                      <a:pt x="531" y="358"/>
                    </a:lnTo>
                    <a:lnTo>
                      <a:pt x="529" y="359"/>
                    </a:lnTo>
                    <a:lnTo>
                      <a:pt x="529" y="359"/>
                    </a:lnTo>
                    <a:lnTo>
                      <a:pt x="527" y="359"/>
                    </a:lnTo>
                    <a:lnTo>
                      <a:pt x="526" y="359"/>
                    </a:lnTo>
                    <a:lnTo>
                      <a:pt x="524" y="361"/>
                    </a:lnTo>
                    <a:lnTo>
                      <a:pt x="521" y="363"/>
                    </a:lnTo>
                    <a:lnTo>
                      <a:pt x="519" y="363"/>
                    </a:lnTo>
                    <a:lnTo>
                      <a:pt x="517" y="364"/>
                    </a:lnTo>
                    <a:lnTo>
                      <a:pt x="515" y="373"/>
                    </a:lnTo>
                    <a:lnTo>
                      <a:pt x="515" y="375"/>
                    </a:lnTo>
                    <a:lnTo>
                      <a:pt x="517" y="380"/>
                    </a:lnTo>
                    <a:lnTo>
                      <a:pt x="515" y="380"/>
                    </a:lnTo>
                    <a:lnTo>
                      <a:pt x="514" y="378"/>
                    </a:lnTo>
                    <a:lnTo>
                      <a:pt x="512" y="378"/>
                    </a:lnTo>
                    <a:lnTo>
                      <a:pt x="510" y="376"/>
                    </a:lnTo>
                    <a:lnTo>
                      <a:pt x="503" y="376"/>
                    </a:lnTo>
                    <a:lnTo>
                      <a:pt x="503" y="375"/>
                    </a:lnTo>
                    <a:lnTo>
                      <a:pt x="502" y="375"/>
                    </a:lnTo>
                    <a:lnTo>
                      <a:pt x="500" y="373"/>
                    </a:lnTo>
                    <a:lnTo>
                      <a:pt x="498" y="373"/>
                    </a:lnTo>
                    <a:lnTo>
                      <a:pt x="493" y="371"/>
                    </a:lnTo>
                    <a:lnTo>
                      <a:pt x="491" y="371"/>
                    </a:lnTo>
                    <a:lnTo>
                      <a:pt x="485" y="370"/>
                    </a:lnTo>
                    <a:lnTo>
                      <a:pt x="483" y="370"/>
                    </a:lnTo>
                    <a:lnTo>
                      <a:pt x="483" y="370"/>
                    </a:lnTo>
                    <a:lnTo>
                      <a:pt x="479" y="370"/>
                    </a:lnTo>
                    <a:lnTo>
                      <a:pt x="478" y="371"/>
                    </a:lnTo>
                    <a:lnTo>
                      <a:pt x="476" y="370"/>
                    </a:lnTo>
                    <a:lnTo>
                      <a:pt x="473" y="371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69" y="376"/>
                    </a:lnTo>
                    <a:lnTo>
                      <a:pt x="469" y="378"/>
                    </a:lnTo>
                    <a:lnTo>
                      <a:pt x="467" y="380"/>
                    </a:lnTo>
                    <a:lnTo>
                      <a:pt x="466" y="381"/>
                    </a:lnTo>
                    <a:lnTo>
                      <a:pt x="466" y="383"/>
                    </a:lnTo>
                    <a:lnTo>
                      <a:pt x="467" y="385"/>
                    </a:lnTo>
                    <a:lnTo>
                      <a:pt x="466" y="385"/>
                    </a:lnTo>
                    <a:lnTo>
                      <a:pt x="464" y="385"/>
                    </a:lnTo>
                    <a:lnTo>
                      <a:pt x="462" y="387"/>
                    </a:lnTo>
                    <a:lnTo>
                      <a:pt x="462" y="388"/>
                    </a:lnTo>
                    <a:lnTo>
                      <a:pt x="461" y="388"/>
                    </a:lnTo>
                    <a:lnTo>
                      <a:pt x="461" y="390"/>
                    </a:lnTo>
                    <a:lnTo>
                      <a:pt x="459" y="390"/>
                    </a:lnTo>
                    <a:lnTo>
                      <a:pt x="459" y="388"/>
                    </a:lnTo>
                    <a:lnTo>
                      <a:pt x="457" y="388"/>
                    </a:lnTo>
                    <a:lnTo>
                      <a:pt x="456" y="390"/>
                    </a:lnTo>
                    <a:lnTo>
                      <a:pt x="454" y="392"/>
                    </a:lnTo>
                    <a:lnTo>
                      <a:pt x="450" y="395"/>
                    </a:lnTo>
                    <a:lnTo>
                      <a:pt x="449" y="397"/>
                    </a:lnTo>
                    <a:lnTo>
                      <a:pt x="445" y="398"/>
                    </a:lnTo>
                    <a:lnTo>
                      <a:pt x="444" y="398"/>
                    </a:lnTo>
                    <a:lnTo>
                      <a:pt x="440" y="400"/>
                    </a:lnTo>
                    <a:lnTo>
                      <a:pt x="438" y="402"/>
                    </a:lnTo>
                    <a:lnTo>
                      <a:pt x="437" y="404"/>
                    </a:lnTo>
                    <a:lnTo>
                      <a:pt x="435" y="404"/>
                    </a:lnTo>
                    <a:lnTo>
                      <a:pt x="433" y="405"/>
                    </a:lnTo>
                    <a:lnTo>
                      <a:pt x="432" y="407"/>
                    </a:lnTo>
                    <a:lnTo>
                      <a:pt x="432" y="409"/>
                    </a:lnTo>
                    <a:lnTo>
                      <a:pt x="430" y="410"/>
                    </a:lnTo>
                    <a:lnTo>
                      <a:pt x="426" y="412"/>
                    </a:lnTo>
                    <a:lnTo>
                      <a:pt x="425" y="416"/>
                    </a:lnTo>
                    <a:lnTo>
                      <a:pt x="423" y="417"/>
                    </a:lnTo>
                    <a:lnTo>
                      <a:pt x="421" y="419"/>
                    </a:lnTo>
                    <a:lnTo>
                      <a:pt x="421" y="421"/>
                    </a:lnTo>
                    <a:lnTo>
                      <a:pt x="421" y="422"/>
                    </a:lnTo>
                    <a:lnTo>
                      <a:pt x="423" y="422"/>
                    </a:lnTo>
                    <a:lnTo>
                      <a:pt x="423" y="424"/>
                    </a:lnTo>
                    <a:lnTo>
                      <a:pt x="421" y="426"/>
                    </a:lnTo>
                    <a:lnTo>
                      <a:pt x="420" y="426"/>
                    </a:lnTo>
                    <a:lnTo>
                      <a:pt x="420" y="426"/>
                    </a:lnTo>
                    <a:lnTo>
                      <a:pt x="416" y="424"/>
                    </a:lnTo>
                    <a:lnTo>
                      <a:pt x="414" y="422"/>
                    </a:lnTo>
                    <a:lnTo>
                      <a:pt x="413" y="422"/>
                    </a:lnTo>
                    <a:lnTo>
                      <a:pt x="411" y="421"/>
                    </a:lnTo>
                    <a:lnTo>
                      <a:pt x="413" y="419"/>
                    </a:lnTo>
                    <a:lnTo>
                      <a:pt x="413" y="417"/>
                    </a:lnTo>
                    <a:lnTo>
                      <a:pt x="413" y="416"/>
                    </a:lnTo>
                    <a:lnTo>
                      <a:pt x="413" y="414"/>
                    </a:lnTo>
                    <a:lnTo>
                      <a:pt x="411" y="414"/>
                    </a:lnTo>
                    <a:lnTo>
                      <a:pt x="411" y="412"/>
                    </a:lnTo>
                    <a:lnTo>
                      <a:pt x="409" y="410"/>
                    </a:lnTo>
                    <a:lnTo>
                      <a:pt x="408" y="412"/>
                    </a:lnTo>
                    <a:lnTo>
                      <a:pt x="408" y="412"/>
                    </a:lnTo>
                    <a:lnTo>
                      <a:pt x="406" y="410"/>
                    </a:lnTo>
                    <a:lnTo>
                      <a:pt x="402" y="412"/>
                    </a:lnTo>
                    <a:lnTo>
                      <a:pt x="399" y="412"/>
                    </a:lnTo>
                    <a:lnTo>
                      <a:pt x="396" y="412"/>
                    </a:lnTo>
                    <a:lnTo>
                      <a:pt x="392" y="412"/>
                    </a:lnTo>
                    <a:lnTo>
                      <a:pt x="389" y="412"/>
                    </a:lnTo>
                    <a:lnTo>
                      <a:pt x="387" y="412"/>
                    </a:lnTo>
                    <a:lnTo>
                      <a:pt x="385" y="412"/>
                    </a:lnTo>
                    <a:lnTo>
                      <a:pt x="385" y="409"/>
                    </a:lnTo>
                    <a:lnTo>
                      <a:pt x="385" y="407"/>
                    </a:lnTo>
                    <a:lnTo>
                      <a:pt x="384" y="404"/>
                    </a:lnTo>
                    <a:lnTo>
                      <a:pt x="384" y="400"/>
                    </a:lnTo>
                    <a:lnTo>
                      <a:pt x="384" y="397"/>
                    </a:lnTo>
                    <a:lnTo>
                      <a:pt x="382" y="393"/>
                    </a:lnTo>
                    <a:lnTo>
                      <a:pt x="382" y="390"/>
                    </a:lnTo>
                    <a:lnTo>
                      <a:pt x="379" y="390"/>
                    </a:lnTo>
                    <a:lnTo>
                      <a:pt x="377" y="390"/>
                    </a:lnTo>
                    <a:lnTo>
                      <a:pt x="373" y="390"/>
                    </a:lnTo>
                    <a:lnTo>
                      <a:pt x="373" y="388"/>
                    </a:lnTo>
                    <a:lnTo>
                      <a:pt x="373" y="385"/>
                    </a:lnTo>
                    <a:lnTo>
                      <a:pt x="373" y="383"/>
                    </a:lnTo>
                    <a:lnTo>
                      <a:pt x="373" y="378"/>
                    </a:lnTo>
                    <a:lnTo>
                      <a:pt x="373" y="375"/>
                    </a:lnTo>
                    <a:lnTo>
                      <a:pt x="373" y="371"/>
                    </a:lnTo>
                    <a:lnTo>
                      <a:pt x="373" y="368"/>
                    </a:lnTo>
                    <a:lnTo>
                      <a:pt x="375" y="364"/>
                    </a:lnTo>
                    <a:lnTo>
                      <a:pt x="373" y="366"/>
                    </a:lnTo>
                    <a:lnTo>
                      <a:pt x="370" y="366"/>
                    </a:lnTo>
                    <a:lnTo>
                      <a:pt x="368" y="368"/>
                    </a:lnTo>
                    <a:lnTo>
                      <a:pt x="367" y="366"/>
                    </a:lnTo>
                    <a:lnTo>
                      <a:pt x="367" y="363"/>
                    </a:lnTo>
                    <a:lnTo>
                      <a:pt x="365" y="359"/>
                    </a:lnTo>
                    <a:lnTo>
                      <a:pt x="363" y="356"/>
                    </a:lnTo>
                    <a:lnTo>
                      <a:pt x="360" y="354"/>
                    </a:lnTo>
                    <a:lnTo>
                      <a:pt x="358" y="354"/>
                    </a:lnTo>
                    <a:lnTo>
                      <a:pt x="356" y="351"/>
                    </a:lnTo>
                    <a:lnTo>
                      <a:pt x="355" y="349"/>
                    </a:lnTo>
                    <a:lnTo>
                      <a:pt x="353" y="347"/>
                    </a:lnTo>
                    <a:lnTo>
                      <a:pt x="351" y="346"/>
                    </a:lnTo>
                    <a:lnTo>
                      <a:pt x="349" y="346"/>
                    </a:lnTo>
                    <a:lnTo>
                      <a:pt x="348" y="347"/>
                    </a:lnTo>
                    <a:lnTo>
                      <a:pt x="346" y="349"/>
                    </a:lnTo>
                    <a:lnTo>
                      <a:pt x="344" y="349"/>
                    </a:lnTo>
                    <a:lnTo>
                      <a:pt x="343" y="351"/>
                    </a:lnTo>
                    <a:lnTo>
                      <a:pt x="341" y="349"/>
                    </a:lnTo>
                    <a:lnTo>
                      <a:pt x="337" y="349"/>
                    </a:lnTo>
                    <a:lnTo>
                      <a:pt x="334" y="349"/>
                    </a:lnTo>
                    <a:lnTo>
                      <a:pt x="331" y="349"/>
                    </a:lnTo>
                    <a:lnTo>
                      <a:pt x="327" y="349"/>
                    </a:lnTo>
                    <a:lnTo>
                      <a:pt x="324" y="349"/>
                    </a:lnTo>
                    <a:lnTo>
                      <a:pt x="319" y="347"/>
                    </a:lnTo>
                    <a:lnTo>
                      <a:pt x="315" y="349"/>
                    </a:lnTo>
                    <a:lnTo>
                      <a:pt x="312" y="349"/>
                    </a:lnTo>
                    <a:lnTo>
                      <a:pt x="308" y="351"/>
                    </a:lnTo>
                    <a:lnTo>
                      <a:pt x="305" y="351"/>
                    </a:lnTo>
                    <a:lnTo>
                      <a:pt x="300" y="351"/>
                    </a:lnTo>
                    <a:lnTo>
                      <a:pt x="296" y="352"/>
                    </a:lnTo>
                    <a:lnTo>
                      <a:pt x="295" y="352"/>
                    </a:lnTo>
                    <a:lnTo>
                      <a:pt x="293" y="349"/>
                    </a:lnTo>
                    <a:lnTo>
                      <a:pt x="290" y="346"/>
                    </a:lnTo>
                    <a:lnTo>
                      <a:pt x="288" y="344"/>
                    </a:lnTo>
                    <a:lnTo>
                      <a:pt x="286" y="342"/>
                    </a:lnTo>
                    <a:lnTo>
                      <a:pt x="284" y="339"/>
                    </a:lnTo>
                    <a:lnTo>
                      <a:pt x="281" y="335"/>
                    </a:lnTo>
                    <a:lnTo>
                      <a:pt x="279" y="334"/>
                    </a:lnTo>
                    <a:lnTo>
                      <a:pt x="278" y="332"/>
                    </a:lnTo>
                    <a:lnTo>
                      <a:pt x="278" y="329"/>
                    </a:lnTo>
                    <a:lnTo>
                      <a:pt x="276" y="329"/>
                    </a:lnTo>
                    <a:lnTo>
                      <a:pt x="274" y="327"/>
                    </a:lnTo>
                    <a:lnTo>
                      <a:pt x="271" y="325"/>
                    </a:lnTo>
                    <a:lnTo>
                      <a:pt x="269" y="322"/>
                    </a:lnTo>
                    <a:lnTo>
                      <a:pt x="266" y="320"/>
                    </a:lnTo>
                    <a:lnTo>
                      <a:pt x="264" y="318"/>
                    </a:lnTo>
                    <a:lnTo>
                      <a:pt x="260" y="317"/>
                    </a:lnTo>
                    <a:lnTo>
                      <a:pt x="259" y="315"/>
                    </a:lnTo>
                    <a:lnTo>
                      <a:pt x="255" y="313"/>
                    </a:lnTo>
                    <a:lnTo>
                      <a:pt x="254" y="312"/>
                    </a:lnTo>
                    <a:lnTo>
                      <a:pt x="250" y="310"/>
                    </a:lnTo>
                    <a:lnTo>
                      <a:pt x="247" y="308"/>
                    </a:lnTo>
                    <a:lnTo>
                      <a:pt x="245" y="306"/>
                    </a:lnTo>
                    <a:lnTo>
                      <a:pt x="242" y="305"/>
                    </a:lnTo>
                    <a:lnTo>
                      <a:pt x="240" y="303"/>
                    </a:lnTo>
                    <a:lnTo>
                      <a:pt x="236" y="301"/>
                    </a:lnTo>
                    <a:lnTo>
                      <a:pt x="235" y="300"/>
                    </a:lnTo>
                    <a:lnTo>
                      <a:pt x="231" y="298"/>
                    </a:lnTo>
                    <a:lnTo>
                      <a:pt x="230" y="296"/>
                    </a:lnTo>
                    <a:lnTo>
                      <a:pt x="228" y="296"/>
                    </a:lnTo>
                    <a:lnTo>
                      <a:pt x="224" y="298"/>
                    </a:lnTo>
                    <a:lnTo>
                      <a:pt x="221" y="298"/>
                    </a:lnTo>
                    <a:lnTo>
                      <a:pt x="218" y="300"/>
                    </a:lnTo>
                    <a:lnTo>
                      <a:pt x="213" y="301"/>
                    </a:lnTo>
                    <a:lnTo>
                      <a:pt x="209" y="303"/>
                    </a:lnTo>
                    <a:lnTo>
                      <a:pt x="206" y="303"/>
                    </a:lnTo>
                    <a:lnTo>
                      <a:pt x="202" y="305"/>
                    </a:lnTo>
                    <a:lnTo>
                      <a:pt x="199" y="305"/>
                    </a:lnTo>
                    <a:lnTo>
                      <a:pt x="195" y="306"/>
                    </a:lnTo>
                    <a:lnTo>
                      <a:pt x="192" y="308"/>
                    </a:lnTo>
                    <a:lnTo>
                      <a:pt x="189" y="310"/>
                    </a:lnTo>
                    <a:lnTo>
                      <a:pt x="185" y="310"/>
                    </a:lnTo>
                    <a:lnTo>
                      <a:pt x="182" y="312"/>
                    </a:lnTo>
                    <a:lnTo>
                      <a:pt x="180" y="312"/>
                    </a:lnTo>
                    <a:lnTo>
                      <a:pt x="180" y="318"/>
                    </a:lnTo>
                    <a:lnTo>
                      <a:pt x="180" y="323"/>
                    </a:lnTo>
                    <a:lnTo>
                      <a:pt x="180" y="330"/>
                    </a:lnTo>
                    <a:lnTo>
                      <a:pt x="180" y="335"/>
                    </a:lnTo>
                    <a:lnTo>
                      <a:pt x="180" y="342"/>
                    </a:lnTo>
                    <a:lnTo>
                      <a:pt x="180" y="349"/>
                    </a:lnTo>
                    <a:lnTo>
                      <a:pt x="180" y="354"/>
                    </a:lnTo>
                    <a:lnTo>
                      <a:pt x="180" y="361"/>
                    </a:lnTo>
                    <a:lnTo>
                      <a:pt x="180" y="366"/>
                    </a:lnTo>
                    <a:lnTo>
                      <a:pt x="180" y="373"/>
                    </a:lnTo>
                    <a:lnTo>
                      <a:pt x="180" y="378"/>
                    </a:lnTo>
                    <a:lnTo>
                      <a:pt x="180" y="385"/>
                    </a:lnTo>
                    <a:lnTo>
                      <a:pt x="180" y="390"/>
                    </a:lnTo>
                    <a:lnTo>
                      <a:pt x="180" y="397"/>
                    </a:lnTo>
                    <a:lnTo>
                      <a:pt x="180" y="402"/>
                    </a:lnTo>
                    <a:lnTo>
                      <a:pt x="180" y="407"/>
                    </a:lnTo>
                    <a:lnTo>
                      <a:pt x="180" y="407"/>
                    </a:lnTo>
                    <a:lnTo>
                      <a:pt x="177" y="409"/>
                    </a:lnTo>
                    <a:lnTo>
                      <a:pt x="175" y="409"/>
                    </a:lnTo>
                    <a:lnTo>
                      <a:pt x="171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8" y="407"/>
                    </a:lnTo>
                    <a:lnTo>
                      <a:pt x="168" y="405"/>
                    </a:lnTo>
                    <a:lnTo>
                      <a:pt x="166" y="404"/>
                    </a:lnTo>
                    <a:lnTo>
                      <a:pt x="165" y="402"/>
                    </a:lnTo>
                    <a:lnTo>
                      <a:pt x="163" y="400"/>
                    </a:lnTo>
                    <a:lnTo>
                      <a:pt x="159" y="395"/>
                    </a:lnTo>
                    <a:lnTo>
                      <a:pt x="159" y="393"/>
                    </a:lnTo>
                    <a:lnTo>
                      <a:pt x="159" y="392"/>
                    </a:lnTo>
                    <a:lnTo>
                      <a:pt x="158" y="392"/>
                    </a:lnTo>
                    <a:lnTo>
                      <a:pt x="154" y="388"/>
                    </a:lnTo>
                    <a:lnTo>
                      <a:pt x="151" y="387"/>
                    </a:lnTo>
                    <a:lnTo>
                      <a:pt x="147" y="383"/>
                    </a:lnTo>
                    <a:lnTo>
                      <a:pt x="146" y="383"/>
                    </a:lnTo>
                    <a:lnTo>
                      <a:pt x="144" y="381"/>
                    </a:lnTo>
                    <a:lnTo>
                      <a:pt x="142" y="381"/>
                    </a:lnTo>
                    <a:lnTo>
                      <a:pt x="141" y="381"/>
                    </a:lnTo>
                    <a:lnTo>
                      <a:pt x="136" y="383"/>
                    </a:lnTo>
                    <a:lnTo>
                      <a:pt x="132" y="383"/>
                    </a:lnTo>
                    <a:lnTo>
                      <a:pt x="127" y="385"/>
                    </a:lnTo>
                    <a:lnTo>
                      <a:pt x="124" y="387"/>
                    </a:lnTo>
                    <a:lnTo>
                      <a:pt x="124" y="387"/>
                    </a:lnTo>
                    <a:lnTo>
                      <a:pt x="120" y="388"/>
                    </a:lnTo>
                    <a:lnTo>
                      <a:pt x="117" y="392"/>
                    </a:lnTo>
                    <a:lnTo>
                      <a:pt x="113" y="397"/>
                    </a:lnTo>
                    <a:lnTo>
                      <a:pt x="113" y="393"/>
                    </a:lnTo>
                    <a:lnTo>
                      <a:pt x="112" y="390"/>
                    </a:lnTo>
                    <a:lnTo>
                      <a:pt x="113" y="388"/>
                    </a:lnTo>
                    <a:lnTo>
                      <a:pt x="113" y="385"/>
                    </a:lnTo>
                    <a:lnTo>
                      <a:pt x="115" y="381"/>
                    </a:lnTo>
                    <a:lnTo>
                      <a:pt x="115" y="380"/>
                    </a:lnTo>
                    <a:lnTo>
                      <a:pt x="117" y="376"/>
                    </a:lnTo>
                    <a:lnTo>
                      <a:pt x="115" y="371"/>
                    </a:lnTo>
                    <a:lnTo>
                      <a:pt x="115" y="370"/>
                    </a:lnTo>
                    <a:lnTo>
                      <a:pt x="113" y="370"/>
                    </a:lnTo>
                    <a:lnTo>
                      <a:pt x="112" y="370"/>
                    </a:lnTo>
                    <a:lnTo>
                      <a:pt x="110" y="370"/>
                    </a:lnTo>
                    <a:lnTo>
                      <a:pt x="108" y="370"/>
                    </a:lnTo>
                    <a:lnTo>
                      <a:pt x="106" y="368"/>
                    </a:lnTo>
                    <a:lnTo>
                      <a:pt x="105" y="368"/>
                    </a:lnTo>
                    <a:lnTo>
                      <a:pt x="105" y="368"/>
                    </a:lnTo>
                    <a:lnTo>
                      <a:pt x="103" y="368"/>
                    </a:lnTo>
                    <a:lnTo>
                      <a:pt x="101" y="368"/>
                    </a:lnTo>
                    <a:lnTo>
                      <a:pt x="101" y="366"/>
                    </a:lnTo>
                    <a:lnTo>
                      <a:pt x="100" y="366"/>
                    </a:lnTo>
                    <a:lnTo>
                      <a:pt x="100" y="364"/>
                    </a:lnTo>
                    <a:lnTo>
                      <a:pt x="98" y="363"/>
                    </a:lnTo>
                    <a:lnTo>
                      <a:pt x="96" y="361"/>
                    </a:lnTo>
                    <a:lnTo>
                      <a:pt x="94" y="359"/>
                    </a:lnTo>
                    <a:lnTo>
                      <a:pt x="91" y="361"/>
                    </a:lnTo>
                    <a:lnTo>
                      <a:pt x="89" y="359"/>
                    </a:lnTo>
                    <a:lnTo>
                      <a:pt x="89" y="359"/>
                    </a:lnTo>
                    <a:lnTo>
                      <a:pt x="91" y="356"/>
                    </a:lnTo>
                    <a:lnTo>
                      <a:pt x="91" y="354"/>
                    </a:lnTo>
                    <a:lnTo>
                      <a:pt x="91" y="352"/>
                    </a:lnTo>
                    <a:lnTo>
                      <a:pt x="89" y="351"/>
                    </a:lnTo>
                    <a:lnTo>
                      <a:pt x="89" y="349"/>
                    </a:lnTo>
                    <a:lnTo>
                      <a:pt x="88" y="347"/>
                    </a:lnTo>
                    <a:lnTo>
                      <a:pt x="86" y="346"/>
                    </a:lnTo>
                    <a:lnTo>
                      <a:pt x="82" y="339"/>
                    </a:lnTo>
                    <a:lnTo>
                      <a:pt x="81" y="334"/>
                    </a:lnTo>
                    <a:lnTo>
                      <a:pt x="81" y="332"/>
                    </a:lnTo>
                    <a:lnTo>
                      <a:pt x="79" y="332"/>
                    </a:lnTo>
                    <a:lnTo>
                      <a:pt x="74" y="330"/>
                    </a:lnTo>
                    <a:lnTo>
                      <a:pt x="72" y="330"/>
                    </a:lnTo>
                    <a:lnTo>
                      <a:pt x="70" y="329"/>
                    </a:lnTo>
                    <a:lnTo>
                      <a:pt x="70" y="327"/>
                    </a:lnTo>
                    <a:lnTo>
                      <a:pt x="70" y="325"/>
                    </a:lnTo>
                    <a:lnTo>
                      <a:pt x="70" y="323"/>
                    </a:lnTo>
                    <a:lnTo>
                      <a:pt x="70" y="323"/>
                    </a:lnTo>
                    <a:lnTo>
                      <a:pt x="72" y="322"/>
                    </a:lnTo>
                    <a:lnTo>
                      <a:pt x="77" y="322"/>
                    </a:lnTo>
                    <a:lnTo>
                      <a:pt x="82" y="322"/>
                    </a:lnTo>
                    <a:lnTo>
                      <a:pt x="86" y="323"/>
                    </a:lnTo>
                    <a:lnTo>
                      <a:pt x="86" y="325"/>
                    </a:lnTo>
                    <a:lnTo>
                      <a:pt x="88" y="325"/>
                    </a:lnTo>
                    <a:lnTo>
                      <a:pt x="91" y="323"/>
                    </a:lnTo>
                    <a:lnTo>
                      <a:pt x="91" y="323"/>
                    </a:lnTo>
                    <a:lnTo>
                      <a:pt x="94" y="323"/>
                    </a:lnTo>
                    <a:lnTo>
                      <a:pt x="94" y="323"/>
                    </a:lnTo>
                    <a:lnTo>
                      <a:pt x="93" y="322"/>
                    </a:lnTo>
                    <a:lnTo>
                      <a:pt x="91" y="322"/>
                    </a:lnTo>
                    <a:lnTo>
                      <a:pt x="91" y="322"/>
                    </a:lnTo>
                    <a:lnTo>
                      <a:pt x="89" y="320"/>
                    </a:lnTo>
                    <a:lnTo>
                      <a:pt x="86" y="317"/>
                    </a:lnTo>
                    <a:lnTo>
                      <a:pt x="84" y="315"/>
                    </a:lnTo>
                    <a:lnTo>
                      <a:pt x="84" y="313"/>
                    </a:lnTo>
                    <a:lnTo>
                      <a:pt x="86" y="312"/>
                    </a:lnTo>
                    <a:lnTo>
                      <a:pt x="88" y="310"/>
                    </a:lnTo>
                    <a:lnTo>
                      <a:pt x="89" y="308"/>
                    </a:lnTo>
                    <a:lnTo>
                      <a:pt x="89" y="305"/>
                    </a:lnTo>
                    <a:lnTo>
                      <a:pt x="91" y="305"/>
                    </a:lnTo>
                    <a:lnTo>
                      <a:pt x="93" y="301"/>
                    </a:lnTo>
                    <a:lnTo>
                      <a:pt x="94" y="303"/>
                    </a:lnTo>
                    <a:lnTo>
                      <a:pt x="98" y="301"/>
                    </a:lnTo>
                    <a:lnTo>
                      <a:pt x="105" y="301"/>
                    </a:lnTo>
                    <a:lnTo>
                      <a:pt x="112" y="301"/>
                    </a:lnTo>
                    <a:lnTo>
                      <a:pt x="113" y="301"/>
                    </a:lnTo>
                    <a:lnTo>
                      <a:pt x="118" y="303"/>
                    </a:lnTo>
                    <a:lnTo>
                      <a:pt x="122" y="303"/>
                    </a:lnTo>
                    <a:lnTo>
                      <a:pt x="124" y="303"/>
                    </a:lnTo>
                    <a:lnTo>
                      <a:pt x="127" y="303"/>
                    </a:lnTo>
                    <a:lnTo>
                      <a:pt x="125" y="301"/>
                    </a:lnTo>
                    <a:lnTo>
                      <a:pt x="120" y="298"/>
                    </a:lnTo>
                    <a:lnTo>
                      <a:pt x="118" y="296"/>
                    </a:lnTo>
                    <a:lnTo>
                      <a:pt x="120" y="291"/>
                    </a:lnTo>
                    <a:lnTo>
                      <a:pt x="124" y="286"/>
                    </a:lnTo>
                    <a:lnTo>
                      <a:pt x="125" y="279"/>
                    </a:lnTo>
                    <a:lnTo>
                      <a:pt x="125" y="272"/>
                    </a:lnTo>
                    <a:lnTo>
                      <a:pt x="124" y="271"/>
                    </a:lnTo>
                    <a:lnTo>
                      <a:pt x="124" y="269"/>
                    </a:lnTo>
                    <a:lnTo>
                      <a:pt x="125" y="267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4" y="260"/>
                    </a:lnTo>
                    <a:lnTo>
                      <a:pt x="124" y="260"/>
                    </a:lnTo>
                    <a:lnTo>
                      <a:pt x="122" y="259"/>
                    </a:lnTo>
                    <a:lnTo>
                      <a:pt x="117" y="257"/>
                    </a:lnTo>
                    <a:lnTo>
                      <a:pt x="113" y="257"/>
                    </a:lnTo>
                    <a:lnTo>
                      <a:pt x="112" y="257"/>
                    </a:lnTo>
                    <a:lnTo>
                      <a:pt x="112" y="259"/>
                    </a:lnTo>
                    <a:lnTo>
                      <a:pt x="110" y="259"/>
                    </a:lnTo>
                    <a:lnTo>
                      <a:pt x="106" y="260"/>
                    </a:lnTo>
                    <a:lnTo>
                      <a:pt x="106" y="262"/>
                    </a:lnTo>
                    <a:lnTo>
                      <a:pt x="105" y="260"/>
                    </a:lnTo>
                    <a:lnTo>
                      <a:pt x="103" y="259"/>
                    </a:lnTo>
                    <a:lnTo>
                      <a:pt x="103" y="259"/>
                    </a:lnTo>
                    <a:lnTo>
                      <a:pt x="98" y="259"/>
                    </a:lnTo>
                    <a:lnTo>
                      <a:pt x="96" y="255"/>
                    </a:lnTo>
                    <a:lnTo>
                      <a:pt x="96" y="255"/>
                    </a:lnTo>
                    <a:lnTo>
                      <a:pt x="89" y="254"/>
                    </a:lnTo>
                    <a:lnTo>
                      <a:pt x="88" y="254"/>
                    </a:lnTo>
                    <a:lnTo>
                      <a:pt x="82" y="255"/>
                    </a:lnTo>
                    <a:lnTo>
                      <a:pt x="79" y="259"/>
                    </a:lnTo>
                    <a:lnTo>
                      <a:pt x="79" y="259"/>
                    </a:lnTo>
                    <a:lnTo>
                      <a:pt x="76" y="260"/>
                    </a:lnTo>
                    <a:lnTo>
                      <a:pt x="76" y="260"/>
                    </a:lnTo>
                    <a:lnTo>
                      <a:pt x="74" y="260"/>
                    </a:lnTo>
                    <a:lnTo>
                      <a:pt x="74" y="260"/>
                    </a:lnTo>
                    <a:lnTo>
                      <a:pt x="70" y="262"/>
                    </a:lnTo>
                    <a:lnTo>
                      <a:pt x="67" y="266"/>
                    </a:lnTo>
                    <a:lnTo>
                      <a:pt x="65" y="267"/>
                    </a:lnTo>
                    <a:lnTo>
                      <a:pt x="64" y="267"/>
                    </a:lnTo>
                    <a:lnTo>
                      <a:pt x="60" y="269"/>
                    </a:lnTo>
                    <a:lnTo>
                      <a:pt x="59" y="269"/>
                    </a:lnTo>
                    <a:lnTo>
                      <a:pt x="57" y="269"/>
                    </a:lnTo>
                    <a:lnTo>
                      <a:pt x="55" y="269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3" y="272"/>
                    </a:lnTo>
                    <a:lnTo>
                      <a:pt x="52" y="272"/>
                    </a:lnTo>
                    <a:lnTo>
                      <a:pt x="50" y="274"/>
                    </a:lnTo>
                    <a:lnTo>
                      <a:pt x="50" y="276"/>
                    </a:lnTo>
                    <a:lnTo>
                      <a:pt x="50" y="274"/>
                    </a:lnTo>
                    <a:lnTo>
                      <a:pt x="45" y="272"/>
                    </a:lnTo>
                    <a:lnTo>
                      <a:pt x="41" y="271"/>
                    </a:lnTo>
                    <a:lnTo>
                      <a:pt x="38" y="269"/>
                    </a:lnTo>
                    <a:lnTo>
                      <a:pt x="38" y="269"/>
                    </a:lnTo>
                    <a:lnTo>
                      <a:pt x="38" y="267"/>
                    </a:lnTo>
                    <a:lnTo>
                      <a:pt x="36" y="266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8" y="264"/>
                    </a:lnTo>
                    <a:lnTo>
                      <a:pt x="38" y="264"/>
                    </a:lnTo>
                    <a:lnTo>
                      <a:pt x="40" y="264"/>
                    </a:lnTo>
                    <a:lnTo>
                      <a:pt x="40" y="264"/>
                    </a:lnTo>
                    <a:lnTo>
                      <a:pt x="41" y="266"/>
                    </a:lnTo>
                    <a:lnTo>
                      <a:pt x="43" y="266"/>
                    </a:lnTo>
                    <a:lnTo>
                      <a:pt x="45" y="264"/>
                    </a:lnTo>
                    <a:lnTo>
                      <a:pt x="45" y="262"/>
                    </a:lnTo>
                    <a:lnTo>
                      <a:pt x="43" y="259"/>
                    </a:lnTo>
                    <a:lnTo>
                      <a:pt x="40" y="254"/>
                    </a:lnTo>
                    <a:lnTo>
                      <a:pt x="38" y="248"/>
                    </a:lnTo>
                    <a:lnTo>
                      <a:pt x="38" y="247"/>
                    </a:lnTo>
                    <a:lnTo>
                      <a:pt x="35" y="243"/>
                    </a:lnTo>
                    <a:lnTo>
                      <a:pt x="33" y="240"/>
                    </a:lnTo>
                    <a:lnTo>
                      <a:pt x="29" y="237"/>
                    </a:lnTo>
                    <a:lnTo>
                      <a:pt x="29" y="235"/>
                    </a:lnTo>
                    <a:lnTo>
                      <a:pt x="26" y="235"/>
                    </a:lnTo>
                    <a:lnTo>
                      <a:pt x="19" y="235"/>
                    </a:lnTo>
                    <a:lnTo>
                      <a:pt x="17" y="233"/>
                    </a:lnTo>
                    <a:lnTo>
                      <a:pt x="16" y="235"/>
                    </a:lnTo>
                    <a:lnTo>
                      <a:pt x="12" y="237"/>
                    </a:lnTo>
                    <a:lnTo>
                      <a:pt x="11" y="235"/>
                    </a:lnTo>
                    <a:lnTo>
                      <a:pt x="11" y="231"/>
                    </a:lnTo>
                    <a:lnTo>
                      <a:pt x="9" y="230"/>
                    </a:lnTo>
                    <a:lnTo>
                      <a:pt x="9" y="228"/>
                    </a:lnTo>
                    <a:lnTo>
                      <a:pt x="11" y="225"/>
                    </a:lnTo>
                    <a:lnTo>
                      <a:pt x="9" y="221"/>
                    </a:lnTo>
                    <a:lnTo>
                      <a:pt x="7" y="220"/>
                    </a:lnTo>
                    <a:lnTo>
                      <a:pt x="5" y="220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2" y="206"/>
                    </a:lnTo>
                    <a:lnTo>
                      <a:pt x="5" y="201"/>
                    </a:lnTo>
                    <a:lnTo>
                      <a:pt x="7" y="199"/>
                    </a:lnTo>
                    <a:lnTo>
                      <a:pt x="7" y="197"/>
                    </a:lnTo>
                    <a:lnTo>
                      <a:pt x="9" y="196"/>
                    </a:lnTo>
                    <a:lnTo>
                      <a:pt x="7" y="194"/>
                    </a:lnTo>
                    <a:lnTo>
                      <a:pt x="7" y="192"/>
                    </a:lnTo>
                    <a:lnTo>
                      <a:pt x="5" y="191"/>
                    </a:lnTo>
                    <a:lnTo>
                      <a:pt x="4" y="189"/>
                    </a:lnTo>
                    <a:lnTo>
                      <a:pt x="4" y="185"/>
                    </a:lnTo>
                    <a:lnTo>
                      <a:pt x="5" y="179"/>
                    </a:lnTo>
                    <a:lnTo>
                      <a:pt x="7" y="175"/>
                    </a:lnTo>
                    <a:lnTo>
                      <a:pt x="11" y="172"/>
                    </a:lnTo>
                    <a:lnTo>
                      <a:pt x="12" y="170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3"/>
                    </a:lnTo>
                    <a:lnTo>
                      <a:pt x="14" y="162"/>
                    </a:lnTo>
                    <a:lnTo>
                      <a:pt x="14" y="162"/>
                    </a:lnTo>
                    <a:lnTo>
                      <a:pt x="16" y="160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21" y="158"/>
                    </a:lnTo>
                    <a:lnTo>
                      <a:pt x="24" y="162"/>
                    </a:lnTo>
                    <a:lnTo>
                      <a:pt x="28" y="167"/>
                    </a:lnTo>
                    <a:lnTo>
                      <a:pt x="29" y="172"/>
                    </a:lnTo>
                    <a:lnTo>
                      <a:pt x="31" y="172"/>
                    </a:lnTo>
                    <a:lnTo>
                      <a:pt x="33" y="175"/>
                    </a:lnTo>
                    <a:lnTo>
                      <a:pt x="35" y="175"/>
                    </a:lnTo>
                    <a:lnTo>
                      <a:pt x="38" y="173"/>
                    </a:lnTo>
                    <a:lnTo>
                      <a:pt x="41" y="172"/>
                    </a:lnTo>
                    <a:lnTo>
                      <a:pt x="43" y="172"/>
                    </a:lnTo>
                    <a:lnTo>
                      <a:pt x="43" y="170"/>
                    </a:lnTo>
                    <a:lnTo>
                      <a:pt x="43" y="167"/>
                    </a:lnTo>
                    <a:lnTo>
                      <a:pt x="41" y="165"/>
                    </a:lnTo>
                    <a:lnTo>
                      <a:pt x="41" y="163"/>
                    </a:lnTo>
                    <a:lnTo>
                      <a:pt x="40" y="160"/>
                    </a:lnTo>
                    <a:lnTo>
                      <a:pt x="40" y="153"/>
                    </a:lnTo>
                    <a:lnTo>
                      <a:pt x="38" y="151"/>
                    </a:lnTo>
                    <a:lnTo>
                      <a:pt x="40" y="151"/>
                    </a:lnTo>
                    <a:lnTo>
                      <a:pt x="41" y="151"/>
                    </a:lnTo>
                    <a:lnTo>
                      <a:pt x="43" y="153"/>
                    </a:lnTo>
                    <a:lnTo>
                      <a:pt x="45" y="151"/>
                    </a:lnTo>
                    <a:lnTo>
                      <a:pt x="47" y="148"/>
                    </a:lnTo>
                    <a:lnTo>
                      <a:pt x="52" y="145"/>
                    </a:lnTo>
                    <a:lnTo>
                      <a:pt x="53" y="143"/>
                    </a:lnTo>
                    <a:lnTo>
                      <a:pt x="53" y="139"/>
                    </a:lnTo>
                    <a:lnTo>
                      <a:pt x="55" y="138"/>
                    </a:lnTo>
                    <a:lnTo>
                      <a:pt x="59" y="138"/>
                    </a:lnTo>
                    <a:lnTo>
                      <a:pt x="62" y="136"/>
                    </a:lnTo>
                    <a:lnTo>
                      <a:pt x="64" y="134"/>
                    </a:lnTo>
                    <a:lnTo>
                      <a:pt x="67" y="133"/>
                    </a:lnTo>
                    <a:lnTo>
                      <a:pt x="70" y="131"/>
                    </a:lnTo>
                    <a:lnTo>
                      <a:pt x="70" y="131"/>
                    </a:lnTo>
                    <a:lnTo>
                      <a:pt x="72" y="129"/>
                    </a:lnTo>
                    <a:lnTo>
                      <a:pt x="76" y="124"/>
                    </a:lnTo>
                    <a:lnTo>
                      <a:pt x="77" y="122"/>
                    </a:lnTo>
                    <a:lnTo>
                      <a:pt x="79" y="119"/>
                    </a:lnTo>
                    <a:lnTo>
                      <a:pt x="81" y="117"/>
                    </a:lnTo>
                    <a:lnTo>
                      <a:pt x="82" y="119"/>
                    </a:lnTo>
                    <a:lnTo>
                      <a:pt x="84" y="119"/>
                    </a:lnTo>
                    <a:lnTo>
                      <a:pt x="88" y="121"/>
                    </a:lnTo>
                    <a:lnTo>
                      <a:pt x="89" y="122"/>
                    </a:lnTo>
                    <a:lnTo>
                      <a:pt x="89" y="124"/>
                    </a:lnTo>
                    <a:lnTo>
                      <a:pt x="89" y="126"/>
                    </a:lnTo>
                    <a:lnTo>
                      <a:pt x="91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6" y="126"/>
                    </a:lnTo>
                    <a:lnTo>
                      <a:pt x="100" y="124"/>
                    </a:lnTo>
                    <a:lnTo>
                      <a:pt x="103" y="119"/>
                    </a:lnTo>
                    <a:lnTo>
                      <a:pt x="108" y="119"/>
                    </a:lnTo>
                    <a:lnTo>
                      <a:pt x="110" y="119"/>
                    </a:lnTo>
                    <a:lnTo>
                      <a:pt x="112" y="122"/>
                    </a:lnTo>
                    <a:lnTo>
                      <a:pt x="113" y="124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8" y="126"/>
                    </a:lnTo>
                    <a:lnTo>
                      <a:pt x="118" y="126"/>
                    </a:lnTo>
                    <a:lnTo>
                      <a:pt x="120" y="126"/>
                    </a:lnTo>
                    <a:lnTo>
                      <a:pt x="120" y="126"/>
                    </a:lnTo>
                    <a:lnTo>
                      <a:pt x="124" y="126"/>
                    </a:lnTo>
                    <a:lnTo>
                      <a:pt x="127" y="126"/>
                    </a:lnTo>
                    <a:lnTo>
                      <a:pt x="127" y="126"/>
                    </a:lnTo>
                    <a:lnTo>
                      <a:pt x="129" y="126"/>
                    </a:lnTo>
                    <a:lnTo>
                      <a:pt x="132" y="127"/>
                    </a:lnTo>
                    <a:lnTo>
                      <a:pt x="134" y="127"/>
                    </a:lnTo>
                    <a:lnTo>
                      <a:pt x="136" y="133"/>
                    </a:lnTo>
                    <a:lnTo>
                      <a:pt x="137" y="134"/>
                    </a:lnTo>
                    <a:lnTo>
                      <a:pt x="141" y="136"/>
                    </a:lnTo>
                    <a:lnTo>
                      <a:pt x="142" y="136"/>
                    </a:lnTo>
                    <a:lnTo>
                      <a:pt x="144" y="139"/>
                    </a:lnTo>
                    <a:lnTo>
                      <a:pt x="146" y="141"/>
                    </a:lnTo>
                    <a:lnTo>
                      <a:pt x="147" y="143"/>
                    </a:lnTo>
                    <a:lnTo>
                      <a:pt x="151" y="146"/>
                    </a:lnTo>
                    <a:lnTo>
                      <a:pt x="151" y="150"/>
                    </a:lnTo>
                    <a:lnTo>
                      <a:pt x="151" y="153"/>
                    </a:lnTo>
                    <a:lnTo>
                      <a:pt x="153" y="155"/>
                    </a:lnTo>
                    <a:lnTo>
                      <a:pt x="153" y="155"/>
                    </a:lnTo>
                    <a:lnTo>
                      <a:pt x="153" y="153"/>
                    </a:lnTo>
                    <a:lnTo>
                      <a:pt x="154" y="153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4" y="145"/>
                    </a:lnTo>
                    <a:lnTo>
                      <a:pt x="153" y="143"/>
                    </a:lnTo>
                    <a:lnTo>
                      <a:pt x="153" y="141"/>
                    </a:lnTo>
                    <a:lnTo>
                      <a:pt x="153" y="141"/>
                    </a:lnTo>
                    <a:lnTo>
                      <a:pt x="154" y="139"/>
                    </a:lnTo>
                    <a:lnTo>
                      <a:pt x="156" y="141"/>
                    </a:lnTo>
                    <a:lnTo>
                      <a:pt x="159" y="143"/>
                    </a:lnTo>
                    <a:lnTo>
                      <a:pt x="161" y="145"/>
                    </a:lnTo>
                    <a:lnTo>
                      <a:pt x="165" y="148"/>
                    </a:lnTo>
                    <a:lnTo>
                      <a:pt x="168" y="150"/>
                    </a:lnTo>
                    <a:lnTo>
                      <a:pt x="171" y="153"/>
                    </a:lnTo>
                    <a:lnTo>
                      <a:pt x="175" y="153"/>
                    </a:lnTo>
                    <a:lnTo>
                      <a:pt x="177" y="153"/>
                    </a:lnTo>
                    <a:lnTo>
                      <a:pt x="178" y="151"/>
                    </a:lnTo>
                    <a:lnTo>
                      <a:pt x="182" y="150"/>
                    </a:lnTo>
                    <a:lnTo>
                      <a:pt x="182" y="146"/>
                    </a:lnTo>
                    <a:lnTo>
                      <a:pt x="183" y="145"/>
                    </a:lnTo>
                    <a:lnTo>
                      <a:pt x="187" y="143"/>
                    </a:lnTo>
                    <a:lnTo>
                      <a:pt x="190" y="139"/>
                    </a:lnTo>
                    <a:lnTo>
                      <a:pt x="192" y="139"/>
                    </a:lnTo>
                    <a:lnTo>
                      <a:pt x="192" y="141"/>
                    </a:lnTo>
                    <a:lnTo>
                      <a:pt x="195" y="139"/>
                    </a:lnTo>
                    <a:lnTo>
                      <a:pt x="197" y="139"/>
                    </a:lnTo>
                    <a:lnTo>
                      <a:pt x="201" y="138"/>
                    </a:lnTo>
                    <a:lnTo>
                      <a:pt x="202" y="139"/>
                    </a:lnTo>
                    <a:lnTo>
                      <a:pt x="206" y="141"/>
                    </a:lnTo>
                    <a:lnTo>
                      <a:pt x="207" y="143"/>
                    </a:lnTo>
                    <a:lnTo>
                      <a:pt x="211" y="143"/>
                    </a:lnTo>
                    <a:lnTo>
                      <a:pt x="213" y="143"/>
                    </a:lnTo>
                    <a:lnTo>
                      <a:pt x="214" y="141"/>
                    </a:lnTo>
                    <a:lnTo>
                      <a:pt x="214" y="139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9" y="138"/>
                    </a:lnTo>
                    <a:lnTo>
                      <a:pt x="223" y="138"/>
                    </a:lnTo>
                    <a:lnTo>
                      <a:pt x="223" y="138"/>
                    </a:lnTo>
                    <a:lnTo>
                      <a:pt x="226" y="138"/>
                    </a:lnTo>
                    <a:lnTo>
                      <a:pt x="230" y="141"/>
                    </a:lnTo>
                    <a:lnTo>
                      <a:pt x="231" y="145"/>
                    </a:lnTo>
                    <a:lnTo>
                      <a:pt x="235" y="148"/>
                    </a:lnTo>
                    <a:lnTo>
                      <a:pt x="236" y="150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2" y="151"/>
                    </a:lnTo>
                    <a:lnTo>
                      <a:pt x="247" y="151"/>
                    </a:lnTo>
                    <a:lnTo>
                      <a:pt x="247" y="151"/>
                    </a:lnTo>
                    <a:lnTo>
                      <a:pt x="248" y="153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52" y="155"/>
                    </a:lnTo>
                    <a:lnTo>
                      <a:pt x="254" y="153"/>
                    </a:lnTo>
                    <a:lnTo>
                      <a:pt x="255" y="150"/>
                    </a:lnTo>
                    <a:lnTo>
                      <a:pt x="257" y="146"/>
                    </a:lnTo>
                    <a:lnTo>
                      <a:pt x="257" y="145"/>
                    </a:lnTo>
                    <a:lnTo>
                      <a:pt x="259" y="145"/>
                    </a:lnTo>
                    <a:lnTo>
                      <a:pt x="259" y="145"/>
                    </a:lnTo>
                    <a:lnTo>
                      <a:pt x="260" y="148"/>
                    </a:lnTo>
                    <a:lnTo>
                      <a:pt x="262" y="150"/>
                    </a:lnTo>
                    <a:lnTo>
                      <a:pt x="266" y="150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76" y="150"/>
                    </a:lnTo>
                    <a:lnTo>
                      <a:pt x="281" y="146"/>
                    </a:lnTo>
                    <a:lnTo>
                      <a:pt x="284" y="145"/>
                    </a:lnTo>
                    <a:lnTo>
                      <a:pt x="286" y="141"/>
                    </a:lnTo>
                    <a:lnTo>
                      <a:pt x="286" y="136"/>
                    </a:lnTo>
                    <a:lnTo>
                      <a:pt x="288" y="133"/>
                    </a:lnTo>
                    <a:lnTo>
                      <a:pt x="288" y="131"/>
                    </a:lnTo>
                    <a:lnTo>
                      <a:pt x="284" y="127"/>
                    </a:lnTo>
                    <a:lnTo>
                      <a:pt x="283" y="127"/>
                    </a:lnTo>
                    <a:lnTo>
                      <a:pt x="278" y="126"/>
                    </a:lnTo>
                    <a:lnTo>
                      <a:pt x="276" y="124"/>
                    </a:lnTo>
                    <a:lnTo>
                      <a:pt x="276" y="124"/>
                    </a:lnTo>
                    <a:lnTo>
                      <a:pt x="269" y="121"/>
                    </a:lnTo>
                    <a:lnTo>
                      <a:pt x="266" y="121"/>
                    </a:lnTo>
                    <a:lnTo>
                      <a:pt x="266" y="119"/>
                    </a:lnTo>
                    <a:lnTo>
                      <a:pt x="264" y="117"/>
                    </a:lnTo>
                    <a:lnTo>
                      <a:pt x="262" y="114"/>
                    </a:lnTo>
                    <a:lnTo>
                      <a:pt x="259" y="112"/>
                    </a:lnTo>
                    <a:lnTo>
                      <a:pt x="257" y="112"/>
                    </a:lnTo>
                    <a:lnTo>
                      <a:pt x="259" y="110"/>
                    </a:lnTo>
                    <a:lnTo>
                      <a:pt x="262" y="109"/>
                    </a:lnTo>
                    <a:lnTo>
                      <a:pt x="266" y="105"/>
                    </a:lnTo>
                    <a:lnTo>
                      <a:pt x="267" y="105"/>
                    </a:lnTo>
                    <a:lnTo>
                      <a:pt x="271" y="105"/>
                    </a:lnTo>
                    <a:lnTo>
                      <a:pt x="272" y="102"/>
                    </a:lnTo>
                    <a:lnTo>
                      <a:pt x="276" y="100"/>
                    </a:lnTo>
                    <a:lnTo>
                      <a:pt x="276" y="98"/>
                    </a:lnTo>
                    <a:lnTo>
                      <a:pt x="276" y="97"/>
                    </a:lnTo>
                    <a:lnTo>
                      <a:pt x="272" y="92"/>
                    </a:lnTo>
                    <a:lnTo>
                      <a:pt x="272" y="88"/>
                    </a:lnTo>
                    <a:lnTo>
                      <a:pt x="272" y="87"/>
                    </a:lnTo>
                    <a:lnTo>
                      <a:pt x="274" y="83"/>
                    </a:lnTo>
                    <a:lnTo>
                      <a:pt x="276" y="83"/>
                    </a:lnTo>
                    <a:lnTo>
                      <a:pt x="276" y="80"/>
                    </a:lnTo>
                    <a:lnTo>
                      <a:pt x="278" y="80"/>
                    </a:lnTo>
                    <a:lnTo>
                      <a:pt x="281" y="78"/>
                    </a:lnTo>
                    <a:lnTo>
                      <a:pt x="284" y="78"/>
                    </a:lnTo>
                    <a:lnTo>
                      <a:pt x="286" y="78"/>
                    </a:lnTo>
                    <a:lnTo>
                      <a:pt x="290" y="80"/>
                    </a:lnTo>
                    <a:lnTo>
                      <a:pt x="293" y="80"/>
                    </a:lnTo>
                    <a:lnTo>
                      <a:pt x="295" y="80"/>
                    </a:lnTo>
                    <a:lnTo>
                      <a:pt x="296" y="80"/>
                    </a:lnTo>
                    <a:lnTo>
                      <a:pt x="298" y="78"/>
                    </a:lnTo>
                    <a:lnTo>
                      <a:pt x="296" y="76"/>
                    </a:lnTo>
                    <a:lnTo>
                      <a:pt x="296" y="75"/>
                    </a:lnTo>
                    <a:lnTo>
                      <a:pt x="291" y="73"/>
                    </a:lnTo>
                    <a:lnTo>
                      <a:pt x="290" y="71"/>
                    </a:lnTo>
                    <a:lnTo>
                      <a:pt x="288" y="71"/>
                    </a:lnTo>
                    <a:lnTo>
                      <a:pt x="284" y="71"/>
                    </a:lnTo>
                    <a:lnTo>
                      <a:pt x="283" y="70"/>
                    </a:lnTo>
                    <a:lnTo>
                      <a:pt x="281" y="70"/>
                    </a:lnTo>
                    <a:lnTo>
                      <a:pt x="279" y="68"/>
                    </a:lnTo>
                    <a:lnTo>
                      <a:pt x="279" y="64"/>
                    </a:lnTo>
                    <a:lnTo>
                      <a:pt x="281" y="64"/>
                    </a:lnTo>
                    <a:lnTo>
                      <a:pt x="283" y="63"/>
                    </a:lnTo>
                    <a:lnTo>
                      <a:pt x="284" y="64"/>
                    </a:lnTo>
                    <a:lnTo>
                      <a:pt x="286" y="63"/>
                    </a:lnTo>
                    <a:lnTo>
                      <a:pt x="286" y="63"/>
                    </a:lnTo>
                    <a:lnTo>
                      <a:pt x="286" y="61"/>
                    </a:lnTo>
                    <a:lnTo>
                      <a:pt x="286" y="61"/>
                    </a:lnTo>
                    <a:lnTo>
                      <a:pt x="286" y="59"/>
                    </a:lnTo>
                    <a:lnTo>
                      <a:pt x="284" y="59"/>
                    </a:lnTo>
                    <a:lnTo>
                      <a:pt x="283" y="59"/>
                    </a:lnTo>
                    <a:lnTo>
                      <a:pt x="281" y="61"/>
                    </a:lnTo>
                    <a:lnTo>
                      <a:pt x="278" y="59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79" y="54"/>
                    </a:lnTo>
                    <a:lnTo>
                      <a:pt x="279" y="52"/>
                    </a:lnTo>
                    <a:lnTo>
                      <a:pt x="279" y="49"/>
                    </a:lnTo>
                    <a:lnTo>
                      <a:pt x="279" y="47"/>
                    </a:lnTo>
                    <a:lnTo>
                      <a:pt x="281" y="46"/>
                    </a:lnTo>
                    <a:lnTo>
                      <a:pt x="283" y="44"/>
                    </a:lnTo>
                    <a:lnTo>
                      <a:pt x="288" y="46"/>
                    </a:lnTo>
                    <a:lnTo>
                      <a:pt x="295" y="47"/>
                    </a:lnTo>
                    <a:lnTo>
                      <a:pt x="295" y="47"/>
                    </a:lnTo>
                    <a:lnTo>
                      <a:pt x="296" y="47"/>
                    </a:lnTo>
                    <a:lnTo>
                      <a:pt x="296" y="46"/>
                    </a:lnTo>
                    <a:lnTo>
                      <a:pt x="305" y="46"/>
                    </a:lnTo>
                    <a:lnTo>
                      <a:pt x="307" y="44"/>
                    </a:lnTo>
                    <a:lnTo>
                      <a:pt x="308" y="44"/>
                    </a:lnTo>
                    <a:lnTo>
                      <a:pt x="317" y="42"/>
                    </a:lnTo>
                    <a:lnTo>
                      <a:pt x="317" y="42"/>
                    </a:lnTo>
                    <a:lnTo>
                      <a:pt x="319" y="41"/>
                    </a:lnTo>
                    <a:lnTo>
                      <a:pt x="320" y="41"/>
                    </a:lnTo>
                    <a:lnTo>
                      <a:pt x="322" y="41"/>
                    </a:lnTo>
                    <a:lnTo>
                      <a:pt x="325" y="39"/>
                    </a:lnTo>
                    <a:lnTo>
                      <a:pt x="329" y="39"/>
                    </a:lnTo>
                    <a:lnTo>
                      <a:pt x="329" y="39"/>
                    </a:lnTo>
                    <a:lnTo>
                      <a:pt x="331" y="39"/>
                    </a:lnTo>
                    <a:lnTo>
                      <a:pt x="334" y="37"/>
                    </a:lnTo>
                    <a:lnTo>
                      <a:pt x="334" y="37"/>
                    </a:lnTo>
                    <a:lnTo>
                      <a:pt x="336" y="35"/>
                    </a:lnTo>
                    <a:lnTo>
                      <a:pt x="337" y="35"/>
                    </a:lnTo>
                    <a:lnTo>
                      <a:pt x="343" y="34"/>
                    </a:lnTo>
                    <a:lnTo>
                      <a:pt x="344" y="34"/>
                    </a:lnTo>
                    <a:lnTo>
                      <a:pt x="346" y="35"/>
                    </a:lnTo>
                    <a:lnTo>
                      <a:pt x="349" y="34"/>
                    </a:lnTo>
                    <a:lnTo>
                      <a:pt x="351" y="34"/>
                    </a:lnTo>
                    <a:lnTo>
                      <a:pt x="353" y="34"/>
                    </a:lnTo>
                    <a:lnTo>
                      <a:pt x="355" y="35"/>
                    </a:lnTo>
                    <a:lnTo>
                      <a:pt x="356" y="34"/>
                    </a:lnTo>
                    <a:lnTo>
                      <a:pt x="356" y="32"/>
                    </a:lnTo>
                    <a:lnTo>
                      <a:pt x="358" y="29"/>
                    </a:lnTo>
                    <a:lnTo>
                      <a:pt x="360" y="29"/>
                    </a:lnTo>
                    <a:lnTo>
                      <a:pt x="360" y="27"/>
                    </a:lnTo>
                    <a:lnTo>
                      <a:pt x="361" y="27"/>
                    </a:lnTo>
                    <a:lnTo>
                      <a:pt x="363" y="25"/>
                    </a:lnTo>
                    <a:lnTo>
                      <a:pt x="367" y="25"/>
                    </a:lnTo>
                    <a:lnTo>
                      <a:pt x="372" y="23"/>
                    </a:lnTo>
                    <a:lnTo>
                      <a:pt x="372" y="25"/>
                    </a:lnTo>
                    <a:lnTo>
                      <a:pt x="377" y="23"/>
                    </a:lnTo>
                    <a:lnTo>
                      <a:pt x="384" y="22"/>
                    </a:lnTo>
                    <a:lnTo>
                      <a:pt x="387" y="22"/>
                    </a:lnTo>
                    <a:lnTo>
                      <a:pt x="394" y="20"/>
                    </a:lnTo>
                    <a:lnTo>
                      <a:pt x="397" y="18"/>
                    </a:lnTo>
                    <a:lnTo>
                      <a:pt x="401" y="18"/>
                    </a:lnTo>
                    <a:lnTo>
                      <a:pt x="404" y="17"/>
                    </a:lnTo>
                    <a:lnTo>
                      <a:pt x="408" y="15"/>
                    </a:lnTo>
                    <a:lnTo>
                      <a:pt x="409" y="15"/>
                    </a:lnTo>
                    <a:lnTo>
                      <a:pt x="413" y="15"/>
                    </a:lnTo>
                    <a:lnTo>
                      <a:pt x="414" y="13"/>
                    </a:lnTo>
                    <a:lnTo>
                      <a:pt x="414" y="13"/>
                    </a:lnTo>
                    <a:lnTo>
                      <a:pt x="416" y="12"/>
                    </a:lnTo>
                    <a:lnTo>
                      <a:pt x="414" y="10"/>
                    </a:lnTo>
                    <a:lnTo>
                      <a:pt x="414" y="8"/>
                    </a:lnTo>
                    <a:lnTo>
                      <a:pt x="416" y="6"/>
                    </a:lnTo>
                    <a:lnTo>
                      <a:pt x="420" y="6"/>
                    </a:lnTo>
                    <a:lnTo>
                      <a:pt x="421" y="6"/>
                    </a:lnTo>
                    <a:lnTo>
                      <a:pt x="425" y="3"/>
                    </a:lnTo>
                    <a:lnTo>
                      <a:pt x="426" y="1"/>
                    </a:lnTo>
                    <a:lnTo>
                      <a:pt x="430" y="0"/>
                    </a:lnTo>
                    <a:lnTo>
                      <a:pt x="435" y="1"/>
                    </a:lnTo>
                    <a:lnTo>
                      <a:pt x="440" y="1"/>
                    </a:lnTo>
                    <a:lnTo>
                      <a:pt x="444" y="3"/>
                    </a:lnTo>
                    <a:lnTo>
                      <a:pt x="447" y="5"/>
                    </a:lnTo>
                    <a:lnTo>
                      <a:pt x="449" y="6"/>
                    </a:lnTo>
                    <a:lnTo>
                      <a:pt x="450" y="6"/>
                    </a:lnTo>
                    <a:lnTo>
                      <a:pt x="452" y="8"/>
                    </a:lnTo>
                    <a:lnTo>
                      <a:pt x="456" y="6"/>
                    </a:lnTo>
                    <a:lnTo>
                      <a:pt x="457" y="6"/>
                    </a:lnTo>
                    <a:lnTo>
                      <a:pt x="457" y="5"/>
                    </a:lnTo>
                    <a:lnTo>
                      <a:pt x="459" y="3"/>
                    </a:lnTo>
                    <a:lnTo>
                      <a:pt x="464" y="3"/>
                    </a:lnTo>
                    <a:lnTo>
                      <a:pt x="464" y="5"/>
                    </a:lnTo>
                    <a:lnTo>
                      <a:pt x="467" y="8"/>
                    </a:lnTo>
                    <a:lnTo>
                      <a:pt x="469" y="15"/>
                    </a:lnTo>
                    <a:lnTo>
                      <a:pt x="471" y="22"/>
                    </a:lnTo>
                    <a:lnTo>
                      <a:pt x="473" y="27"/>
                    </a:lnTo>
                    <a:lnTo>
                      <a:pt x="471" y="29"/>
                    </a:lnTo>
                    <a:lnTo>
                      <a:pt x="471" y="32"/>
                    </a:lnTo>
                    <a:lnTo>
                      <a:pt x="471" y="34"/>
                    </a:lnTo>
                    <a:lnTo>
                      <a:pt x="469" y="37"/>
                    </a:lnTo>
                    <a:lnTo>
                      <a:pt x="471" y="39"/>
                    </a:lnTo>
                    <a:lnTo>
                      <a:pt x="474" y="41"/>
                    </a:lnTo>
                    <a:lnTo>
                      <a:pt x="481" y="41"/>
                    </a:lnTo>
                    <a:lnTo>
                      <a:pt x="486" y="39"/>
                    </a:lnTo>
                    <a:lnTo>
                      <a:pt x="488" y="39"/>
                    </a:lnTo>
                    <a:lnTo>
                      <a:pt x="490" y="39"/>
                    </a:lnTo>
                    <a:lnTo>
                      <a:pt x="490" y="35"/>
                    </a:lnTo>
                    <a:lnTo>
                      <a:pt x="491" y="35"/>
                    </a:lnTo>
                    <a:lnTo>
                      <a:pt x="493" y="37"/>
                    </a:lnTo>
                    <a:lnTo>
                      <a:pt x="495" y="41"/>
                    </a:lnTo>
                    <a:lnTo>
                      <a:pt x="495" y="42"/>
                    </a:lnTo>
                    <a:lnTo>
                      <a:pt x="495" y="44"/>
                    </a:lnTo>
                    <a:lnTo>
                      <a:pt x="495" y="47"/>
                    </a:lnTo>
                    <a:lnTo>
                      <a:pt x="497" y="47"/>
                    </a:lnTo>
                    <a:lnTo>
                      <a:pt x="498" y="47"/>
                    </a:lnTo>
                    <a:lnTo>
                      <a:pt x="498" y="46"/>
                    </a:lnTo>
                    <a:lnTo>
                      <a:pt x="500" y="46"/>
                    </a:lnTo>
                    <a:lnTo>
                      <a:pt x="498" y="44"/>
                    </a:lnTo>
                    <a:lnTo>
                      <a:pt x="498" y="44"/>
                    </a:lnTo>
                    <a:lnTo>
                      <a:pt x="498" y="42"/>
                    </a:lnTo>
                    <a:lnTo>
                      <a:pt x="500" y="42"/>
                    </a:lnTo>
                    <a:lnTo>
                      <a:pt x="502" y="42"/>
                    </a:lnTo>
                    <a:lnTo>
                      <a:pt x="505" y="42"/>
                    </a:lnTo>
                    <a:lnTo>
                      <a:pt x="509" y="47"/>
                    </a:lnTo>
                    <a:lnTo>
                      <a:pt x="512" y="47"/>
                    </a:lnTo>
                    <a:lnTo>
                      <a:pt x="512" y="47"/>
                    </a:lnTo>
                    <a:lnTo>
                      <a:pt x="514" y="47"/>
                    </a:lnTo>
                    <a:lnTo>
                      <a:pt x="517" y="46"/>
                    </a:lnTo>
                    <a:lnTo>
                      <a:pt x="519" y="44"/>
                    </a:lnTo>
                    <a:lnTo>
                      <a:pt x="519" y="44"/>
                    </a:lnTo>
                    <a:lnTo>
                      <a:pt x="521" y="44"/>
                    </a:lnTo>
                    <a:lnTo>
                      <a:pt x="521" y="44"/>
                    </a:lnTo>
                    <a:lnTo>
                      <a:pt x="521" y="46"/>
                    </a:lnTo>
                    <a:lnTo>
                      <a:pt x="521" y="49"/>
                    </a:lnTo>
                    <a:lnTo>
                      <a:pt x="517" y="51"/>
                    </a:lnTo>
                    <a:lnTo>
                      <a:pt x="515" y="52"/>
                    </a:lnTo>
                    <a:lnTo>
                      <a:pt x="512" y="56"/>
                    </a:lnTo>
                    <a:lnTo>
                      <a:pt x="512" y="59"/>
                    </a:lnTo>
                    <a:lnTo>
                      <a:pt x="514" y="61"/>
                    </a:lnTo>
                    <a:lnTo>
                      <a:pt x="514" y="63"/>
                    </a:lnTo>
                    <a:lnTo>
                      <a:pt x="514" y="64"/>
                    </a:lnTo>
                    <a:lnTo>
                      <a:pt x="515" y="64"/>
                    </a:lnTo>
                    <a:lnTo>
                      <a:pt x="515" y="63"/>
                    </a:lnTo>
                    <a:lnTo>
                      <a:pt x="519" y="59"/>
                    </a:lnTo>
                    <a:lnTo>
                      <a:pt x="521" y="59"/>
                    </a:lnTo>
                    <a:lnTo>
                      <a:pt x="524" y="58"/>
                    </a:lnTo>
                    <a:lnTo>
                      <a:pt x="527" y="59"/>
                    </a:lnTo>
                    <a:lnTo>
                      <a:pt x="531" y="59"/>
                    </a:lnTo>
                    <a:lnTo>
                      <a:pt x="531" y="61"/>
                    </a:lnTo>
                    <a:lnTo>
                      <a:pt x="533" y="63"/>
                    </a:lnTo>
                    <a:lnTo>
                      <a:pt x="534" y="63"/>
                    </a:lnTo>
                    <a:lnTo>
                      <a:pt x="534" y="61"/>
                    </a:lnTo>
                    <a:lnTo>
                      <a:pt x="534" y="59"/>
                    </a:lnTo>
                    <a:lnTo>
                      <a:pt x="534" y="58"/>
                    </a:lnTo>
                    <a:lnTo>
                      <a:pt x="539" y="54"/>
                    </a:lnTo>
                    <a:lnTo>
                      <a:pt x="543" y="52"/>
                    </a:lnTo>
                    <a:lnTo>
                      <a:pt x="543" y="51"/>
                    </a:lnTo>
                    <a:lnTo>
                      <a:pt x="544" y="52"/>
                    </a:lnTo>
                    <a:lnTo>
                      <a:pt x="546" y="52"/>
                    </a:lnTo>
                    <a:lnTo>
                      <a:pt x="550" y="49"/>
                    </a:lnTo>
                    <a:lnTo>
                      <a:pt x="553" y="47"/>
                    </a:lnTo>
                    <a:lnTo>
                      <a:pt x="553" y="46"/>
                    </a:lnTo>
                    <a:lnTo>
                      <a:pt x="553" y="44"/>
                    </a:lnTo>
                    <a:lnTo>
                      <a:pt x="553" y="44"/>
                    </a:lnTo>
                    <a:lnTo>
                      <a:pt x="558" y="42"/>
                    </a:lnTo>
                    <a:lnTo>
                      <a:pt x="558" y="42"/>
                    </a:lnTo>
                    <a:lnTo>
                      <a:pt x="562" y="41"/>
                    </a:lnTo>
                    <a:lnTo>
                      <a:pt x="567" y="37"/>
                    </a:lnTo>
                    <a:lnTo>
                      <a:pt x="570" y="35"/>
                    </a:lnTo>
                    <a:lnTo>
                      <a:pt x="574" y="35"/>
                    </a:lnTo>
                    <a:lnTo>
                      <a:pt x="575" y="35"/>
                    </a:lnTo>
                    <a:lnTo>
                      <a:pt x="577" y="34"/>
                    </a:lnTo>
                    <a:lnTo>
                      <a:pt x="579" y="32"/>
                    </a:lnTo>
                    <a:lnTo>
                      <a:pt x="580" y="32"/>
                    </a:lnTo>
                    <a:lnTo>
                      <a:pt x="580" y="35"/>
                    </a:lnTo>
                    <a:lnTo>
                      <a:pt x="579" y="41"/>
                    </a:lnTo>
                    <a:lnTo>
                      <a:pt x="577" y="41"/>
                    </a:lnTo>
                    <a:lnTo>
                      <a:pt x="572" y="41"/>
                    </a:lnTo>
                    <a:lnTo>
                      <a:pt x="572" y="42"/>
                    </a:lnTo>
                    <a:lnTo>
                      <a:pt x="574" y="44"/>
                    </a:lnTo>
                    <a:lnTo>
                      <a:pt x="574" y="46"/>
                    </a:lnTo>
                    <a:lnTo>
                      <a:pt x="574" y="46"/>
                    </a:lnTo>
                    <a:lnTo>
                      <a:pt x="575" y="47"/>
                    </a:lnTo>
                    <a:lnTo>
                      <a:pt x="580" y="52"/>
                    </a:lnTo>
                    <a:lnTo>
                      <a:pt x="586" y="58"/>
                    </a:lnTo>
                    <a:lnTo>
                      <a:pt x="592" y="63"/>
                    </a:lnTo>
                    <a:lnTo>
                      <a:pt x="598" y="66"/>
                    </a:lnTo>
                    <a:lnTo>
                      <a:pt x="599" y="68"/>
                    </a:lnTo>
                    <a:lnTo>
                      <a:pt x="601" y="70"/>
                    </a:lnTo>
                    <a:lnTo>
                      <a:pt x="604" y="75"/>
                    </a:lnTo>
                    <a:lnTo>
                      <a:pt x="606" y="80"/>
                    </a:lnTo>
                    <a:lnTo>
                      <a:pt x="613" y="90"/>
                    </a:lnTo>
                    <a:lnTo>
                      <a:pt x="616" y="98"/>
                    </a:lnTo>
                    <a:lnTo>
                      <a:pt x="621" y="109"/>
                    </a:lnTo>
                    <a:lnTo>
                      <a:pt x="625" y="114"/>
                    </a:lnTo>
                    <a:lnTo>
                      <a:pt x="632" y="126"/>
                    </a:lnTo>
                    <a:lnTo>
                      <a:pt x="633" y="129"/>
                    </a:lnTo>
                    <a:lnTo>
                      <a:pt x="635" y="136"/>
                    </a:lnTo>
                    <a:lnTo>
                      <a:pt x="639" y="141"/>
                    </a:lnTo>
                    <a:lnTo>
                      <a:pt x="640" y="146"/>
                    </a:lnTo>
                    <a:lnTo>
                      <a:pt x="642" y="148"/>
                    </a:lnTo>
                    <a:lnTo>
                      <a:pt x="642" y="146"/>
                    </a:lnTo>
                    <a:lnTo>
                      <a:pt x="644" y="145"/>
                    </a:lnTo>
                    <a:lnTo>
                      <a:pt x="644" y="145"/>
                    </a:lnTo>
                    <a:lnTo>
                      <a:pt x="645" y="143"/>
                    </a:lnTo>
                    <a:lnTo>
                      <a:pt x="647" y="143"/>
                    </a:lnTo>
                    <a:lnTo>
                      <a:pt x="649" y="143"/>
                    </a:lnTo>
                    <a:lnTo>
                      <a:pt x="649" y="141"/>
                    </a:lnTo>
                    <a:lnTo>
                      <a:pt x="651" y="141"/>
                    </a:lnTo>
                    <a:lnTo>
                      <a:pt x="649" y="138"/>
                    </a:lnTo>
                    <a:lnTo>
                      <a:pt x="649" y="136"/>
                    </a:lnTo>
                    <a:lnTo>
                      <a:pt x="651" y="134"/>
                    </a:lnTo>
                    <a:lnTo>
                      <a:pt x="651" y="134"/>
                    </a:lnTo>
                    <a:lnTo>
                      <a:pt x="652" y="134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6" y="131"/>
                    </a:lnTo>
                    <a:lnTo>
                      <a:pt x="657" y="131"/>
                    </a:lnTo>
                    <a:lnTo>
                      <a:pt x="657" y="131"/>
                    </a:lnTo>
                    <a:lnTo>
                      <a:pt x="659" y="133"/>
                    </a:lnTo>
                    <a:lnTo>
                      <a:pt x="659" y="134"/>
                    </a:lnTo>
                    <a:lnTo>
                      <a:pt x="661" y="134"/>
                    </a:lnTo>
                    <a:lnTo>
                      <a:pt x="663" y="134"/>
                    </a:lnTo>
                    <a:lnTo>
                      <a:pt x="663" y="136"/>
                    </a:lnTo>
                    <a:lnTo>
                      <a:pt x="663" y="138"/>
                    </a:lnTo>
                    <a:lnTo>
                      <a:pt x="663" y="139"/>
                    </a:lnTo>
                    <a:lnTo>
                      <a:pt x="663" y="141"/>
                    </a:lnTo>
                    <a:lnTo>
                      <a:pt x="663" y="141"/>
                    </a:lnTo>
                    <a:lnTo>
                      <a:pt x="666" y="141"/>
                    </a:lnTo>
                    <a:lnTo>
                      <a:pt x="668" y="141"/>
                    </a:lnTo>
                    <a:lnTo>
                      <a:pt x="668" y="143"/>
                    </a:lnTo>
                    <a:lnTo>
                      <a:pt x="669" y="145"/>
                    </a:lnTo>
                    <a:lnTo>
                      <a:pt x="669" y="146"/>
                    </a:lnTo>
                    <a:lnTo>
                      <a:pt x="669" y="148"/>
                    </a:lnTo>
                    <a:lnTo>
                      <a:pt x="669" y="148"/>
                    </a:lnTo>
                    <a:lnTo>
                      <a:pt x="673" y="148"/>
                    </a:lnTo>
                    <a:lnTo>
                      <a:pt x="675" y="148"/>
                    </a:lnTo>
                    <a:lnTo>
                      <a:pt x="678" y="148"/>
                    </a:lnTo>
                    <a:lnTo>
                      <a:pt x="681" y="150"/>
                    </a:lnTo>
                    <a:lnTo>
                      <a:pt x="683" y="148"/>
                    </a:lnTo>
                    <a:lnTo>
                      <a:pt x="687" y="148"/>
                    </a:lnTo>
                    <a:lnTo>
                      <a:pt x="690" y="148"/>
                    </a:lnTo>
                    <a:lnTo>
                      <a:pt x="692" y="148"/>
                    </a:lnTo>
                    <a:lnTo>
                      <a:pt x="693" y="146"/>
                    </a:lnTo>
                    <a:lnTo>
                      <a:pt x="693" y="145"/>
                    </a:lnTo>
                    <a:lnTo>
                      <a:pt x="695" y="143"/>
                    </a:lnTo>
                    <a:lnTo>
                      <a:pt x="697" y="143"/>
                    </a:lnTo>
                    <a:lnTo>
                      <a:pt x="700" y="143"/>
                    </a:lnTo>
                    <a:lnTo>
                      <a:pt x="700" y="141"/>
                    </a:lnTo>
                    <a:lnTo>
                      <a:pt x="702" y="141"/>
                    </a:lnTo>
                    <a:lnTo>
                      <a:pt x="704" y="141"/>
                    </a:lnTo>
                    <a:lnTo>
                      <a:pt x="705" y="141"/>
                    </a:lnTo>
                    <a:lnTo>
                      <a:pt x="710" y="143"/>
                    </a:lnTo>
                    <a:lnTo>
                      <a:pt x="712" y="143"/>
                    </a:lnTo>
                    <a:lnTo>
                      <a:pt x="716" y="146"/>
                    </a:lnTo>
                    <a:lnTo>
                      <a:pt x="717" y="146"/>
                    </a:lnTo>
                    <a:lnTo>
                      <a:pt x="719" y="150"/>
                    </a:lnTo>
                    <a:lnTo>
                      <a:pt x="721" y="151"/>
                    </a:lnTo>
                    <a:lnTo>
                      <a:pt x="721" y="155"/>
                    </a:lnTo>
                    <a:lnTo>
                      <a:pt x="722" y="156"/>
                    </a:lnTo>
                    <a:lnTo>
                      <a:pt x="722" y="162"/>
                    </a:lnTo>
                    <a:lnTo>
                      <a:pt x="724" y="163"/>
                    </a:lnTo>
                    <a:lnTo>
                      <a:pt x="726" y="163"/>
                    </a:lnTo>
                    <a:lnTo>
                      <a:pt x="728" y="163"/>
                    </a:lnTo>
                    <a:lnTo>
                      <a:pt x="729" y="165"/>
                    </a:lnTo>
                    <a:lnTo>
                      <a:pt x="734" y="167"/>
                    </a:lnTo>
                    <a:lnTo>
                      <a:pt x="736" y="168"/>
                    </a:lnTo>
                    <a:lnTo>
                      <a:pt x="738" y="168"/>
                    </a:lnTo>
                    <a:lnTo>
                      <a:pt x="738" y="170"/>
                    </a:lnTo>
                    <a:lnTo>
                      <a:pt x="736" y="172"/>
                    </a:lnTo>
                    <a:lnTo>
                      <a:pt x="738" y="173"/>
                    </a:lnTo>
                    <a:lnTo>
                      <a:pt x="740" y="175"/>
                    </a:lnTo>
                    <a:lnTo>
                      <a:pt x="740" y="177"/>
                    </a:lnTo>
                    <a:lnTo>
                      <a:pt x="741" y="180"/>
                    </a:lnTo>
                    <a:lnTo>
                      <a:pt x="741" y="182"/>
                    </a:lnTo>
                    <a:lnTo>
                      <a:pt x="743" y="182"/>
                    </a:lnTo>
                    <a:lnTo>
                      <a:pt x="745" y="182"/>
                    </a:lnTo>
                    <a:lnTo>
                      <a:pt x="746" y="182"/>
                    </a:lnTo>
                    <a:lnTo>
                      <a:pt x="755" y="184"/>
                    </a:lnTo>
                    <a:lnTo>
                      <a:pt x="755" y="184"/>
                    </a:lnTo>
                    <a:lnTo>
                      <a:pt x="757" y="185"/>
                    </a:lnTo>
                    <a:lnTo>
                      <a:pt x="757" y="185"/>
                    </a:lnTo>
                    <a:lnTo>
                      <a:pt x="758" y="185"/>
                    </a:lnTo>
                    <a:lnTo>
                      <a:pt x="760" y="185"/>
                    </a:lnTo>
                    <a:lnTo>
                      <a:pt x="762" y="184"/>
                    </a:lnTo>
                    <a:lnTo>
                      <a:pt x="762" y="182"/>
                    </a:lnTo>
                    <a:lnTo>
                      <a:pt x="765" y="180"/>
                    </a:lnTo>
                    <a:lnTo>
                      <a:pt x="767" y="179"/>
                    </a:lnTo>
                    <a:lnTo>
                      <a:pt x="769" y="177"/>
                    </a:lnTo>
                    <a:lnTo>
                      <a:pt x="770" y="177"/>
                    </a:lnTo>
                    <a:lnTo>
                      <a:pt x="770" y="177"/>
                    </a:lnTo>
                    <a:lnTo>
                      <a:pt x="770" y="179"/>
                    </a:lnTo>
                    <a:lnTo>
                      <a:pt x="769" y="180"/>
                    </a:lnTo>
                    <a:lnTo>
                      <a:pt x="769" y="182"/>
                    </a:lnTo>
                    <a:lnTo>
                      <a:pt x="769" y="184"/>
                    </a:lnTo>
                    <a:lnTo>
                      <a:pt x="770" y="184"/>
                    </a:lnTo>
                    <a:lnTo>
                      <a:pt x="772" y="185"/>
                    </a:lnTo>
                    <a:lnTo>
                      <a:pt x="776" y="191"/>
                    </a:lnTo>
                    <a:lnTo>
                      <a:pt x="776" y="191"/>
                    </a:lnTo>
                    <a:lnTo>
                      <a:pt x="777" y="192"/>
                    </a:lnTo>
                    <a:lnTo>
                      <a:pt x="779" y="192"/>
                    </a:lnTo>
                    <a:lnTo>
                      <a:pt x="781" y="194"/>
                    </a:lnTo>
                    <a:lnTo>
                      <a:pt x="782" y="196"/>
                    </a:lnTo>
                    <a:lnTo>
                      <a:pt x="782" y="197"/>
                    </a:lnTo>
                    <a:lnTo>
                      <a:pt x="782" y="197"/>
                    </a:lnTo>
                    <a:close/>
                    <a:moveTo>
                      <a:pt x="70" y="312"/>
                    </a:moveTo>
                    <a:lnTo>
                      <a:pt x="70" y="313"/>
                    </a:lnTo>
                    <a:lnTo>
                      <a:pt x="70" y="312"/>
                    </a:lnTo>
                    <a:lnTo>
                      <a:pt x="70" y="310"/>
                    </a:lnTo>
                    <a:lnTo>
                      <a:pt x="72" y="310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70" y="312"/>
                    </a:lnTo>
                    <a:close/>
                    <a:moveTo>
                      <a:pt x="69" y="315"/>
                    </a:moveTo>
                    <a:lnTo>
                      <a:pt x="69" y="317"/>
                    </a:lnTo>
                    <a:lnTo>
                      <a:pt x="67" y="317"/>
                    </a:lnTo>
                    <a:lnTo>
                      <a:pt x="65" y="313"/>
                    </a:lnTo>
                    <a:lnTo>
                      <a:pt x="65" y="310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65" y="312"/>
                    </a:lnTo>
                    <a:lnTo>
                      <a:pt x="65" y="313"/>
                    </a:lnTo>
                    <a:lnTo>
                      <a:pt x="67" y="315"/>
                    </a:lnTo>
                    <a:lnTo>
                      <a:pt x="69" y="3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32"/>
              <p:cNvSpPr>
                <a:spLocks/>
              </p:cNvSpPr>
              <p:nvPr/>
            </p:nvSpPr>
            <p:spPr bwMode="auto">
              <a:xfrm>
                <a:off x="5558" y="2609"/>
                <a:ext cx="146" cy="172"/>
              </a:xfrm>
              <a:custGeom>
                <a:avLst/>
                <a:gdLst>
                  <a:gd name="T0" fmla="*/ 48 w 146"/>
                  <a:gd name="T1" fmla="*/ 14 h 172"/>
                  <a:gd name="T2" fmla="*/ 53 w 146"/>
                  <a:gd name="T3" fmla="*/ 16 h 172"/>
                  <a:gd name="T4" fmla="*/ 55 w 146"/>
                  <a:gd name="T5" fmla="*/ 19 h 172"/>
                  <a:gd name="T6" fmla="*/ 60 w 146"/>
                  <a:gd name="T7" fmla="*/ 34 h 172"/>
                  <a:gd name="T8" fmla="*/ 77 w 146"/>
                  <a:gd name="T9" fmla="*/ 33 h 172"/>
                  <a:gd name="T10" fmla="*/ 87 w 146"/>
                  <a:gd name="T11" fmla="*/ 39 h 172"/>
                  <a:gd name="T12" fmla="*/ 87 w 146"/>
                  <a:gd name="T13" fmla="*/ 44 h 172"/>
                  <a:gd name="T14" fmla="*/ 92 w 146"/>
                  <a:gd name="T15" fmla="*/ 48 h 172"/>
                  <a:gd name="T16" fmla="*/ 87 w 146"/>
                  <a:gd name="T17" fmla="*/ 60 h 172"/>
                  <a:gd name="T18" fmla="*/ 77 w 146"/>
                  <a:gd name="T19" fmla="*/ 60 h 172"/>
                  <a:gd name="T20" fmla="*/ 75 w 146"/>
                  <a:gd name="T21" fmla="*/ 67 h 172"/>
                  <a:gd name="T22" fmla="*/ 98 w 146"/>
                  <a:gd name="T23" fmla="*/ 79 h 172"/>
                  <a:gd name="T24" fmla="*/ 98 w 146"/>
                  <a:gd name="T25" fmla="*/ 85 h 172"/>
                  <a:gd name="T26" fmla="*/ 106 w 146"/>
                  <a:gd name="T27" fmla="*/ 94 h 172"/>
                  <a:gd name="T28" fmla="*/ 120 w 146"/>
                  <a:gd name="T29" fmla="*/ 108 h 172"/>
                  <a:gd name="T30" fmla="*/ 125 w 146"/>
                  <a:gd name="T31" fmla="*/ 118 h 172"/>
                  <a:gd name="T32" fmla="*/ 130 w 146"/>
                  <a:gd name="T33" fmla="*/ 121 h 172"/>
                  <a:gd name="T34" fmla="*/ 139 w 146"/>
                  <a:gd name="T35" fmla="*/ 130 h 172"/>
                  <a:gd name="T36" fmla="*/ 137 w 146"/>
                  <a:gd name="T37" fmla="*/ 135 h 172"/>
                  <a:gd name="T38" fmla="*/ 146 w 146"/>
                  <a:gd name="T39" fmla="*/ 145 h 172"/>
                  <a:gd name="T40" fmla="*/ 142 w 146"/>
                  <a:gd name="T41" fmla="*/ 154 h 172"/>
                  <a:gd name="T42" fmla="*/ 139 w 146"/>
                  <a:gd name="T43" fmla="*/ 159 h 172"/>
                  <a:gd name="T44" fmla="*/ 132 w 146"/>
                  <a:gd name="T45" fmla="*/ 164 h 172"/>
                  <a:gd name="T46" fmla="*/ 125 w 146"/>
                  <a:gd name="T47" fmla="*/ 160 h 172"/>
                  <a:gd name="T48" fmla="*/ 118 w 146"/>
                  <a:gd name="T49" fmla="*/ 164 h 172"/>
                  <a:gd name="T50" fmla="*/ 115 w 146"/>
                  <a:gd name="T51" fmla="*/ 172 h 172"/>
                  <a:gd name="T52" fmla="*/ 101 w 146"/>
                  <a:gd name="T53" fmla="*/ 169 h 172"/>
                  <a:gd name="T54" fmla="*/ 101 w 146"/>
                  <a:gd name="T55" fmla="*/ 162 h 172"/>
                  <a:gd name="T56" fmla="*/ 104 w 146"/>
                  <a:gd name="T57" fmla="*/ 150 h 172"/>
                  <a:gd name="T58" fmla="*/ 106 w 146"/>
                  <a:gd name="T59" fmla="*/ 140 h 172"/>
                  <a:gd name="T60" fmla="*/ 103 w 146"/>
                  <a:gd name="T61" fmla="*/ 133 h 172"/>
                  <a:gd name="T62" fmla="*/ 91 w 146"/>
                  <a:gd name="T63" fmla="*/ 123 h 172"/>
                  <a:gd name="T64" fmla="*/ 86 w 146"/>
                  <a:gd name="T65" fmla="*/ 99 h 172"/>
                  <a:gd name="T66" fmla="*/ 72 w 146"/>
                  <a:gd name="T67" fmla="*/ 85 h 172"/>
                  <a:gd name="T68" fmla="*/ 62 w 146"/>
                  <a:gd name="T69" fmla="*/ 85 h 172"/>
                  <a:gd name="T70" fmla="*/ 58 w 146"/>
                  <a:gd name="T71" fmla="*/ 89 h 172"/>
                  <a:gd name="T72" fmla="*/ 50 w 146"/>
                  <a:gd name="T73" fmla="*/ 96 h 172"/>
                  <a:gd name="T74" fmla="*/ 45 w 146"/>
                  <a:gd name="T75" fmla="*/ 91 h 172"/>
                  <a:gd name="T76" fmla="*/ 34 w 146"/>
                  <a:gd name="T77" fmla="*/ 91 h 172"/>
                  <a:gd name="T78" fmla="*/ 24 w 146"/>
                  <a:gd name="T79" fmla="*/ 99 h 172"/>
                  <a:gd name="T80" fmla="*/ 21 w 146"/>
                  <a:gd name="T81" fmla="*/ 91 h 172"/>
                  <a:gd name="T82" fmla="*/ 19 w 146"/>
                  <a:gd name="T83" fmla="*/ 82 h 172"/>
                  <a:gd name="T84" fmla="*/ 22 w 146"/>
                  <a:gd name="T85" fmla="*/ 65 h 172"/>
                  <a:gd name="T86" fmla="*/ 14 w 146"/>
                  <a:gd name="T87" fmla="*/ 62 h 172"/>
                  <a:gd name="T88" fmla="*/ 9 w 146"/>
                  <a:gd name="T89" fmla="*/ 51 h 172"/>
                  <a:gd name="T90" fmla="*/ 5 w 146"/>
                  <a:gd name="T91" fmla="*/ 43 h 172"/>
                  <a:gd name="T92" fmla="*/ 2 w 146"/>
                  <a:gd name="T93" fmla="*/ 44 h 172"/>
                  <a:gd name="T94" fmla="*/ 10 w 146"/>
                  <a:gd name="T95" fmla="*/ 34 h 172"/>
                  <a:gd name="T96" fmla="*/ 12 w 146"/>
                  <a:gd name="T97" fmla="*/ 29 h 172"/>
                  <a:gd name="T98" fmla="*/ 22 w 146"/>
                  <a:gd name="T99" fmla="*/ 21 h 172"/>
                  <a:gd name="T100" fmla="*/ 24 w 146"/>
                  <a:gd name="T101" fmla="*/ 27 h 172"/>
                  <a:gd name="T102" fmla="*/ 33 w 146"/>
                  <a:gd name="T103" fmla="*/ 27 h 172"/>
                  <a:gd name="T104" fmla="*/ 33 w 146"/>
                  <a:gd name="T105" fmla="*/ 21 h 172"/>
                  <a:gd name="T106" fmla="*/ 29 w 146"/>
                  <a:gd name="T107" fmla="*/ 9 h 172"/>
                  <a:gd name="T108" fmla="*/ 31 w 146"/>
                  <a:gd name="T109" fmla="*/ 2 h 172"/>
                  <a:gd name="T110" fmla="*/ 39 w 146"/>
                  <a:gd name="T111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172">
                    <a:moveTo>
                      <a:pt x="39" y="4"/>
                    </a:moveTo>
                    <a:lnTo>
                      <a:pt x="41" y="5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6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3" y="24"/>
                    </a:lnTo>
                    <a:lnTo>
                      <a:pt x="53" y="26"/>
                    </a:lnTo>
                    <a:lnTo>
                      <a:pt x="55" y="27"/>
                    </a:lnTo>
                    <a:lnTo>
                      <a:pt x="58" y="33"/>
                    </a:lnTo>
                    <a:lnTo>
                      <a:pt x="60" y="34"/>
                    </a:lnTo>
                    <a:lnTo>
                      <a:pt x="65" y="36"/>
                    </a:lnTo>
                    <a:lnTo>
                      <a:pt x="67" y="36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2" y="34"/>
                    </a:lnTo>
                    <a:lnTo>
                      <a:pt x="74" y="34"/>
                    </a:lnTo>
                    <a:lnTo>
                      <a:pt x="77" y="33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2" y="34"/>
                    </a:lnTo>
                    <a:lnTo>
                      <a:pt x="84" y="36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43"/>
                    </a:lnTo>
                    <a:lnTo>
                      <a:pt x="82" y="43"/>
                    </a:lnTo>
                    <a:lnTo>
                      <a:pt x="86" y="43"/>
                    </a:lnTo>
                    <a:lnTo>
                      <a:pt x="87" y="44"/>
                    </a:lnTo>
                    <a:lnTo>
                      <a:pt x="87" y="44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91" y="48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94" y="50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1" y="53"/>
                    </a:lnTo>
                    <a:lnTo>
                      <a:pt x="91" y="55"/>
                    </a:lnTo>
                    <a:lnTo>
                      <a:pt x="89" y="56"/>
                    </a:lnTo>
                    <a:lnTo>
                      <a:pt x="87" y="60"/>
                    </a:lnTo>
                    <a:lnTo>
                      <a:pt x="86" y="60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5" y="58"/>
                    </a:lnTo>
                    <a:lnTo>
                      <a:pt x="75" y="58"/>
                    </a:lnTo>
                    <a:lnTo>
                      <a:pt x="77" y="60"/>
                    </a:lnTo>
                    <a:lnTo>
                      <a:pt x="77" y="62"/>
                    </a:lnTo>
                    <a:lnTo>
                      <a:pt x="75" y="63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4" y="67"/>
                    </a:lnTo>
                    <a:lnTo>
                      <a:pt x="75" y="67"/>
                    </a:lnTo>
                    <a:lnTo>
                      <a:pt x="77" y="68"/>
                    </a:lnTo>
                    <a:lnTo>
                      <a:pt x="84" y="72"/>
                    </a:lnTo>
                    <a:lnTo>
                      <a:pt x="86" y="73"/>
                    </a:lnTo>
                    <a:lnTo>
                      <a:pt x="87" y="75"/>
                    </a:lnTo>
                    <a:lnTo>
                      <a:pt x="89" y="75"/>
                    </a:lnTo>
                    <a:lnTo>
                      <a:pt x="94" y="77"/>
                    </a:lnTo>
                    <a:lnTo>
                      <a:pt x="98" y="79"/>
                    </a:lnTo>
                    <a:lnTo>
                      <a:pt x="98" y="79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8" y="84"/>
                    </a:lnTo>
                    <a:lnTo>
                      <a:pt x="98" y="85"/>
                    </a:lnTo>
                    <a:lnTo>
                      <a:pt x="99" y="87"/>
                    </a:lnTo>
                    <a:lnTo>
                      <a:pt x="101" y="87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4" y="91"/>
                    </a:lnTo>
                    <a:lnTo>
                      <a:pt x="106" y="92"/>
                    </a:lnTo>
                    <a:lnTo>
                      <a:pt x="106" y="94"/>
                    </a:lnTo>
                    <a:lnTo>
                      <a:pt x="106" y="96"/>
                    </a:lnTo>
                    <a:lnTo>
                      <a:pt x="108" y="97"/>
                    </a:lnTo>
                    <a:lnTo>
                      <a:pt x="110" y="99"/>
                    </a:lnTo>
                    <a:lnTo>
                      <a:pt x="111" y="101"/>
                    </a:lnTo>
                    <a:lnTo>
                      <a:pt x="113" y="102"/>
                    </a:lnTo>
                    <a:lnTo>
                      <a:pt x="115" y="104"/>
                    </a:lnTo>
                    <a:lnTo>
                      <a:pt x="120" y="108"/>
                    </a:lnTo>
                    <a:lnTo>
                      <a:pt x="120" y="109"/>
                    </a:lnTo>
                    <a:lnTo>
                      <a:pt x="122" y="111"/>
                    </a:lnTo>
                    <a:lnTo>
                      <a:pt x="123" y="113"/>
                    </a:lnTo>
                    <a:lnTo>
                      <a:pt x="123" y="113"/>
                    </a:lnTo>
                    <a:lnTo>
                      <a:pt x="123" y="114"/>
                    </a:lnTo>
                    <a:lnTo>
                      <a:pt x="125" y="114"/>
                    </a:lnTo>
                    <a:lnTo>
                      <a:pt x="125" y="118"/>
                    </a:lnTo>
                    <a:lnTo>
                      <a:pt x="125" y="119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7" y="123"/>
                    </a:lnTo>
                    <a:lnTo>
                      <a:pt x="128" y="123"/>
                    </a:lnTo>
                    <a:lnTo>
                      <a:pt x="128" y="121"/>
                    </a:lnTo>
                    <a:lnTo>
                      <a:pt x="130" y="121"/>
                    </a:lnTo>
                    <a:lnTo>
                      <a:pt x="130" y="121"/>
                    </a:lnTo>
                    <a:lnTo>
                      <a:pt x="132" y="123"/>
                    </a:lnTo>
                    <a:lnTo>
                      <a:pt x="132" y="125"/>
                    </a:lnTo>
                    <a:lnTo>
                      <a:pt x="134" y="125"/>
                    </a:lnTo>
                    <a:lnTo>
                      <a:pt x="135" y="126"/>
                    </a:lnTo>
                    <a:lnTo>
                      <a:pt x="137" y="128"/>
                    </a:lnTo>
                    <a:lnTo>
                      <a:pt x="139" y="130"/>
                    </a:lnTo>
                    <a:lnTo>
                      <a:pt x="140" y="130"/>
                    </a:lnTo>
                    <a:lnTo>
                      <a:pt x="140" y="131"/>
                    </a:lnTo>
                    <a:lnTo>
                      <a:pt x="140" y="131"/>
                    </a:lnTo>
                    <a:lnTo>
                      <a:pt x="140" y="133"/>
                    </a:lnTo>
                    <a:lnTo>
                      <a:pt x="140" y="133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7"/>
                    </a:lnTo>
                    <a:lnTo>
                      <a:pt x="137" y="138"/>
                    </a:lnTo>
                    <a:lnTo>
                      <a:pt x="139" y="138"/>
                    </a:lnTo>
                    <a:lnTo>
                      <a:pt x="140" y="140"/>
                    </a:lnTo>
                    <a:lnTo>
                      <a:pt x="142" y="142"/>
                    </a:lnTo>
                    <a:lnTo>
                      <a:pt x="144" y="143"/>
                    </a:lnTo>
                    <a:lnTo>
                      <a:pt x="146" y="145"/>
                    </a:lnTo>
                    <a:lnTo>
                      <a:pt x="146" y="147"/>
                    </a:lnTo>
                    <a:lnTo>
                      <a:pt x="146" y="147"/>
                    </a:lnTo>
                    <a:lnTo>
                      <a:pt x="144" y="148"/>
                    </a:lnTo>
                    <a:lnTo>
                      <a:pt x="144" y="150"/>
                    </a:lnTo>
                    <a:lnTo>
                      <a:pt x="142" y="150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5"/>
                    </a:lnTo>
                    <a:lnTo>
                      <a:pt x="144" y="157"/>
                    </a:lnTo>
                    <a:lnTo>
                      <a:pt x="142" y="157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39" y="159"/>
                    </a:lnTo>
                    <a:lnTo>
                      <a:pt x="139" y="160"/>
                    </a:lnTo>
                    <a:lnTo>
                      <a:pt x="137" y="160"/>
                    </a:lnTo>
                    <a:lnTo>
                      <a:pt x="135" y="162"/>
                    </a:lnTo>
                    <a:lnTo>
                      <a:pt x="134" y="162"/>
                    </a:lnTo>
                    <a:lnTo>
                      <a:pt x="134" y="162"/>
                    </a:lnTo>
                    <a:lnTo>
                      <a:pt x="134" y="164"/>
                    </a:lnTo>
                    <a:lnTo>
                      <a:pt x="132" y="164"/>
                    </a:lnTo>
                    <a:lnTo>
                      <a:pt x="132" y="164"/>
                    </a:lnTo>
                    <a:lnTo>
                      <a:pt x="130" y="166"/>
                    </a:lnTo>
                    <a:lnTo>
                      <a:pt x="128" y="164"/>
                    </a:lnTo>
                    <a:lnTo>
                      <a:pt x="128" y="164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5" y="160"/>
                    </a:lnTo>
                    <a:lnTo>
                      <a:pt x="123" y="160"/>
                    </a:lnTo>
                    <a:lnTo>
                      <a:pt x="123" y="159"/>
                    </a:lnTo>
                    <a:lnTo>
                      <a:pt x="123" y="160"/>
                    </a:lnTo>
                    <a:lnTo>
                      <a:pt x="122" y="162"/>
                    </a:lnTo>
                    <a:lnTo>
                      <a:pt x="120" y="162"/>
                    </a:lnTo>
                    <a:lnTo>
                      <a:pt x="118" y="162"/>
                    </a:lnTo>
                    <a:lnTo>
                      <a:pt x="118" y="164"/>
                    </a:lnTo>
                    <a:lnTo>
                      <a:pt x="116" y="164"/>
                    </a:lnTo>
                    <a:lnTo>
                      <a:pt x="115" y="164"/>
                    </a:lnTo>
                    <a:lnTo>
                      <a:pt x="113" y="164"/>
                    </a:lnTo>
                    <a:lnTo>
                      <a:pt x="115" y="166"/>
                    </a:lnTo>
                    <a:lnTo>
                      <a:pt x="116" y="169"/>
                    </a:lnTo>
                    <a:lnTo>
                      <a:pt x="116" y="171"/>
                    </a:lnTo>
                    <a:lnTo>
                      <a:pt x="115" y="172"/>
                    </a:lnTo>
                    <a:lnTo>
                      <a:pt x="111" y="172"/>
                    </a:lnTo>
                    <a:lnTo>
                      <a:pt x="111" y="171"/>
                    </a:lnTo>
                    <a:lnTo>
                      <a:pt x="110" y="171"/>
                    </a:lnTo>
                    <a:lnTo>
                      <a:pt x="110" y="169"/>
                    </a:lnTo>
                    <a:lnTo>
                      <a:pt x="104" y="167"/>
                    </a:lnTo>
                    <a:lnTo>
                      <a:pt x="103" y="169"/>
                    </a:lnTo>
                    <a:lnTo>
                      <a:pt x="101" y="169"/>
                    </a:lnTo>
                    <a:lnTo>
                      <a:pt x="101" y="167"/>
                    </a:lnTo>
                    <a:lnTo>
                      <a:pt x="99" y="167"/>
                    </a:lnTo>
                    <a:lnTo>
                      <a:pt x="99" y="166"/>
                    </a:lnTo>
                    <a:lnTo>
                      <a:pt x="98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101" y="162"/>
                    </a:lnTo>
                    <a:lnTo>
                      <a:pt x="103" y="162"/>
                    </a:lnTo>
                    <a:lnTo>
                      <a:pt x="104" y="160"/>
                    </a:lnTo>
                    <a:lnTo>
                      <a:pt x="104" y="159"/>
                    </a:lnTo>
                    <a:lnTo>
                      <a:pt x="104" y="159"/>
                    </a:lnTo>
                    <a:lnTo>
                      <a:pt x="104" y="154"/>
                    </a:lnTo>
                    <a:lnTo>
                      <a:pt x="104" y="152"/>
                    </a:lnTo>
                    <a:lnTo>
                      <a:pt x="104" y="150"/>
                    </a:lnTo>
                    <a:lnTo>
                      <a:pt x="104" y="148"/>
                    </a:lnTo>
                    <a:lnTo>
                      <a:pt x="104" y="147"/>
                    </a:lnTo>
                    <a:lnTo>
                      <a:pt x="104" y="145"/>
                    </a:lnTo>
                    <a:lnTo>
                      <a:pt x="104" y="143"/>
                    </a:lnTo>
                    <a:lnTo>
                      <a:pt x="106" y="143"/>
                    </a:lnTo>
                    <a:lnTo>
                      <a:pt x="106" y="142"/>
                    </a:lnTo>
                    <a:lnTo>
                      <a:pt x="106" y="140"/>
                    </a:lnTo>
                    <a:lnTo>
                      <a:pt x="108" y="138"/>
                    </a:lnTo>
                    <a:lnTo>
                      <a:pt x="106" y="138"/>
                    </a:lnTo>
                    <a:lnTo>
                      <a:pt x="106" y="137"/>
                    </a:lnTo>
                    <a:lnTo>
                      <a:pt x="103" y="137"/>
                    </a:lnTo>
                    <a:lnTo>
                      <a:pt x="103" y="135"/>
                    </a:lnTo>
                    <a:lnTo>
                      <a:pt x="101" y="133"/>
                    </a:lnTo>
                    <a:lnTo>
                      <a:pt x="103" y="133"/>
                    </a:lnTo>
                    <a:lnTo>
                      <a:pt x="103" y="131"/>
                    </a:lnTo>
                    <a:lnTo>
                      <a:pt x="101" y="131"/>
                    </a:lnTo>
                    <a:lnTo>
                      <a:pt x="98" y="13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94" y="125"/>
                    </a:lnTo>
                    <a:lnTo>
                      <a:pt x="91" y="123"/>
                    </a:lnTo>
                    <a:lnTo>
                      <a:pt x="91" y="118"/>
                    </a:lnTo>
                    <a:lnTo>
                      <a:pt x="89" y="114"/>
                    </a:lnTo>
                    <a:lnTo>
                      <a:pt x="91" y="109"/>
                    </a:lnTo>
                    <a:lnTo>
                      <a:pt x="91" y="106"/>
                    </a:lnTo>
                    <a:lnTo>
                      <a:pt x="89" y="102"/>
                    </a:lnTo>
                    <a:lnTo>
                      <a:pt x="87" y="101"/>
                    </a:lnTo>
                    <a:lnTo>
                      <a:pt x="86" y="99"/>
                    </a:lnTo>
                    <a:lnTo>
                      <a:pt x="84" y="97"/>
                    </a:lnTo>
                    <a:lnTo>
                      <a:pt x="82" y="96"/>
                    </a:lnTo>
                    <a:lnTo>
                      <a:pt x="79" y="92"/>
                    </a:lnTo>
                    <a:lnTo>
                      <a:pt x="77" y="87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2" y="85"/>
                    </a:lnTo>
                    <a:lnTo>
                      <a:pt x="69" y="84"/>
                    </a:lnTo>
                    <a:lnTo>
                      <a:pt x="65" y="84"/>
                    </a:lnTo>
                    <a:lnTo>
                      <a:pt x="63" y="84"/>
                    </a:lnTo>
                    <a:lnTo>
                      <a:pt x="62" y="84"/>
                    </a:lnTo>
                    <a:lnTo>
                      <a:pt x="62" y="84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91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3" y="92"/>
                    </a:lnTo>
                    <a:lnTo>
                      <a:pt x="51" y="94"/>
                    </a:lnTo>
                    <a:lnTo>
                      <a:pt x="50" y="94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50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5" y="91"/>
                    </a:lnTo>
                    <a:lnTo>
                      <a:pt x="41" y="89"/>
                    </a:lnTo>
                    <a:lnTo>
                      <a:pt x="39" y="87"/>
                    </a:lnTo>
                    <a:lnTo>
                      <a:pt x="39" y="87"/>
                    </a:lnTo>
                    <a:lnTo>
                      <a:pt x="38" y="89"/>
                    </a:lnTo>
                    <a:lnTo>
                      <a:pt x="36" y="91"/>
                    </a:lnTo>
                    <a:lnTo>
                      <a:pt x="34" y="91"/>
                    </a:lnTo>
                    <a:lnTo>
                      <a:pt x="34" y="91"/>
                    </a:lnTo>
                    <a:lnTo>
                      <a:pt x="33" y="91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6" y="97"/>
                    </a:lnTo>
                    <a:lnTo>
                      <a:pt x="24" y="99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9" y="101"/>
                    </a:lnTo>
                    <a:lnTo>
                      <a:pt x="17" y="101"/>
                    </a:lnTo>
                    <a:lnTo>
                      <a:pt x="15" y="101"/>
                    </a:lnTo>
                    <a:lnTo>
                      <a:pt x="17" y="96"/>
                    </a:lnTo>
                    <a:lnTo>
                      <a:pt x="21" y="91"/>
                    </a:lnTo>
                    <a:lnTo>
                      <a:pt x="21" y="89"/>
                    </a:lnTo>
                    <a:lnTo>
                      <a:pt x="21" y="87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2" y="75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0" y="62"/>
                    </a:lnTo>
                    <a:lnTo>
                      <a:pt x="9" y="60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7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7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39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19" y="22"/>
                    </a:lnTo>
                    <a:lnTo>
                      <a:pt x="21" y="19"/>
                    </a:lnTo>
                    <a:lnTo>
                      <a:pt x="22" y="21"/>
                    </a:lnTo>
                    <a:lnTo>
                      <a:pt x="21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33"/>
              <p:cNvSpPr>
                <a:spLocks/>
              </p:cNvSpPr>
              <p:nvPr/>
            </p:nvSpPr>
            <p:spPr bwMode="auto">
              <a:xfrm>
                <a:off x="4311" y="2345"/>
                <a:ext cx="27" cy="36"/>
              </a:xfrm>
              <a:custGeom>
                <a:avLst/>
                <a:gdLst>
                  <a:gd name="T0" fmla="*/ 13 w 27"/>
                  <a:gd name="T1" fmla="*/ 29 h 36"/>
                  <a:gd name="T2" fmla="*/ 13 w 27"/>
                  <a:gd name="T3" fmla="*/ 29 h 36"/>
                  <a:gd name="T4" fmla="*/ 12 w 27"/>
                  <a:gd name="T5" fmla="*/ 29 h 36"/>
                  <a:gd name="T6" fmla="*/ 12 w 27"/>
                  <a:gd name="T7" fmla="*/ 31 h 36"/>
                  <a:gd name="T8" fmla="*/ 10 w 27"/>
                  <a:gd name="T9" fmla="*/ 32 h 36"/>
                  <a:gd name="T10" fmla="*/ 8 w 27"/>
                  <a:gd name="T11" fmla="*/ 32 h 36"/>
                  <a:gd name="T12" fmla="*/ 8 w 27"/>
                  <a:gd name="T13" fmla="*/ 32 h 36"/>
                  <a:gd name="T14" fmla="*/ 6 w 27"/>
                  <a:gd name="T15" fmla="*/ 32 h 36"/>
                  <a:gd name="T16" fmla="*/ 6 w 27"/>
                  <a:gd name="T17" fmla="*/ 36 h 36"/>
                  <a:gd name="T18" fmla="*/ 5 w 27"/>
                  <a:gd name="T19" fmla="*/ 36 h 36"/>
                  <a:gd name="T20" fmla="*/ 3 w 27"/>
                  <a:gd name="T21" fmla="*/ 36 h 36"/>
                  <a:gd name="T22" fmla="*/ 1 w 27"/>
                  <a:gd name="T23" fmla="*/ 36 h 36"/>
                  <a:gd name="T24" fmla="*/ 0 w 27"/>
                  <a:gd name="T25" fmla="*/ 36 h 36"/>
                  <a:gd name="T26" fmla="*/ 0 w 27"/>
                  <a:gd name="T27" fmla="*/ 34 h 36"/>
                  <a:gd name="T28" fmla="*/ 1 w 27"/>
                  <a:gd name="T29" fmla="*/ 32 h 36"/>
                  <a:gd name="T30" fmla="*/ 1 w 27"/>
                  <a:gd name="T31" fmla="*/ 29 h 36"/>
                  <a:gd name="T32" fmla="*/ 3 w 27"/>
                  <a:gd name="T33" fmla="*/ 27 h 36"/>
                  <a:gd name="T34" fmla="*/ 6 w 27"/>
                  <a:gd name="T35" fmla="*/ 19 h 36"/>
                  <a:gd name="T36" fmla="*/ 8 w 27"/>
                  <a:gd name="T37" fmla="*/ 15 h 36"/>
                  <a:gd name="T38" fmla="*/ 10 w 27"/>
                  <a:gd name="T39" fmla="*/ 10 h 36"/>
                  <a:gd name="T40" fmla="*/ 13 w 27"/>
                  <a:gd name="T41" fmla="*/ 5 h 36"/>
                  <a:gd name="T42" fmla="*/ 15 w 27"/>
                  <a:gd name="T43" fmla="*/ 3 h 36"/>
                  <a:gd name="T44" fmla="*/ 15 w 27"/>
                  <a:gd name="T45" fmla="*/ 3 h 36"/>
                  <a:gd name="T46" fmla="*/ 15 w 27"/>
                  <a:gd name="T47" fmla="*/ 0 h 36"/>
                  <a:gd name="T48" fmla="*/ 18 w 27"/>
                  <a:gd name="T49" fmla="*/ 0 h 36"/>
                  <a:gd name="T50" fmla="*/ 22 w 27"/>
                  <a:gd name="T51" fmla="*/ 0 h 36"/>
                  <a:gd name="T52" fmla="*/ 22 w 27"/>
                  <a:gd name="T53" fmla="*/ 0 h 36"/>
                  <a:gd name="T54" fmla="*/ 24 w 27"/>
                  <a:gd name="T55" fmla="*/ 0 h 36"/>
                  <a:gd name="T56" fmla="*/ 25 w 27"/>
                  <a:gd name="T57" fmla="*/ 2 h 36"/>
                  <a:gd name="T58" fmla="*/ 24 w 27"/>
                  <a:gd name="T59" fmla="*/ 2 h 36"/>
                  <a:gd name="T60" fmla="*/ 22 w 27"/>
                  <a:gd name="T61" fmla="*/ 3 h 36"/>
                  <a:gd name="T62" fmla="*/ 22 w 27"/>
                  <a:gd name="T63" fmla="*/ 3 h 36"/>
                  <a:gd name="T64" fmla="*/ 24 w 27"/>
                  <a:gd name="T65" fmla="*/ 3 h 36"/>
                  <a:gd name="T66" fmla="*/ 25 w 27"/>
                  <a:gd name="T67" fmla="*/ 5 h 36"/>
                  <a:gd name="T68" fmla="*/ 25 w 27"/>
                  <a:gd name="T69" fmla="*/ 5 h 36"/>
                  <a:gd name="T70" fmla="*/ 27 w 27"/>
                  <a:gd name="T71" fmla="*/ 10 h 36"/>
                  <a:gd name="T72" fmla="*/ 27 w 27"/>
                  <a:gd name="T73" fmla="*/ 12 h 36"/>
                  <a:gd name="T74" fmla="*/ 25 w 27"/>
                  <a:gd name="T75" fmla="*/ 14 h 36"/>
                  <a:gd name="T76" fmla="*/ 24 w 27"/>
                  <a:gd name="T77" fmla="*/ 14 h 36"/>
                  <a:gd name="T78" fmla="*/ 24 w 27"/>
                  <a:gd name="T79" fmla="*/ 15 h 36"/>
                  <a:gd name="T80" fmla="*/ 22 w 27"/>
                  <a:gd name="T81" fmla="*/ 17 h 36"/>
                  <a:gd name="T82" fmla="*/ 22 w 27"/>
                  <a:gd name="T83" fmla="*/ 17 h 36"/>
                  <a:gd name="T84" fmla="*/ 22 w 27"/>
                  <a:gd name="T85" fmla="*/ 17 h 36"/>
                  <a:gd name="T86" fmla="*/ 24 w 27"/>
                  <a:gd name="T87" fmla="*/ 19 h 36"/>
                  <a:gd name="T88" fmla="*/ 24 w 27"/>
                  <a:gd name="T89" fmla="*/ 19 h 36"/>
                  <a:gd name="T90" fmla="*/ 24 w 27"/>
                  <a:gd name="T91" fmla="*/ 19 h 36"/>
                  <a:gd name="T92" fmla="*/ 22 w 27"/>
                  <a:gd name="T93" fmla="*/ 19 h 36"/>
                  <a:gd name="T94" fmla="*/ 20 w 27"/>
                  <a:gd name="T95" fmla="*/ 19 h 36"/>
                  <a:gd name="T96" fmla="*/ 18 w 27"/>
                  <a:gd name="T97" fmla="*/ 19 h 36"/>
                  <a:gd name="T98" fmla="*/ 18 w 27"/>
                  <a:gd name="T99" fmla="*/ 19 h 36"/>
                  <a:gd name="T100" fmla="*/ 17 w 27"/>
                  <a:gd name="T101" fmla="*/ 20 h 36"/>
                  <a:gd name="T102" fmla="*/ 17 w 27"/>
                  <a:gd name="T103" fmla="*/ 20 h 36"/>
                  <a:gd name="T104" fmla="*/ 15 w 27"/>
                  <a:gd name="T105" fmla="*/ 22 h 36"/>
                  <a:gd name="T106" fmla="*/ 15 w 27"/>
                  <a:gd name="T107" fmla="*/ 22 h 36"/>
                  <a:gd name="T108" fmla="*/ 15 w 27"/>
                  <a:gd name="T109" fmla="*/ 24 h 36"/>
                  <a:gd name="T110" fmla="*/ 17 w 27"/>
                  <a:gd name="T111" fmla="*/ 24 h 36"/>
                  <a:gd name="T112" fmla="*/ 17 w 27"/>
                  <a:gd name="T113" fmla="*/ 26 h 36"/>
                  <a:gd name="T114" fmla="*/ 17 w 27"/>
                  <a:gd name="T115" fmla="*/ 26 h 36"/>
                  <a:gd name="T116" fmla="*/ 15 w 27"/>
                  <a:gd name="T117" fmla="*/ 26 h 36"/>
                  <a:gd name="T118" fmla="*/ 15 w 27"/>
                  <a:gd name="T119" fmla="*/ 27 h 36"/>
                  <a:gd name="T120" fmla="*/ 15 w 27"/>
                  <a:gd name="T121" fmla="*/ 27 h 36"/>
                  <a:gd name="T122" fmla="*/ 13 w 27"/>
                  <a:gd name="T123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" h="36">
                    <a:moveTo>
                      <a:pt x="13" y="29"/>
                    </a:moveTo>
                    <a:lnTo>
                      <a:pt x="13" y="29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2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6" y="19"/>
                    </a:lnTo>
                    <a:lnTo>
                      <a:pt x="8" y="15"/>
                    </a:lnTo>
                    <a:lnTo>
                      <a:pt x="10" y="10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34"/>
              <p:cNvSpPr>
                <a:spLocks/>
              </p:cNvSpPr>
              <p:nvPr/>
            </p:nvSpPr>
            <p:spPr bwMode="auto">
              <a:xfrm>
                <a:off x="2462" y="2778"/>
                <a:ext cx="4" cy="7"/>
              </a:xfrm>
              <a:custGeom>
                <a:avLst/>
                <a:gdLst>
                  <a:gd name="T0" fmla="*/ 4 w 4"/>
                  <a:gd name="T1" fmla="*/ 5 h 7"/>
                  <a:gd name="T2" fmla="*/ 2 w 4"/>
                  <a:gd name="T3" fmla="*/ 7 h 7"/>
                  <a:gd name="T4" fmla="*/ 0 w 4"/>
                  <a:gd name="T5" fmla="*/ 7 h 7"/>
                  <a:gd name="T6" fmla="*/ 0 w 4"/>
                  <a:gd name="T7" fmla="*/ 5 h 7"/>
                  <a:gd name="T8" fmla="*/ 0 w 4"/>
                  <a:gd name="T9" fmla="*/ 3 h 7"/>
                  <a:gd name="T10" fmla="*/ 2 w 4"/>
                  <a:gd name="T11" fmla="*/ 2 h 7"/>
                  <a:gd name="T12" fmla="*/ 2 w 4"/>
                  <a:gd name="T13" fmla="*/ 0 h 7"/>
                  <a:gd name="T14" fmla="*/ 4 w 4"/>
                  <a:gd name="T15" fmla="*/ 0 h 7"/>
                  <a:gd name="T16" fmla="*/ 4 w 4"/>
                  <a:gd name="T17" fmla="*/ 2 h 7"/>
                  <a:gd name="T18" fmla="*/ 4 w 4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7">
                    <a:moveTo>
                      <a:pt x="4" y="5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35"/>
              <p:cNvSpPr>
                <a:spLocks/>
              </p:cNvSpPr>
              <p:nvPr/>
            </p:nvSpPr>
            <p:spPr bwMode="auto">
              <a:xfrm>
                <a:off x="3818" y="2024"/>
                <a:ext cx="1" cy="7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7 h 7"/>
                  <a:gd name="T4" fmla="*/ 0 w 1"/>
                  <a:gd name="T5" fmla="*/ 7 h 7"/>
                  <a:gd name="T6" fmla="*/ 0 w 1"/>
                  <a:gd name="T7" fmla="*/ 6 h 7"/>
                  <a:gd name="T8" fmla="*/ 0 w 1"/>
                  <a:gd name="T9" fmla="*/ 4 h 7"/>
                  <a:gd name="T10" fmla="*/ 1 w 1"/>
                  <a:gd name="T11" fmla="*/ 0 h 7"/>
                  <a:gd name="T12" fmla="*/ 1 w 1"/>
                  <a:gd name="T13" fmla="*/ 2 h 7"/>
                  <a:gd name="T14" fmla="*/ 1 w 1"/>
                  <a:gd name="T15" fmla="*/ 2 h 7"/>
                  <a:gd name="T16" fmla="*/ 1 w 1"/>
                  <a:gd name="T17" fmla="*/ 2 h 7"/>
                  <a:gd name="T18" fmla="*/ 1 w 1"/>
                  <a:gd name="T19" fmla="*/ 4 h 7"/>
                  <a:gd name="T20" fmla="*/ 1 w 1"/>
                  <a:gd name="T21" fmla="*/ 4 h 7"/>
                  <a:gd name="T22" fmla="*/ 1 w 1"/>
                  <a:gd name="T23" fmla="*/ 6 h 7"/>
                  <a:gd name="T24" fmla="*/ 1 w 1"/>
                  <a:gd name="T25" fmla="*/ 6 h 7"/>
                  <a:gd name="T26" fmla="*/ 1 w 1"/>
                  <a:gd name="T27" fmla="*/ 7 h 7"/>
                  <a:gd name="T28" fmla="*/ 1 w 1"/>
                  <a:gd name="T2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36"/>
              <p:cNvSpPr>
                <a:spLocks noEditPoints="1"/>
              </p:cNvSpPr>
              <p:nvPr/>
            </p:nvSpPr>
            <p:spPr bwMode="auto">
              <a:xfrm>
                <a:off x="5166" y="2861"/>
                <a:ext cx="43" cy="74"/>
              </a:xfrm>
              <a:custGeom>
                <a:avLst/>
                <a:gdLst>
                  <a:gd name="T0" fmla="*/ 9 w 43"/>
                  <a:gd name="T1" fmla="*/ 0 h 74"/>
                  <a:gd name="T2" fmla="*/ 10 w 43"/>
                  <a:gd name="T3" fmla="*/ 0 h 74"/>
                  <a:gd name="T4" fmla="*/ 21 w 43"/>
                  <a:gd name="T5" fmla="*/ 9 h 74"/>
                  <a:gd name="T6" fmla="*/ 24 w 43"/>
                  <a:gd name="T7" fmla="*/ 16 h 74"/>
                  <a:gd name="T8" fmla="*/ 26 w 43"/>
                  <a:gd name="T9" fmla="*/ 17 h 74"/>
                  <a:gd name="T10" fmla="*/ 29 w 43"/>
                  <a:gd name="T11" fmla="*/ 23 h 74"/>
                  <a:gd name="T12" fmla="*/ 29 w 43"/>
                  <a:gd name="T13" fmla="*/ 24 h 74"/>
                  <a:gd name="T14" fmla="*/ 31 w 43"/>
                  <a:gd name="T15" fmla="*/ 26 h 74"/>
                  <a:gd name="T16" fmla="*/ 33 w 43"/>
                  <a:gd name="T17" fmla="*/ 26 h 74"/>
                  <a:gd name="T18" fmla="*/ 34 w 43"/>
                  <a:gd name="T19" fmla="*/ 33 h 74"/>
                  <a:gd name="T20" fmla="*/ 38 w 43"/>
                  <a:gd name="T21" fmla="*/ 40 h 74"/>
                  <a:gd name="T22" fmla="*/ 38 w 43"/>
                  <a:gd name="T23" fmla="*/ 41 h 74"/>
                  <a:gd name="T24" fmla="*/ 40 w 43"/>
                  <a:gd name="T25" fmla="*/ 43 h 74"/>
                  <a:gd name="T26" fmla="*/ 41 w 43"/>
                  <a:gd name="T27" fmla="*/ 46 h 74"/>
                  <a:gd name="T28" fmla="*/ 43 w 43"/>
                  <a:gd name="T29" fmla="*/ 53 h 74"/>
                  <a:gd name="T30" fmla="*/ 41 w 43"/>
                  <a:gd name="T31" fmla="*/ 58 h 74"/>
                  <a:gd name="T32" fmla="*/ 40 w 43"/>
                  <a:gd name="T33" fmla="*/ 64 h 74"/>
                  <a:gd name="T34" fmla="*/ 33 w 43"/>
                  <a:gd name="T35" fmla="*/ 69 h 74"/>
                  <a:gd name="T36" fmla="*/ 26 w 43"/>
                  <a:gd name="T37" fmla="*/ 72 h 74"/>
                  <a:gd name="T38" fmla="*/ 16 w 43"/>
                  <a:gd name="T39" fmla="*/ 74 h 74"/>
                  <a:gd name="T40" fmla="*/ 9 w 43"/>
                  <a:gd name="T41" fmla="*/ 70 h 74"/>
                  <a:gd name="T42" fmla="*/ 5 w 43"/>
                  <a:gd name="T43" fmla="*/ 62 h 74"/>
                  <a:gd name="T44" fmla="*/ 2 w 43"/>
                  <a:gd name="T45" fmla="*/ 43 h 74"/>
                  <a:gd name="T46" fmla="*/ 0 w 43"/>
                  <a:gd name="T47" fmla="*/ 35 h 74"/>
                  <a:gd name="T48" fmla="*/ 2 w 43"/>
                  <a:gd name="T49" fmla="*/ 29 h 74"/>
                  <a:gd name="T50" fmla="*/ 2 w 43"/>
                  <a:gd name="T51" fmla="*/ 35 h 74"/>
                  <a:gd name="T52" fmla="*/ 4 w 43"/>
                  <a:gd name="T53" fmla="*/ 29 h 74"/>
                  <a:gd name="T54" fmla="*/ 5 w 43"/>
                  <a:gd name="T55" fmla="*/ 23 h 74"/>
                  <a:gd name="T56" fmla="*/ 5 w 43"/>
                  <a:gd name="T57" fmla="*/ 19 h 74"/>
                  <a:gd name="T58" fmla="*/ 7 w 43"/>
                  <a:gd name="T59" fmla="*/ 14 h 74"/>
                  <a:gd name="T60" fmla="*/ 9 w 43"/>
                  <a:gd name="T61" fmla="*/ 9 h 74"/>
                  <a:gd name="T62" fmla="*/ 9 w 43"/>
                  <a:gd name="T63" fmla="*/ 6 h 74"/>
                  <a:gd name="T64" fmla="*/ 12 w 43"/>
                  <a:gd name="T65" fmla="*/ 6 h 74"/>
                  <a:gd name="T66" fmla="*/ 14 w 43"/>
                  <a:gd name="T67" fmla="*/ 7 h 74"/>
                  <a:gd name="T68" fmla="*/ 14 w 43"/>
                  <a:gd name="T69" fmla="*/ 6 h 74"/>
                  <a:gd name="T70" fmla="*/ 7 w 43"/>
                  <a:gd name="T71" fmla="*/ 4 h 74"/>
                  <a:gd name="T72" fmla="*/ 5 w 43"/>
                  <a:gd name="T73" fmla="*/ 2 h 74"/>
                  <a:gd name="T74" fmla="*/ 5 w 43"/>
                  <a:gd name="T75" fmla="*/ 0 h 74"/>
                  <a:gd name="T76" fmla="*/ 5 w 43"/>
                  <a:gd name="T77" fmla="*/ 4 h 74"/>
                  <a:gd name="T78" fmla="*/ 4 w 43"/>
                  <a:gd name="T79" fmla="*/ 2 h 74"/>
                  <a:gd name="T80" fmla="*/ 4 w 43"/>
                  <a:gd name="T81" fmla="*/ 2 h 74"/>
                  <a:gd name="T82" fmla="*/ 5 w 43"/>
                  <a:gd name="T83" fmla="*/ 2 h 74"/>
                  <a:gd name="T84" fmla="*/ 5 w 43"/>
                  <a:gd name="T85" fmla="*/ 4 h 74"/>
                  <a:gd name="T86" fmla="*/ 5 w 43"/>
                  <a:gd name="T87" fmla="*/ 16 h 74"/>
                  <a:gd name="T88" fmla="*/ 2 w 43"/>
                  <a:gd name="T89" fmla="*/ 14 h 74"/>
                  <a:gd name="T90" fmla="*/ 4 w 43"/>
                  <a:gd name="T91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" h="74">
                    <a:moveTo>
                      <a:pt x="5" y="0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21" y="9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3" y="48"/>
                    </a:lnTo>
                    <a:lnTo>
                      <a:pt x="43" y="53"/>
                    </a:lnTo>
                    <a:lnTo>
                      <a:pt x="43" y="57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5"/>
                    </a:lnTo>
                    <a:lnTo>
                      <a:pt x="33" y="69"/>
                    </a:lnTo>
                    <a:lnTo>
                      <a:pt x="31" y="70"/>
                    </a:lnTo>
                    <a:lnTo>
                      <a:pt x="26" y="72"/>
                    </a:lnTo>
                    <a:lnTo>
                      <a:pt x="21" y="74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5" y="62"/>
                    </a:lnTo>
                    <a:lnTo>
                      <a:pt x="4" y="58"/>
                    </a:lnTo>
                    <a:lnTo>
                      <a:pt x="2" y="43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5" y="4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  <a:moveTo>
                      <a:pt x="4" y="14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37"/>
              <p:cNvSpPr>
                <a:spLocks/>
              </p:cNvSpPr>
              <p:nvPr/>
            </p:nvSpPr>
            <p:spPr bwMode="auto">
              <a:xfrm>
                <a:off x="3414" y="2885"/>
                <a:ext cx="80" cy="80"/>
              </a:xfrm>
              <a:custGeom>
                <a:avLst/>
                <a:gdLst>
                  <a:gd name="T0" fmla="*/ 60 w 80"/>
                  <a:gd name="T1" fmla="*/ 21 h 80"/>
                  <a:gd name="T2" fmla="*/ 61 w 80"/>
                  <a:gd name="T3" fmla="*/ 31 h 80"/>
                  <a:gd name="T4" fmla="*/ 61 w 80"/>
                  <a:gd name="T5" fmla="*/ 34 h 80"/>
                  <a:gd name="T6" fmla="*/ 56 w 80"/>
                  <a:gd name="T7" fmla="*/ 40 h 80"/>
                  <a:gd name="T8" fmla="*/ 60 w 80"/>
                  <a:gd name="T9" fmla="*/ 41 h 80"/>
                  <a:gd name="T10" fmla="*/ 63 w 80"/>
                  <a:gd name="T11" fmla="*/ 43 h 80"/>
                  <a:gd name="T12" fmla="*/ 67 w 80"/>
                  <a:gd name="T13" fmla="*/ 43 h 80"/>
                  <a:gd name="T14" fmla="*/ 70 w 80"/>
                  <a:gd name="T15" fmla="*/ 46 h 80"/>
                  <a:gd name="T16" fmla="*/ 72 w 80"/>
                  <a:gd name="T17" fmla="*/ 50 h 80"/>
                  <a:gd name="T18" fmla="*/ 77 w 80"/>
                  <a:gd name="T19" fmla="*/ 53 h 80"/>
                  <a:gd name="T20" fmla="*/ 79 w 80"/>
                  <a:gd name="T21" fmla="*/ 53 h 80"/>
                  <a:gd name="T22" fmla="*/ 79 w 80"/>
                  <a:gd name="T23" fmla="*/ 58 h 80"/>
                  <a:gd name="T24" fmla="*/ 79 w 80"/>
                  <a:gd name="T25" fmla="*/ 63 h 80"/>
                  <a:gd name="T26" fmla="*/ 77 w 80"/>
                  <a:gd name="T27" fmla="*/ 67 h 80"/>
                  <a:gd name="T28" fmla="*/ 75 w 80"/>
                  <a:gd name="T29" fmla="*/ 72 h 80"/>
                  <a:gd name="T30" fmla="*/ 77 w 80"/>
                  <a:gd name="T31" fmla="*/ 80 h 80"/>
                  <a:gd name="T32" fmla="*/ 63 w 80"/>
                  <a:gd name="T33" fmla="*/ 77 h 80"/>
                  <a:gd name="T34" fmla="*/ 36 w 80"/>
                  <a:gd name="T35" fmla="*/ 58 h 80"/>
                  <a:gd name="T36" fmla="*/ 19 w 80"/>
                  <a:gd name="T37" fmla="*/ 45 h 80"/>
                  <a:gd name="T38" fmla="*/ 14 w 80"/>
                  <a:gd name="T39" fmla="*/ 41 h 80"/>
                  <a:gd name="T40" fmla="*/ 0 w 80"/>
                  <a:gd name="T41" fmla="*/ 33 h 80"/>
                  <a:gd name="T42" fmla="*/ 5 w 80"/>
                  <a:gd name="T43" fmla="*/ 26 h 80"/>
                  <a:gd name="T44" fmla="*/ 10 w 80"/>
                  <a:gd name="T45" fmla="*/ 21 h 80"/>
                  <a:gd name="T46" fmla="*/ 17 w 80"/>
                  <a:gd name="T47" fmla="*/ 16 h 80"/>
                  <a:gd name="T48" fmla="*/ 20 w 80"/>
                  <a:gd name="T49" fmla="*/ 9 h 80"/>
                  <a:gd name="T50" fmla="*/ 24 w 80"/>
                  <a:gd name="T51" fmla="*/ 5 h 80"/>
                  <a:gd name="T52" fmla="*/ 26 w 80"/>
                  <a:gd name="T53" fmla="*/ 2 h 80"/>
                  <a:gd name="T54" fmla="*/ 27 w 80"/>
                  <a:gd name="T55" fmla="*/ 2 h 80"/>
                  <a:gd name="T56" fmla="*/ 34 w 80"/>
                  <a:gd name="T57" fmla="*/ 0 h 80"/>
                  <a:gd name="T58" fmla="*/ 34 w 80"/>
                  <a:gd name="T59" fmla="*/ 2 h 80"/>
                  <a:gd name="T60" fmla="*/ 36 w 80"/>
                  <a:gd name="T61" fmla="*/ 2 h 80"/>
                  <a:gd name="T62" fmla="*/ 38 w 80"/>
                  <a:gd name="T63" fmla="*/ 4 h 80"/>
                  <a:gd name="T64" fmla="*/ 39 w 80"/>
                  <a:gd name="T65" fmla="*/ 7 h 80"/>
                  <a:gd name="T66" fmla="*/ 39 w 80"/>
                  <a:gd name="T67" fmla="*/ 11 h 80"/>
                  <a:gd name="T68" fmla="*/ 41 w 80"/>
                  <a:gd name="T69" fmla="*/ 12 h 80"/>
                  <a:gd name="T70" fmla="*/ 41 w 80"/>
                  <a:gd name="T71" fmla="*/ 17 h 80"/>
                  <a:gd name="T72" fmla="*/ 41 w 80"/>
                  <a:gd name="T73" fmla="*/ 21 h 80"/>
                  <a:gd name="T74" fmla="*/ 41 w 80"/>
                  <a:gd name="T75" fmla="*/ 22 h 80"/>
                  <a:gd name="T76" fmla="*/ 44 w 80"/>
                  <a:gd name="T77" fmla="*/ 22 h 80"/>
                  <a:gd name="T78" fmla="*/ 46 w 80"/>
                  <a:gd name="T79" fmla="*/ 26 h 80"/>
                  <a:gd name="T80" fmla="*/ 50 w 80"/>
                  <a:gd name="T81" fmla="*/ 26 h 80"/>
                  <a:gd name="T82" fmla="*/ 51 w 80"/>
                  <a:gd name="T83" fmla="*/ 26 h 80"/>
                  <a:gd name="T84" fmla="*/ 53 w 80"/>
                  <a:gd name="T85" fmla="*/ 21 h 80"/>
                  <a:gd name="T86" fmla="*/ 55 w 80"/>
                  <a:gd name="T87" fmla="*/ 19 h 80"/>
                  <a:gd name="T88" fmla="*/ 56 w 80"/>
                  <a:gd name="T89" fmla="*/ 17 h 80"/>
                  <a:gd name="T90" fmla="*/ 58 w 80"/>
                  <a:gd name="T91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" h="80">
                    <a:moveTo>
                      <a:pt x="58" y="19"/>
                    </a:moveTo>
                    <a:lnTo>
                      <a:pt x="60" y="19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1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0" y="36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60" y="41"/>
                    </a:lnTo>
                    <a:lnTo>
                      <a:pt x="60" y="41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7" y="43"/>
                    </a:lnTo>
                    <a:lnTo>
                      <a:pt x="68" y="45"/>
                    </a:lnTo>
                    <a:lnTo>
                      <a:pt x="70" y="45"/>
                    </a:lnTo>
                    <a:lnTo>
                      <a:pt x="70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3" y="51"/>
                    </a:lnTo>
                    <a:lnTo>
                      <a:pt x="75" y="51"/>
                    </a:lnTo>
                    <a:lnTo>
                      <a:pt x="77" y="53"/>
                    </a:lnTo>
                    <a:lnTo>
                      <a:pt x="79" y="53"/>
                    </a:lnTo>
                    <a:lnTo>
                      <a:pt x="79" y="51"/>
                    </a:lnTo>
                    <a:lnTo>
                      <a:pt x="79" y="53"/>
                    </a:lnTo>
                    <a:lnTo>
                      <a:pt x="79" y="57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60"/>
                    </a:lnTo>
                    <a:lnTo>
                      <a:pt x="79" y="62"/>
                    </a:lnTo>
                    <a:lnTo>
                      <a:pt x="79" y="63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7" y="67"/>
                    </a:lnTo>
                    <a:lnTo>
                      <a:pt x="77" y="68"/>
                    </a:lnTo>
                    <a:lnTo>
                      <a:pt x="75" y="70"/>
                    </a:lnTo>
                    <a:lnTo>
                      <a:pt x="75" y="72"/>
                    </a:lnTo>
                    <a:lnTo>
                      <a:pt x="77" y="77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5" y="80"/>
                    </a:lnTo>
                    <a:lnTo>
                      <a:pt x="68" y="79"/>
                    </a:lnTo>
                    <a:lnTo>
                      <a:pt x="63" y="77"/>
                    </a:lnTo>
                    <a:lnTo>
                      <a:pt x="46" y="67"/>
                    </a:lnTo>
                    <a:lnTo>
                      <a:pt x="41" y="63"/>
                    </a:lnTo>
                    <a:lnTo>
                      <a:pt x="36" y="58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19" y="45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4" y="41"/>
                    </a:lnTo>
                    <a:lnTo>
                      <a:pt x="10" y="40"/>
                    </a:lnTo>
                    <a:lnTo>
                      <a:pt x="5" y="36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3" y="29"/>
                    </a:lnTo>
                    <a:lnTo>
                      <a:pt x="5" y="26"/>
                    </a:lnTo>
                    <a:lnTo>
                      <a:pt x="7" y="24"/>
                    </a:lnTo>
                    <a:lnTo>
                      <a:pt x="8" y="22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8" y="19"/>
                    </a:lnTo>
                    <a:lnTo>
                      <a:pt x="58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38"/>
              <p:cNvSpPr>
                <a:spLocks/>
              </p:cNvSpPr>
              <p:nvPr/>
            </p:nvSpPr>
            <p:spPr bwMode="auto">
              <a:xfrm>
                <a:off x="4155" y="3617"/>
                <a:ext cx="46" cy="44"/>
              </a:xfrm>
              <a:custGeom>
                <a:avLst/>
                <a:gdLst>
                  <a:gd name="T0" fmla="*/ 31 w 46"/>
                  <a:gd name="T1" fmla="*/ 34 h 44"/>
                  <a:gd name="T2" fmla="*/ 29 w 46"/>
                  <a:gd name="T3" fmla="*/ 34 h 44"/>
                  <a:gd name="T4" fmla="*/ 27 w 46"/>
                  <a:gd name="T5" fmla="*/ 34 h 44"/>
                  <a:gd name="T6" fmla="*/ 24 w 46"/>
                  <a:gd name="T7" fmla="*/ 35 h 44"/>
                  <a:gd name="T8" fmla="*/ 20 w 46"/>
                  <a:gd name="T9" fmla="*/ 40 h 44"/>
                  <a:gd name="T10" fmla="*/ 20 w 46"/>
                  <a:gd name="T11" fmla="*/ 44 h 44"/>
                  <a:gd name="T12" fmla="*/ 19 w 46"/>
                  <a:gd name="T13" fmla="*/ 44 h 44"/>
                  <a:gd name="T14" fmla="*/ 14 w 46"/>
                  <a:gd name="T15" fmla="*/ 44 h 44"/>
                  <a:gd name="T16" fmla="*/ 10 w 46"/>
                  <a:gd name="T17" fmla="*/ 40 h 44"/>
                  <a:gd name="T18" fmla="*/ 8 w 46"/>
                  <a:gd name="T19" fmla="*/ 39 h 44"/>
                  <a:gd name="T20" fmla="*/ 8 w 46"/>
                  <a:gd name="T21" fmla="*/ 37 h 44"/>
                  <a:gd name="T22" fmla="*/ 7 w 46"/>
                  <a:gd name="T23" fmla="*/ 37 h 44"/>
                  <a:gd name="T24" fmla="*/ 7 w 46"/>
                  <a:gd name="T25" fmla="*/ 35 h 44"/>
                  <a:gd name="T26" fmla="*/ 5 w 46"/>
                  <a:gd name="T27" fmla="*/ 32 h 44"/>
                  <a:gd name="T28" fmla="*/ 3 w 46"/>
                  <a:gd name="T29" fmla="*/ 29 h 44"/>
                  <a:gd name="T30" fmla="*/ 2 w 46"/>
                  <a:gd name="T31" fmla="*/ 25 h 44"/>
                  <a:gd name="T32" fmla="*/ 0 w 46"/>
                  <a:gd name="T33" fmla="*/ 22 h 44"/>
                  <a:gd name="T34" fmla="*/ 3 w 46"/>
                  <a:gd name="T35" fmla="*/ 20 h 44"/>
                  <a:gd name="T36" fmla="*/ 7 w 46"/>
                  <a:gd name="T37" fmla="*/ 18 h 44"/>
                  <a:gd name="T38" fmla="*/ 8 w 46"/>
                  <a:gd name="T39" fmla="*/ 15 h 44"/>
                  <a:gd name="T40" fmla="*/ 10 w 46"/>
                  <a:gd name="T41" fmla="*/ 13 h 44"/>
                  <a:gd name="T42" fmla="*/ 12 w 46"/>
                  <a:gd name="T43" fmla="*/ 10 h 44"/>
                  <a:gd name="T44" fmla="*/ 15 w 46"/>
                  <a:gd name="T45" fmla="*/ 6 h 44"/>
                  <a:gd name="T46" fmla="*/ 20 w 46"/>
                  <a:gd name="T47" fmla="*/ 3 h 44"/>
                  <a:gd name="T48" fmla="*/ 27 w 46"/>
                  <a:gd name="T49" fmla="*/ 0 h 44"/>
                  <a:gd name="T50" fmla="*/ 31 w 46"/>
                  <a:gd name="T51" fmla="*/ 0 h 44"/>
                  <a:gd name="T52" fmla="*/ 32 w 46"/>
                  <a:gd name="T53" fmla="*/ 1 h 44"/>
                  <a:gd name="T54" fmla="*/ 34 w 46"/>
                  <a:gd name="T55" fmla="*/ 3 h 44"/>
                  <a:gd name="T56" fmla="*/ 38 w 46"/>
                  <a:gd name="T57" fmla="*/ 6 h 44"/>
                  <a:gd name="T58" fmla="*/ 41 w 46"/>
                  <a:gd name="T59" fmla="*/ 10 h 44"/>
                  <a:gd name="T60" fmla="*/ 44 w 46"/>
                  <a:gd name="T61" fmla="*/ 10 h 44"/>
                  <a:gd name="T62" fmla="*/ 44 w 46"/>
                  <a:gd name="T63" fmla="*/ 13 h 44"/>
                  <a:gd name="T64" fmla="*/ 44 w 46"/>
                  <a:gd name="T65" fmla="*/ 15 h 44"/>
                  <a:gd name="T66" fmla="*/ 43 w 46"/>
                  <a:gd name="T67" fmla="*/ 20 h 44"/>
                  <a:gd name="T68" fmla="*/ 41 w 46"/>
                  <a:gd name="T69" fmla="*/ 23 h 44"/>
                  <a:gd name="T70" fmla="*/ 41 w 46"/>
                  <a:gd name="T71" fmla="*/ 25 h 44"/>
                  <a:gd name="T72" fmla="*/ 38 w 46"/>
                  <a:gd name="T73" fmla="*/ 30 h 44"/>
                  <a:gd name="T74" fmla="*/ 36 w 46"/>
                  <a:gd name="T75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32" y="32"/>
                    </a:moveTo>
                    <a:lnTo>
                      <a:pt x="31" y="34"/>
                    </a:lnTo>
                    <a:lnTo>
                      <a:pt x="31" y="34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4" y="35"/>
                    </a:lnTo>
                    <a:lnTo>
                      <a:pt x="22" y="39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8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6" y="30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39"/>
              <p:cNvSpPr>
                <a:spLocks noEditPoints="1"/>
              </p:cNvSpPr>
              <p:nvPr/>
            </p:nvSpPr>
            <p:spPr bwMode="auto">
              <a:xfrm>
                <a:off x="4037" y="1742"/>
                <a:ext cx="113" cy="83"/>
              </a:xfrm>
              <a:custGeom>
                <a:avLst/>
                <a:gdLst>
                  <a:gd name="T0" fmla="*/ 109 w 113"/>
                  <a:gd name="T1" fmla="*/ 28 h 83"/>
                  <a:gd name="T2" fmla="*/ 108 w 113"/>
                  <a:gd name="T3" fmla="*/ 35 h 83"/>
                  <a:gd name="T4" fmla="*/ 113 w 113"/>
                  <a:gd name="T5" fmla="*/ 37 h 83"/>
                  <a:gd name="T6" fmla="*/ 111 w 113"/>
                  <a:gd name="T7" fmla="*/ 40 h 83"/>
                  <a:gd name="T8" fmla="*/ 104 w 113"/>
                  <a:gd name="T9" fmla="*/ 42 h 83"/>
                  <a:gd name="T10" fmla="*/ 102 w 113"/>
                  <a:gd name="T11" fmla="*/ 46 h 83"/>
                  <a:gd name="T12" fmla="*/ 97 w 113"/>
                  <a:gd name="T13" fmla="*/ 49 h 83"/>
                  <a:gd name="T14" fmla="*/ 92 w 113"/>
                  <a:gd name="T15" fmla="*/ 56 h 83"/>
                  <a:gd name="T16" fmla="*/ 92 w 113"/>
                  <a:gd name="T17" fmla="*/ 61 h 83"/>
                  <a:gd name="T18" fmla="*/ 90 w 113"/>
                  <a:gd name="T19" fmla="*/ 68 h 83"/>
                  <a:gd name="T20" fmla="*/ 90 w 113"/>
                  <a:gd name="T21" fmla="*/ 69 h 83"/>
                  <a:gd name="T22" fmla="*/ 94 w 113"/>
                  <a:gd name="T23" fmla="*/ 73 h 83"/>
                  <a:gd name="T24" fmla="*/ 92 w 113"/>
                  <a:gd name="T25" fmla="*/ 76 h 83"/>
                  <a:gd name="T26" fmla="*/ 89 w 113"/>
                  <a:gd name="T27" fmla="*/ 75 h 83"/>
                  <a:gd name="T28" fmla="*/ 87 w 113"/>
                  <a:gd name="T29" fmla="*/ 71 h 83"/>
                  <a:gd name="T30" fmla="*/ 82 w 113"/>
                  <a:gd name="T31" fmla="*/ 73 h 83"/>
                  <a:gd name="T32" fmla="*/ 77 w 113"/>
                  <a:gd name="T33" fmla="*/ 75 h 83"/>
                  <a:gd name="T34" fmla="*/ 75 w 113"/>
                  <a:gd name="T35" fmla="*/ 81 h 83"/>
                  <a:gd name="T36" fmla="*/ 67 w 113"/>
                  <a:gd name="T37" fmla="*/ 83 h 83"/>
                  <a:gd name="T38" fmla="*/ 61 w 113"/>
                  <a:gd name="T39" fmla="*/ 81 h 83"/>
                  <a:gd name="T40" fmla="*/ 58 w 113"/>
                  <a:gd name="T41" fmla="*/ 81 h 83"/>
                  <a:gd name="T42" fmla="*/ 49 w 113"/>
                  <a:gd name="T43" fmla="*/ 81 h 83"/>
                  <a:gd name="T44" fmla="*/ 49 w 113"/>
                  <a:gd name="T45" fmla="*/ 78 h 83"/>
                  <a:gd name="T46" fmla="*/ 46 w 113"/>
                  <a:gd name="T47" fmla="*/ 73 h 83"/>
                  <a:gd name="T48" fmla="*/ 41 w 113"/>
                  <a:gd name="T49" fmla="*/ 69 h 83"/>
                  <a:gd name="T50" fmla="*/ 41 w 113"/>
                  <a:gd name="T51" fmla="*/ 68 h 83"/>
                  <a:gd name="T52" fmla="*/ 36 w 113"/>
                  <a:gd name="T53" fmla="*/ 68 h 83"/>
                  <a:gd name="T54" fmla="*/ 34 w 113"/>
                  <a:gd name="T55" fmla="*/ 61 h 83"/>
                  <a:gd name="T56" fmla="*/ 37 w 113"/>
                  <a:gd name="T57" fmla="*/ 51 h 83"/>
                  <a:gd name="T58" fmla="*/ 32 w 113"/>
                  <a:gd name="T59" fmla="*/ 46 h 83"/>
                  <a:gd name="T60" fmla="*/ 22 w 113"/>
                  <a:gd name="T61" fmla="*/ 46 h 83"/>
                  <a:gd name="T62" fmla="*/ 13 w 113"/>
                  <a:gd name="T63" fmla="*/ 40 h 83"/>
                  <a:gd name="T64" fmla="*/ 8 w 113"/>
                  <a:gd name="T65" fmla="*/ 39 h 83"/>
                  <a:gd name="T66" fmla="*/ 7 w 113"/>
                  <a:gd name="T67" fmla="*/ 35 h 83"/>
                  <a:gd name="T68" fmla="*/ 3 w 113"/>
                  <a:gd name="T69" fmla="*/ 20 h 83"/>
                  <a:gd name="T70" fmla="*/ 8 w 113"/>
                  <a:gd name="T71" fmla="*/ 6 h 83"/>
                  <a:gd name="T72" fmla="*/ 22 w 113"/>
                  <a:gd name="T73" fmla="*/ 0 h 83"/>
                  <a:gd name="T74" fmla="*/ 32 w 113"/>
                  <a:gd name="T75" fmla="*/ 1 h 83"/>
                  <a:gd name="T76" fmla="*/ 39 w 113"/>
                  <a:gd name="T77" fmla="*/ 1 h 83"/>
                  <a:gd name="T78" fmla="*/ 44 w 113"/>
                  <a:gd name="T79" fmla="*/ 1 h 83"/>
                  <a:gd name="T80" fmla="*/ 56 w 113"/>
                  <a:gd name="T81" fmla="*/ 3 h 83"/>
                  <a:gd name="T82" fmla="*/ 67 w 113"/>
                  <a:gd name="T83" fmla="*/ 5 h 83"/>
                  <a:gd name="T84" fmla="*/ 73 w 113"/>
                  <a:gd name="T85" fmla="*/ 1 h 83"/>
                  <a:gd name="T86" fmla="*/ 77 w 113"/>
                  <a:gd name="T87" fmla="*/ 0 h 83"/>
                  <a:gd name="T88" fmla="*/ 84 w 113"/>
                  <a:gd name="T89" fmla="*/ 8 h 83"/>
                  <a:gd name="T90" fmla="*/ 96 w 113"/>
                  <a:gd name="T91" fmla="*/ 13 h 83"/>
                  <a:gd name="T92" fmla="*/ 102 w 113"/>
                  <a:gd name="T93" fmla="*/ 20 h 83"/>
                  <a:gd name="T94" fmla="*/ 109 w 113"/>
                  <a:gd name="T95" fmla="*/ 25 h 83"/>
                  <a:gd name="T96" fmla="*/ 1 w 113"/>
                  <a:gd name="T97" fmla="*/ 37 h 83"/>
                  <a:gd name="T98" fmla="*/ 3 w 113"/>
                  <a:gd name="T99" fmla="*/ 32 h 83"/>
                  <a:gd name="T100" fmla="*/ 5 w 113"/>
                  <a:gd name="T101" fmla="*/ 28 h 83"/>
                  <a:gd name="T102" fmla="*/ 1 w 113"/>
                  <a:gd name="T103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" h="83">
                    <a:moveTo>
                      <a:pt x="109" y="25"/>
                    </a:moveTo>
                    <a:lnTo>
                      <a:pt x="109" y="27"/>
                    </a:lnTo>
                    <a:lnTo>
                      <a:pt x="109" y="28"/>
                    </a:lnTo>
                    <a:lnTo>
                      <a:pt x="108" y="32"/>
                    </a:lnTo>
                    <a:lnTo>
                      <a:pt x="108" y="35"/>
                    </a:lnTo>
                    <a:lnTo>
                      <a:pt x="108" y="35"/>
                    </a:lnTo>
                    <a:lnTo>
                      <a:pt x="108" y="37"/>
                    </a:lnTo>
                    <a:lnTo>
                      <a:pt x="111" y="37"/>
                    </a:lnTo>
                    <a:lnTo>
                      <a:pt x="113" y="37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09" y="42"/>
                    </a:lnTo>
                    <a:lnTo>
                      <a:pt x="104" y="42"/>
                    </a:lnTo>
                    <a:lnTo>
                      <a:pt x="102" y="44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1" y="47"/>
                    </a:lnTo>
                    <a:lnTo>
                      <a:pt x="101" y="49"/>
                    </a:lnTo>
                    <a:lnTo>
                      <a:pt x="97" y="49"/>
                    </a:lnTo>
                    <a:lnTo>
                      <a:pt x="96" y="51"/>
                    </a:lnTo>
                    <a:lnTo>
                      <a:pt x="94" y="52"/>
                    </a:lnTo>
                    <a:lnTo>
                      <a:pt x="92" y="56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90" y="64"/>
                    </a:lnTo>
                    <a:lnTo>
                      <a:pt x="90" y="68"/>
                    </a:lnTo>
                    <a:lnTo>
                      <a:pt x="89" y="69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92" y="71"/>
                    </a:lnTo>
                    <a:lnTo>
                      <a:pt x="94" y="71"/>
                    </a:lnTo>
                    <a:lnTo>
                      <a:pt x="94" y="73"/>
                    </a:lnTo>
                    <a:lnTo>
                      <a:pt x="94" y="75"/>
                    </a:lnTo>
                    <a:lnTo>
                      <a:pt x="94" y="75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9" y="75"/>
                    </a:lnTo>
                    <a:lnTo>
                      <a:pt x="89" y="75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7" y="71"/>
                    </a:lnTo>
                    <a:lnTo>
                      <a:pt x="85" y="71"/>
                    </a:lnTo>
                    <a:lnTo>
                      <a:pt x="84" y="71"/>
                    </a:lnTo>
                    <a:lnTo>
                      <a:pt x="82" y="73"/>
                    </a:lnTo>
                    <a:lnTo>
                      <a:pt x="80" y="75"/>
                    </a:lnTo>
                    <a:lnTo>
                      <a:pt x="80" y="76"/>
                    </a:lnTo>
                    <a:lnTo>
                      <a:pt x="77" y="75"/>
                    </a:lnTo>
                    <a:lnTo>
                      <a:pt x="75" y="76"/>
                    </a:lnTo>
                    <a:lnTo>
                      <a:pt x="75" y="80"/>
                    </a:lnTo>
                    <a:lnTo>
                      <a:pt x="75" y="81"/>
                    </a:lnTo>
                    <a:lnTo>
                      <a:pt x="72" y="81"/>
                    </a:lnTo>
                    <a:lnTo>
                      <a:pt x="68" y="83"/>
                    </a:lnTo>
                    <a:lnTo>
                      <a:pt x="67" y="83"/>
                    </a:lnTo>
                    <a:lnTo>
                      <a:pt x="65" y="83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60" y="83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5" y="83"/>
                    </a:lnTo>
                    <a:lnTo>
                      <a:pt x="51" y="83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0"/>
                    </a:lnTo>
                    <a:lnTo>
                      <a:pt x="49" y="78"/>
                    </a:lnTo>
                    <a:lnTo>
                      <a:pt x="49" y="76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37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4" y="64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7" y="52"/>
                    </a:lnTo>
                    <a:lnTo>
                      <a:pt x="37" y="51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2" y="46"/>
                    </a:lnTo>
                    <a:lnTo>
                      <a:pt x="27" y="46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19" y="44"/>
                    </a:lnTo>
                    <a:lnTo>
                      <a:pt x="15" y="42"/>
                    </a:lnTo>
                    <a:lnTo>
                      <a:pt x="13" y="40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35"/>
                    </a:lnTo>
                    <a:lnTo>
                      <a:pt x="7" y="32"/>
                    </a:lnTo>
                    <a:lnTo>
                      <a:pt x="5" y="27"/>
                    </a:lnTo>
                    <a:lnTo>
                      <a:pt x="3" y="20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8" y="6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7" y="0"/>
                    </a:lnTo>
                    <a:lnTo>
                      <a:pt x="39" y="1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4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6" y="3"/>
                    </a:lnTo>
                    <a:lnTo>
                      <a:pt x="60" y="3"/>
                    </a:lnTo>
                    <a:lnTo>
                      <a:pt x="61" y="5"/>
                    </a:lnTo>
                    <a:lnTo>
                      <a:pt x="67" y="5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3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3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6" y="13"/>
                    </a:lnTo>
                    <a:lnTo>
                      <a:pt x="97" y="15"/>
                    </a:lnTo>
                    <a:lnTo>
                      <a:pt x="99" y="17"/>
                    </a:lnTo>
                    <a:lnTo>
                      <a:pt x="102" y="20"/>
                    </a:lnTo>
                    <a:lnTo>
                      <a:pt x="104" y="22"/>
                    </a:lnTo>
                    <a:lnTo>
                      <a:pt x="106" y="23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9" y="25"/>
                    </a:lnTo>
                    <a:close/>
                    <a:moveTo>
                      <a:pt x="1" y="37"/>
                    </a:moveTo>
                    <a:lnTo>
                      <a:pt x="0" y="37"/>
                    </a:lnTo>
                    <a:lnTo>
                      <a:pt x="1" y="34"/>
                    </a:lnTo>
                    <a:lnTo>
                      <a:pt x="3" y="32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3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1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40"/>
              <p:cNvSpPr>
                <a:spLocks/>
              </p:cNvSpPr>
              <p:nvPr/>
            </p:nvSpPr>
            <p:spPr bwMode="auto">
              <a:xfrm>
                <a:off x="3746" y="1941"/>
                <a:ext cx="14" cy="22"/>
              </a:xfrm>
              <a:custGeom>
                <a:avLst/>
                <a:gdLst>
                  <a:gd name="T0" fmla="*/ 7 w 14"/>
                  <a:gd name="T1" fmla="*/ 2 h 22"/>
                  <a:gd name="T2" fmla="*/ 7 w 14"/>
                  <a:gd name="T3" fmla="*/ 2 h 22"/>
                  <a:gd name="T4" fmla="*/ 7 w 14"/>
                  <a:gd name="T5" fmla="*/ 3 h 22"/>
                  <a:gd name="T6" fmla="*/ 7 w 14"/>
                  <a:gd name="T7" fmla="*/ 7 h 22"/>
                  <a:gd name="T8" fmla="*/ 8 w 14"/>
                  <a:gd name="T9" fmla="*/ 8 h 22"/>
                  <a:gd name="T10" fmla="*/ 10 w 14"/>
                  <a:gd name="T11" fmla="*/ 8 h 22"/>
                  <a:gd name="T12" fmla="*/ 12 w 14"/>
                  <a:gd name="T13" fmla="*/ 10 h 22"/>
                  <a:gd name="T14" fmla="*/ 14 w 14"/>
                  <a:gd name="T15" fmla="*/ 10 h 22"/>
                  <a:gd name="T16" fmla="*/ 14 w 14"/>
                  <a:gd name="T17" fmla="*/ 12 h 22"/>
                  <a:gd name="T18" fmla="*/ 14 w 14"/>
                  <a:gd name="T19" fmla="*/ 12 h 22"/>
                  <a:gd name="T20" fmla="*/ 14 w 14"/>
                  <a:gd name="T21" fmla="*/ 14 h 22"/>
                  <a:gd name="T22" fmla="*/ 14 w 14"/>
                  <a:gd name="T23" fmla="*/ 15 h 22"/>
                  <a:gd name="T24" fmla="*/ 14 w 14"/>
                  <a:gd name="T25" fmla="*/ 15 h 22"/>
                  <a:gd name="T26" fmla="*/ 12 w 14"/>
                  <a:gd name="T27" fmla="*/ 17 h 22"/>
                  <a:gd name="T28" fmla="*/ 12 w 14"/>
                  <a:gd name="T29" fmla="*/ 20 h 22"/>
                  <a:gd name="T30" fmla="*/ 12 w 14"/>
                  <a:gd name="T31" fmla="*/ 22 h 22"/>
                  <a:gd name="T32" fmla="*/ 10 w 14"/>
                  <a:gd name="T33" fmla="*/ 20 h 22"/>
                  <a:gd name="T34" fmla="*/ 10 w 14"/>
                  <a:gd name="T35" fmla="*/ 20 h 22"/>
                  <a:gd name="T36" fmla="*/ 8 w 14"/>
                  <a:gd name="T37" fmla="*/ 20 h 22"/>
                  <a:gd name="T38" fmla="*/ 7 w 14"/>
                  <a:gd name="T39" fmla="*/ 20 h 22"/>
                  <a:gd name="T40" fmla="*/ 7 w 14"/>
                  <a:gd name="T41" fmla="*/ 22 h 22"/>
                  <a:gd name="T42" fmla="*/ 5 w 14"/>
                  <a:gd name="T43" fmla="*/ 22 h 22"/>
                  <a:gd name="T44" fmla="*/ 3 w 14"/>
                  <a:gd name="T45" fmla="*/ 22 h 22"/>
                  <a:gd name="T46" fmla="*/ 3 w 14"/>
                  <a:gd name="T47" fmla="*/ 20 h 22"/>
                  <a:gd name="T48" fmla="*/ 3 w 14"/>
                  <a:gd name="T49" fmla="*/ 20 h 22"/>
                  <a:gd name="T50" fmla="*/ 2 w 14"/>
                  <a:gd name="T51" fmla="*/ 20 h 22"/>
                  <a:gd name="T52" fmla="*/ 2 w 14"/>
                  <a:gd name="T53" fmla="*/ 19 h 22"/>
                  <a:gd name="T54" fmla="*/ 2 w 14"/>
                  <a:gd name="T55" fmla="*/ 19 h 22"/>
                  <a:gd name="T56" fmla="*/ 2 w 14"/>
                  <a:gd name="T57" fmla="*/ 17 h 22"/>
                  <a:gd name="T58" fmla="*/ 2 w 14"/>
                  <a:gd name="T59" fmla="*/ 17 h 22"/>
                  <a:gd name="T60" fmla="*/ 3 w 14"/>
                  <a:gd name="T61" fmla="*/ 15 h 22"/>
                  <a:gd name="T62" fmla="*/ 2 w 14"/>
                  <a:gd name="T63" fmla="*/ 14 h 22"/>
                  <a:gd name="T64" fmla="*/ 2 w 14"/>
                  <a:gd name="T65" fmla="*/ 12 h 22"/>
                  <a:gd name="T66" fmla="*/ 0 w 14"/>
                  <a:gd name="T67" fmla="*/ 10 h 22"/>
                  <a:gd name="T68" fmla="*/ 0 w 14"/>
                  <a:gd name="T69" fmla="*/ 10 h 22"/>
                  <a:gd name="T70" fmla="*/ 0 w 14"/>
                  <a:gd name="T71" fmla="*/ 10 h 22"/>
                  <a:gd name="T72" fmla="*/ 0 w 14"/>
                  <a:gd name="T73" fmla="*/ 8 h 22"/>
                  <a:gd name="T74" fmla="*/ 0 w 14"/>
                  <a:gd name="T75" fmla="*/ 7 h 22"/>
                  <a:gd name="T76" fmla="*/ 2 w 14"/>
                  <a:gd name="T77" fmla="*/ 7 h 22"/>
                  <a:gd name="T78" fmla="*/ 2 w 14"/>
                  <a:gd name="T79" fmla="*/ 5 h 22"/>
                  <a:gd name="T80" fmla="*/ 2 w 14"/>
                  <a:gd name="T81" fmla="*/ 3 h 22"/>
                  <a:gd name="T82" fmla="*/ 5 w 14"/>
                  <a:gd name="T83" fmla="*/ 0 h 22"/>
                  <a:gd name="T84" fmla="*/ 7 w 14"/>
                  <a:gd name="T85" fmla="*/ 0 h 22"/>
                  <a:gd name="T86" fmla="*/ 7 w 14"/>
                  <a:gd name="T87" fmla="*/ 0 h 22"/>
                  <a:gd name="T88" fmla="*/ 7 w 14"/>
                  <a:gd name="T89" fmla="*/ 2 h 22"/>
                  <a:gd name="T90" fmla="*/ 7 w 14"/>
                  <a:gd name="T9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" h="22">
                    <a:moveTo>
                      <a:pt x="7" y="2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41"/>
              <p:cNvSpPr>
                <a:spLocks/>
              </p:cNvSpPr>
              <p:nvPr/>
            </p:nvSpPr>
            <p:spPr bwMode="auto">
              <a:xfrm>
                <a:off x="4038" y="1684"/>
                <a:ext cx="139" cy="83"/>
              </a:xfrm>
              <a:custGeom>
                <a:avLst/>
                <a:gdLst>
                  <a:gd name="T0" fmla="*/ 125 w 139"/>
                  <a:gd name="T1" fmla="*/ 18 h 83"/>
                  <a:gd name="T2" fmla="*/ 132 w 139"/>
                  <a:gd name="T3" fmla="*/ 25 h 83"/>
                  <a:gd name="T4" fmla="*/ 132 w 139"/>
                  <a:gd name="T5" fmla="*/ 30 h 83"/>
                  <a:gd name="T6" fmla="*/ 131 w 139"/>
                  <a:gd name="T7" fmla="*/ 35 h 83"/>
                  <a:gd name="T8" fmla="*/ 129 w 139"/>
                  <a:gd name="T9" fmla="*/ 42 h 83"/>
                  <a:gd name="T10" fmla="*/ 134 w 139"/>
                  <a:gd name="T11" fmla="*/ 42 h 83"/>
                  <a:gd name="T12" fmla="*/ 136 w 139"/>
                  <a:gd name="T13" fmla="*/ 49 h 83"/>
                  <a:gd name="T14" fmla="*/ 137 w 139"/>
                  <a:gd name="T15" fmla="*/ 54 h 83"/>
                  <a:gd name="T16" fmla="*/ 139 w 139"/>
                  <a:gd name="T17" fmla="*/ 63 h 83"/>
                  <a:gd name="T18" fmla="*/ 137 w 139"/>
                  <a:gd name="T19" fmla="*/ 66 h 83"/>
                  <a:gd name="T20" fmla="*/ 129 w 139"/>
                  <a:gd name="T21" fmla="*/ 73 h 83"/>
                  <a:gd name="T22" fmla="*/ 127 w 139"/>
                  <a:gd name="T23" fmla="*/ 78 h 83"/>
                  <a:gd name="T24" fmla="*/ 122 w 139"/>
                  <a:gd name="T25" fmla="*/ 78 h 83"/>
                  <a:gd name="T26" fmla="*/ 113 w 139"/>
                  <a:gd name="T27" fmla="*/ 81 h 83"/>
                  <a:gd name="T28" fmla="*/ 108 w 139"/>
                  <a:gd name="T29" fmla="*/ 83 h 83"/>
                  <a:gd name="T30" fmla="*/ 103 w 139"/>
                  <a:gd name="T31" fmla="*/ 80 h 83"/>
                  <a:gd name="T32" fmla="*/ 98 w 139"/>
                  <a:gd name="T33" fmla="*/ 73 h 83"/>
                  <a:gd name="T34" fmla="*/ 89 w 139"/>
                  <a:gd name="T35" fmla="*/ 68 h 83"/>
                  <a:gd name="T36" fmla="*/ 77 w 139"/>
                  <a:gd name="T37" fmla="*/ 61 h 83"/>
                  <a:gd name="T38" fmla="*/ 74 w 139"/>
                  <a:gd name="T39" fmla="*/ 58 h 83"/>
                  <a:gd name="T40" fmla="*/ 67 w 139"/>
                  <a:gd name="T41" fmla="*/ 61 h 83"/>
                  <a:gd name="T42" fmla="*/ 59 w 139"/>
                  <a:gd name="T43" fmla="*/ 61 h 83"/>
                  <a:gd name="T44" fmla="*/ 52 w 139"/>
                  <a:gd name="T45" fmla="*/ 59 h 83"/>
                  <a:gd name="T46" fmla="*/ 40 w 139"/>
                  <a:gd name="T47" fmla="*/ 61 h 83"/>
                  <a:gd name="T48" fmla="*/ 35 w 139"/>
                  <a:gd name="T49" fmla="*/ 59 h 83"/>
                  <a:gd name="T50" fmla="*/ 23 w 139"/>
                  <a:gd name="T51" fmla="*/ 58 h 83"/>
                  <a:gd name="T52" fmla="*/ 14 w 139"/>
                  <a:gd name="T53" fmla="*/ 61 h 83"/>
                  <a:gd name="T54" fmla="*/ 0 w 139"/>
                  <a:gd name="T55" fmla="*/ 63 h 83"/>
                  <a:gd name="T56" fmla="*/ 6 w 139"/>
                  <a:gd name="T57" fmla="*/ 39 h 83"/>
                  <a:gd name="T58" fmla="*/ 9 w 139"/>
                  <a:gd name="T59" fmla="*/ 29 h 83"/>
                  <a:gd name="T60" fmla="*/ 19 w 139"/>
                  <a:gd name="T61" fmla="*/ 15 h 83"/>
                  <a:gd name="T62" fmla="*/ 31 w 139"/>
                  <a:gd name="T63" fmla="*/ 13 h 83"/>
                  <a:gd name="T64" fmla="*/ 42 w 139"/>
                  <a:gd name="T65" fmla="*/ 25 h 83"/>
                  <a:gd name="T66" fmla="*/ 57 w 139"/>
                  <a:gd name="T67" fmla="*/ 37 h 83"/>
                  <a:gd name="T68" fmla="*/ 66 w 139"/>
                  <a:gd name="T69" fmla="*/ 29 h 83"/>
                  <a:gd name="T70" fmla="*/ 64 w 139"/>
                  <a:gd name="T71" fmla="*/ 10 h 83"/>
                  <a:gd name="T72" fmla="*/ 67 w 139"/>
                  <a:gd name="T73" fmla="*/ 5 h 83"/>
                  <a:gd name="T74" fmla="*/ 76 w 139"/>
                  <a:gd name="T75" fmla="*/ 1 h 83"/>
                  <a:gd name="T76" fmla="*/ 83 w 139"/>
                  <a:gd name="T77" fmla="*/ 1 h 83"/>
                  <a:gd name="T78" fmla="*/ 83 w 139"/>
                  <a:gd name="T79" fmla="*/ 0 h 83"/>
                  <a:gd name="T80" fmla="*/ 89 w 139"/>
                  <a:gd name="T81" fmla="*/ 3 h 83"/>
                  <a:gd name="T82" fmla="*/ 93 w 139"/>
                  <a:gd name="T83" fmla="*/ 6 h 83"/>
                  <a:gd name="T84" fmla="*/ 98 w 139"/>
                  <a:gd name="T85" fmla="*/ 10 h 83"/>
                  <a:gd name="T86" fmla="*/ 107 w 139"/>
                  <a:gd name="T87" fmla="*/ 18 h 83"/>
                  <a:gd name="T88" fmla="*/ 115 w 139"/>
                  <a:gd name="T89" fmla="*/ 15 h 83"/>
                  <a:gd name="T90" fmla="*/ 120 w 139"/>
                  <a:gd name="T91" fmla="*/ 1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9" h="83">
                    <a:moveTo>
                      <a:pt x="124" y="18"/>
                    </a:moveTo>
                    <a:lnTo>
                      <a:pt x="125" y="18"/>
                    </a:lnTo>
                    <a:lnTo>
                      <a:pt x="125" y="18"/>
                    </a:lnTo>
                    <a:lnTo>
                      <a:pt x="127" y="22"/>
                    </a:lnTo>
                    <a:lnTo>
                      <a:pt x="129" y="23"/>
                    </a:lnTo>
                    <a:lnTo>
                      <a:pt x="132" y="25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1" y="32"/>
                    </a:lnTo>
                    <a:lnTo>
                      <a:pt x="131" y="35"/>
                    </a:lnTo>
                    <a:lnTo>
                      <a:pt x="131" y="37"/>
                    </a:lnTo>
                    <a:lnTo>
                      <a:pt x="129" y="42"/>
                    </a:lnTo>
                    <a:lnTo>
                      <a:pt x="129" y="42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34" y="42"/>
                    </a:lnTo>
                    <a:lnTo>
                      <a:pt x="134" y="46"/>
                    </a:lnTo>
                    <a:lnTo>
                      <a:pt x="134" y="47"/>
                    </a:lnTo>
                    <a:lnTo>
                      <a:pt x="136" y="49"/>
                    </a:lnTo>
                    <a:lnTo>
                      <a:pt x="136" y="51"/>
                    </a:lnTo>
                    <a:lnTo>
                      <a:pt x="137" y="52"/>
                    </a:lnTo>
                    <a:lnTo>
                      <a:pt x="137" y="54"/>
                    </a:lnTo>
                    <a:lnTo>
                      <a:pt x="139" y="58"/>
                    </a:lnTo>
                    <a:lnTo>
                      <a:pt x="139" y="61"/>
                    </a:lnTo>
                    <a:lnTo>
                      <a:pt x="139" y="63"/>
                    </a:lnTo>
                    <a:lnTo>
                      <a:pt x="139" y="64"/>
                    </a:lnTo>
                    <a:lnTo>
                      <a:pt x="139" y="66"/>
                    </a:lnTo>
                    <a:lnTo>
                      <a:pt x="137" y="66"/>
                    </a:lnTo>
                    <a:lnTo>
                      <a:pt x="136" y="68"/>
                    </a:lnTo>
                    <a:lnTo>
                      <a:pt x="134" y="69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7" y="78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17" y="78"/>
                    </a:lnTo>
                    <a:lnTo>
                      <a:pt x="115" y="78"/>
                    </a:lnTo>
                    <a:lnTo>
                      <a:pt x="113" y="81"/>
                    </a:lnTo>
                    <a:lnTo>
                      <a:pt x="112" y="81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5" y="81"/>
                    </a:lnTo>
                    <a:lnTo>
                      <a:pt x="103" y="80"/>
                    </a:lnTo>
                    <a:lnTo>
                      <a:pt x="101" y="78"/>
                    </a:lnTo>
                    <a:lnTo>
                      <a:pt x="98" y="75"/>
                    </a:lnTo>
                    <a:lnTo>
                      <a:pt x="98" y="73"/>
                    </a:lnTo>
                    <a:lnTo>
                      <a:pt x="95" y="71"/>
                    </a:lnTo>
                    <a:lnTo>
                      <a:pt x="91" y="68"/>
                    </a:lnTo>
                    <a:lnTo>
                      <a:pt x="89" y="68"/>
                    </a:lnTo>
                    <a:lnTo>
                      <a:pt x="83" y="66"/>
                    </a:lnTo>
                    <a:lnTo>
                      <a:pt x="79" y="64"/>
                    </a:lnTo>
                    <a:lnTo>
                      <a:pt x="77" y="61"/>
                    </a:lnTo>
                    <a:lnTo>
                      <a:pt x="76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2" y="59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6" y="61"/>
                    </a:lnTo>
                    <a:lnTo>
                      <a:pt x="60" y="63"/>
                    </a:lnTo>
                    <a:lnTo>
                      <a:pt x="59" y="61"/>
                    </a:lnTo>
                    <a:lnTo>
                      <a:pt x="55" y="61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43" y="59"/>
                    </a:lnTo>
                    <a:lnTo>
                      <a:pt x="42" y="61"/>
                    </a:lnTo>
                    <a:lnTo>
                      <a:pt x="40" y="61"/>
                    </a:lnTo>
                    <a:lnTo>
                      <a:pt x="38" y="59"/>
                    </a:lnTo>
                    <a:lnTo>
                      <a:pt x="36" y="58"/>
                    </a:lnTo>
                    <a:lnTo>
                      <a:pt x="35" y="59"/>
                    </a:lnTo>
                    <a:lnTo>
                      <a:pt x="31" y="59"/>
                    </a:lnTo>
                    <a:lnTo>
                      <a:pt x="28" y="58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7" y="64"/>
                    </a:lnTo>
                    <a:lnTo>
                      <a:pt x="2" y="69"/>
                    </a:lnTo>
                    <a:lnTo>
                      <a:pt x="0" y="63"/>
                    </a:lnTo>
                    <a:lnTo>
                      <a:pt x="2" y="49"/>
                    </a:lnTo>
                    <a:lnTo>
                      <a:pt x="2" y="44"/>
                    </a:lnTo>
                    <a:lnTo>
                      <a:pt x="6" y="39"/>
                    </a:lnTo>
                    <a:lnTo>
                      <a:pt x="7" y="37"/>
                    </a:lnTo>
                    <a:lnTo>
                      <a:pt x="9" y="32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6" y="17"/>
                    </a:lnTo>
                    <a:lnTo>
                      <a:pt x="19" y="15"/>
                    </a:lnTo>
                    <a:lnTo>
                      <a:pt x="24" y="13"/>
                    </a:lnTo>
                    <a:lnTo>
                      <a:pt x="31" y="11"/>
                    </a:lnTo>
                    <a:lnTo>
                      <a:pt x="31" y="13"/>
                    </a:lnTo>
                    <a:lnTo>
                      <a:pt x="33" y="17"/>
                    </a:lnTo>
                    <a:lnTo>
                      <a:pt x="40" y="23"/>
                    </a:lnTo>
                    <a:lnTo>
                      <a:pt x="42" y="25"/>
                    </a:lnTo>
                    <a:lnTo>
                      <a:pt x="45" y="34"/>
                    </a:lnTo>
                    <a:lnTo>
                      <a:pt x="52" y="37"/>
                    </a:lnTo>
                    <a:lnTo>
                      <a:pt x="57" y="37"/>
                    </a:lnTo>
                    <a:lnTo>
                      <a:pt x="60" y="35"/>
                    </a:lnTo>
                    <a:lnTo>
                      <a:pt x="64" y="30"/>
                    </a:lnTo>
                    <a:lnTo>
                      <a:pt x="66" y="29"/>
                    </a:lnTo>
                    <a:lnTo>
                      <a:pt x="67" y="25"/>
                    </a:lnTo>
                    <a:lnTo>
                      <a:pt x="66" y="13"/>
                    </a:lnTo>
                    <a:lnTo>
                      <a:pt x="64" y="1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9" y="3"/>
                    </a:lnTo>
                    <a:lnTo>
                      <a:pt x="91" y="5"/>
                    </a:lnTo>
                    <a:lnTo>
                      <a:pt x="91" y="5"/>
                    </a:lnTo>
                    <a:lnTo>
                      <a:pt x="93" y="6"/>
                    </a:lnTo>
                    <a:lnTo>
                      <a:pt x="96" y="6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101" y="13"/>
                    </a:lnTo>
                    <a:lnTo>
                      <a:pt x="103" y="15"/>
                    </a:lnTo>
                    <a:lnTo>
                      <a:pt x="107" y="18"/>
                    </a:lnTo>
                    <a:lnTo>
                      <a:pt x="107" y="18"/>
                    </a:lnTo>
                    <a:lnTo>
                      <a:pt x="113" y="17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7" y="17"/>
                    </a:lnTo>
                    <a:lnTo>
                      <a:pt x="120" y="18"/>
                    </a:lnTo>
                    <a:lnTo>
                      <a:pt x="122" y="18"/>
                    </a:lnTo>
                    <a:lnTo>
                      <a:pt x="12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42"/>
              <p:cNvSpPr>
                <a:spLocks/>
              </p:cNvSpPr>
              <p:nvPr/>
            </p:nvSpPr>
            <p:spPr bwMode="auto">
              <a:xfrm>
                <a:off x="3814" y="2379"/>
                <a:ext cx="305" cy="292"/>
              </a:xfrm>
              <a:custGeom>
                <a:avLst/>
                <a:gdLst>
                  <a:gd name="T0" fmla="*/ 300 w 305"/>
                  <a:gd name="T1" fmla="*/ 39 h 292"/>
                  <a:gd name="T2" fmla="*/ 301 w 305"/>
                  <a:gd name="T3" fmla="*/ 55 h 292"/>
                  <a:gd name="T4" fmla="*/ 296 w 305"/>
                  <a:gd name="T5" fmla="*/ 67 h 292"/>
                  <a:gd name="T6" fmla="*/ 300 w 305"/>
                  <a:gd name="T7" fmla="*/ 85 h 292"/>
                  <a:gd name="T8" fmla="*/ 301 w 305"/>
                  <a:gd name="T9" fmla="*/ 104 h 292"/>
                  <a:gd name="T10" fmla="*/ 301 w 305"/>
                  <a:gd name="T11" fmla="*/ 128 h 292"/>
                  <a:gd name="T12" fmla="*/ 301 w 305"/>
                  <a:gd name="T13" fmla="*/ 152 h 292"/>
                  <a:gd name="T14" fmla="*/ 301 w 305"/>
                  <a:gd name="T15" fmla="*/ 176 h 292"/>
                  <a:gd name="T16" fmla="*/ 301 w 305"/>
                  <a:gd name="T17" fmla="*/ 199 h 292"/>
                  <a:gd name="T18" fmla="*/ 301 w 305"/>
                  <a:gd name="T19" fmla="*/ 222 h 292"/>
                  <a:gd name="T20" fmla="*/ 301 w 305"/>
                  <a:gd name="T21" fmla="*/ 251 h 292"/>
                  <a:gd name="T22" fmla="*/ 301 w 305"/>
                  <a:gd name="T23" fmla="*/ 281 h 292"/>
                  <a:gd name="T24" fmla="*/ 288 w 305"/>
                  <a:gd name="T25" fmla="*/ 281 h 292"/>
                  <a:gd name="T26" fmla="*/ 283 w 305"/>
                  <a:gd name="T27" fmla="*/ 292 h 292"/>
                  <a:gd name="T28" fmla="*/ 236 w 305"/>
                  <a:gd name="T29" fmla="*/ 268 h 292"/>
                  <a:gd name="T30" fmla="*/ 190 w 305"/>
                  <a:gd name="T31" fmla="*/ 244 h 292"/>
                  <a:gd name="T32" fmla="*/ 144 w 305"/>
                  <a:gd name="T33" fmla="*/ 220 h 292"/>
                  <a:gd name="T34" fmla="*/ 110 w 305"/>
                  <a:gd name="T35" fmla="*/ 220 h 292"/>
                  <a:gd name="T36" fmla="*/ 94 w 305"/>
                  <a:gd name="T37" fmla="*/ 228 h 292"/>
                  <a:gd name="T38" fmla="*/ 62 w 305"/>
                  <a:gd name="T39" fmla="*/ 211 h 292"/>
                  <a:gd name="T40" fmla="*/ 43 w 305"/>
                  <a:gd name="T41" fmla="*/ 193 h 292"/>
                  <a:gd name="T42" fmla="*/ 21 w 305"/>
                  <a:gd name="T43" fmla="*/ 189 h 292"/>
                  <a:gd name="T44" fmla="*/ 14 w 305"/>
                  <a:gd name="T45" fmla="*/ 177 h 292"/>
                  <a:gd name="T46" fmla="*/ 4 w 305"/>
                  <a:gd name="T47" fmla="*/ 155 h 292"/>
                  <a:gd name="T48" fmla="*/ 11 w 305"/>
                  <a:gd name="T49" fmla="*/ 145 h 292"/>
                  <a:gd name="T50" fmla="*/ 9 w 305"/>
                  <a:gd name="T51" fmla="*/ 131 h 292"/>
                  <a:gd name="T52" fmla="*/ 11 w 305"/>
                  <a:gd name="T53" fmla="*/ 102 h 292"/>
                  <a:gd name="T54" fmla="*/ 7 w 305"/>
                  <a:gd name="T55" fmla="*/ 80 h 292"/>
                  <a:gd name="T56" fmla="*/ 2 w 305"/>
                  <a:gd name="T57" fmla="*/ 67 h 292"/>
                  <a:gd name="T58" fmla="*/ 12 w 305"/>
                  <a:gd name="T59" fmla="*/ 61 h 292"/>
                  <a:gd name="T60" fmla="*/ 19 w 305"/>
                  <a:gd name="T61" fmla="*/ 49 h 292"/>
                  <a:gd name="T62" fmla="*/ 17 w 305"/>
                  <a:gd name="T63" fmla="*/ 36 h 292"/>
                  <a:gd name="T64" fmla="*/ 26 w 305"/>
                  <a:gd name="T65" fmla="*/ 29 h 292"/>
                  <a:gd name="T66" fmla="*/ 33 w 305"/>
                  <a:gd name="T67" fmla="*/ 22 h 292"/>
                  <a:gd name="T68" fmla="*/ 43 w 305"/>
                  <a:gd name="T69" fmla="*/ 15 h 292"/>
                  <a:gd name="T70" fmla="*/ 43 w 305"/>
                  <a:gd name="T71" fmla="*/ 0 h 292"/>
                  <a:gd name="T72" fmla="*/ 60 w 305"/>
                  <a:gd name="T73" fmla="*/ 9 h 292"/>
                  <a:gd name="T74" fmla="*/ 84 w 305"/>
                  <a:gd name="T75" fmla="*/ 9 h 292"/>
                  <a:gd name="T76" fmla="*/ 101 w 305"/>
                  <a:gd name="T77" fmla="*/ 15 h 292"/>
                  <a:gd name="T78" fmla="*/ 118 w 305"/>
                  <a:gd name="T79" fmla="*/ 31 h 292"/>
                  <a:gd name="T80" fmla="*/ 132 w 305"/>
                  <a:gd name="T81" fmla="*/ 43 h 292"/>
                  <a:gd name="T82" fmla="*/ 166 w 305"/>
                  <a:gd name="T83" fmla="*/ 53 h 292"/>
                  <a:gd name="T84" fmla="*/ 192 w 305"/>
                  <a:gd name="T85" fmla="*/ 65 h 292"/>
                  <a:gd name="T86" fmla="*/ 209 w 305"/>
                  <a:gd name="T87" fmla="*/ 48 h 292"/>
                  <a:gd name="T88" fmla="*/ 204 w 305"/>
                  <a:gd name="T89" fmla="*/ 31 h 292"/>
                  <a:gd name="T90" fmla="*/ 218 w 305"/>
                  <a:gd name="T91" fmla="*/ 14 h 292"/>
                  <a:gd name="T92" fmla="*/ 238 w 305"/>
                  <a:gd name="T93" fmla="*/ 5 h 292"/>
                  <a:gd name="T94" fmla="*/ 259 w 305"/>
                  <a:gd name="T95" fmla="*/ 10 h 292"/>
                  <a:gd name="T96" fmla="*/ 266 w 305"/>
                  <a:gd name="T97" fmla="*/ 19 h 292"/>
                  <a:gd name="T98" fmla="*/ 284 w 305"/>
                  <a:gd name="T99" fmla="*/ 26 h 292"/>
                  <a:gd name="T100" fmla="*/ 303 w 305"/>
                  <a:gd name="T101" fmla="*/ 2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5" h="292">
                    <a:moveTo>
                      <a:pt x="305" y="34"/>
                    </a:moveTo>
                    <a:lnTo>
                      <a:pt x="303" y="36"/>
                    </a:lnTo>
                    <a:lnTo>
                      <a:pt x="303" y="36"/>
                    </a:lnTo>
                    <a:lnTo>
                      <a:pt x="301" y="38"/>
                    </a:lnTo>
                    <a:lnTo>
                      <a:pt x="300" y="39"/>
                    </a:lnTo>
                    <a:lnTo>
                      <a:pt x="300" y="41"/>
                    </a:lnTo>
                    <a:lnTo>
                      <a:pt x="300" y="44"/>
                    </a:lnTo>
                    <a:lnTo>
                      <a:pt x="300" y="48"/>
                    </a:lnTo>
                    <a:lnTo>
                      <a:pt x="300" y="51"/>
                    </a:lnTo>
                    <a:lnTo>
                      <a:pt x="301" y="55"/>
                    </a:lnTo>
                    <a:lnTo>
                      <a:pt x="301" y="56"/>
                    </a:lnTo>
                    <a:lnTo>
                      <a:pt x="300" y="58"/>
                    </a:lnTo>
                    <a:lnTo>
                      <a:pt x="300" y="61"/>
                    </a:lnTo>
                    <a:lnTo>
                      <a:pt x="296" y="65"/>
                    </a:lnTo>
                    <a:lnTo>
                      <a:pt x="296" y="67"/>
                    </a:lnTo>
                    <a:lnTo>
                      <a:pt x="296" y="68"/>
                    </a:lnTo>
                    <a:lnTo>
                      <a:pt x="298" y="73"/>
                    </a:lnTo>
                    <a:lnTo>
                      <a:pt x="298" y="75"/>
                    </a:lnTo>
                    <a:lnTo>
                      <a:pt x="300" y="80"/>
                    </a:lnTo>
                    <a:lnTo>
                      <a:pt x="300" y="85"/>
                    </a:lnTo>
                    <a:lnTo>
                      <a:pt x="301" y="89"/>
                    </a:lnTo>
                    <a:lnTo>
                      <a:pt x="301" y="89"/>
                    </a:lnTo>
                    <a:lnTo>
                      <a:pt x="301" y="94"/>
                    </a:lnTo>
                    <a:lnTo>
                      <a:pt x="301" y="99"/>
                    </a:lnTo>
                    <a:lnTo>
                      <a:pt x="301" y="104"/>
                    </a:lnTo>
                    <a:lnTo>
                      <a:pt x="301" y="109"/>
                    </a:lnTo>
                    <a:lnTo>
                      <a:pt x="301" y="113"/>
                    </a:lnTo>
                    <a:lnTo>
                      <a:pt x="301" y="118"/>
                    </a:lnTo>
                    <a:lnTo>
                      <a:pt x="301" y="123"/>
                    </a:lnTo>
                    <a:lnTo>
                      <a:pt x="301" y="128"/>
                    </a:lnTo>
                    <a:lnTo>
                      <a:pt x="301" y="133"/>
                    </a:lnTo>
                    <a:lnTo>
                      <a:pt x="301" y="138"/>
                    </a:lnTo>
                    <a:lnTo>
                      <a:pt x="301" y="142"/>
                    </a:lnTo>
                    <a:lnTo>
                      <a:pt x="301" y="147"/>
                    </a:lnTo>
                    <a:lnTo>
                      <a:pt x="301" y="152"/>
                    </a:lnTo>
                    <a:lnTo>
                      <a:pt x="301" y="157"/>
                    </a:lnTo>
                    <a:lnTo>
                      <a:pt x="301" y="162"/>
                    </a:lnTo>
                    <a:lnTo>
                      <a:pt x="301" y="165"/>
                    </a:lnTo>
                    <a:lnTo>
                      <a:pt x="301" y="171"/>
                    </a:lnTo>
                    <a:lnTo>
                      <a:pt x="301" y="176"/>
                    </a:lnTo>
                    <a:lnTo>
                      <a:pt x="301" y="181"/>
                    </a:lnTo>
                    <a:lnTo>
                      <a:pt x="301" y="184"/>
                    </a:lnTo>
                    <a:lnTo>
                      <a:pt x="301" y="189"/>
                    </a:lnTo>
                    <a:lnTo>
                      <a:pt x="301" y="194"/>
                    </a:lnTo>
                    <a:lnTo>
                      <a:pt x="301" y="199"/>
                    </a:lnTo>
                    <a:lnTo>
                      <a:pt x="301" y="203"/>
                    </a:lnTo>
                    <a:lnTo>
                      <a:pt x="301" y="208"/>
                    </a:lnTo>
                    <a:lnTo>
                      <a:pt x="301" y="213"/>
                    </a:lnTo>
                    <a:lnTo>
                      <a:pt x="301" y="218"/>
                    </a:lnTo>
                    <a:lnTo>
                      <a:pt x="301" y="222"/>
                    </a:lnTo>
                    <a:lnTo>
                      <a:pt x="301" y="227"/>
                    </a:lnTo>
                    <a:lnTo>
                      <a:pt x="301" y="232"/>
                    </a:lnTo>
                    <a:lnTo>
                      <a:pt x="301" y="237"/>
                    </a:lnTo>
                    <a:lnTo>
                      <a:pt x="301" y="240"/>
                    </a:lnTo>
                    <a:lnTo>
                      <a:pt x="301" y="251"/>
                    </a:lnTo>
                    <a:lnTo>
                      <a:pt x="301" y="261"/>
                    </a:lnTo>
                    <a:lnTo>
                      <a:pt x="301" y="271"/>
                    </a:lnTo>
                    <a:lnTo>
                      <a:pt x="301" y="281"/>
                    </a:lnTo>
                    <a:lnTo>
                      <a:pt x="301" y="281"/>
                    </a:lnTo>
                    <a:lnTo>
                      <a:pt x="301" y="281"/>
                    </a:lnTo>
                    <a:lnTo>
                      <a:pt x="301" y="281"/>
                    </a:lnTo>
                    <a:lnTo>
                      <a:pt x="301" y="281"/>
                    </a:lnTo>
                    <a:lnTo>
                      <a:pt x="296" y="281"/>
                    </a:lnTo>
                    <a:lnTo>
                      <a:pt x="291" y="281"/>
                    </a:lnTo>
                    <a:lnTo>
                      <a:pt x="288" y="281"/>
                    </a:lnTo>
                    <a:lnTo>
                      <a:pt x="283" y="281"/>
                    </a:lnTo>
                    <a:lnTo>
                      <a:pt x="283" y="285"/>
                    </a:lnTo>
                    <a:lnTo>
                      <a:pt x="283" y="286"/>
                    </a:lnTo>
                    <a:lnTo>
                      <a:pt x="283" y="290"/>
                    </a:lnTo>
                    <a:lnTo>
                      <a:pt x="283" y="292"/>
                    </a:lnTo>
                    <a:lnTo>
                      <a:pt x="272" y="286"/>
                    </a:lnTo>
                    <a:lnTo>
                      <a:pt x="264" y="281"/>
                    </a:lnTo>
                    <a:lnTo>
                      <a:pt x="255" y="278"/>
                    </a:lnTo>
                    <a:lnTo>
                      <a:pt x="245" y="273"/>
                    </a:lnTo>
                    <a:lnTo>
                      <a:pt x="236" y="268"/>
                    </a:lnTo>
                    <a:lnTo>
                      <a:pt x="228" y="263"/>
                    </a:lnTo>
                    <a:lnTo>
                      <a:pt x="218" y="257"/>
                    </a:lnTo>
                    <a:lnTo>
                      <a:pt x="209" y="254"/>
                    </a:lnTo>
                    <a:lnTo>
                      <a:pt x="199" y="249"/>
                    </a:lnTo>
                    <a:lnTo>
                      <a:pt x="190" y="244"/>
                    </a:lnTo>
                    <a:lnTo>
                      <a:pt x="182" y="239"/>
                    </a:lnTo>
                    <a:lnTo>
                      <a:pt x="171" y="234"/>
                    </a:lnTo>
                    <a:lnTo>
                      <a:pt x="163" y="228"/>
                    </a:lnTo>
                    <a:lnTo>
                      <a:pt x="153" y="223"/>
                    </a:lnTo>
                    <a:lnTo>
                      <a:pt x="144" y="220"/>
                    </a:lnTo>
                    <a:lnTo>
                      <a:pt x="136" y="215"/>
                    </a:lnTo>
                    <a:lnTo>
                      <a:pt x="129" y="211"/>
                    </a:lnTo>
                    <a:lnTo>
                      <a:pt x="122" y="215"/>
                    </a:lnTo>
                    <a:lnTo>
                      <a:pt x="117" y="217"/>
                    </a:lnTo>
                    <a:lnTo>
                      <a:pt x="110" y="220"/>
                    </a:lnTo>
                    <a:lnTo>
                      <a:pt x="110" y="220"/>
                    </a:lnTo>
                    <a:lnTo>
                      <a:pt x="101" y="225"/>
                    </a:lnTo>
                    <a:lnTo>
                      <a:pt x="94" y="228"/>
                    </a:lnTo>
                    <a:lnTo>
                      <a:pt x="94" y="228"/>
                    </a:lnTo>
                    <a:lnTo>
                      <a:pt x="94" y="228"/>
                    </a:lnTo>
                    <a:lnTo>
                      <a:pt x="88" y="222"/>
                    </a:lnTo>
                    <a:lnTo>
                      <a:pt x="82" y="218"/>
                    </a:lnTo>
                    <a:lnTo>
                      <a:pt x="81" y="217"/>
                    </a:lnTo>
                    <a:lnTo>
                      <a:pt x="70" y="215"/>
                    </a:lnTo>
                    <a:lnTo>
                      <a:pt x="62" y="211"/>
                    </a:lnTo>
                    <a:lnTo>
                      <a:pt x="52" y="210"/>
                    </a:lnTo>
                    <a:lnTo>
                      <a:pt x="50" y="206"/>
                    </a:lnTo>
                    <a:lnTo>
                      <a:pt x="48" y="201"/>
                    </a:lnTo>
                    <a:lnTo>
                      <a:pt x="45" y="196"/>
                    </a:lnTo>
                    <a:lnTo>
                      <a:pt x="43" y="193"/>
                    </a:lnTo>
                    <a:lnTo>
                      <a:pt x="43" y="193"/>
                    </a:lnTo>
                    <a:lnTo>
                      <a:pt x="35" y="191"/>
                    </a:lnTo>
                    <a:lnTo>
                      <a:pt x="28" y="188"/>
                    </a:lnTo>
                    <a:lnTo>
                      <a:pt x="23" y="189"/>
                    </a:lnTo>
                    <a:lnTo>
                      <a:pt x="21" y="189"/>
                    </a:lnTo>
                    <a:lnTo>
                      <a:pt x="21" y="188"/>
                    </a:lnTo>
                    <a:lnTo>
                      <a:pt x="19" y="188"/>
                    </a:lnTo>
                    <a:lnTo>
                      <a:pt x="17" y="186"/>
                    </a:lnTo>
                    <a:lnTo>
                      <a:pt x="16" y="182"/>
                    </a:lnTo>
                    <a:lnTo>
                      <a:pt x="14" y="177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9" y="165"/>
                    </a:lnTo>
                    <a:lnTo>
                      <a:pt x="5" y="160"/>
                    </a:lnTo>
                    <a:lnTo>
                      <a:pt x="4" y="155"/>
                    </a:lnTo>
                    <a:lnTo>
                      <a:pt x="2" y="153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7" y="148"/>
                    </a:lnTo>
                    <a:lnTo>
                      <a:pt x="11" y="145"/>
                    </a:lnTo>
                    <a:lnTo>
                      <a:pt x="12" y="143"/>
                    </a:lnTo>
                    <a:lnTo>
                      <a:pt x="12" y="140"/>
                    </a:lnTo>
                    <a:lnTo>
                      <a:pt x="11" y="138"/>
                    </a:lnTo>
                    <a:lnTo>
                      <a:pt x="11" y="135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11" y="124"/>
                    </a:lnTo>
                    <a:lnTo>
                      <a:pt x="12" y="119"/>
                    </a:lnTo>
                    <a:lnTo>
                      <a:pt x="11" y="114"/>
                    </a:lnTo>
                    <a:lnTo>
                      <a:pt x="11" y="102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9"/>
                    </a:lnTo>
                    <a:lnTo>
                      <a:pt x="9" y="85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5" y="75"/>
                    </a:lnTo>
                    <a:lnTo>
                      <a:pt x="2" y="72"/>
                    </a:lnTo>
                    <a:lnTo>
                      <a:pt x="0" y="68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7" y="65"/>
                    </a:lnTo>
                    <a:lnTo>
                      <a:pt x="11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7" y="43"/>
                    </a:lnTo>
                    <a:lnTo>
                      <a:pt x="16" y="39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24" y="31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8" y="27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33" y="22"/>
                    </a:lnTo>
                    <a:lnTo>
                      <a:pt x="36" y="20"/>
                    </a:lnTo>
                    <a:lnTo>
                      <a:pt x="40" y="19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1" y="12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8" y="2"/>
                    </a:lnTo>
                    <a:lnTo>
                      <a:pt x="57" y="7"/>
                    </a:lnTo>
                    <a:lnTo>
                      <a:pt x="60" y="9"/>
                    </a:lnTo>
                    <a:lnTo>
                      <a:pt x="67" y="9"/>
                    </a:lnTo>
                    <a:lnTo>
                      <a:pt x="74" y="7"/>
                    </a:lnTo>
                    <a:lnTo>
                      <a:pt x="77" y="5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8" y="9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100" y="14"/>
                    </a:lnTo>
                    <a:lnTo>
                      <a:pt x="101" y="15"/>
                    </a:lnTo>
                    <a:lnTo>
                      <a:pt x="113" y="17"/>
                    </a:lnTo>
                    <a:lnTo>
                      <a:pt x="115" y="19"/>
                    </a:lnTo>
                    <a:lnTo>
                      <a:pt x="117" y="24"/>
                    </a:lnTo>
                    <a:lnTo>
                      <a:pt x="117" y="27"/>
                    </a:lnTo>
                    <a:lnTo>
                      <a:pt x="118" y="31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4" y="39"/>
                    </a:lnTo>
                    <a:lnTo>
                      <a:pt x="125" y="41"/>
                    </a:lnTo>
                    <a:lnTo>
                      <a:pt x="132" y="43"/>
                    </a:lnTo>
                    <a:lnTo>
                      <a:pt x="137" y="44"/>
                    </a:lnTo>
                    <a:lnTo>
                      <a:pt x="144" y="44"/>
                    </a:lnTo>
                    <a:lnTo>
                      <a:pt x="154" y="48"/>
                    </a:lnTo>
                    <a:lnTo>
                      <a:pt x="165" y="51"/>
                    </a:lnTo>
                    <a:lnTo>
                      <a:pt x="166" y="53"/>
                    </a:lnTo>
                    <a:lnTo>
                      <a:pt x="171" y="55"/>
                    </a:lnTo>
                    <a:lnTo>
                      <a:pt x="180" y="61"/>
                    </a:lnTo>
                    <a:lnTo>
                      <a:pt x="185" y="65"/>
                    </a:lnTo>
                    <a:lnTo>
                      <a:pt x="189" y="65"/>
                    </a:lnTo>
                    <a:lnTo>
                      <a:pt x="192" y="65"/>
                    </a:lnTo>
                    <a:lnTo>
                      <a:pt x="197" y="61"/>
                    </a:lnTo>
                    <a:lnTo>
                      <a:pt x="201" y="60"/>
                    </a:lnTo>
                    <a:lnTo>
                      <a:pt x="206" y="53"/>
                    </a:lnTo>
                    <a:lnTo>
                      <a:pt x="207" y="49"/>
                    </a:lnTo>
                    <a:lnTo>
                      <a:pt x="209" y="48"/>
                    </a:lnTo>
                    <a:lnTo>
                      <a:pt x="209" y="44"/>
                    </a:lnTo>
                    <a:lnTo>
                      <a:pt x="207" y="43"/>
                    </a:lnTo>
                    <a:lnTo>
                      <a:pt x="206" y="39"/>
                    </a:lnTo>
                    <a:lnTo>
                      <a:pt x="206" y="36"/>
                    </a:lnTo>
                    <a:lnTo>
                      <a:pt x="204" y="31"/>
                    </a:lnTo>
                    <a:lnTo>
                      <a:pt x="206" y="27"/>
                    </a:lnTo>
                    <a:lnTo>
                      <a:pt x="206" y="24"/>
                    </a:lnTo>
                    <a:lnTo>
                      <a:pt x="207" y="22"/>
                    </a:lnTo>
                    <a:lnTo>
                      <a:pt x="213" y="17"/>
                    </a:lnTo>
                    <a:lnTo>
                      <a:pt x="218" y="14"/>
                    </a:lnTo>
                    <a:lnTo>
                      <a:pt x="226" y="9"/>
                    </a:lnTo>
                    <a:lnTo>
                      <a:pt x="231" y="9"/>
                    </a:lnTo>
                    <a:lnTo>
                      <a:pt x="233" y="9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42" y="7"/>
                    </a:lnTo>
                    <a:lnTo>
                      <a:pt x="248" y="5"/>
                    </a:lnTo>
                    <a:lnTo>
                      <a:pt x="250" y="7"/>
                    </a:lnTo>
                    <a:lnTo>
                      <a:pt x="254" y="9"/>
                    </a:lnTo>
                    <a:lnTo>
                      <a:pt x="259" y="10"/>
                    </a:lnTo>
                    <a:lnTo>
                      <a:pt x="262" y="12"/>
                    </a:lnTo>
                    <a:lnTo>
                      <a:pt x="266" y="12"/>
                    </a:lnTo>
                    <a:lnTo>
                      <a:pt x="266" y="17"/>
                    </a:lnTo>
                    <a:lnTo>
                      <a:pt x="266" y="17"/>
                    </a:lnTo>
                    <a:lnTo>
                      <a:pt x="266" y="19"/>
                    </a:lnTo>
                    <a:lnTo>
                      <a:pt x="269" y="22"/>
                    </a:lnTo>
                    <a:lnTo>
                      <a:pt x="279" y="24"/>
                    </a:lnTo>
                    <a:lnTo>
                      <a:pt x="281" y="24"/>
                    </a:lnTo>
                    <a:lnTo>
                      <a:pt x="283" y="26"/>
                    </a:lnTo>
                    <a:lnTo>
                      <a:pt x="284" y="26"/>
                    </a:lnTo>
                    <a:lnTo>
                      <a:pt x="291" y="27"/>
                    </a:lnTo>
                    <a:lnTo>
                      <a:pt x="296" y="26"/>
                    </a:lnTo>
                    <a:lnTo>
                      <a:pt x="300" y="27"/>
                    </a:lnTo>
                    <a:lnTo>
                      <a:pt x="301" y="27"/>
                    </a:lnTo>
                    <a:lnTo>
                      <a:pt x="303" y="29"/>
                    </a:lnTo>
                    <a:lnTo>
                      <a:pt x="305" y="32"/>
                    </a:lnTo>
                    <a:lnTo>
                      <a:pt x="305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43"/>
              <p:cNvSpPr>
                <a:spLocks/>
              </p:cNvSpPr>
              <p:nvPr/>
            </p:nvSpPr>
            <p:spPr bwMode="auto">
              <a:xfrm>
                <a:off x="3383" y="2316"/>
                <a:ext cx="233" cy="186"/>
              </a:xfrm>
              <a:custGeom>
                <a:avLst/>
                <a:gdLst>
                  <a:gd name="T0" fmla="*/ 216 w 233"/>
                  <a:gd name="T1" fmla="*/ 26 h 186"/>
                  <a:gd name="T2" fmla="*/ 217 w 233"/>
                  <a:gd name="T3" fmla="*/ 31 h 186"/>
                  <a:gd name="T4" fmla="*/ 219 w 233"/>
                  <a:gd name="T5" fmla="*/ 34 h 186"/>
                  <a:gd name="T6" fmla="*/ 219 w 233"/>
                  <a:gd name="T7" fmla="*/ 48 h 186"/>
                  <a:gd name="T8" fmla="*/ 221 w 233"/>
                  <a:gd name="T9" fmla="*/ 60 h 186"/>
                  <a:gd name="T10" fmla="*/ 224 w 233"/>
                  <a:gd name="T11" fmla="*/ 72 h 186"/>
                  <a:gd name="T12" fmla="*/ 231 w 233"/>
                  <a:gd name="T13" fmla="*/ 77 h 186"/>
                  <a:gd name="T14" fmla="*/ 228 w 233"/>
                  <a:gd name="T15" fmla="*/ 83 h 186"/>
                  <a:gd name="T16" fmla="*/ 224 w 233"/>
                  <a:gd name="T17" fmla="*/ 87 h 186"/>
                  <a:gd name="T18" fmla="*/ 211 w 233"/>
                  <a:gd name="T19" fmla="*/ 87 h 186"/>
                  <a:gd name="T20" fmla="*/ 197 w 233"/>
                  <a:gd name="T21" fmla="*/ 89 h 186"/>
                  <a:gd name="T22" fmla="*/ 195 w 233"/>
                  <a:gd name="T23" fmla="*/ 92 h 186"/>
                  <a:gd name="T24" fmla="*/ 181 w 233"/>
                  <a:gd name="T25" fmla="*/ 97 h 186"/>
                  <a:gd name="T26" fmla="*/ 178 w 233"/>
                  <a:gd name="T27" fmla="*/ 99 h 186"/>
                  <a:gd name="T28" fmla="*/ 180 w 233"/>
                  <a:gd name="T29" fmla="*/ 106 h 186"/>
                  <a:gd name="T30" fmla="*/ 180 w 233"/>
                  <a:gd name="T31" fmla="*/ 109 h 186"/>
                  <a:gd name="T32" fmla="*/ 183 w 233"/>
                  <a:gd name="T33" fmla="*/ 112 h 186"/>
                  <a:gd name="T34" fmla="*/ 176 w 233"/>
                  <a:gd name="T35" fmla="*/ 114 h 186"/>
                  <a:gd name="T36" fmla="*/ 164 w 233"/>
                  <a:gd name="T37" fmla="*/ 121 h 186"/>
                  <a:gd name="T38" fmla="*/ 152 w 233"/>
                  <a:gd name="T39" fmla="*/ 131 h 186"/>
                  <a:gd name="T40" fmla="*/ 142 w 233"/>
                  <a:gd name="T41" fmla="*/ 136 h 186"/>
                  <a:gd name="T42" fmla="*/ 130 w 233"/>
                  <a:gd name="T43" fmla="*/ 138 h 186"/>
                  <a:gd name="T44" fmla="*/ 128 w 233"/>
                  <a:gd name="T45" fmla="*/ 138 h 186"/>
                  <a:gd name="T46" fmla="*/ 127 w 233"/>
                  <a:gd name="T47" fmla="*/ 143 h 186"/>
                  <a:gd name="T48" fmla="*/ 116 w 233"/>
                  <a:gd name="T49" fmla="*/ 143 h 186"/>
                  <a:gd name="T50" fmla="*/ 111 w 233"/>
                  <a:gd name="T51" fmla="*/ 145 h 186"/>
                  <a:gd name="T52" fmla="*/ 104 w 233"/>
                  <a:gd name="T53" fmla="*/ 148 h 186"/>
                  <a:gd name="T54" fmla="*/ 92 w 233"/>
                  <a:gd name="T55" fmla="*/ 157 h 186"/>
                  <a:gd name="T56" fmla="*/ 86 w 233"/>
                  <a:gd name="T57" fmla="*/ 162 h 186"/>
                  <a:gd name="T58" fmla="*/ 86 w 233"/>
                  <a:gd name="T59" fmla="*/ 176 h 186"/>
                  <a:gd name="T60" fmla="*/ 84 w 233"/>
                  <a:gd name="T61" fmla="*/ 186 h 186"/>
                  <a:gd name="T62" fmla="*/ 2 w 233"/>
                  <a:gd name="T63" fmla="*/ 182 h 186"/>
                  <a:gd name="T64" fmla="*/ 22 w 233"/>
                  <a:gd name="T65" fmla="*/ 176 h 186"/>
                  <a:gd name="T66" fmla="*/ 39 w 233"/>
                  <a:gd name="T67" fmla="*/ 162 h 186"/>
                  <a:gd name="T68" fmla="*/ 60 w 233"/>
                  <a:gd name="T69" fmla="*/ 141 h 186"/>
                  <a:gd name="T70" fmla="*/ 69 w 233"/>
                  <a:gd name="T71" fmla="*/ 126 h 186"/>
                  <a:gd name="T72" fmla="*/ 63 w 233"/>
                  <a:gd name="T73" fmla="*/ 118 h 186"/>
                  <a:gd name="T74" fmla="*/ 67 w 233"/>
                  <a:gd name="T75" fmla="*/ 95 h 186"/>
                  <a:gd name="T76" fmla="*/ 75 w 233"/>
                  <a:gd name="T77" fmla="*/ 77 h 186"/>
                  <a:gd name="T78" fmla="*/ 92 w 233"/>
                  <a:gd name="T79" fmla="*/ 58 h 186"/>
                  <a:gd name="T80" fmla="*/ 123 w 233"/>
                  <a:gd name="T81" fmla="*/ 41 h 186"/>
                  <a:gd name="T82" fmla="*/ 142 w 233"/>
                  <a:gd name="T83" fmla="*/ 2 h 186"/>
                  <a:gd name="T84" fmla="*/ 151 w 233"/>
                  <a:gd name="T85" fmla="*/ 0 h 186"/>
                  <a:gd name="T86" fmla="*/ 154 w 233"/>
                  <a:gd name="T87" fmla="*/ 10 h 186"/>
                  <a:gd name="T88" fmla="*/ 176 w 233"/>
                  <a:gd name="T89" fmla="*/ 15 h 186"/>
                  <a:gd name="T90" fmla="*/ 187 w 233"/>
                  <a:gd name="T91" fmla="*/ 17 h 186"/>
                  <a:gd name="T92" fmla="*/ 195 w 233"/>
                  <a:gd name="T93" fmla="*/ 12 h 186"/>
                  <a:gd name="T94" fmla="*/ 199 w 233"/>
                  <a:gd name="T95" fmla="*/ 19 h 186"/>
                  <a:gd name="T96" fmla="*/ 211 w 233"/>
                  <a:gd name="T97" fmla="*/ 1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3" h="186">
                    <a:moveTo>
                      <a:pt x="211" y="19"/>
                    </a:moveTo>
                    <a:lnTo>
                      <a:pt x="211" y="20"/>
                    </a:lnTo>
                    <a:lnTo>
                      <a:pt x="212" y="22"/>
                    </a:lnTo>
                    <a:lnTo>
                      <a:pt x="216" y="26"/>
                    </a:lnTo>
                    <a:lnTo>
                      <a:pt x="217" y="27"/>
                    </a:lnTo>
                    <a:lnTo>
                      <a:pt x="217" y="27"/>
                    </a:lnTo>
                    <a:lnTo>
                      <a:pt x="217" y="29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9" y="32"/>
                    </a:lnTo>
                    <a:lnTo>
                      <a:pt x="219" y="34"/>
                    </a:lnTo>
                    <a:lnTo>
                      <a:pt x="219" y="34"/>
                    </a:lnTo>
                    <a:lnTo>
                      <a:pt x="217" y="36"/>
                    </a:lnTo>
                    <a:lnTo>
                      <a:pt x="219" y="41"/>
                    </a:lnTo>
                    <a:lnTo>
                      <a:pt x="221" y="44"/>
                    </a:lnTo>
                    <a:lnTo>
                      <a:pt x="219" y="48"/>
                    </a:lnTo>
                    <a:lnTo>
                      <a:pt x="219" y="49"/>
                    </a:lnTo>
                    <a:lnTo>
                      <a:pt x="219" y="51"/>
                    </a:lnTo>
                    <a:lnTo>
                      <a:pt x="221" y="55"/>
                    </a:lnTo>
                    <a:lnTo>
                      <a:pt x="221" y="60"/>
                    </a:lnTo>
                    <a:lnTo>
                      <a:pt x="221" y="63"/>
                    </a:lnTo>
                    <a:lnTo>
                      <a:pt x="223" y="65"/>
                    </a:lnTo>
                    <a:lnTo>
                      <a:pt x="224" y="70"/>
                    </a:lnTo>
                    <a:lnTo>
                      <a:pt x="224" y="72"/>
                    </a:lnTo>
                    <a:lnTo>
                      <a:pt x="226" y="73"/>
                    </a:lnTo>
                    <a:lnTo>
                      <a:pt x="228" y="75"/>
                    </a:lnTo>
                    <a:lnTo>
                      <a:pt x="229" y="77"/>
                    </a:lnTo>
                    <a:lnTo>
                      <a:pt x="231" y="77"/>
                    </a:lnTo>
                    <a:lnTo>
                      <a:pt x="233" y="78"/>
                    </a:lnTo>
                    <a:lnTo>
                      <a:pt x="231" y="80"/>
                    </a:lnTo>
                    <a:lnTo>
                      <a:pt x="229" y="82"/>
                    </a:lnTo>
                    <a:lnTo>
                      <a:pt x="228" y="83"/>
                    </a:lnTo>
                    <a:lnTo>
                      <a:pt x="229" y="85"/>
                    </a:lnTo>
                    <a:lnTo>
                      <a:pt x="229" y="87"/>
                    </a:lnTo>
                    <a:lnTo>
                      <a:pt x="228" y="87"/>
                    </a:lnTo>
                    <a:lnTo>
                      <a:pt x="224" y="87"/>
                    </a:lnTo>
                    <a:lnTo>
                      <a:pt x="221" y="87"/>
                    </a:lnTo>
                    <a:lnTo>
                      <a:pt x="217" y="87"/>
                    </a:lnTo>
                    <a:lnTo>
                      <a:pt x="212" y="87"/>
                    </a:lnTo>
                    <a:lnTo>
                      <a:pt x="211" y="87"/>
                    </a:lnTo>
                    <a:lnTo>
                      <a:pt x="205" y="87"/>
                    </a:lnTo>
                    <a:lnTo>
                      <a:pt x="204" y="87"/>
                    </a:lnTo>
                    <a:lnTo>
                      <a:pt x="200" y="87"/>
                    </a:lnTo>
                    <a:lnTo>
                      <a:pt x="197" y="89"/>
                    </a:lnTo>
                    <a:lnTo>
                      <a:pt x="197" y="89"/>
                    </a:lnTo>
                    <a:lnTo>
                      <a:pt x="197" y="89"/>
                    </a:lnTo>
                    <a:lnTo>
                      <a:pt x="195" y="90"/>
                    </a:lnTo>
                    <a:lnTo>
                      <a:pt x="195" y="92"/>
                    </a:lnTo>
                    <a:lnTo>
                      <a:pt x="195" y="94"/>
                    </a:lnTo>
                    <a:lnTo>
                      <a:pt x="187" y="95"/>
                    </a:lnTo>
                    <a:lnTo>
                      <a:pt x="183" y="97"/>
                    </a:lnTo>
                    <a:lnTo>
                      <a:pt x="181" y="97"/>
                    </a:lnTo>
                    <a:lnTo>
                      <a:pt x="180" y="97"/>
                    </a:lnTo>
                    <a:lnTo>
                      <a:pt x="180" y="97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4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180" y="107"/>
                    </a:lnTo>
                    <a:lnTo>
                      <a:pt x="180" y="109"/>
                    </a:lnTo>
                    <a:lnTo>
                      <a:pt x="180" y="109"/>
                    </a:lnTo>
                    <a:lnTo>
                      <a:pt x="181" y="109"/>
                    </a:lnTo>
                    <a:lnTo>
                      <a:pt x="181" y="109"/>
                    </a:lnTo>
                    <a:lnTo>
                      <a:pt x="183" y="111"/>
                    </a:lnTo>
                    <a:lnTo>
                      <a:pt x="183" y="112"/>
                    </a:lnTo>
                    <a:lnTo>
                      <a:pt x="181" y="112"/>
                    </a:lnTo>
                    <a:lnTo>
                      <a:pt x="181" y="112"/>
                    </a:lnTo>
                    <a:lnTo>
                      <a:pt x="178" y="114"/>
                    </a:lnTo>
                    <a:lnTo>
                      <a:pt x="176" y="114"/>
                    </a:lnTo>
                    <a:lnTo>
                      <a:pt x="173" y="116"/>
                    </a:lnTo>
                    <a:lnTo>
                      <a:pt x="170" y="119"/>
                    </a:lnTo>
                    <a:lnTo>
                      <a:pt x="166" y="121"/>
                    </a:lnTo>
                    <a:lnTo>
                      <a:pt x="164" y="121"/>
                    </a:lnTo>
                    <a:lnTo>
                      <a:pt x="161" y="123"/>
                    </a:lnTo>
                    <a:lnTo>
                      <a:pt x="158" y="124"/>
                    </a:lnTo>
                    <a:lnTo>
                      <a:pt x="156" y="126"/>
                    </a:lnTo>
                    <a:lnTo>
                      <a:pt x="152" y="131"/>
                    </a:lnTo>
                    <a:lnTo>
                      <a:pt x="151" y="133"/>
                    </a:lnTo>
                    <a:lnTo>
                      <a:pt x="147" y="135"/>
                    </a:lnTo>
                    <a:lnTo>
                      <a:pt x="146" y="136"/>
                    </a:lnTo>
                    <a:lnTo>
                      <a:pt x="142" y="136"/>
                    </a:lnTo>
                    <a:lnTo>
                      <a:pt x="137" y="138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30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7" y="140"/>
                    </a:lnTo>
                    <a:lnTo>
                      <a:pt x="127" y="141"/>
                    </a:lnTo>
                    <a:lnTo>
                      <a:pt x="127" y="143"/>
                    </a:lnTo>
                    <a:lnTo>
                      <a:pt x="127" y="143"/>
                    </a:lnTo>
                    <a:lnTo>
                      <a:pt x="125" y="143"/>
                    </a:lnTo>
                    <a:lnTo>
                      <a:pt x="123" y="143"/>
                    </a:lnTo>
                    <a:lnTo>
                      <a:pt x="122" y="143"/>
                    </a:lnTo>
                    <a:lnTo>
                      <a:pt x="116" y="143"/>
                    </a:lnTo>
                    <a:lnTo>
                      <a:pt x="115" y="143"/>
                    </a:lnTo>
                    <a:lnTo>
                      <a:pt x="115" y="143"/>
                    </a:lnTo>
                    <a:lnTo>
                      <a:pt x="113" y="143"/>
                    </a:lnTo>
                    <a:lnTo>
                      <a:pt x="111" y="145"/>
                    </a:lnTo>
                    <a:lnTo>
                      <a:pt x="110" y="147"/>
                    </a:lnTo>
                    <a:lnTo>
                      <a:pt x="110" y="147"/>
                    </a:lnTo>
                    <a:lnTo>
                      <a:pt x="106" y="148"/>
                    </a:lnTo>
                    <a:lnTo>
                      <a:pt x="104" y="148"/>
                    </a:lnTo>
                    <a:lnTo>
                      <a:pt x="99" y="152"/>
                    </a:lnTo>
                    <a:lnTo>
                      <a:pt x="99" y="153"/>
                    </a:lnTo>
                    <a:lnTo>
                      <a:pt x="94" y="157"/>
                    </a:lnTo>
                    <a:lnTo>
                      <a:pt x="92" y="157"/>
                    </a:lnTo>
                    <a:lnTo>
                      <a:pt x="91" y="159"/>
                    </a:lnTo>
                    <a:lnTo>
                      <a:pt x="89" y="160"/>
                    </a:lnTo>
                    <a:lnTo>
                      <a:pt x="86" y="162"/>
                    </a:lnTo>
                    <a:lnTo>
                      <a:pt x="86" y="162"/>
                    </a:lnTo>
                    <a:lnTo>
                      <a:pt x="86" y="164"/>
                    </a:lnTo>
                    <a:lnTo>
                      <a:pt x="86" y="167"/>
                    </a:lnTo>
                    <a:lnTo>
                      <a:pt x="86" y="170"/>
                    </a:lnTo>
                    <a:lnTo>
                      <a:pt x="86" y="176"/>
                    </a:lnTo>
                    <a:lnTo>
                      <a:pt x="86" y="179"/>
                    </a:lnTo>
                    <a:lnTo>
                      <a:pt x="86" y="186"/>
                    </a:lnTo>
                    <a:lnTo>
                      <a:pt x="84" y="186"/>
                    </a:lnTo>
                    <a:lnTo>
                      <a:pt x="84" y="186"/>
                    </a:lnTo>
                    <a:lnTo>
                      <a:pt x="84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2" y="182"/>
                    </a:lnTo>
                    <a:lnTo>
                      <a:pt x="4" y="179"/>
                    </a:lnTo>
                    <a:lnTo>
                      <a:pt x="7" y="177"/>
                    </a:lnTo>
                    <a:lnTo>
                      <a:pt x="14" y="177"/>
                    </a:lnTo>
                    <a:lnTo>
                      <a:pt x="22" y="176"/>
                    </a:lnTo>
                    <a:lnTo>
                      <a:pt x="31" y="170"/>
                    </a:lnTo>
                    <a:lnTo>
                      <a:pt x="33" y="169"/>
                    </a:lnTo>
                    <a:lnTo>
                      <a:pt x="36" y="167"/>
                    </a:lnTo>
                    <a:lnTo>
                      <a:pt x="39" y="162"/>
                    </a:lnTo>
                    <a:lnTo>
                      <a:pt x="48" y="157"/>
                    </a:lnTo>
                    <a:lnTo>
                      <a:pt x="51" y="155"/>
                    </a:lnTo>
                    <a:lnTo>
                      <a:pt x="57" y="148"/>
                    </a:lnTo>
                    <a:lnTo>
                      <a:pt x="60" y="141"/>
                    </a:lnTo>
                    <a:lnTo>
                      <a:pt x="63" y="138"/>
                    </a:lnTo>
                    <a:lnTo>
                      <a:pt x="65" y="135"/>
                    </a:lnTo>
                    <a:lnTo>
                      <a:pt x="67" y="131"/>
                    </a:lnTo>
                    <a:lnTo>
                      <a:pt x="69" y="126"/>
                    </a:lnTo>
                    <a:lnTo>
                      <a:pt x="67" y="124"/>
                    </a:lnTo>
                    <a:lnTo>
                      <a:pt x="65" y="121"/>
                    </a:lnTo>
                    <a:lnTo>
                      <a:pt x="63" y="119"/>
                    </a:lnTo>
                    <a:lnTo>
                      <a:pt x="63" y="118"/>
                    </a:lnTo>
                    <a:lnTo>
                      <a:pt x="63" y="116"/>
                    </a:lnTo>
                    <a:lnTo>
                      <a:pt x="63" y="111"/>
                    </a:lnTo>
                    <a:lnTo>
                      <a:pt x="63" y="102"/>
                    </a:lnTo>
                    <a:lnTo>
                      <a:pt x="67" y="95"/>
                    </a:lnTo>
                    <a:lnTo>
                      <a:pt x="74" y="87"/>
                    </a:lnTo>
                    <a:lnTo>
                      <a:pt x="74" y="83"/>
                    </a:lnTo>
                    <a:lnTo>
                      <a:pt x="75" y="78"/>
                    </a:lnTo>
                    <a:lnTo>
                      <a:pt x="75" y="77"/>
                    </a:lnTo>
                    <a:lnTo>
                      <a:pt x="82" y="68"/>
                    </a:lnTo>
                    <a:lnTo>
                      <a:pt x="87" y="63"/>
                    </a:lnTo>
                    <a:lnTo>
                      <a:pt x="89" y="61"/>
                    </a:lnTo>
                    <a:lnTo>
                      <a:pt x="92" y="58"/>
                    </a:lnTo>
                    <a:lnTo>
                      <a:pt x="108" y="53"/>
                    </a:lnTo>
                    <a:lnTo>
                      <a:pt x="115" y="48"/>
                    </a:lnTo>
                    <a:lnTo>
                      <a:pt x="120" y="44"/>
                    </a:lnTo>
                    <a:lnTo>
                      <a:pt x="123" y="41"/>
                    </a:lnTo>
                    <a:lnTo>
                      <a:pt x="130" y="26"/>
                    </a:lnTo>
                    <a:lnTo>
                      <a:pt x="139" y="5"/>
                    </a:lnTo>
                    <a:lnTo>
                      <a:pt x="139" y="3"/>
                    </a:lnTo>
                    <a:lnTo>
                      <a:pt x="142" y="2"/>
                    </a:lnTo>
                    <a:lnTo>
                      <a:pt x="144" y="2"/>
                    </a:lnTo>
                    <a:lnTo>
                      <a:pt x="147" y="2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1" y="2"/>
                    </a:lnTo>
                    <a:lnTo>
                      <a:pt x="151" y="3"/>
                    </a:lnTo>
                    <a:lnTo>
                      <a:pt x="152" y="7"/>
                    </a:lnTo>
                    <a:lnTo>
                      <a:pt x="154" y="10"/>
                    </a:lnTo>
                    <a:lnTo>
                      <a:pt x="159" y="15"/>
                    </a:lnTo>
                    <a:lnTo>
                      <a:pt x="164" y="17"/>
                    </a:lnTo>
                    <a:lnTo>
                      <a:pt x="170" y="17"/>
                    </a:lnTo>
                    <a:lnTo>
                      <a:pt x="176" y="15"/>
                    </a:lnTo>
                    <a:lnTo>
                      <a:pt x="180" y="15"/>
                    </a:lnTo>
                    <a:lnTo>
                      <a:pt x="181" y="15"/>
                    </a:lnTo>
                    <a:lnTo>
                      <a:pt x="183" y="15"/>
                    </a:lnTo>
                    <a:lnTo>
                      <a:pt x="187" y="17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5" y="12"/>
                    </a:lnTo>
                    <a:lnTo>
                      <a:pt x="195" y="12"/>
                    </a:lnTo>
                    <a:lnTo>
                      <a:pt x="195" y="14"/>
                    </a:lnTo>
                    <a:lnTo>
                      <a:pt x="197" y="14"/>
                    </a:lnTo>
                    <a:lnTo>
                      <a:pt x="197" y="17"/>
                    </a:lnTo>
                    <a:lnTo>
                      <a:pt x="199" y="19"/>
                    </a:lnTo>
                    <a:lnTo>
                      <a:pt x="200" y="19"/>
                    </a:lnTo>
                    <a:lnTo>
                      <a:pt x="202" y="19"/>
                    </a:lnTo>
                    <a:lnTo>
                      <a:pt x="205" y="19"/>
                    </a:lnTo>
                    <a:lnTo>
                      <a:pt x="211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44"/>
              <p:cNvSpPr>
                <a:spLocks/>
              </p:cNvSpPr>
              <p:nvPr/>
            </p:nvSpPr>
            <p:spPr bwMode="auto">
              <a:xfrm>
                <a:off x="3777" y="212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45"/>
              <p:cNvSpPr>
                <a:spLocks/>
              </p:cNvSpPr>
              <p:nvPr/>
            </p:nvSpPr>
            <p:spPr bwMode="auto">
              <a:xfrm>
                <a:off x="4146" y="1990"/>
                <a:ext cx="69" cy="86"/>
              </a:xfrm>
              <a:custGeom>
                <a:avLst/>
                <a:gdLst>
                  <a:gd name="T0" fmla="*/ 29 w 69"/>
                  <a:gd name="T1" fmla="*/ 82 h 86"/>
                  <a:gd name="T2" fmla="*/ 29 w 69"/>
                  <a:gd name="T3" fmla="*/ 81 h 86"/>
                  <a:gd name="T4" fmla="*/ 29 w 69"/>
                  <a:gd name="T5" fmla="*/ 75 h 86"/>
                  <a:gd name="T6" fmla="*/ 29 w 69"/>
                  <a:gd name="T7" fmla="*/ 70 h 86"/>
                  <a:gd name="T8" fmla="*/ 33 w 69"/>
                  <a:gd name="T9" fmla="*/ 58 h 86"/>
                  <a:gd name="T10" fmla="*/ 31 w 69"/>
                  <a:gd name="T11" fmla="*/ 52 h 86"/>
                  <a:gd name="T12" fmla="*/ 28 w 69"/>
                  <a:gd name="T13" fmla="*/ 41 h 86"/>
                  <a:gd name="T14" fmla="*/ 23 w 69"/>
                  <a:gd name="T15" fmla="*/ 36 h 86"/>
                  <a:gd name="T16" fmla="*/ 17 w 69"/>
                  <a:gd name="T17" fmla="*/ 29 h 86"/>
                  <a:gd name="T18" fmla="*/ 14 w 69"/>
                  <a:gd name="T19" fmla="*/ 24 h 86"/>
                  <a:gd name="T20" fmla="*/ 12 w 69"/>
                  <a:gd name="T21" fmla="*/ 19 h 86"/>
                  <a:gd name="T22" fmla="*/ 9 w 69"/>
                  <a:gd name="T23" fmla="*/ 11 h 86"/>
                  <a:gd name="T24" fmla="*/ 4 w 69"/>
                  <a:gd name="T25" fmla="*/ 7 h 86"/>
                  <a:gd name="T26" fmla="*/ 2 w 69"/>
                  <a:gd name="T27" fmla="*/ 6 h 86"/>
                  <a:gd name="T28" fmla="*/ 9 w 69"/>
                  <a:gd name="T29" fmla="*/ 4 h 86"/>
                  <a:gd name="T30" fmla="*/ 16 w 69"/>
                  <a:gd name="T31" fmla="*/ 2 h 86"/>
                  <a:gd name="T32" fmla="*/ 19 w 69"/>
                  <a:gd name="T33" fmla="*/ 0 h 86"/>
                  <a:gd name="T34" fmla="*/ 24 w 69"/>
                  <a:gd name="T35" fmla="*/ 2 h 86"/>
                  <a:gd name="T36" fmla="*/ 28 w 69"/>
                  <a:gd name="T37" fmla="*/ 6 h 86"/>
                  <a:gd name="T38" fmla="*/ 31 w 69"/>
                  <a:gd name="T39" fmla="*/ 7 h 86"/>
                  <a:gd name="T40" fmla="*/ 35 w 69"/>
                  <a:gd name="T41" fmla="*/ 9 h 86"/>
                  <a:gd name="T42" fmla="*/ 36 w 69"/>
                  <a:gd name="T43" fmla="*/ 11 h 86"/>
                  <a:gd name="T44" fmla="*/ 38 w 69"/>
                  <a:gd name="T45" fmla="*/ 11 h 86"/>
                  <a:gd name="T46" fmla="*/ 45 w 69"/>
                  <a:gd name="T47" fmla="*/ 14 h 86"/>
                  <a:gd name="T48" fmla="*/ 48 w 69"/>
                  <a:gd name="T49" fmla="*/ 16 h 86"/>
                  <a:gd name="T50" fmla="*/ 50 w 69"/>
                  <a:gd name="T51" fmla="*/ 17 h 86"/>
                  <a:gd name="T52" fmla="*/ 50 w 69"/>
                  <a:gd name="T53" fmla="*/ 24 h 86"/>
                  <a:gd name="T54" fmla="*/ 50 w 69"/>
                  <a:gd name="T55" fmla="*/ 29 h 86"/>
                  <a:gd name="T56" fmla="*/ 53 w 69"/>
                  <a:gd name="T57" fmla="*/ 33 h 86"/>
                  <a:gd name="T58" fmla="*/ 57 w 69"/>
                  <a:gd name="T59" fmla="*/ 34 h 86"/>
                  <a:gd name="T60" fmla="*/ 57 w 69"/>
                  <a:gd name="T61" fmla="*/ 38 h 86"/>
                  <a:gd name="T62" fmla="*/ 57 w 69"/>
                  <a:gd name="T63" fmla="*/ 41 h 86"/>
                  <a:gd name="T64" fmla="*/ 58 w 69"/>
                  <a:gd name="T65" fmla="*/ 45 h 86"/>
                  <a:gd name="T66" fmla="*/ 64 w 69"/>
                  <a:gd name="T67" fmla="*/ 48 h 86"/>
                  <a:gd name="T68" fmla="*/ 65 w 69"/>
                  <a:gd name="T69" fmla="*/ 55 h 86"/>
                  <a:gd name="T70" fmla="*/ 67 w 69"/>
                  <a:gd name="T71" fmla="*/ 60 h 86"/>
                  <a:gd name="T72" fmla="*/ 62 w 69"/>
                  <a:gd name="T73" fmla="*/ 58 h 86"/>
                  <a:gd name="T74" fmla="*/ 58 w 69"/>
                  <a:gd name="T75" fmla="*/ 60 h 86"/>
                  <a:gd name="T76" fmla="*/ 55 w 69"/>
                  <a:gd name="T77" fmla="*/ 58 h 86"/>
                  <a:gd name="T78" fmla="*/ 53 w 69"/>
                  <a:gd name="T79" fmla="*/ 58 h 86"/>
                  <a:gd name="T80" fmla="*/ 52 w 69"/>
                  <a:gd name="T81" fmla="*/ 60 h 86"/>
                  <a:gd name="T82" fmla="*/ 50 w 69"/>
                  <a:gd name="T83" fmla="*/ 57 h 86"/>
                  <a:gd name="T84" fmla="*/ 47 w 69"/>
                  <a:gd name="T85" fmla="*/ 58 h 86"/>
                  <a:gd name="T86" fmla="*/ 47 w 69"/>
                  <a:gd name="T87" fmla="*/ 62 h 86"/>
                  <a:gd name="T88" fmla="*/ 47 w 69"/>
                  <a:gd name="T89" fmla="*/ 69 h 86"/>
                  <a:gd name="T90" fmla="*/ 41 w 69"/>
                  <a:gd name="T91" fmla="*/ 74 h 86"/>
                  <a:gd name="T92" fmla="*/ 36 w 69"/>
                  <a:gd name="T93" fmla="*/ 79 h 86"/>
                  <a:gd name="T94" fmla="*/ 38 w 69"/>
                  <a:gd name="T95" fmla="*/ 82 h 86"/>
                  <a:gd name="T96" fmla="*/ 33 w 69"/>
                  <a:gd name="T97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" h="86">
                    <a:moveTo>
                      <a:pt x="31" y="86"/>
                    </a:moveTo>
                    <a:lnTo>
                      <a:pt x="31" y="84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31" y="81"/>
                    </a:lnTo>
                    <a:lnTo>
                      <a:pt x="31" y="79"/>
                    </a:lnTo>
                    <a:lnTo>
                      <a:pt x="29" y="75"/>
                    </a:lnTo>
                    <a:lnTo>
                      <a:pt x="29" y="75"/>
                    </a:lnTo>
                    <a:lnTo>
                      <a:pt x="29" y="74"/>
                    </a:lnTo>
                    <a:lnTo>
                      <a:pt x="29" y="70"/>
                    </a:lnTo>
                    <a:lnTo>
                      <a:pt x="29" y="67"/>
                    </a:lnTo>
                    <a:lnTo>
                      <a:pt x="31" y="60"/>
                    </a:lnTo>
                    <a:lnTo>
                      <a:pt x="33" y="58"/>
                    </a:lnTo>
                    <a:lnTo>
                      <a:pt x="31" y="57"/>
                    </a:lnTo>
                    <a:lnTo>
                      <a:pt x="33" y="53"/>
                    </a:lnTo>
                    <a:lnTo>
                      <a:pt x="31" y="52"/>
                    </a:lnTo>
                    <a:lnTo>
                      <a:pt x="31" y="48"/>
                    </a:lnTo>
                    <a:lnTo>
                      <a:pt x="29" y="43"/>
                    </a:lnTo>
                    <a:lnTo>
                      <a:pt x="28" y="41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1" y="16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3" y="11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2" y="21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5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7" y="41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60" y="46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5" y="50"/>
                    </a:lnTo>
                    <a:lnTo>
                      <a:pt x="65" y="53"/>
                    </a:lnTo>
                    <a:lnTo>
                      <a:pt x="65" y="55"/>
                    </a:lnTo>
                    <a:lnTo>
                      <a:pt x="69" y="58"/>
                    </a:lnTo>
                    <a:lnTo>
                      <a:pt x="69" y="60"/>
                    </a:lnTo>
                    <a:lnTo>
                      <a:pt x="67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60"/>
                    </a:lnTo>
                    <a:lnTo>
                      <a:pt x="57" y="58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5" y="58"/>
                    </a:lnTo>
                    <a:lnTo>
                      <a:pt x="55" y="58"/>
                    </a:lnTo>
                    <a:lnTo>
                      <a:pt x="53" y="58"/>
                    </a:lnTo>
                    <a:lnTo>
                      <a:pt x="53" y="57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48" y="57"/>
                    </a:lnTo>
                    <a:lnTo>
                      <a:pt x="47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7" y="62"/>
                    </a:lnTo>
                    <a:lnTo>
                      <a:pt x="47" y="65"/>
                    </a:lnTo>
                    <a:lnTo>
                      <a:pt x="47" y="67"/>
                    </a:lnTo>
                    <a:lnTo>
                      <a:pt x="47" y="69"/>
                    </a:lnTo>
                    <a:lnTo>
                      <a:pt x="43" y="70"/>
                    </a:lnTo>
                    <a:lnTo>
                      <a:pt x="41" y="72"/>
                    </a:lnTo>
                    <a:lnTo>
                      <a:pt x="41" y="74"/>
                    </a:lnTo>
                    <a:lnTo>
                      <a:pt x="40" y="75"/>
                    </a:lnTo>
                    <a:lnTo>
                      <a:pt x="38" y="77"/>
                    </a:lnTo>
                    <a:lnTo>
                      <a:pt x="36" y="79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1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46"/>
              <p:cNvSpPr>
                <a:spLocks noEditPoints="1"/>
              </p:cNvSpPr>
              <p:nvPr/>
            </p:nvSpPr>
            <p:spPr bwMode="auto">
              <a:xfrm>
                <a:off x="4466" y="3281"/>
                <a:ext cx="139" cy="271"/>
              </a:xfrm>
              <a:custGeom>
                <a:avLst/>
                <a:gdLst>
                  <a:gd name="T0" fmla="*/ 127 w 139"/>
                  <a:gd name="T1" fmla="*/ 17 h 271"/>
                  <a:gd name="T2" fmla="*/ 134 w 139"/>
                  <a:gd name="T3" fmla="*/ 46 h 271"/>
                  <a:gd name="T4" fmla="*/ 137 w 139"/>
                  <a:gd name="T5" fmla="*/ 68 h 271"/>
                  <a:gd name="T6" fmla="*/ 132 w 139"/>
                  <a:gd name="T7" fmla="*/ 73 h 271"/>
                  <a:gd name="T8" fmla="*/ 125 w 139"/>
                  <a:gd name="T9" fmla="*/ 65 h 271"/>
                  <a:gd name="T10" fmla="*/ 125 w 139"/>
                  <a:gd name="T11" fmla="*/ 75 h 271"/>
                  <a:gd name="T12" fmla="*/ 127 w 139"/>
                  <a:gd name="T13" fmla="*/ 85 h 271"/>
                  <a:gd name="T14" fmla="*/ 125 w 139"/>
                  <a:gd name="T15" fmla="*/ 94 h 271"/>
                  <a:gd name="T16" fmla="*/ 120 w 139"/>
                  <a:gd name="T17" fmla="*/ 102 h 271"/>
                  <a:gd name="T18" fmla="*/ 115 w 139"/>
                  <a:gd name="T19" fmla="*/ 131 h 271"/>
                  <a:gd name="T20" fmla="*/ 103 w 139"/>
                  <a:gd name="T21" fmla="*/ 165 h 271"/>
                  <a:gd name="T22" fmla="*/ 89 w 139"/>
                  <a:gd name="T23" fmla="*/ 206 h 271"/>
                  <a:gd name="T24" fmla="*/ 84 w 139"/>
                  <a:gd name="T25" fmla="*/ 233 h 271"/>
                  <a:gd name="T26" fmla="*/ 79 w 139"/>
                  <a:gd name="T27" fmla="*/ 247 h 271"/>
                  <a:gd name="T28" fmla="*/ 67 w 139"/>
                  <a:gd name="T29" fmla="*/ 262 h 271"/>
                  <a:gd name="T30" fmla="*/ 48 w 139"/>
                  <a:gd name="T31" fmla="*/ 269 h 271"/>
                  <a:gd name="T32" fmla="*/ 31 w 139"/>
                  <a:gd name="T33" fmla="*/ 266 h 271"/>
                  <a:gd name="T34" fmla="*/ 19 w 139"/>
                  <a:gd name="T35" fmla="*/ 261 h 271"/>
                  <a:gd name="T36" fmla="*/ 14 w 139"/>
                  <a:gd name="T37" fmla="*/ 254 h 271"/>
                  <a:gd name="T38" fmla="*/ 9 w 139"/>
                  <a:gd name="T39" fmla="*/ 240 h 271"/>
                  <a:gd name="T40" fmla="*/ 9 w 139"/>
                  <a:gd name="T41" fmla="*/ 226 h 271"/>
                  <a:gd name="T42" fmla="*/ 2 w 139"/>
                  <a:gd name="T43" fmla="*/ 213 h 271"/>
                  <a:gd name="T44" fmla="*/ 2 w 139"/>
                  <a:gd name="T45" fmla="*/ 196 h 271"/>
                  <a:gd name="T46" fmla="*/ 4 w 139"/>
                  <a:gd name="T47" fmla="*/ 189 h 271"/>
                  <a:gd name="T48" fmla="*/ 12 w 139"/>
                  <a:gd name="T49" fmla="*/ 177 h 271"/>
                  <a:gd name="T50" fmla="*/ 21 w 139"/>
                  <a:gd name="T51" fmla="*/ 158 h 271"/>
                  <a:gd name="T52" fmla="*/ 24 w 139"/>
                  <a:gd name="T53" fmla="*/ 145 h 271"/>
                  <a:gd name="T54" fmla="*/ 19 w 139"/>
                  <a:gd name="T55" fmla="*/ 131 h 271"/>
                  <a:gd name="T56" fmla="*/ 16 w 139"/>
                  <a:gd name="T57" fmla="*/ 112 h 271"/>
                  <a:gd name="T58" fmla="*/ 23 w 139"/>
                  <a:gd name="T59" fmla="*/ 88 h 271"/>
                  <a:gd name="T60" fmla="*/ 26 w 139"/>
                  <a:gd name="T61" fmla="*/ 80 h 271"/>
                  <a:gd name="T62" fmla="*/ 38 w 139"/>
                  <a:gd name="T63" fmla="*/ 75 h 271"/>
                  <a:gd name="T64" fmla="*/ 45 w 139"/>
                  <a:gd name="T65" fmla="*/ 76 h 271"/>
                  <a:gd name="T66" fmla="*/ 48 w 139"/>
                  <a:gd name="T67" fmla="*/ 73 h 271"/>
                  <a:gd name="T68" fmla="*/ 60 w 139"/>
                  <a:gd name="T69" fmla="*/ 75 h 271"/>
                  <a:gd name="T70" fmla="*/ 60 w 139"/>
                  <a:gd name="T71" fmla="*/ 71 h 271"/>
                  <a:gd name="T72" fmla="*/ 70 w 139"/>
                  <a:gd name="T73" fmla="*/ 61 h 271"/>
                  <a:gd name="T74" fmla="*/ 74 w 139"/>
                  <a:gd name="T75" fmla="*/ 65 h 271"/>
                  <a:gd name="T76" fmla="*/ 74 w 139"/>
                  <a:gd name="T77" fmla="*/ 59 h 271"/>
                  <a:gd name="T78" fmla="*/ 79 w 139"/>
                  <a:gd name="T79" fmla="*/ 51 h 271"/>
                  <a:gd name="T80" fmla="*/ 82 w 139"/>
                  <a:gd name="T81" fmla="*/ 54 h 271"/>
                  <a:gd name="T82" fmla="*/ 84 w 139"/>
                  <a:gd name="T83" fmla="*/ 54 h 271"/>
                  <a:gd name="T84" fmla="*/ 91 w 139"/>
                  <a:gd name="T85" fmla="*/ 49 h 271"/>
                  <a:gd name="T86" fmla="*/ 91 w 139"/>
                  <a:gd name="T87" fmla="*/ 36 h 271"/>
                  <a:gd name="T88" fmla="*/ 91 w 139"/>
                  <a:gd name="T89" fmla="*/ 30 h 271"/>
                  <a:gd name="T90" fmla="*/ 96 w 139"/>
                  <a:gd name="T91" fmla="*/ 30 h 271"/>
                  <a:gd name="T92" fmla="*/ 106 w 139"/>
                  <a:gd name="T93" fmla="*/ 22 h 271"/>
                  <a:gd name="T94" fmla="*/ 106 w 139"/>
                  <a:gd name="T95" fmla="*/ 7 h 271"/>
                  <a:gd name="T96" fmla="*/ 115 w 139"/>
                  <a:gd name="T97" fmla="*/ 0 h 271"/>
                  <a:gd name="T98" fmla="*/ 120 w 139"/>
                  <a:gd name="T99" fmla="*/ 5 h 271"/>
                  <a:gd name="T100" fmla="*/ 96 w 139"/>
                  <a:gd name="T101" fmla="*/ 24 h 271"/>
                  <a:gd name="T102" fmla="*/ 98 w 139"/>
                  <a:gd name="T103" fmla="*/ 24 h 271"/>
                  <a:gd name="T104" fmla="*/ 127 w 139"/>
                  <a:gd name="T105" fmla="*/ 9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9" h="271">
                    <a:moveTo>
                      <a:pt x="122" y="7"/>
                    </a:moveTo>
                    <a:lnTo>
                      <a:pt x="122" y="8"/>
                    </a:lnTo>
                    <a:lnTo>
                      <a:pt x="124" y="10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9" y="19"/>
                    </a:lnTo>
                    <a:lnTo>
                      <a:pt x="130" y="22"/>
                    </a:lnTo>
                    <a:lnTo>
                      <a:pt x="132" y="29"/>
                    </a:lnTo>
                    <a:lnTo>
                      <a:pt x="134" y="37"/>
                    </a:lnTo>
                    <a:lnTo>
                      <a:pt x="134" y="46"/>
                    </a:lnTo>
                    <a:lnTo>
                      <a:pt x="135" y="51"/>
                    </a:lnTo>
                    <a:lnTo>
                      <a:pt x="135" y="54"/>
                    </a:lnTo>
                    <a:lnTo>
                      <a:pt x="139" y="59"/>
                    </a:lnTo>
                    <a:lnTo>
                      <a:pt x="139" y="65"/>
                    </a:lnTo>
                    <a:lnTo>
                      <a:pt x="137" y="68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4" y="75"/>
                    </a:lnTo>
                    <a:lnTo>
                      <a:pt x="134" y="75"/>
                    </a:lnTo>
                    <a:lnTo>
                      <a:pt x="132" y="73"/>
                    </a:lnTo>
                    <a:lnTo>
                      <a:pt x="130" y="71"/>
                    </a:lnTo>
                    <a:lnTo>
                      <a:pt x="129" y="68"/>
                    </a:lnTo>
                    <a:lnTo>
                      <a:pt x="129" y="65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4" y="66"/>
                    </a:lnTo>
                    <a:lnTo>
                      <a:pt x="124" y="68"/>
                    </a:lnTo>
                    <a:lnTo>
                      <a:pt x="124" y="70"/>
                    </a:lnTo>
                    <a:lnTo>
                      <a:pt x="124" y="71"/>
                    </a:lnTo>
                    <a:lnTo>
                      <a:pt x="125" y="75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7" y="82"/>
                    </a:lnTo>
                    <a:lnTo>
                      <a:pt x="127" y="85"/>
                    </a:lnTo>
                    <a:lnTo>
                      <a:pt x="127" y="88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4"/>
                    </a:lnTo>
                    <a:lnTo>
                      <a:pt x="124" y="94"/>
                    </a:lnTo>
                    <a:lnTo>
                      <a:pt x="122" y="94"/>
                    </a:lnTo>
                    <a:lnTo>
                      <a:pt x="122" y="97"/>
                    </a:lnTo>
                    <a:lnTo>
                      <a:pt x="120" y="100"/>
                    </a:lnTo>
                    <a:lnTo>
                      <a:pt x="120" y="102"/>
                    </a:lnTo>
                    <a:lnTo>
                      <a:pt x="120" y="109"/>
                    </a:lnTo>
                    <a:lnTo>
                      <a:pt x="120" y="114"/>
                    </a:lnTo>
                    <a:lnTo>
                      <a:pt x="118" y="123"/>
                    </a:lnTo>
                    <a:lnTo>
                      <a:pt x="117" y="126"/>
                    </a:lnTo>
                    <a:lnTo>
                      <a:pt x="115" y="131"/>
                    </a:lnTo>
                    <a:lnTo>
                      <a:pt x="112" y="138"/>
                    </a:lnTo>
                    <a:lnTo>
                      <a:pt x="110" y="146"/>
                    </a:lnTo>
                    <a:lnTo>
                      <a:pt x="106" y="155"/>
                    </a:lnTo>
                    <a:lnTo>
                      <a:pt x="105" y="160"/>
                    </a:lnTo>
                    <a:lnTo>
                      <a:pt x="103" y="165"/>
                    </a:lnTo>
                    <a:lnTo>
                      <a:pt x="101" y="174"/>
                    </a:lnTo>
                    <a:lnTo>
                      <a:pt x="98" y="184"/>
                    </a:lnTo>
                    <a:lnTo>
                      <a:pt x="94" y="194"/>
                    </a:lnTo>
                    <a:lnTo>
                      <a:pt x="91" y="204"/>
                    </a:lnTo>
                    <a:lnTo>
                      <a:pt x="89" y="206"/>
                    </a:lnTo>
                    <a:lnTo>
                      <a:pt x="89" y="213"/>
                    </a:lnTo>
                    <a:lnTo>
                      <a:pt x="88" y="216"/>
                    </a:lnTo>
                    <a:lnTo>
                      <a:pt x="88" y="221"/>
                    </a:lnTo>
                    <a:lnTo>
                      <a:pt x="84" y="230"/>
                    </a:lnTo>
                    <a:lnTo>
                      <a:pt x="84" y="233"/>
                    </a:lnTo>
                    <a:lnTo>
                      <a:pt x="82" y="235"/>
                    </a:lnTo>
                    <a:lnTo>
                      <a:pt x="81" y="240"/>
                    </a:lnTo>
                    <a:lnTo>
                      <a:pt x="79" y="242"/>
                    </a:lnTo>
                    <a:lnTo>
                      <a:pt x="79" y="245"/>
                    </a:lnTo>
                    <a:lnTo>
                      <a:pt x="79" y="247"/>
                    </a:lnTo>
                    <a:lnTo>
                      <a:pt x="77" y="250"/>
                    </a:lnTo>
                    <a:lnTo>
                      <a:pt x="76" y="254"/>
                    </a:lnTo>
                    <a:lnTo>
                      <a:pt x="74" y="259"/>
                    </a:lnTo>
                    <a:lnTo>
                      <a:pt x="72" y="261"/>
                    </a:lnTo>
                    <a:lnTo>
                      <a:pt x="67" y="262"/>
                    </a:lnTo>
                    <a:lnTo>
                      <a:pt x="65" y="262"/>
                    </a:lnTo>
                    <a:lnTo>
                      <a:pt x="60" y="262"/>
                    </a:lnTo>
                    <a:lnTo>
                      <a:pt x="57" y="264"/>
                    </a:lnTo>
                    <a:lnTo>
                      <a:pt x="52" y="266"/>
                    </a:lnTo>
                    <a:lnTo>
                      <a:pt x="48" y="269"/>
                    </a:lnTo>
                    <a:lnTo>
                      <a:pt x="47" y="271"/>
                    </a:lnTo>
                    <a:lnTo>
                      <a:pt x="43" y="271"/>
                    </a:lnTo>
                    <a:lnTo>
                      <a:pt x="38" y="271"/>
                    </a:lnTo>
                    <a:lnTo>
                      <a:pt x="36" y="271"/>
                    </a:lnTo>
                    <a:lnTo>
                      <a:pt x="31" y="266"/>
                    </a:lnTo>
                    <a:lnTo>
                      <a:pt x="28" y="266"/>
                    </a:lnTo>
                    <a:lnTo>
                      <a:pt x="24" y="264"/>
                    </a:lnTo>
                    <a:lnTo>
                      <a:pt x="23" y="264"/>
                    </a:lnTo>
                    <a:lnTo>
                      <a:pt x="21" y="264"/>
                    </a:lnTo>
                    <a:lnTo>
                      <a:pt x="19" y="261"/>
                    </a:lnTo>
                    <a:lnTo>
                      <a:pt x="16" y="259"/>
                    </a:lnTo>
                    <a:lnTo>
                      <a:pt x="16" y="259"/>
                    </a:lnTo>
                    <a:lnTo>
                      <a:pt x="16" y="257"/>
                    </a:lnTo>
                    <a:lnTo>
                      <a:pt x="14" y="255"/>
                    </a:lnTo>
                    <a:lnTo>
                      <a:pt x="14" y="254"/>
                    </a:lnTo>
                    <a:lnTo>
                      <a:pt x="14" y="252"/>
                    </a:lnTo>
                    <a:lnTo>
                      <a:pt x="12" y="249"/>
                    </a:lnTo>
                    <a:lnTo>
                      <a:pt x="9" y="245"/>
                    </a:lnTo>
                    <a:lnTo>
                      <a:pt x="9" y="244"/>
                    </a:lnTo>
                    <a:lnTo>
                      <a:pt x="9" y="240"/>
                    </a:lnTo>
                    <a:lnTo>
                      <a:pt x="9" y="238"/>
                    </a:lnTo>
                    <a:lnTo>
                      <a:pt x="9" y="233"/>
                    </a:lnTo>
                    <a:lnTo>
                      <a:pt x="9" y="230"/>
                    </a:lnTo>
                    <a:lnTo>
                      <a:pt x="9" y="228"/>
                    </a:lnTo>
                    <a:lnTo>
                      <a:pt x="9" y="226"/>
                    </a:lnTo>
                    <a:lnTo>
                      <a:pt x="7" y="223"/>
                    </a:lnTo>
                    <a:lnTo>
                      <a:pt x="7" y="221"/>
                    </a:lnTo>
                    <a:lnTo>
                      <a:pt x="7" y="220"/>
                    </a:lnTo>
                    <a:lnTo>
                      <a:pt x="4" y="215"/>
                    </a:lnTo>
                    <a:lnTo>
                      <a:pt x="2" y="213"/>
                    </a:lnTo>
                    <a:lnTo>
                      <a:pt x="2" y="211"/>
                    </a:lnTo>
                    <a:lnTo>
                      <a:pt x="0" y="204"/>
                    </a:lnTo>
                    <a:lnTo>
                      <a:pt x="0" y="203"/>
                    </a:lnTo>
                    <a:lnTo>
                      <a:pt x="0" y="198"/>
                    </a:lnTo>
                    <a:lnTo>
                      <a:pt x="2" y="196"/>
                    </a:lnTo>
                    <a:lnTo>
                      <a:pt x="2" y="194"/>
                    </a:lnTo>
                    <a:lnTo>
                      <a:pt x="2" y="192"/>
                    </a:lnTo>
                    <a:lnTo>
                      <a:pt x="2" y="191"/>
                    </a:lnTo>
                    <a:lnTo>
                      <a:pt x="4" y="191"/>
                    </a:lnTo>
                    <a:lnTo>
                      <a:pt x="4" y="189"/>
                    </a:lnTo>
                    <a:lnTo>
                      <a:pt x="5" y="184"/>
                    </a:lnTo>
                    <a:lnTo>
                      <a:pt x="7" y="182"/>
                    </a:lnTo>
                    <a:lnTo>
                      <a:pt x="9" y="182"/>
                    </a:lnTo>
                    <a:lnTo>
                      <a:pt x="11" y="180"/>
                    </a:lnTo>
                    <a:lnTo>
                      <a:pt x="12" y="177"/>
                    </a:lnTo>
                    <a:lnTo>
                      <a:pt x="14" y="174"/>
                    </a:lnTo>
                    <a:lnTo>
                      <a:pt x="16" y="169"/>
                    </a:lnTo>
                    <a:lnTo>
                      <a:pt x="17" y="167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3" y="157"/>
                    </a:lnTo>
                    <a:lnTo>
                      <a:pt x="23" y="155"/>
                    </a:lnTo>
                    <a:lnTo>
                      <a:pt x="23" y="150"/>
                    </a:lnTo>
                    <a:lnTo>
                      <a:pt x="24" y="146"/>
                    </a:lnTo>
                    <a:lnTo>
                      <a:pt x="24" y="145"/>
                    </a:lnTo>
                    <a:lnTo>
                      <a:pt x="23" y="141"/>
                    </a:lnTo>
                    <a:lnTo>
                      <a:pt x="19" y="138"/>
                    </a:lnTo>
                    <a:lnTo>
                      <a:pt x="19" y="136"/>
                    </a:lnTo>
                    <a:lnTo>
                      <a:pt x="19" y="133"/>
                    </a:lnTo>
                    <a:lnTo>
                      <a:pt x="19" y="131"/>
                    </a:lnTo>
                    <a:lnTo>
                      <a:pt x="19" y="128"/>
                    </a:lnTo>
                    <a:lnTo>
                      <a:pt x="17" y="126"/>
                    </a:lnTo>
                    <a:lnTo>
                      <a:pt x="16" y="121"/>
                    </a:lnTo>
                    <a:lnTo>
                      <a:pt x="16" y="114"/>
                    </a:lnTo>
                    <a:lnTo>
                      <a:pt x="16" y="112"/>
                    </a:lnTo>
                    <a:lnTo>
                      <a:pt x="14" y="109"/>
                    </a:lnTo>
                    <a:lnTo>
                      <a:pt x="14" y="107"/>
                    </a:lnTo>
                    <a:lnTo>
                      <a:pt x="14" y="104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3" y="83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5" y="78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3"/>
                    </a:lnTo>
                    <a:lnTo>
                      <a:pt x="48" y="73"/>
                    </a:lnTo>
                    <a:lnTo>
                      <a:pt x="52" y="71"/>
                    </a:lnTo>
                    <a:lnTo>
                      <a:pt x="53" y="71"/>
                    </a:lnTo>
                    <a:lnTo>
                      <a:pt x="57" y="71"/>
                    </a:lnTo>
                    <a:lnTo>
                      <a:pt x="57" y="71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2" y="73"/>
                    </a:lnTo>
                    <a:lnTo>
                      <a:pt x="60" y="73"/>
                    </a:lnTo>
                    <a:lnTo>
                      <a:pt x="60" y="71"/>
                    </a:lnTo>
                    <a:lnTo>
                      <a:pt x="60" y="70"/>
                    </a:lnTo>
                    <a:lnTo>
                      <a:pt x="60" y="68"/>
                    </a:lnTo>
                    <a:lnTo>
                      <a:pt x="62" y="66"/>
                    </a:lnTo>
                    <a:lnTo>
                      <a:pt x="67" y="65"/>
                    </a:lnTo>
                    <a:lnTo>
                      <a:pt x="70" y="61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4" y="65"/>
                    </a:lnTo>
                    <a:lnTo>
                      <a:pt x="76" y="63"/>
                    </a:lnTo>
                    <a:lnTo>
                      <a:pt x="76" y="63"/>
                    </a:lnTo>
                    <a:lnTo>
                      <a:pt x="74" y="61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6" y="58"/>
                    </a:lnTo>
                    <a:lnTo>
                      <a:pt x="77" y="54"/>
                    </a:lnTo>
                    <a:lnTo>
                      <a:pt x="79" y="53"/>
                    </a:lnTo>
                    <a:lnTo>
                      <a:pt x="79" y="51"/>
                    </a:lnTo>
                    <a:lnTo>
                      <a:pt x="81" y="51"/>
                    </a:lnTo>
                    <a:lnTo>
                      <a:pt x="81" y="51"/>
                    </a:lnTo>
                    <a:lnTo>
                      <a:pt x="82" y="51"/>
                    </a:lnTo>
                    <a:lnTo>
                      <a:pt x="82" y="53"/>
                    </a:lnTo>
                    <a:lnTo>
                      <a:pt x="82" y="54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4" y="54"/>
                    </a:lnTo>
                    <a:lnTo>
                      <a:pt x="86" y="51"/>
                    </a:lnTo>
                    <a:lnTo>
                      <a:pt x="86" y="49"/>
                    </a:lnTo>
                    <a:lnTo>
                      <a:pt x="88" y="49"/>
                    </a:lnTo>
                    <a:lnTo>
                      <a:pt x="89" y="49"/>
                    </a:lnTo>
                    <a:lnTo>
                      <a:pt x="91" y="49"/>
                    </a:lnTo>
                    <a:lnTo>
                      <a:pt x="88" y="48"/>
                    </a:lnTo>
                    <a:lnTo>
                      <a:pt x="88" y="44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89" y="34"/>
                    </a:lnTo>
                    <a:lnTo>
                      <a:pt x="89" y="32"/>
                    </a:lnTo>
                    <a:lnTo>
                      <a:pt x="89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8" y="29"/>
                    </a:lnTo>
                    <a:lnTo>
                      <a:pt x="100" y="27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6" y="22"/>
                    </a:lnTo>
                    <a:lnTo>
                      <a:pt x="110" y="15"/>
                    </a:lnTo>
                    <a:lnTo>
                      <a:pt x="110" y="13"/>
                    </a:lnTo>
                    <a:lnTo>
                      <a:pt x="108" y="12"/>
                    </a:lnTo>
                    <a:lnTo>
                      <a:pt x="108" y="10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12" y="3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2" y="7"/>
                    </a:lnTo>
                    <a:close/>
                    <a:moveTo>
                      <a:pt x="98" y="24"/>
                    </a:moveTo>
                    <a:lnTo>
                      <a:pt x="98" y="25"/>
                    </a:lnTo>
                    <a:lnTo>
                      <a:pt x="96" y="24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0"/>
                    </a:lnTo>
                    <a:lnTo>
                      <a:pt x="98" y="20"/>
                    </a:lnTo>
                    <a:lnTo>
                      <a:pt x="98" y="24"/>
                    </a:lnTo>
                    <a:lnTo>
                      <a:pt x="98" y="24"/>
                    </a:lnTo>
                    <a:lnTo>
                      <a:pt x="98" y="24"/>
                    </a:lnTo>
                    <a:close/>
                    <a:moveTo>
                      <a:pt x="129" y="94"/>
                    </a:moveTo>
                    <a:lnTo>
                      <a:pt x="127" y="97"/>
                    </a:lnTo>
                    <a:lnTo>
                      <a:pt x="127" y="95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29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47"/>
              <p:cNvSpPr>
                <a:spLocks/>
              </p:cNvSpPr>
              <p:nvPr/>
            </p:nvSpPr>
            <p:spPr bwMode="auto">
              <a:xfrm>
                <a:off x="3991" y="2127"/>
                <a:ext cx="36" cy="42"/>
              </a:xfrm>
              <a:custGeom>
                <a:avLst/>
                <a:gdLst>
                  <a:gd name="T0" fmla="*/ 13 w 36"/>
                  <a:gd name="T1" fmla="*/ 0 h 42"/>
                  <a:gd name="T2" fmla="*/ 13 w 36"/>
                  <a:gd name="T3" fmla="*/ 1 h 42"/>
                  <a:gd name="T4" fmla="*/ 18 w 36"/>
                  <a:gd name="T5" fmla="*/ 5 h 42"/>
                  <a:gd name="T6" fmla="*/ 22 w 36"/>
                  <a:gd name="T7" fmla="*/ 8 h 42"/>
                  <a:gd name="T8" fmla="*/ 25 w 36"/>
                  <a:gd name="T9" fmla="*/ 10 h 42"/>
                  <a:gd name="T10" fmla="*/ 27 w 36"/>
                  <a:gd name="T11" fmla="*/ 12 h 42"/>
                  <a:gd name="T12" fmla="*/ 34 w 36"/>
                  <a:gd name="T13" fmla="*/ 15 h 42"/>
                  <a:gd name="T14" fmla="*/ 36 w 36"/>
                  <a:gd name="T15" fmla="*/ 17 h 42"/>
                  <a:gd name="T16" fmla="*/ 34 w 36"/>
                  <a:gd name="T17" fmla="*/ 19 h 42"/>
                  <a:gd name="T18" fmla="*/ 32 w 36"/>
                  <a:gd name="T19" fmla="*/ 20 h 42"/>
                  <a:gd name="T20" fmla="*/ 29 w 36"/>
                  <a:gd name="T21" fmla="*/ 20 h 42"/>
                  <a:gd name="T22" fmla="*/ 30 w 36"/>
                  <a:gd name="T23" fmla="*/ 24 h 42"/>
                  <a:gd name="T24" fmla="*/ 30 w 36"/>
                  <a:gd name="T25" fmla="*/ 25 h 42"/>
                  <a:gd name="T26" fmla="*/ 27 w 36"/>
                  <a:gd name="T27" fmla="*/ 27 h 42"/>
                  <a:gd name="T28" fmla="*/ 25 w 36"/>
                  <a:gd name="T29" fmla="*/ 27 h 42"/>
                  <a:gd name="T30" fmla="*/ 24 w 36"/>
                  <a:gd name="T31" fmla="*/ 25 h 42"/>
                  <a:gd name="T32" fmla="*/ 24 w 36"/>
                  <a:gd name="T33" fmla="*/ 24 h 42"/>
                  <a:gd name="T34" fmla="*/ 22 w 36"/>
                  <a:gd name="T35" fmla="*/ 24 h 42"/>
                  <a:gd name="T36" fmla="*/ 20 w 36"/>
                  <a:gd name="T37" fmla="*/ 27 h 42"/>
                  <a:gd name="T38" fmla="*/ 17 w 36"/>
                  <a:gd name="T39" fmla="*/ 30 h 42"/>
                  <a:gd name="T40" fmla="*/ 15 w 36"/>
                  <a:gd name="T41" fmla="*/ 36 h 42"/>
                  <a:gd name="T42" fmla="*/ 17 w 36"/>
                  <a:gd name="T43" fmla="*/ 37 h 42"/>
                  <a:gd name="T44" fmla="*/ 17 w 36"/>
                  <a:gd name="T45" fmla="*/ 39 h 42"/>
                  <a:gd name="T46" fmla="*/ 17 w 36"/>
                  <a:gd name="T47" fmla="*/ 42 h 42"/>
                  <a:gd name="T48" fmla="*/ 12 w 36"/>
                  <a:gd name="T49" fmla="*/ 37 h 42"/>
                  <a:gd name="T50" fmla="*/ 3 w 36"/>
                  <a:gd name="T51" fmla="*/ 30 h 42"/>
                  <a:gd name="T52" fmla="*/ 3 w 36"/>
                  <a:gd name="T53" fmla="*/ 29 h 42"/>
                  <a:gd name="T54" fmla="*/ 1 w 36"/>
                  <a:gd name="T55" fmla="*/ 29 h 42"/>
                  <a:gd name="T56" fmla="*/ 0 w 36"/>
                  <a:gd name="T57" fmla="*/ 29 h 42"/>
                  <a:gd name="T58" fmla="*/ 0 w 36"/>
                  <a:gd name="T59" fmla="*/ 25 h 42"/>
                  <a:gd name="T60" fmla="*/ 0 w 36"/>
                  <a:gd name="T61" fmla="*/ 25 h 42"/>
                  <a:gd name="T62" fmla="*/ 1 w 36"/>
                  <a:gd name="T63" fmla="*/ 24 h 42"/>
                  <a:gd name="T64" fmla="*/ 1 w 36"/>
                  <a:gd name="T65" fmla="*/ 22 h 42"/>
                  <a:gd name="T66" fmla="*/ 0 w 36"/>
                  <a:gd name="T67" fmla="*/ 17 h 42"/>
                  <a:gd name="T68" fmla="*/ 0 w 36"/>
                  <a:gd name="T69" fmla="*/ 13 h 42"/>
                  <a:gd name="T70" fmla="*/ 3 w 36"/>
                  <a:gd name="T71" fmla="*/ 13 h 42"/>
                  <a:gd name="T72" fmla="*/ 3 w 36"/>
                  <a:gd name="T73" fmla="*/ 10 h 42"/>
                  <a:gd name="T74" fmla="*/ 3 w 36"/>
                  <a:gd name="T75" fmla="*/ 8 h 42"/>
                  <a:gd name="T76" fmla="*/ 6 w 36"/>
                  <a:gd name="T77" fmla="*/ 5 h 42"/>
                  <a:gd name="T78" fmla="*/ 8 w 36"/>
                  <a:gd name="T79" fmla="*/ 5 h 42"/>
                  <a:gd name="T80" fmla="*/ 10 w 36"/>
                  <a:gd name="T81" fmla="*/ 7 h 42"/>
                  <a:gd name="T82" fmla="*/ 10 w 36"/>
                  <a:gd name="T83" fmla="*/ 1 h 42"/>
                  <a:gd name="T84" fmla="*/ 8 w 36"/>
                  <a:gd name="T85" fmla="*/ 0 h 42"/>
                  <a:gd name="T86" fmla="*/ 10 w 36"/>
                  <a:gd name="T87" fmla="*/ 0 h 42"/>
                  <a:gd name="T88" fmla="*/ 12 w 36"/>
                  <a:gd name="T89" fmla="*/ 0 h 42"/>
                  <a:gd name="T90" fmla="*/ 13 w 36"/>
                  <a:gd name="T9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" h="42">
                    <a:moveTo>
                      <a:pt x="13" y="0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7" y="42"/>
                    </a:lnTo>
                    <a:lnTo>
                      <a:pt x="13" y="41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48"/>
              <p:cNvSpPr>
                <a:spLocks/>
              </p:cNvSpPr>
              <p:nvPr/>
            </p:nvSpPr>
            <p:spPr bwMode="auto">
              <a:xfrm>
                <a:off x="2423" y="269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49"/>
              <p:cNvSpPr>
                <a:spLocks noEditPoints="1"/>
              </p:cNvSpPr>
              <p:nvPr/>
            </p:nvSpPr>
            <p:spPr bwMode="auto">
              <a:xfrm>
                <a:off x="6841" y="2834"/>
                <a:ext cx="95" cy="104"/>
              </a:xfrm>
              <a:custGeom>
                <a:avLst/>
                <a:gdLst>
                  <a:gd name="T0" fmla="*/ 0 w 95"/>
                  <a:gd name="T1" fmla="*/ 2 h 104"/>
                  <a:gd name="T2" fmla="*/ 0 w 95"/>
                  <a:gd name="T3" fmla="*/ 2 h 104"/>
                  <a:gd name="T4" fmla="*/ 0 w 95"/>
                  <a:gd name="T5" fmla="*/ 2 h 104"/>
                  <a:gd name="T6" fmla="*/ 0 w 95"/>
                  <a:gd name="T7" fmla="*/ 2 h 104"/>
                  <a:gd name="T8" fmla="*/ 0 w 95"/>
                  <a:gd name="T9" fmla="*/ 0 h 104"/>
                  <a:gd name="T10" fmla="*/ 0 w 95"/>
                  <a:gd name="T11" fmla="*/ 2 h 104"/>
                  <a:gd name="T12" fmla="*/ 0 w 95"/>
                  <a:gd name="T13" fmla="*/ 2 h 104"/>
                  <a:gd name="T14" fmla="*/ 0 w 95"/>
                  <a:gd name="T15" fmla="*/ 2 h 104"/>
                  <a:gd name="T16" fmla="*/ 38 w 95"/>
                  <a:gd name="T17" fmla="*/ 75 h 104"/>
                  <a:gd name="T18" fmla="*/ 38 w 95"/>
                  <a:gd name="T19" fmla="*/ 75 h 104"/>
                  <a:gd name="T20" fmla="*/ 36 w 95"/>
                  <a:gd name="T21" fmla="*/ 75 h 104"/>
                  <a:gd name="T22" fmla="*/ 35 w 95"/>
                  <a:gd name="T23" fmla="*/ 75 h 104"/>
                  <a:gd name="T24" fmla="*/ 35 w 95"/>
                  <a:gd name="T25" fmla="*/ 75 h 104"/>
                  <a:gd name="T26" fmla="*/ 36 w 95"/>
                  <a:gd name="T27" fmla="*/ 75 h 104"/>
                  <a:gd name="T28" fmla="*/ 38 w 95"/>
                  <a:gd name="T29" fmla="*/ 75 h 104"/>
                  <a:gd name="T30" fmla="*/ 38 w 95"/>
                  <a:gd name="T31" fmla="*/ 75 h 104"/>
                  <a:gd name="T32" fmla="*/ 81 w 95"/>
                  <a:gd name="T33" fmla="*/ 79 h 104"/>
                  <a:gd name="T34" fmla="*/ 84 w 95"/>
                  <a:gd name="T35" fmla="*/ 80 h 104"/>
                  <a:gd name="T36" fmla="*/ 88 w 95"/>
                  <a:gd name="T37" fmla="*/ 79 h 104"/>
                  <a:gd name="T38" fmla="*/ 86 w 95"/>
                  <a:gd name="T39" fmla="*/ 80 h 104"/>
                  <a:gd name="T40" fmla="*/ 86 w 95"/>
                  <a:gd name="T41" fmla="*/ 80 h 104"/>
                  <a:gd name="T42" fmla="*/ 84 w 95"/>
                  <a:gd name="T43" fmla="*/ 80 h 104"/>
                  <a:gd name="T44" fmla="*/ 84 w 95"/>
                  <a:gd name="T45" fmla="*/ 80 h 104"/>
                  <a:gd name="T46" fmla="*/ 83 w 95"/>
                  <a:gd name="T47" fmla="*/ 80 h 104"/>
                  <a:gd name="T48" fmla="*/ 81 w 95"/>
                  <a:gd name="T49" fmla="*/ 79 h 104"/>
                  <a:gd name="T50" fmla="*/ 81 w 95"/>
                  <a:gd name="T51" fmla="*/ 79 h 104"/>
                  <a:gd name="T52" fmla="*/ 81 w 95"/>
                  <a:gd name="T53" fmla="*/ 79 h 104"/>
                  <a:gd name="T54" fmla="*/ 81 w 95"/>
                  <a:gd name="T55" fmla="*/ 79 h 104"/>
                  <a:gd name="T56" fmla="*/ 81 w 95"/>
                  <a:gd name="T57" fmla="*/ 79 h 104"/>
                  <a:gd name="T58" fmla="*/ 91 w 95"/>
                  <a:gd name="T59" fmla="*/ 80 h 104"/>
                  <a:gd name="T60" fmla="*/ 91 w 95"/>
                  <a:gd name="T61" fmla="*/ 80 h 104"/>
                  <a:gd name="T62" fmla="*/ 93 w 95"/>
                  <a:gd name="T63" fmla="*/ 80 h 104"/>
                  <a:gd name="T64" fmla="*/ 95 w 95"/>
                  <a:gd name="T65" fmla="*/ 82 h 104"/>
                  <a:gd name="T66" fmla="*/ 93 w 95"/>
                  <a:gd name="T67" fmla="*/ 82 h 104"/>
                  <a:gd name="T68" fmla="*/ 93 w 95"/>
                  <a:gd name="T69" fmla="*/ 82 h 104"/>
                  <a:gd name="T70" fmla="*/ 93 w 95"/>
                  <a:gd name="T71" fmla="*/ 80 h 104"/>
                  <a:gd name="T72" fmla="*/ 91 w 95"/>
                  <a:gd name="T73" fmla="*/ 82 h 104"/>
                  <a:gd name="T74" fmla="*/ 91 w 95"/>
                  <a:gd name="T75" fmla="*/ 80 h 104"/>
                  <a:gd name="T76" fmla="*/ 91 w 95"/>
                  <a:gd name="T77" fmla="*/ 80 h 104"/>
                  <a:gd name="T78" fmla="*/ 91 w 95"/>
                  <a:gd name="T79" fmla="*/ 80 h 104"/>
                  <a:gd name="T80" fmla="*/ 54 w 95"/>
                  <a:gd name="T81" fmla="*/ 104 h 104"/>
                  <a:gd name="T82" fmla="*/ 54 w 95"/>
                  <a:gd name="T83" fmla="*/ 104 h 104"/>
                  <a:gd name="T84" fmla="*/ 52 w 95"/>
                  <a:gd name="T85" fmla="*/ 104 h 104"/>
                  <a:gd name="T86" fmla="*/ 54 w 95"/>
                  <a:gd name="T87" fmla="*/ 104 h 104"/>
                  <a:gd name="T88" fmla="*/ 54 w 95"/>
                  <a:gd name="T89" fmla="*/ 102 h 104"/>
                  <a:gd name="T90" fmla="*/ 54 w 95"/>
                  <a:gd name="T91" fmla="*/ 101 h 104"/>
                  <a:gd name="T92" fmla="*/ 55 w 95"/>
                  <a:gd name="T93" fmla="*/ 101 h 104"/>
                  <a:gd name="T94" fmla="*/ 55 w 95"/>
                  <a:gd name="T95" fmla="*/ 101 h 104"/>
                  <a:gd name="T96" fmla="*/ 55 w 95"/>
                  <a:gd name="T97" fmla="*/ 101 h 104"/>
                  <a:gd name="T98" fmla="*/ 54 w 95"/>
                  <a:gd name="T99" fmla="*/ 102 h 104"/>
                  <a:gd name="T100" fmla="*/ 54 w 95"/>
                  <a:gd name="T101" fmla="*/ 104 h 104"/>
                  <a:gd name="T102" fmla="*/ 54 w 95"/>
                  <a:gd name="T10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" h="10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38" y="75"/>
                    </a:moveTo>
                    <a:lnTo>
                      <a:pt x="38" y="75"/>
                    </a:lnTo>
                    <a:lnTo>
                      <a:pt x="36" y="75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6" y="75"/>
                    </a:lnTo>
                    <a:lnTo>
                      <a:pt x="38" y="75"/>
                    </a:lnTo>
                    <a:lnTo>
                      <a:pt x="38" y="75"/>
                    </a:lnTo>
                    <a:close/>
                    <a:moveTo>
                      <a:pt x="81" y="79"/>
                    </a:moveTo>
                    <a:lnTo>
                      <a:pt x="84" y="80"/>
                    </a:lnTo>
                    <a:lnTo>
                      <a:pt x="88" y="79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1" y="79"/>
                    </a:lnTo>
                    <a:lnTo>
                      <a:pt x="81" y="79"/>
                    </a:lnTo>
                    <a:lnTo>
                      <a:pt x="81" y="79"/>
                    </a:lnTo>
                    <a:lnTo>
                      <a:pt x="81" y="79"/>
                    </a:lnTo>
                    <a:lnTo>
                      <a:pt x="81" y="79"/>
                    </a:lnTo>
                    <a:close/>
                    <a:moveTo>
                      <a:pt x="91" y="80"/>
                    </a:moveTo>
                    <a:lnTo>
                      <a:pt x="91" y="80"/>
                    </a:lnTo>
                    <a:lnTo>
                      <a:pt x="93" y="80"/>
                    </a:lnTo>
                    <a:lnTo>
                      <a:pt x="95" y="82"/>
                    </a:lnTo>
                    <a:lnTo>
                      <a:pt x="93" y="82"/>
                    </a:lnTo>
                    <a:lnTo>
                      <a:pt x="93" y="82"/>
                    </a:lnTo>
                    <a:lnTo>
                      <a:pt x="93" y="80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1" y="80"/>
                    </a:lnTo>
                    <a:lnTo>
                      <a:pt x="91" y="80"/>
                    </a:lnTo>
                    <a:close/>
                    <a:moveTo>
                      <a:pt x="54" y="104"/>
                    </a:moveTo>
                    <a:lnTo>
                      <a:pt x="54" y="104"/>
                    </a:lnTo>
                    <a:lnTo>
                      <a:pt x="52" y="104"/>
                    </a:lnTo>
                    <a:lnTo>
                      <a:pt x="54" y="104"/>
                    </a:lnTo>
                    <a:lnTo>
                      <a:pt x="54" y="102"/>
                    </a:lnTo>
                    <a:lnTo>
                      <a:pt x="54" y="101"/>
                    </a:lnTo>
                    <a:lnTo>
                      <a:pt x="55" y="101"/>
                    </a:lnTo>
                    <a:lnTo>
                      <a:pt x="55" y="101"/>
                    </a:lnTo>
                    <a:lnTo>
                      <a:pt x="55" y="101"/>
                    </a:lnTo>
                    <a:lnTo>
                      <a:pt x="54" y="102"/>
                    </a:lnTo>
                    <a:lnTo>
                      <a:pt x="54" y="104"/>
                    </a:lnTo>
                    <a:lnTo>
                      <a:pt x="54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50"/>
              <p:cNvSpPr>
                <a:spLocks/>
              </p:cNvSpPr>
              <p:nvPr/>
            </p:nvSpPr>
            <p:spPr bwMode="auto">
              <a:xfrm>
                <a:off x="4028" y="2157"/>
                <a:ext cx="50" cy="38"/>
              </a:xfrm>
              <a:custGeom>
                <a:avLst/>
                <a:gdLst>
                  <a:gd name="T0" fmla="*/ 40 w 50"/>
                  <a:gd name="T1" fmla="*/ 6 h 38"/>
                  <a:gd name="T2" fmla="*/ 43 w 50"/>
                  <a:gd name="T3" fmla="*/ 7 h 38"/>
                  <a:gd name="T4" fmla="*/ 46 w 50"/>
                  <a:gd name="T5" fmla="*/ 9 h 38"/>
                  <a:gd name="T6" fmla="*/ 48 w 50"/>
                  <a:gd name="T7" fmla="*/ 16 h 38"/>
                  <a:gd name="T8" fmla="*/ 50 w 50"/>
                  <a:gd name="T9" fmla="*/ 16 h 38"/>
                  <a:gd name="T10" fmla="*/ 48 w 50"/>
                  <a:gd name="T11" fmla="*/ 19 h 38"/>
                  <a:gd name="T12" fmla="*/ 48 w 50"/>
                  <a:gd name="T13" fmla="*/ 26 h 38"/>
                  <a:gd name="T14" fmla="*/ 45 w 50"/>
                  <a:gd name="T15" fmla="*/ 26 h 38"/>
                  <a:gd name="T16" fmla="*/ 45 w 50"/>
                  <a:gd name="T17" fmla="*/ 31 h 38"/>
                  <a:gd name="T18" fmla="*/ 40 w 50"/>
                  <a:gd name="T19" fmla="*/ 31 h 38"/>
                  <a:gd name="T20" fmla="*/ 34 w 50"/>
                  <a:gd name="T21" fmla="*/ 31 h 38"/>
                  <a:gd name="T22" fmla="*/ 33 w 50"/>
                  <a:gd name="T23" fmla="*/ 31 h 38"/>
                  <a:gd name="T24" fmla="*/ 29 w 50"/>
                  <a:gd name="T25" fmla="*/ 33 h 38"/>
                  <a:gd name="T26" fmla="*/ 22 w 50"/>
                  <a:gd name="T27" fmla="*/ 38 h 38"/>
                  <a:gd name="T28" fmla="*/ 19 w 50"/>
                  <a:gd name="T29" fmla="*/ 38 h 38"/>
                  <a:gd name="T30" fmla="*/ 17 w 50"/>
                  <a:gd name="T31" fmla="*/ 38 h 38"/>
                  <a:gd name="T32" fmla="*/ 12 w 50"/>
                  <a:gd name="T33" fmla="*/ 38 h 38"/>
                  <a:gd name="T34" fmla="*/ 10 w 50"/>
                  <a:gd name="T35" fmla="*/ 38 h 38"/>
                  <a:gd name="T36" fmla="*/ 9 w 50"/>
                  <a:gd name="T37" fmla="*/ 36 h 38"/>
                  <a:gd name="T38" fmla="*/ 5 w 50"/>
                  <a:gd name="T39" fmla="*/ 36 h 38"/>
                  <a:gd name="T40" fmla="*/ 4 w 50"/>
                  <a:gd name="T41" fmla="*/ 33 h 38"/>
                  <a:gd name="T42" fmla="*/ 2 w 50"/>
                  <a:gd name="T43" fmla="*/ 28 h 38"/>
                  <a:gd name="T44" fmla="*/ 2 w 50"/>
                  <a:gd name="T45" fmla="*/ 24 h 38"/>
                  <a:gd name="T46" fmla="*/ 0 w 50"/>
                  <a:gd name="T47" fmla="*/ 21 h 38"/>
                  <a:gd name="T48" fmla="*/ 2 w 50"/>
                  <a:gd name="T49" fmla="*/ 19 h 38"/>
                  <a:gd name="T50" fmla="*/ 2 w 50"/>
                  <a:gd name="T51" fmla="*/ 12 h 38"/>
                  <a:gd name="T52" fmla="*/ 4 w 50"/>
                  <a:gd name="T53" fmla="*/ 12 h 38"/>
                  <a:gd name="T54" fmla="*/ 5 w 50"/>
                  <a:gd name="T55" fmla="*/ 12 h 38"/>
                  <a:gd name="T56" fmla="*/ 7 w 50"/>
                  <a:gd name="T57" fmla="*/ 9 h 38"/>
                  <a:gd name="T58" fmla="*/ 12 w 50"/>
                  <a:gd name="T59" fmla="*/ 6 h 38"/>
                  <a:gd name="T60" fmla="*/ 16 w 50"/>
                  <a:gd name="T61" fmla="*/ 6 h 38"/>
                  <a:gd name="T62" fmla="*/ 17 w 50"/>
                  <a:gd name="T63" fmla="*/ 7 h 38"/>
                  <a:gd name="T64" fmla="*/ 17 w 50"/>
                  <a:gd name="T65" fmla="*/ 4 h 38"/>
                  <a:gd name="T66" fmla="*/ 22 w 50"/>
                  <a:gd name="T67" fmla="*/ 4 h 38"/>
                  <a:gd name="T68" fmla="*/ 22 w 50"/>
                  <a:gd name="T69" fmla="*/ 4 h 38"/>
                  <a:gd name="T70" fmla="*/ 26 w 50"/>
                  <a:gd name="T71" fmla="*/ 2 h 38"/>
                  <a:gd name="T72" fmla="*/ 28 w 50"/>
                  <a:gd name="T73" fmla="*/ 0 h 38"/>
                  <a:gd name="T74" fmla="*/ 31 w 50"/>
                  <a:gd name="T75" fmla="*/ 2 h 38"/>
                  <a:gd name="T76" fmla="*/ 34 w 50"/>
                  <a:gd name="T77" fmla="*/ 0 h 38"/>
                  <a:gd name="T78" fmla="*/ 36 w 50"/>
                  <a:gd name="T7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" h="38">
                    <a:moveTo>
                      <a:pt x="36" y="2"/>
                    </a:moveTo>
                    <a:lnTo>
                      <a:pt x="40" y="6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48" y="19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5" y="26"/>
                    </a:lnTo>
                    <a:lnTo>
                      <a:pt x="45" y="28"/>
                    </a:lnTo>
                    <a:lnTo>
                      <a:pt x="45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6" y="36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9" y="36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51"/>
              <p:cNvSpPr>
                <a:spLocks/>
              </p:cNvSpPr>
              <p:nvPr/>
            </p:nvSpPr>
            <p:spPr bwMode="auto">
              <a:xfrm>
                <a:off x="3400" y="2558"/>
                <a:ext cx="317" cy="297"/>
              </a:xfrm>
              <a:custGeom>
                <a:avLst/>
                <a:gdLst>
                  <a:gd name="T0" fmla="*/ 317 w 317"/>
                  <a:gd name="T1" fmla="*/ 157 h 297"/>
                  <a:gd name="T2" fmla="*/ 312 w 317"/>
                  <a:gd name="T3" fmla="*/ 184 h 297"/>
                  <a:gd name="T4" fmla="*/ 303 w 317"/>
                  <a:gd name="T5" fmla="*/ 194 h 297"/>
                  <a:gd name="T6" fmla="*/ 276 w 317"/>
                  <a:gd name="T7" fmla="*/ 196 h 297"/>
                  <a:gd name="T8" fmla="*/ 243 w 317"/>
                  <a:gd name="T9" fmla="*/ 203 h 297"/>
                  <a:gd name="T10" fmla="*/ 226 w 317"/>
                  <a:gd name="T11" fmla="*/ 201 h 297"/>
                  <a:gd name="T12" fmla="*/ 207 w 317"/>
                  <a:gd name="T13" fmla="*/ 210 h 297"/>
                  <a:gd name="T14" fmla="*/ 188 w 317"/>
                  <a:gd name="T15" fmla="*/ 217 h 297"/>
                  <a:gd name="T16" fmla="*/ 178 w 317"/>
                  <a:gd name="T17" fmla="*/ 228 h 297"/>
                  <a:gd name="T18" fmla="*/ 170 w 317"/>
                  <a:gd name="T19" fmla="*/ 237 h 297"/>
                  <a:gd name="T20" fmla="*/ 154 w 317"/>
                  <a:gd name="T21" fmla="*/ 237 h 297"/>
                  <a:gd name="T22" fmla="*/ 151 w 317"/>
                  <a:gd name="T23" fmla="*/ 249 h 297"/>
                  <a:gd name="T24" fmla="*/ 146 w 317"/>
                  <a:gd name="T25" fmla="*/ 259 h 297"/>
                  <a:gd name="T26" fmla="*/ 134 w 317"/>
                  <a:gd name="T27" fmla="*/ 268 h 297"/>
                  <a:gd name="T28" fmla="*/ 130 w 317"/>
                  <a:gd name="T29" fmla="*/ 280 h 297"/>
                  <a:gd name="T30" fmla="*/ 127 w 317"/>
                  <a:gd name="T31" fmla="*/ 292 h 297"/>
                  <a:gd name="T32" fmla="*/ 117 w 317"/>
                  <a:gd name="T33" fmla="*/ 295 h 297"/>
                  <a:gd name="T34" fmla="*/ 117 w 317"/>
                  <a:gd name="T35" fmla="*/ 288 h 297"/>
                  <a:gd name="T36" fmla="*/ 111 w 317"/>
                  <a:gd name="T37" fmla="*/ 288 h 297"/>
                  <a:gd name="T38" fmla="*/ 106 w 317"/>
                  <a:gd name="T39" fmla="*/ 293 h 297"/>
                  <a:gd name="T40" fmla="*/ 101 w 317"/>
                  <a:gd name="T41" fmla="*/ 297 h 297"/>
                  <a:gd name="T42" fmla="*/ 93 w 317"/>
                  <a:gd name="T43" fmla="*/ 293 h 297"/>
                  <a:gd name="T44" fmla="*/ 84 w 317"/>
                  <a:gd name="T45" fmla="*/ 297 h 297"/>
                  <a:gd name="T46" fmla="*/ 75 w 317"/>
                  <a:gd name="T47" fmla="*/ 288 h 297"/>
                  <a:gd name="T48" fmla="*/ 70 w 317"/>
                  <a:gd name="T49" fmla="*/ 280 h 297"/>
                  <a:gd name="T50" fmla="*/ 74 w 317"/>
                  <a:gd name="T51" fmla="*/ 274 h 297"/>
                  <a:gd name="T52" fmla="*/ 69 w 317"/>
                  <a:gd name="T53" fmla="*/ 268 h 297"/>
                  <a:gd name="T54" fmla="*/ 64 w 317"/>
                  <a:gd name="T55" fmla="*/ 254 h 297"/>
                  <a:gd name="T56" fmla="*/ 57 w 317"/>
                  <a:gd name="T57" fmla="*/ 254 h 297"/>
                  <a:gd name="T58" fmla="*/ 50 w 317"/>
                  <a:gd name="T59" fmla="*/ 261 h 297"/>
                  <a:gd name="T60" fmla="*/ 34 w 317"/>
                  <a:gd name="T61" fmla="*/ 257 h 297"/>
                  <a:gd name="T62" fmla="*/ 28 w 317"/>
                  <a:gd name="T63" fmla="*/ 261 h 297"/>
                  <a:gd name="T64" fmla="*/ 19 w 317"/>
                  <a:gd name="T65" fmla="*/ 261 h 297"/>
                  <a:gd name="T66" fmla="*/ 17 w 317"/>
                  <a:gd name="T67" fmla="*/ 252 h 297"/>
                  <a:gd name="T68" fmla="*/ 16 w 317"/>
                  <a:gd name="T69" fmla="*/ 240 h 297"/>
                  <a:gd name="T70" fmla="*/ 9 w 317"/>
                  <a:gd name="T71" fmla="*/ 234 h 297"/>
                  <a:gd name="T72" fmla="*/ 4 w 317"/>
                  <a:gd name="T73" fmla="*/ 227 h 297"/>
                  <a:gd name="T74" fmla="*/ 4 w 317"/>
                  <a:gd name="T75" fmla="*/ 217 h 297"/>
                  <a:gd name="T76" fmla="*/ 4 w 317"/>
                  <a:gd name="T77" fmla="*/ 206 h 297"/>
                  <a:gd name="T78" fmla="*/ 12 w 317"/>
                  <a:gd name="T79" fmla="*/ 193 h 297"/>
                  <a:gd name="T80" fmla="*/ 26 w 317"/>
                  <a:gd name="T81" fmla="*/ 199 h 297"/>
                  <a:gd name="T82" fmla="*/ 40 w 317"/>
                  <a:gd name="T83" fmla="*/ 194 h 297"/>
                  <a:gd name="T84" fmla="*/ 55 w 317"/>
                  <a:gd name="T85" fmla="*/ 189 h 297"/>
                  <a:gd name="T86" fmla="*/ 70 w 317"/>
                  <a:gd name="T87" fmla="*/ 193 h 297"/>
                  <a:gd name="T88" fmla="*/ 103 w 317"/>
                  <a:gd name="T89" fmla="*/ 193 h 297"/>
                  <a:gd name="T90" fmla="*/ 130 w 317"/>
                  <a:gd name="T91" fmla="*/ 186 h 297"/>
                  <a:gd name="T92" fmla="*/ 125 w 317"/>
                  <a:gd name="T93" fmla="*/ 152 h 297"/>
                  <a:gd name="T94" fmla="*/ 122 w 317"/>
                  <a:gd name="T95" fmla="*/ 111 h 297"/>
                  <a:gd name="T96" fmla="*/ 117 w 317"/>
                  <a:gd name="T97" fmla="*/ 72 h 297"/>
                  <a:gd name="T98" fmla="*/ 111 w 317"/>
                  <a:gd name="T99" fmla="*/ 31 h 297"/>
                  <a:gd name="T100" fmla="*/ 122 w 317"/>
                  <a:gd name="T101" fmla="*/ 0 h 297"/>
                  <a:gd name="T102" fmla="*/ 173 w 317"/>
                  <a:gd name="T103" fmla="*/ 20 h 297"/>
                  <a:gd name="T104" fmla="*/ 223 w 317"/>
                  <a:gd name="T105" fmla="*/ 56 h 297"/>
                  <a:gd name="T106" fmla="*/ 259 w 317"/>
                  <a:gd name="T107" fmla="*/ 82 h 297"/>
                  <a:gd name="T108" fmla="*/ 269 w 317"/>
                  <a:gd name="T109" fmla="*/ 95 h 297"/>
                  <a:gd name="T110" fmla="*/ 288 w 317"/>
                  <a:gd name="T111" fmla="*/ 102 h 297"/>
                  <a:gd name="T112" fmla="*/ 298 w 317"/>
                  <a:gd name="T113" fmla="*/ 111 h 297"/>
                  <a:gd name="T114" fmla="*/ 295 w 317"/>
                  <a:gd name="T115" fmla="*/ 119 h 297"/>
                  <a:gd name="T116" fmla="*/ 307 w 317"/>
                  <a:gd name="T117" fmla="*/ 12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7" h="297">
                    <a:moveTo>
                      <a:pt x="317" y="119"/>
                    </a:moveTo>
                    <a:lnTo>
                      <a:pt x="317" y="123"/>
                    </a:lnTo>
                    <a:lnTo>
                      <a:pt x="317" y="128"/>
                    </a:lnTo>
                    <a:lnTo>
                      <a:pt x="317" y="135"/>
                    </a:lnTo>
                    <a:lnTo>
                      <a:pt x="317" y="140"/>
                    </a:lnTo>
                    <a:lnTo>
                      <a:pt x="317" y="147"/>
                    </a:lnTo>
                    <a:lnTo>
                      <a:pt x="317" y="152"/>
                    </a:lnTo>
                    <a:lnTo>
                      <a:pt x="317" y="157"/>
                    </a:lnTo>
                    <a:lnTo>
                      <a:pt x="317" y="162"/>
                    </a:lnTo>
                    <a:lnTo>
                      <a:pt x="317" y="164"/>
                    </a:lnTo>
                    <a:lnTo>
                      <a:pt x="317" y="167"/>
                    </a:lnTo>
                    <a:lnTo>
                      <a:pt x="317" y="170"/>
                    </a:lnTo>
                    <a:lnTo>
                      <a:pt x="315" y="176"/>
                    </a:lnTo>
                    <a:lnTo>
                      <a:pt x="313" y="179"/>
                    </a:lnTo>
                    <a:lnTo>
                      <a:pt x="312" y="182"/>
                    </a:lnTo>
                    <a:lnTo>
                      <a:pt x="312" y="184"/>
                    </a:lnTo>
                    <a:lnTo>
                      <a:pt x="310" y="184"/>
                    </a:lnTo>
                    <a:lnTo>
                      <a:pt x="310" y="186"/>
                    </a:lnTo>
                    <a:lnTo>
                      <a:pt x="310" y="188"/>
                    </a:lnTo>
                    <a:lnTo>
                      <a:pt x="310" y="188"/>
                    </a:lnTo>
                    <a:lnTo>
                      <a:pt x="308" y="189"/>
                    </a:lnTo>
                    <a:lnTo>
                      <a:pt x="307" y="189"/>
                    </a:lnTo>
                    <a:lnTo>
                      <a:pt x="303" y="193"/>
                    </a:lnTo>
                    <a:lnTo>
                      <a:pt x="303" y="194"/>
                    </a:lnTo>
                    <a:lnTo>
                      <a:pt x="300" y="194"/>
                    </a:lnTo>
                    <a:lnTo>
                      <a:pt x="295" y="194"/>
                    </a:lnTo>
                    <a:lnTo>
                      <a:pt x="295" y="194"/>
                    </a:lnTo>
                    <a:lnTo>
                      <a:pt x="293" y="194"/>
                    </a:lnTo>
                    <a:lnTo>
                      <a:pt x="293" y="196"/>
                    </a:lnTo>
                    <a:lnTo>
                      <a:pt x="288" y="196"/>
                    </a:lnTo>
                    <a:lnTo>
                      <a:pt x="283" y="196"/>
                    </a:lnTo>
                    <a:lnTo>
                      <a:pt x="276" y="196"/>
                    </a:lnTo>
                    <a:lnTo>
                      <a:pt x="271" y="196"/>
                    </a:lnTo>
                    <a:lnTo>
                      <a:pt x="265" y="196"/>
                    </a:lnTo>
                    <a:lnTo>
                      <a:pt x="260" y="196"/>
                    </a:lnTo>
                    <a:lnTo>
                      <a:pt x="257" y="199"/>
                    </a:lnTo>
                    <a:lnTo>
                      <a:pt x="253" y="203"/>
                    </a:lnTo>
                    <a:lnTo>
                      <a:pt x="253" y="203"/>
                    </a:lnTo>
                    <a:lnTo>
                      <a:pt x="250" y="203"/>
                    </a:lnTo>
                    <a:lnTo>
                      <a:pt x="243" y="203"/>
                    </a:lnTo>
                    <a:lnTo>
                      <a:pt x="241" y="203"/>
                    </a:lnTo>
                    <a:lnTo>
                      <a:pt x="240" y="203"/>
                    </a:lnTo>
                    <a:lnTo>
                      <a:pt x="240" y="205"/>
                    </a:lnTo>
                    <a:lnTo>
                      <a:pt x="236" y="203"/>
                    </a:lnTo>
                    <a:lnTo>
                      <a:pt x="231" y="201"/>
                    </a:lnTo>
                    <a:lnTo>
                      <a:pt x="228" y="201"/>
                    </a:lnTo>
                    <a:lnTo>
                      <a:pt x="228" y="201"/>
                    </a:lnTo>
                    <a:lnTo>
                      <a:pt x="226" y="201"/>
                    </a:lnTo>
                    <a:lnTo>
                      <a:pt x="226" y="201"/>
                    </a:lnTo>
                    <a:lnTo>
                      <a:pt x="223" y="201"/>
                    </a:lnTo>
                    <a:lnTo>
                      <a:pt x="221" y="201"/>
                    </a:lnTo>
                    <a:lnTo>
                      <a:pt x="218" y="203"/>
                    </a:lnTo>
                    <a:lnTo>
                      <a:pt x="216" y="205"/>
                    </a:lnTo>
                    <a:lnTo>
                      <a:pt x="216" y="206"/>
                    </a:lnTo>
                    <a:lnTo>
                      <a:pt x="212" y="206"/>
                    </a:lnTo>
                    <a:lnTo>
                      <a:pt x="207" y="210"/>
                    </a:lnTo>
                    <a:lnTo>
                      <a:pt x="204" y="211"/>
                    </a:lnTo>
                    <a:lnTo>
                      <a:pt x="204" y="211"/>
                    </a:lnTo>
                    <a:lnTo>
                      <a:pt x="202" y="213"/>
                    </a:lnTo>
                    <a:lnTo>
                      <a:pt x="199" y="213"/>
                    </a:lnTo>
                    <a:lnTo>
                      <a:pt x="197" y="213"/>
                    </a:lnTo>
                    <a:lnTo>
                      <a:pt x="195" y="218"/>
                    </a:lnTo>
                    <a:lnTo>
                      <a:pt x="195" y="218"/>
                    </a:lnTo>
                    <a:lnTo>
                      <a:pt x="188" y="217"/>
                    </a:lnTo>
                    <a:lnTo>
                      <a:pt x="187" y="217"/>
                    </a:lnTo>
                    <a:lnTo>
                      <a:pt x="187" y="218"/>
                    </a:lnTo>
                    <a:lnTo>
                      <a:pt x="182" y="220"/>
                    </a:lnTo>
                    <a:lnTo>
                      <a:pt x="180" y="223"/>
                    </a:lnTo>
                    <a:lnTo>
                      <a:pt x="180" y="227"/>
                    </a:lnTo>
                    <a:lnTo>
                      <a:pt x="180" y="227"/>
                    </a:lnTo>
                    <a:lnTo>
                      <a:pt x="180" y="228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76" y="228"/>
                    </a:lnTo>
                    <a:lnTo>
                      <a:pt x="175" y="228"/>
                    </a:lnTo>
                    <a:lnTo>
                      <a:pt x="173" y="228"/>
                    </a:lnTo>
                    <a:lnTo>
                      <a:pt x="173" y="230"/>
                    </a:lnTo>
                    <a:lnTo>
                      <a:pt x="173" y="234"/>
                    </a:lnTo>
                    <a:lnTo>
                      <a:pt x="173" y="235"/>
                    </a:lnTo>
                    <a:lnTo>
                      <a:pt x="170" y="237"/>
                    </a:lnTo>
                    <a:lnTo>
                      <a:pt x="170" y="237"/>
                    </a:lnTo>
                    <a:lnTo>
                      <a:pt x="168" y="239"/>
                    </a:lnTo>
                    <a:lnTo>
                      <a:pt x="166" y="237"/>
                    </a:lnTo>
                    <a:lnTo>
                      <a:pt x="161" y="234"/>
                    </a:lnTo>
                    <a:lnTo>
                      <a:pt x="159" y="234"/>
                    </a:lnTo>
                    <a:lnTo>
                      <a:pt x="158" y="234"/>
                    </a:lnTo>
                    <a:lnTo>
                      <a:pt x="156" y="235"/>
                    </a:lnTo>
                    <a:lnTo>
                      <a:pt x="154" y="237"/>
                    </a:lnTo>
                    <a:lnTo>
                      <a:pt x="154" y="237"/>
                    </a:lnTo>
                    <a:lnTo>
                      <a:pt x="153" y="239"/>
                    </a:lnTo>
                    <a:lnTo>
                      <a:pt x="153" y="240"/>
                    </a:lnTo>
                    <a:lnTo>
                      <a:pt x="154" y="242"/>
                    </a:lnTo>
                    <a:lnTo>
                      <a:pt x="154" y="244"/>
                    </a:lnTo>
                    <a:lnTo>
                      <a:pt x="154" y="245"/>
                    </a:lnTo>
                    <a:lnTo>
                      <a:pt x="149" y="247"/>
                    </a:lnTo>
                    <a:lnTo>
                      <a:pt x="151" y="249"/>
                    </a:lnTo>
                    <a:lnTo>
                      <a:pt x="151" y="249"/>
                    </a:lnTo>
                    <a:lnTo>
                      <a:pt x="151" y="251"/>
                    </a:lnTo>
                    <a:lnTo>
                      <a:pt x="151" y="254"/>
                    </a:lnTo>
                    <a:lnTo>
                      <a:pt x="149" y="256"/>
                    </a:lnTo>
                    <a:lnTo>
                      <a:pt x="149" y="256"/>
                    </a:lnTo>
                    <a:lnTo>
                      <a:pt x="147" y="257"/>
                    </a:lnTo>
                    <a:lnTo>
                      <a:pt x="147" y="259"/>
                    </a:lnTo>
                    <a:lnTo>
                      <a:pt x="146" y="259"/>
                    </a:lnTo>
                    <a:lnTo>
                      <a:pt x="144" y="261"/>
                    </a:lnTo>
                    <a:lnTo>
                      <a:pt x="141" y="261"/>
                    </a:lnTo>
                    <a:lnTo>
                      <a:pt x="137" y="261"/>
                    </a:lnTo>
                    <a:lnTo>
                      <a:pt x="137" y="263"/>
                    </a:lnTo>
                    <a:lnTo>
                      <a:pt x="135" y="263"/>
                    </a:lnTo>
                    <a:lnTo>
                      <a:pt x="134" y="264"/>
                    </a:lnTo>
                    <a:lnTo>
                      <a:pt x="134" y="266"/>
                    </a:lnTo>
                    <a:lnTo>
                      <a:pt x="134" y="268"/>
                    </a:lnTo>
                    <a:lnTo>
                      <a:pt x="134" y="268"/>
                    </a:lnTo>
                    <a:lnTo>
                      <a:pt x="135" y="269"/>
                    </a:lnTo>
                    <a:lnTo>
                      <a:pt x="135" y="269"/>
                    </a:lnTo>
                    <a:lnTo>
                      <a:pt x="135" y="273"/>
                    </a:lnTo>
                    <a:lnTo>
                      <a:pt x="134" y="276"/>
                    </a:lnTo>
                    <a:lnTo>
                      <a:pt x="134" y="278"/>
                    </a:lnTo>
                    <a:lnTo>
                      <a:pt x="132" y="278"/>
                    </a:lnTo>
                    <a:lnTo>
                      <a:pt x="130" y="280"/>
                    </a:lnTo>
                    <a:lnTo>
                      <a:pt x="130" y="281"/>
                    </a:lnTo>
                    <a:lnTo>
                      <a:pt x="130" y="285"/>
                    </a:lnTo>
                    <a:lnTo>
                      <a:pt x="130" y="286"/>
                    </a:lnTo>
                    <a:lnTo>
                      <a:pt x="130" y="288"/>
                    </a:lnTo>
                    <a:lnTo>
                      <a:pt x="130" y="290"/>
                    </a:lnTo>
                    <a:lnTo>
                      <a:pt x="130" y="292"/>
                    </a:lnTo>
                    <a:lnTo>
                      <a:pt x="129" y="292"/>
                    </a:lnTo>
                    <a:lnTo>
                      <a:pt x="127" y="292"/>
                    </a:lnTo>
                    <a:lnTo>
                      <a:pt x="123" y="292"/>
                    </a:lnTo>
                    <a:lnTo>
                      <a:pt x="122" y="293"/>
                    </a:lnTo>
                    <a:lnTo>
                      <a:pt x="122" y="293"/>
                    </a:lnTo>
                    <a:lnTo>
                      <a:pt x="122" y="295"/>
                    </a:lnTo>
                    <a:lnTo>
                      <a:pt x="120" y="295"/>
                    </a:lnTo>
                    <a:lnTo>
                      <a:pt x="120" y="297"/>
                    </a:lnTo>
                    <a:lnTo>
                      <a:pt x="118" y="295"/>
                    </a:lnTo>
                    <a:lnTo>
                      <a:pt x="117" y="295"/>
                    </a:lnTo>
                    <a:lnTo>
                      <a:pt x="117" y="295"/>
                    </a:lnTo>
                    <a:lnTo>
                      <a:pt x="117" y="295"/>
                    </a:lnTo>
                    <a:lnTo>
                      <a:pt x="117" y="293"/>
                    </a:lnTo>
                    <a:lnTo>
                      <a:pt x="117" y="293"/>
                    </a:lnTo>
                    <a:lnTo>
                      <a:pt x="117" y="292"/>
                    </a:lnTo>
                    <a:lnTo>
                      <a:pt x="117" y="290"/>
                    </a:lnTo>
                    <a:lnTo>
                      <a:pt x="117" y="288"/>
                    </a:lnTo>
                    <a:lnTo>
                      <a:pt x="117" y="288"/>
                    </a:lnTo>
                    <a:lnTo>
                      <a:pt x="115" y="286"/>
                    </a:lnTo>
                    <a:lnTo>
                      <a:pt x="115" y="286"/>
                    </a:lnTo>
                    <a:lnTo>
                      <a:pt x="113" y="286"/>
                    </a:lnTo>
                    <a:lnTo>
                      <a:pt x="113" y="286"/>
                    </a:lnTo>
                    <a:lnTo>
                      <a:pt x="111" y="286"/>
                    </a:lnTo>
                    <a:lnTo>
                      <a:pt x="111" y="286"/>
                    </a:lnTo>
                    <a:lnTo>
                      <a:pt x="113" y="288"/>
                    </a:lnTo>
                    <a:lnTo>
                      <a:pt x="111" y="288"/>
                    </a:lnTo>
                    <a:lnTo>
                      <a:pt x="111" y="288"/>
                    </a:lnTo>
                    <a:lnTo>
                      <a:pt x="110" y="288"/>
                    </a:lnTo>
                    <a:lnTo>
                      <a:pt x="108" y="286"/>
                    </a:lnTo>
                    <a:lnTo>
                      <a:pt x="108" y="288"/>
                    </a:lnTo>
                    <a:lnTo>
                      <a:pt x="108" y="288"/>
                    </a:lnTo>
                    <a:lnTo>
                      <a:pt x="106" y="290"/>
                    </a:lnTo>
                    <a:lnTo>
                      <a:pt x="108" y="292"/>
                    </a:lnTo>
                    <a:lnTo>
                      <a:pt x="106" y="293"/>
                    </a:lnTo>
                    <a:lnTo>
                      <a:pt x="106" y="293"/>
                    </a:lnTo>
                    <a:lnTo>
                      <a:pt x="105" y="293"/>
                    </a:lnTo>
                    <a:lnTo>
                      <a:pt x="103" y="293"/>
                    </a:lnTo>
                    <a:lnTo>
                      <a:pt x="103" y="293"/>
                    </a:lnTo>
                    <a:lnTo>
                      <a:pt x="101" y="293"/>
                    </a:lnTo>
                    <a:lnTo>
                      <a:pt x="101" y="295"/>
                    </a:lnTo>
                    <a:lnTo>
                      <a:pt x="101" y="295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101" y="297"/>
                    </a:lnTo>
                    <a:lnTo>
                      <a:pt x="99" y="295"/>
                    </a:lnTo>
                    <a:lnTo>
                      <a:pt x="98" y="295"/>
                    </a:lnTo>
                    <a:lnTo>
                      <a:pt x="94" y="295"/>
                    </a:lnTo>
                    <a:lnTo>
                      <a:pt x="94" y="293"/>
                    </a:lnTo>
                    <a:lnTo>
                      <a:pt x="93" y="293"/>
                    </a:lnTo>
                    <a:lnTo>
                      <a:pt x="93" y="292"/>
                    </a:lnTo>
                    <a:lnTo>
                      <a:pt x="91" y="292"/>
                    </a:lnTo>
                    <a:lnTo>
                      <a:pt x="91" y="292"/>
                    </a:lnTo>
                    <a:lnTo>
                      <a:pt x="91" y="292"/>
                    </a:lnTo>
                    <a:lnTo>
                      <a:pt x="89" y="292"/>
                    </a:lnTo>
                    <a:lnTo>
                      <a:pt x="87" y="293"/>
                    </a:lnTo>
                    <a:lnTo>
                      <a:pt x="86" y="295"/>
                    </a:lnTo>
                    <a:lnTo>
                      <a:pt x="84" y="297"/>
                    </a:lnTo>
                    <a:lnTo>
                      <a:pt x="82" y="297"/>
                    </a:lnTo>
                    <a:lnTo>
                      <a:pt x="82" y="297"/>
                    </a:lnTo>
                    <a:lnTo>
                      <a:pt x="82" y="295"/>
                    </a:lnTo>
                    <a:lnTo>
                      <a:pt x="82" y="295"/>
                    </a:lnTo>
                    <a:lnTo>
                      <a:pt x="82" y="293"/>
                    </a:lnTo>
                    <a:lnTo>
                      <a:pt x="77" y="292"/>
                    </a:lnTo>
                    <a:lnTo>
                      <a:pt x="77" y="290"/>
                    </a:lnTo>
                    <a:lnTo>
                      <a:pt x="75" y="288"/>
                    </a:lnTo>
                    <a:lnTo>
                      <a:pt x="75" y="285"/>
                    </a:lnTo>
                    <a:lnTo>
                      <a:pt x="75" y="283"/>
                    </a:lnTo>
                    <a:lnTo>
                      <a:pt x="75" y="283"/>
                    </a:lnTo>
                    <a:lnTo>
                      <a:pt x="75" y="281"/>
                    </a:lnTo>
                    <a:lnTo>
                      <a:pt x="75" y="281"/>
                    </a:lnTo>
                    <a:lnTo>
                      <a:pt x="74" y="280"/>
                    </a:lnTo>
                    <a:lnTo>
                      <a:pt x="72" y="280"/>
                    </a:lnTo>
                    <a:lnTo>
                      <a:pt x="70" y="280"/>
                    </a:lnTo>
                    <a:lnTo>
                      <a:pt x="70" y="281"/>
                    </a:lnTo>
                    <a:lnTo>
                      <a:pt x="70" y="281"/>
                    </a:lnTo>
                    <a:lnTo>
                      <a:pt x="69" y="280"/>
                    </a:lnTo>
                    <a:lnTo>
                      <a:pt x="69" y="280"/>
                    </a:lnTo>
                    <a:lnTo>
                      <a:pt x="70" y="276"/>
                    </a:lnTo>
                    <a:lnTo>
                      <a:pt x="72" y="276"/>
                    </a:lnTo>
                    <a:lnTo>
                      <a:pt x="74" y="274"/>
                    </a:lnTo>
                    <a:lnTo>
                      <a:pt x="74" y="274"/>
                    </a:lnTo>
                    <a:lnTo>
                      <a:pt x="74" y="274"/>
                    </a:lnTo>
                    <a:lnTo>
                      <a:pt x="74" y="273"/>
                    </a:lnTo>
                    <a:lnTo>
                      <a:pt x="74" y="273"/>
                    </a:lnTo>
                    <a:lnTo>
                      <a:pt x="72" y="273"/>
                    </a:lnTo>
                    <a:lnTo>
                      <a:pt x="70" y="271"/>
                    </a:lnTo>
                    <a:lnTo>
                      <a:pt x="70" y="271"/>
                    </a:lnTo>
                    <a:lnTo>
                      <a:pt x="69" y="271"/>
                    </a:lnTo>
                    <a:lnTo>
                      <a:pt x="69" y="268"/>
                    </a:lnTo>
                    <a:lnTo>
                      <a:pt x="69" y="268"/>
                    </a:lnTo>
                    <a:lnTo>
                      <a:pt x="67" y="268"/>
                    </a:lnTo>
                    <a:lnTo>
                      <a:pt x="67" y="268"/>
                    </a:lnTo>
                    <a:lnTo>
                      <a:pt x="67" y="264"/>
                    </a:lnTo>
                    <a:lnTo>
                      <a:pt x="67" y="263"/>
                    </a:lnTo>
                    <a:lnTo>
                      <a:pt x="65" y="259"/>
                    </a:lnTo>
                    <a:lnTo>
                      <a:pt x="64" y="256"/>
                    </a:lnTo>
                    <a:lnTo>
                      <a:pt x="64" y="254"/>
                    </a:lnTo>
                    <a:lnTo>
                      <a:pt x="62" y="252"/>
                    </a:lnTo>
                    <a:lnTo>
                      <a:pt x="60" y="252"/>
                    </a:lnTo>
                    <a:lnTo>
                      <a:pt x="58" y="252"/>
                    </a:lnTo>
                    <a:lnTo>
                      <a:pt x="57" y="251"/>
                    </a:lnTo>
                    <a:lnTo>
                      <a:pt x="55" y="252"/>
                    </a:lnTo>
                    <a:lnTo>
                      <a:pt x="55" y="252"/>
                    </a:lnTo>
                    <a:lnTo>
                      <a:pt x="55" y="252"/>
                    </a:lnTo>
                    <a:lnTo>
                      <a:pt x="57" y="254"/>
                    </a:lnTo>
                    <a:lnTo>
                      <a:pt x="57" y="254"/>
                    </a:lnTo>
                    <a:lnTo>
                      <a:pt x="57" y="256"/>
                    </a:lnTo>
                    <a:lnTo>
                      <a:pt x="57" y="256"/>
                    </a:lnTo>
                    <a:lnTo>
                      <a:pt x="55" y="256"/>
                    </a:lnTo>
                    <a:lnTo>
                      <a:pt x="53" y="256"/>
                    </a:lnTo>
                    <a:lnTo>
                      <a:pt x="52" y="257"/>
                    </a:lnTo>
                    <a:lnTo>
                      <a:pt x="50" y="257"/>
                    </a:lnTo>
                    <a:lnTo>
                      <a:pt x="50" y="261"/>
                    </a:lnTo>
                    <a:lnTo>
                      <a:pt x="48" y="261"/>
                    </a:lnTo>
                    <a:lnTo>
                      <a:pt x="46" y="261"/>
                    </a:lnTo>
                    <a:lnTo>
                      <a:pt x="43" y="259"/>
                    </a:lnTo>
                    <a:lnTo>
                      <a:pt x="40" y="257"/>
                    </a:lnTo>
                    <a:lnTo>
                      <a:pt x="38" y="257"/>
                    </a:lnTo>
                    <a:lnTo>
                      <a:pt x="38" y="257"/>
                    </a:lnTo>
                    <a:lnTo>
                      <a:pt x="36" y="257"/>
                    </a:lnTo>
                    <a:lnTo>
                      <a:pt x="34" y="257"/>
                    </a:lnTo>
                    <a:lnTo>
                      <a:pt x="33" y="261"/>
                    </a:lnTo>
                    <a:lnTo>
                      <a:pt x="31" y="263"/>
                    </a:lnTo>
                    <a:lnTo>
                      <a:pt x="31" y="263"/>
                    </a:lnTo>
                    <a:lnTo>
                      <a:pt x="31" y="263"/>
                    </a:lnTo>
                    <a:lnTo>
                      <a:pt x="29" y="263"/>
                    </a:lnTo>
                    <a:lnTo>
                      <a:pt x="29" y="263"/>
                    </a:lnTo>
                    <a:lnTo>
                      <a:pt x="29" y="263"/>
                    </a:lnTo>
                    <a:lnTo>
                      <a:pt x="28" y="261"/>
                    </a:lnTo>
                    <a:lnTo>
                      <a:pt x="26" y="257"/>
                    </a:lnTo>
                    <a:lnTo>
                      <a:pt x="26" y="257"/>
                    </a:lnTo>
                    <a:lnTo>
                      <a:pt x="24" y="257"/>
                    </a:lnTo>
                    <a:lnTo>
                      <a:pt x="22" y="257"/>
                    </a:lnTo>
                    <a:lnTo>
                      <a:pt x="22" y="259"/>
                    </a:lnTo>
                    <a:lnTo>
                      <a:pt x="21" y="261"/>
                    </a:lnTo>
                    <a:lnTo>
                      <a:pt x="19" y="261"/>
                    </a:lnTo>
                    <a:lnTo>
                      <a:pt x="19" y="261"/>
                    </a:lnTo>
                    <a:lnTo>
                      <a:pt x="16" y="259"/>
                    </a:lnTo>
                    <a:lnTo>
                      <a:pt x="16" y="257"/>
                    </a:lnTo>
                    <a:lnTo>
                      <a:pt x="14" y="257"/>
                    </a:lnTo>
                    <a:lnTo>
                      <a:pt x="16" y="256"/>
                    </a:lnTo>
                    <a:lnTo>
                      <a:pt x="16" y="254"/>
                    </a:lnTo>
                    <a:lnTo>
                      <a:pt x="16" y="254"/>
                    </a:lnTo>
                    <a:lnTo>
                      <a:pt x="17" y="252"/>
                    </a:lnTo>
                    <a:lnTo>
                      <a:pt x="17" y="252"/>
                    </a:lnTo>
                    <a:lnTo>
                      <a:pt x="16" y="251"/>
                    </a:lnTo>
                    <a:lnTo>
                      <a:pt x="16" y="251"/>
                    </a:lnTo>
                    <a:lnTo>
                      <a:pt x="16" y="249"/>
                    </a:lnTo>
                    <a:lnTo>
                      <a:pt x="16" y="245"/>
                    </a:lnTo>
                    <a:lnTo>
                      <a:pt x="16" y="245"/>
                    </a:lnTo>
                    <a:lnTo>
                      <a:pt x="17" y="242"/>
                    </a:lnTo>
                    <a:lnTo>
                      <a:pt x="16" y="242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14" y="239"/>
                    </a:lnTo>
                    <a:lnTo>
                      <a:pt x="14" y="237"/>
                    </a:lnTo>
                    <a:lnTo>
                      <a:pt x="14" y="235"/>
                    </a:lnTo>
                    <a:lnTo>
                      <a:pt x="12" y="234"/>
                    </a:lnTo>
                    <a:lnTo>
                      <a:pt x="12" y="234"/>
                    </a:lnTo>
                    <a:lnTo>
                      <a:pt x="10" y="234"/>
                    </a:lnTo>
                    <a:lnTo>
                      <a:pt x="9" y="234"/>
                    </a:lnTo>
                    <a:lnTo>
                      <a:pt x="9" y="235"/>
                    </a:lnTo>
                    <a:lnTo>
                      <a:pt x="9" y="235"/>
                    </a:lnTo>
                    <a:lnTo>
                      <a:pt x="7" y="234"/>
                    </a:lnTo>
                    <a:lnTo>
                      <a:pt x="7" y="234"/>
                    </a:lnTo>
                    <a:lnTo>
                      <a:pt x="7" y="234"/>
                    </a:lnTo>
                    <a:lnTo>
                      <a:pt x="5" y="232"/>
                    </a:lnTo>
                    <a:lnTo>
                      <a:pt x="4" y="228"/>
                    </a:lnTo>
                    <a:lnTo>
                      <a:pt x="4" y="227"/>
                    </a:lnTo>
                    <a:lnTo>
                      <a:pt x="5" y="227"/>
                    </a:lnTo>
                    <a:lnTo>
                      <a:pt x="5" y="225"/>
                    </a:lnTo>
                    <a:lnTo>
                      <a:pt x="5" y="225"/>
                    </a:lnTo>
                    <a:lnTo>
                      <a:pt x="5" y="223"/>
                    </a:lnTo>
                    <a:lnTo>
                      <a:pt x="5" y="222"/>
                    </a:lnTo>
                    <a:lnTo>
                      <a:pt x="5" y="220"/>
                    </a:lnTo>
                    <a:lnTo>
                      <a:pt x="5" y="218"/>
                    </a:lnTo>
                    <a:lnTo>
                      <a:pt x="4" y="217"/>
                    </a:lnTo>
                    <a:lnTo>
                      <a:pt x="4" y="215"/>
                    </a:lnTo>
                    <a:lnTo>
                      <a:pt x="2" y="215"/>
                    </a:lnTo>
                    <a:lnTo>
                      <a:pt x="0" y="213"/>
                    </a:lnTo>
                    <a:lnTo>
                      <a:pt x="2" y="211"/>
                    </a:lnTo>
                    <a:lnTo>
                      <a:pt x="2" y="210"/>
                    </a:lnTo>
                    <a:lnTo>
                      <a:pt x="0" y="206"/>
                    </a:lnTo>
                    <a:lnTo>
                      <a:pt x="4" y="208"/>
                    </a:lnTo>
                    <a:lnTo>
                      <a:pt x="4" y="206"/>
                    </a:lnTo>
                    <a:lnTo>
                      <a:pt x="5" y="206"/>
                    </a:lnTo>
                    <a:lnTo>
                      <a:pt x="7" y="205"/>
                    </a:lnTo>
                    <a:lnTo>
                      <a:pt x="7" y="203"/>
                    </a:lnTo>
                    <a:lnTo>
                      <a:pt x="9" y="199"/>
                    </a:lnTo>
                    <a:lnTo>
                      <a:pt x="9" y="198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2" y="193"/>
                    </a:lnTo>
                    <a:lnTo>
                      <a:pt x="12" y="191"/>
                    </a:lnTo>
                    <a:lnTo>
                      <a:pt x="14" y="189"/>
                    </a:lnTo>
                    <a:lnTo>
                      <a:pt x="16" y="189"/>
                    </a:lnTo>
                    <a:lnTo>
                      <a:pt x="17" y="191"/>
                    </a:lnTo>
                    <a:lnTo>
                      <a:pt x="21" y="194"/>
                    </a:lnTo>
                    <a:lnTo>
                      <a:pt x="24" y="198"/>
                    </a:lnTo>
                    <a:lnTo>
                      <a:pt x="26" y="199"/>
                    </a:lnTo>
                    <a:lnTo>
                      <a:pt x="26" y="199"/>
                    </a:lnTo>
                    <a:lnTo>
                      <a:pt x="28" y="196"/>
                    </a:lnTo>
                    <a:lnTo>
                      <a:pt x="29" y="194"/>
                    </a:lnTo>
                    <a:lnTo>
                      <a:pt x="31" y="194"/>
                    </a:lnTo>
                    <a:lnTo>
                      <a:pt x="33" y="194"/>
                    </a:lnTo>
                    <a:lnTo>
                      <a:pt x="34" y="194"/>
                    </a:lnTo>
                    <a:lnTo>
                      <a:pt x="36" y="194"/>
                    </a:lnTo>
                    <a:lnTo>
                      <a:pt x="38" y="194"/>
                    </a:lnTo>
                    <a:lnTo>
                      <a:pt x="40" y="194"/>
                    </a:lnTo>
                    <a:lnTo>
                      <a:pt x="41" y="194"/>
                    </a:lnTo>
                    <a:lnTo>
                      <a:pt x="45" y="194"/>
                    </a:lnTo>
                    <a:lnTo>
                      <a:pt x="48" y="194"/>
                    </a:lnTo>
                    <a:lnTo>
                      <a:pt x="52" y="194"/>
                    </a:lnTo>
                    <a:lnTo>
                      <a:pt x="55" y="193"/>
                    </a:lnTo>
                    <a:lnTo>
                      <a:pt x="55" y="193"/>
                    </a:lnTo>
                    <a:lnTo>
                      <a:pt x="55" y="191"/>
                    </a:lnTo>
                    <a:lnTo>
                      <a:pt x="55" y="189"/>
                    </a:lnTo>
                    <a:lnTo>
                      <a:pt x="55" y="189"/>
                    </a:lnTo>
                    <a:lnTo>
                      <a:pt x="57" y="189"/>
                    </a:lnTo>
                    <a:lnTo>
                      <a:pt x="57" y="193"/>
                    </a:lnTo>
                    <a:lnTo>
                      <a:pt x="57" y="193"/>
                    </a:lnTo>
                    <a:lnTo>
                      <a:pt x="60" y="193"/>
                    </a:lnTo>
                    <a:lnTo>
                      <a:pt x="64" y="193"/>
                    </a:lnTo>
                    <a:lnTo>
                      <a:pt x="67" y="193"/>
                    </a:lnTo>
                    <a:lnTo>
                      <a:pt x="70" y="193"/>
                    </a:lnTo>
                    <a:lnTo>
                      <a:pt x="75" y="193"/>
                    </a:lnTo>
                    <a:lnTo>
                      <a:pt x="79" y="193"/>
                    </a:lnTo>
                    <a:lnTo>
                      <a:pt x="82" y="193"/>
                    </a:lnTo>
                    <a:lnTo>
                      <a:pt x="86" y="193"/>
                    </a:lnTo>
                    <a:lnTo>
                      <a:pt x="91" y="193"/>
                    </a:lnTo>
                    <a:lnTo>
                      <a:pt x="94" y="193"/>
                    </a:lnTo>
                    <a:lnTo>
                      <a:pt x="98" y="193"/>
                    </a:lnTo>
                    <a:lnTo>
                      <a:pt x="103" y="193"/>
                    </a:lnTo>
                    <a:lnTo>
                      <a:pt x="106" y="193"/>
                    </a:lnTo>
                    <a:lnTo>
                      <a:pt x="110" y="193"/>
                    </a:lnTo>
                    <a:lnTo>
                      <a:pt x="113" y="193"/>
                    </a:lnTo>
                    <a:lnTo>
                      <a:pt x="118" y="193"/>
                    </a:lnTo>
                    <a:lnTo>
                      <a:pt x="122" y="193"/>
                    </a:lnTo>
                    <a:lnTo>
                      <a:pt x="125" y="193"/>
                    </a:lnTo>
                    <a:lnTo>
                      <a:pt x="130" y="193"/>
                    </a:lnTo>
                    <a:lnTo>
                      <a:pt x="130" y="186"/>
                    </a:lnTo>
                    <a:lnTo>
                      <a:pt x="132" y="181"/>
                    </a:lnTo>
                    <a:lnTo>
                      <a:pt x="132" y="177"/>
                    </a:lnTo>
                    <a:lnTo>
                      <a:pt x="130" y="174"/>
                    </a:lnTo>
                    <a:lnTo>
                      <a:pt x="127" y="170"/>
                    </a:lnTo>
                    <a:lnTo>
                      <a:pt x="127" y="167"/>
                    </a:lnTo>
                    <a:lnTo>
                      <a:pt x="127" y="162"/>
                    </a:lnTo>
                    <a:lnTo>
                      <a:pt x="125" y="157"/>
                    </a:lnTo>
                    <a:lnTo>
                      <a:pt x="125" y="152"/>
                    </a:lnTo>
                    <a:lnTo>
                      <a:pt x="125" y="147"/>
                    </a:lnTo>
                    <a:lnTo>
                      <a:pt x="123" y="142"/>
                    </a:lnTo>
                    <a:lnTo>
                      <a:pt x="123" y="136"/>
                    </a:lnTo>
                    <a:lnTo>
                      <a:pt x="123" y="131"/>
                    </a:lnTo>
                    <a:lnTo>
                      <a:pt x="123" y="126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2" y="111"/>
                    </a:lnTo>
                    <a:lnTo>
                      <a:pt x="120" y="107"/>
                    </a:lnTo>
                    <a:lnTo>
                      <a:pt x="120" y="102"/>
                    </a:lnTo>
                    <a:lnTo>
                      <a:pt x="120" y="97"/>
                    </a:lnTo>
                    <a:lnTo>
                      <a:pt x="118" y="92"/>
                    </a:lnTo>
                    <a:lnTo>
                      <a:pt x="118" y="87"/>
                    </a:lnTo>
                    <a:lnTo>
                      <a:pt x="118" y="82"/>
                    </a:lnTo>
                    <a:lnTo>
                      <a:pt x="117" y="77"/>
                    </a:lnTo>
                    <a:lnTo>
                      <a:pt x="117" y="72"/>
                    </a:lnTo>
                    <a:lnTo>
                      <a:pt x="117" y="67"/>
                    </a:lnTo>
                    <a:lnTo>
                      <a:pt x="115" y="61"/>
                    </a:lnTo>
                    <a:lnTo>
                      <a:pt x="115" y="56"/>
                    </a:lnTo>
                    <a:lnTo>
                      <a:pt x="115" y="51"/>
                    </a:lnTo>
                    <a:lnTo>
                      <a:pt x="113" y="46"/>
                    </a:lnTo>
                    <a:lnTo>
                      <a:pt x="113" y="41"/>
                    </a:lnTo>
                    <a:lnTo>
                      <a:pt x="113" y="36"/>
                    </a:lnTo>
                    <a:lnTo>
                      <a:pt x="111" y="31"/>
                    </a:lnTo>
                    <a:lnTo>
                      <a:pt x="111" y="26"/>
                    </a:lnTo>
                    <a:lnTo>
                      <a:pt x="111" y="20"/>
                    </a:lnTo>
                    <a:lnTo>
                      <a:pt x="110" y="15"/>
                    </a:lnTo>
                    <a:lnTo>
                      <a:pt x="110" y="10"/>
                    </a:lnTo>
                    <a:lnTo>
                      <a:pt x="110" y="5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37" y="0"/>
                    </a:lnTo>
                    <a:lnTo>
                      <a:pt x="142" y="0"/>
                    </a:lnTo>
                    <a:lnTo>
                      <a:pt x="149" y="3"/>
                    </a:lnTo>
                    <a:lnTo>
                      <a:pt x="154" y="7"/>
                    </a:lnTo>
                    <a:lnTo>
                      <a:pt x="161" y="12"/>
                    </a:lnTo>
                    <a:lnTo>
                      <a:pt x="166" y="17"/>
                    </a:lnTo>
                    <a:lnTo>
                      <a:pt x="173" y="20"/>
                    </a:lnTo>
                    <a:lnTo>
                      <a:pt x="180" y="26"/>
                    </a:lnTo>
                    <a:lnTo>
                      <a:pt x="185" y="29"/>
                    </a:lnTo>
                    <a:lnTo>
                      <a:pt x="192" y="34"/>
                    </a:lnTo>
                    <a:lnTo>
                      <a:pt x="199" y="39"/>
                    </a:lnTo>
                    <a:lnTo>
                      <a:pt x="204" y="43"/>
                    </a:lnTo>
                    <a:lnTo>
                      <a:pt x="211" y="48"/>
                    </a:lnTo>
                    <a:lnTo>
                      <a:pt x="218" y="51"/>
                    </a:lnTo>
                    <a:lnTo>
                      <a:pt x="223" y="56"/>
                    </a:lnTo>
                    <a:lnTo>
                      <a:pt x="230" y="61"/>
                    </a:lnTo>
                    <a:lnTo>
                      <a:pt x="236" y="65"/>
                    </a:lnTo>
                    <a:lnTo>
                      <a:pt x="241" y="70"/>
                    </a:lnTo>
                    <a:lnTo>
                      <a:pt x="248" y="73"/>
                    </a:lnTo>
                    <a:lnTo>
                      <a:pt x="255" y="78"/>
                    </a:lnTo>
                    <a:lnTo>
                      <a:pt x="257" y="80"/>
                    </a:lnTo>
                    <a:lnTo>
                      <a:pt x="259" y="80"/>
                    </a:lnTo>
                    <a:lnTo>
                      <a:pt x="259" y="82"/>
                    </a:lnTo>
                    <a:lnTo>
                      <a:pt x="259" y="84"/>
                    </a:lnTo>
                    <a:lnTo>
                      <a:pt x="259" y="85"/>
                    </a:lnTo>
                    <a:lnTo>
                      <a:pt x="259" y="87"/>
                    </a:lnTo>
                    <a:lnTo>
                      <a:pt x="260" y="89"/>
                    </a:lnTo>
                    <a:lnTo>
                      <a:pt x="267" y="90"/>
                    </a:lnTo>
                    <a:lnTo>
                      <a:pt x="267" y="92"/>
                    </a:lnTo>
                    <a:lnTo>
                      <a:pt x="267" y="94"/>
                    </a:lnTo>
                    <a:lnTo>
                      <a:pt x="269" y="95"/>
                    </a:lnTo>
                    <a:lnTo>
                      <a:pt x="269" y="95"/>
                    </a:lnTo>
                    <a:lnTo>
                      <a:pt x="271" y="97"/>
                    </a:lnTo>
                    <a:lnTo>
                      <a:pt x="272" y="97"/>
                    </a:lnTo>
                    <a:lnTo>
                      <a:pt x="277" y="97"/>
                    </a:lnTo>
                    <a:lnTo>
                      <a:pt x="279" y="99"/>
                    </a:lnTo>
                    <a:lnTo>
                      <a:pt x="283" y="101"/>
                    </a:lnTo>
                    <a:lnTo>
                      <a:pt x="283" y="102"/>
                    </a:lnTo>
                    <a:lnTo>
                      <a:pt x="288" y="102"/>
                    </a:lnTo>
                    <a:lnTo>
                      <a:pt x="289" y="102"/>
                    </a:lnTo>
                    <a:lnTo>
                      <a:pt x="291" y="104"/>
                    </a:lnTo>
                    <a:lnTo>
                      <a:pt x="293" y="104"/>
                    </a:lnTo>
                    <a:lnTo>
                      <a:pt x="296" y="106"/>
                    </a:lnTo>
                    <a:lnTo>
                      <a:pt x="298" y="107"/>
                    </a:lnTo>
                    <a:lnTo>
                      <a:pt x="298" y="107"/>
                    </a:lnTo>
                    <a:lnTo>
                      <a:pt x="298" y="107"/>
                    </a:lnTo>
                    <a:lnTo>
                      <a:pt x="298" y="111"/>
                    </a:lnTo>
                    <a:lnTo>
                      <a:pt x="298" y="113"/>
                    </a:lnTo>
                    <a:lnTo>
                      <a:pt x="298" y="114"/>
                    </a:lnTo>
                    <a:lnTo>
                      <a:pt x="298" y="116"/>
                    </a:lnTo>
                    <a:lnTo>
                      <a:pt x="298" y="116"/>
                    </a:lnTo>
                    <a:lnTo>
                      <a:pt x="296" y="116"/>
                    </a:lnTo>
                    <a:lnTo>
                      <a:pt x="296" y="118"/>
                    </a:lnTo>
                    <a:lnTo>
                      <a:pt x="296" y="118"/>
                    </a:lnTo>
                    <a:lnTo>
                      <a:pt x="295" y="119"/>
                    </a:lnTo>
                    <a:lnTo>
                      <a:pt x="296" y="121"/>
                    </a:lnTo>
                    <a:lnTo>
                      <a:pt x="296" y="121"/>
                    </a:lnTo>
                    <a:lnTo>
                      <a:pt x="298" y="123"/>
                    </a:lnTo>
                    <a:lnTo>
                      <a:pt x="300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1" y="123"/>
                    </a:lnTo>
                    <a:lnTo>
                      <a:pt x="307" y="121"/>
                    </a:lnTo>
                    <a:lnTo>
                      <a:pt x="310" y="121"/>
                    </a:lnTo>
                    <a:lnTo>
                      <a:pt x="317" y="1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52"/>
              <p:cNvSpPr>
                <a:spLocks/>
              </p:cNvSpPr>
              <p:nvPr/>
            </p:nvSpPr>
            <p:spPr bwMode="auto">
              <a:xfrm>
                <a:off x="5815" y="261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2 h 2"/>
                  <a:gd name="T12" fmla="*/ 1 w 1"/>
                  <a:gd name="T13" fmla="*/ 2 h 2"/>
                  <a:gd name="T14" fmla="*/ 1 w 1"/>
                  <a:gd name="T15" fmla="*/ 2 h 2"/>
                  <a:gd name="T16" fmla="*/ 0 w 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53"/>
              <p:cNvSpPr>
                <a:spLocks noEditPoints="1"/>
              </p:cNvSpPr>
              <p:nvPr/>
            </p:nvSpPr>
            <p:spPr bwMode="auto">
              <a:xfrm>
                <a:off x="5406" y="2483"/>
                <a:ext cx="173" cy="377"/>
              </a:xfrm>
              <a:custGeom>
                <a:avLst/>
                <a:gdLst>
                  <a:gd name="T0" fmla="*/ 162 w 173"/>
                  <a:gd name="T1" fmla="*/ 160 h 377"/>
                  <a:gd name="T2" fmla="*/ 145 w 173"/>
                  <a:gd name="T3" fmla="*/ 170 h 377"/>
                  <a:gd name="T4" fmla="*/ 133 w 173"/>
                  <a:gd name="T5" fmla="*/ 176 h 377"/>
                  <a:gd name="T6" fmla="*/ 114 w 173"/>
                  <a:gd name="T7" fmla="*/ 182 h 377"/>
                  <a:gd name="T8" fmla="*/ 104 w 173"/>
                  <a:gd name="T9" fmla="*/ 206 h 377"/>
                  <a:gd name="T10" fmla="*/ 106 w 173"/>
                  <a:gd name="T11" fmla="*/ 222 h 377"/>
                  <a:gd name="T12" fmla="*/ 125 w 173"/>
                  <a:gd name="T13" fmla="*/ 251 h 377"/>
                  <a:gd name="T14" fmla="*/ 123 w 173"/>
                  <a:gd name="T15" fmla="*/ 271 h 377"/>
                  <a:gd name="T16" fmla="*/ 130 w 173"/>
                  <a:gd name="T17" fmla="*/ 297 h 377"/>
                  <a:gd name="T18" fmla="*/ 138 w 173"/>
                  <a:gd name="T19" fmla="*/ 324 h 377"/>
                  <a:gd name="T20" fmla="*/ 135 w 173"/>
                  <a:gd name="T21" fmla="*/ 353 h 377"/>
                  <a:gd name="T22" fmla="*/ 121 w 173"/>
                  <a:gd name="T23" fmla="*/ 372 h 377"/>
                  <a:gd name="T24" fmla="*/ 130 w 173"/>
                  <a:gd name="T25" fmla="*/ 341 h 377"/>
                  <a:gd name="T26" fmla="*/ 125 w 173"/>
                  <a:gd name="T27" fmla="*/ 331 h 377"/>
                  <a:gd name="T28" fmla="*/ 116 w 173"/>
                  <a:gd name="T29" fmla="*/ 297 h 377"/>
                  <a:gd name="T30" fmla="*/ 108 w 173"/>
                  <a:gd name="T31" fmla="*/ 273 h 377"/>
                  <a:gd name="T32" fmla="*/ 99 w 173"/>
                  <a:gd name="T33" fmla="*/ 244 h 377"/>
                  <a:gd name="T34" fmla="*/ 89 w 173"/>
                  <a:gd name="T35" fmla="*/ 242 h 377"/>
                  <a:gd name="T36" fmla="*/ 80 w 173"/>
                  <a:gd name="T37" fmla="*/ 249 h 377"/>
                  <a:gd name="T38" fmla="*/ 61 w 173"/>
                  <a:gd name="T39" fmla="*/ 257 h 377"/>
                  <a:gd name="T40" fmla="*/ 51 w 173"/>
                  <a:gd name="T41" fmla="*/ 257 h 377"/>
                  <a:gd name="T42" fmla="*/ 44 w 173"/>
                  <a:gd name="T43" fmla="*/ 256 h 377"/>
                  <a:gd name="T44" fmla="*/ 44 w 173"/>
                  <a:gd name="T45" fmla="*/ 222 h 377"/>
                  <a:gd name="T46" fmla="*/ 34 w 173"/>
                  <a:gd name="T47" fmla="*/ 198 h 377"/>
                  <a:gd name="T48" fmla="*/ 34 w 173"/>
                  <a:gd name="T49" fmla="*/ 188 h 377"/>
                  <a:gd name="T50" fmla="*/ 19 w 173"/>
                  <a:gd name="T51" fmla="*/ 177 h 377"/>
                  <a:gd name="T52" fmla="*/ 13 w 173"/>
                  <a:gd name="T53" fmla="*/ 174 h 377"/>
                  <a:gd name="T54" fmla="*/ 3 w 173"/>
                  <a:gd name="T55" fmla="*/ 160 h 377"/>
                  <a:gd name="T56" fmla="*/ 8 w 173"/>
                  <a:gd name="T57" fmla="*/ 152 h 377"/>
                  <a:gd name="T58" fmla="*/ 15 w 173"/>
                  <a:gd name="T59" fmla="*/ 136 h 377"/>
                  <a:gd name="T60" fmla="*/ 19 w 173"/>
                  <a:gd name="T61" fmla="*/ 116 h 377"/>
                  <a:gd name="T62" fmla="*/ 25 w 173"/>
                  <a:gd name="T63" fmla="*/ 95 h 377"/>
                  <a:gd name="T64" fmla="*/ 43 w 173"/>
                  <a:gd name="T65" fmla="*/ 85 h 377"/>
                  <a:gd name="T66" fmla="*/ 51 w 173"/>
                  <a:gd name="T67" fmla="*/ 63 h 377"/>
                  <a:gd name="T68" fmla="*/ 56 w 173"/>
                  <a:gd name="T69" fmla="*/ 41 h 377"/>
                  <a:gd name="T70" fmla="*/ 90 w 173"/>
                  <a:gd name="T71" fmla="*/ 29 h 377"/>
                  <a:gd name="T72" fmla="*/ 99 w 173"/>
                  <a:gd name="T73" fmla="*/ 12 h 377"/>
                  <a:gd name="T74" fmla="*/ 108 w 173"/>
                  <a:gd name="T75" fmla="*/ 2 h 377"/>
                  <a:gd name="T76" fmla="*/ 120 w 173"/>
                  <a:gd name="T77" fmla="*/ 20 h 377"/>
                  <a:gd name="T78" fmla="*/ 126 w 173"/>
                  <a:gd name="T79" fmla="*/ 41 h 377"/>
                  <a:gd name="T80" fmla="*/ 118 w 173"/>
                  <a:gd name="T81" fmla="*/ 61 h 377"/>
                  <a:gd name="T82" fmla="*/ 108 w 173"/>
                  <a:gd name="T83" fmla="*/ 78 h 377"/>
                  <a:gd name="T84" fmla="*/ 106 w 173"/>
                  <a:gd name="T85" fmla="*/ 97 h 377"/>
                  <a:gd name="T86" fmla="*/ 125 w 173"/>
                  <a:gd name="T87" fmla="*/ 97 h 377"/>
                  <a:gd name="T88" fmla="*/ 140 w 173"/>
                  <a:gd name="T89" fmla="*/ 114 h 377"/>
                  <a:gd name="T90" fmla="*/ 137 w 173"/>
                  <a:gd name="T91" fmla="*/ 135 h 377"/>
                  <a:gd name="T92" fmla="*/ 152 w 173"/>
                  <a:gd name="T93" fmla="*/ 145 h 377"/>
                  <a:gd name="T94" fmla="*/ 173 w 173"/>
                  <a:gd name="T95" fmla="*/ 143 h 377"/>
                  <a:gd name="T96" fmla="*/ 25 w 173"/>
                  <a:gd name="T97" fmla="*/ 181 h 377"/>
                  <a:gd name="T98" fmla="*/ 31 w 173"/>
                  <a:gd name="T99" fmla="*/ 189 h 377"/>
                  <a:gd name="T100" fmla="*/ 29 w 173"/>
                  <a:gd name="T101" fmla="*/ 205 h 377"/>
                  <a:gd name="T102" fmla="*/ 43 w 173"/>
                  <a:gd name="T103" fmla="*/ 261 h 377"/>
                  <a:gd name="T104" fmla="*/ 51 w 173"/>
                  <a:gd name="T105" fmla="*/ 259 h 377"/>
                  <a:gd name="T106" fmla="*/ 121 w 173"/>
                  <a:gd name="T107" fmla="*/ 326 h 377"/>
                  <a:gd name="T108" fmla="*/ 113 w 173"/>
                  <a:gd name="T109" fmla="*/ 331 h 377"/>
                  <a:gd name="T110" fmla="*/ 114 w 173"/>
                  <a:gd name="T111" fmla="*/ 331 h 377"/>
                  <a:gd name="T112" fmla="*/ 123 w 173"/>
                  <a:gd name="T113" fmla="*/ 338 h 377"/>
                  <a:gd name="T114" fmla="*/ 120 w 173"/>
                  <a:gd name="T115" fmla="*/ 341 h 377"/>
                  <a:gd name="T116" fmla="*/ 118 w 173"/>
                  <a:gd name="T117" fmla="*/ 344 h 377"/>
                  <a:gd name="T118" fmla="*/ 118 w 173"/>
                  <a:gd name="T119" fmla="*/ 360 h 377"/>
                  <a:gd name="T120" fmla="*/ 118 w 173"/>
                  <a:gd name="T121" fmla="*/ 37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3" h="377">
                    <a:moveTo>
                      <a:pt x="173" y="145"/>
                    </a:moveTo>
                    <a:lnTo>
                      <a:pt x="171" y="148"/>
                    </a:lnTo>
                    <a:lnTo>
                      <a:pt x="169" y="150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4" y="152"/>
                    </a:lnTo>
                    <a:lnTo>
                      <a:pt x="164" y="155"/>
                    </a:lnTo>
                    <a:lnTo>
                      <a:pt x="162" y="155"/>
                    </a:lnTo>
                    <a:lnTo>
                      <a:pt x="162" y="157"/>
                    </a:lnTo>
                    <a:lnTo>
                      <a:pt x="161" y="157"/>
                    </a:lnTo>
                    <a:lnTo>
                      <a:pt x="161" y="159"/>
                    </a:lnTo>
                    <a:lnTo>
                      <a:pt x="161" y="160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61" y="160"/>
                    </a:lnTo>
                    <a:lnTo>
                      <a:pt x="159" y="160"/>
                    </a:lnTo>
                    <a:lnTo>
                      <a:pt x="157" y="162"/>
                    </a:lnTo>
                    <a:lnTo>
                      <a:pt x="155" y="162"/>
                    </a:lnTo>
                    <a:lnTo>
                      <a:pt x="154" y="165"/>
                    </a:lnTo>
                    <a:lnTo>
                      <a:pt x="154" y="170"/>
                    </a:lnTo>
                    <a:lnTo>
                      <a:pt x="154" y="170"/>
                    </a:lnTo>
                    <a:lnTo>
                      <a:pt x="150" y="170"/>
                    </a:lnTo>
                    <a:lnTo>
                      <a:pt x="150" y="169"/>
                    </a:lnTo>
                    <a:lnTo>
                      <a:pt x="149" y="169"/>
                    </a:lnTo>
                    <a:lnTo>
                      <a:pt x="147" y="170"/>
                    </a:lnTo>
                    <a:lnTo>
                      <a:pt x="147" y="170"/>
                    </a:lnTo>
                    <a:lnTo>
                      <a:pt x="145" y="170"/>
                    </a:lnTo>
                    <a:lnTo>
                      <a:pt x="144" y="170"/>
                    </a:lnTo>
                    <a:lnTo>
                      <a:pt x="142" y="170"/>
                    </a:lnTo>
                    <a:lnTo>
                      <a:pt x="140" y="170"/>
                    </a:lnTo>
                    <a:lnTo>
                      <a:pt x="140" y="170"/>
                    </a:lnTo>
                    <a:lnTo>
                      <a:pt x="140" y="172"/>
                    </a:lnTo>
                    <a:lnTo>
                      <a:pt x="142" y="174"/>
                    </a:lnTo>
                    <a:lnTo>
                      <a:pt x="140" y="174"/>
                    </a:lnTo>
                    <a:lnTo>
                      <a:pt x="140" y="176"/>
                    </a:lnTo>
                    <a:lnTo>
                      <a:pt x="138" y="176"/>
                    </a:lnTo>
                    <a:lnTo>
                      <a:pt x="138" y="176"/>
                    </a:lnTo>
                    <a:lnTo>
                      <a:pt x="137" y="176"/>
                    </a:lnTo>
                    <a:lnTo>
                      <a:pt x="135" y="176"/>
                    </a:lnTo>
                    <a:lnTo>
                      <a:pt x="133" y="176"/>
                    </a:lnTo>
                    <a:lnTo>
                      <a:pt x="133" y="176"/>
                    </a:lnTo>
                    <a:lnTo>
                      <a:pt x="132" y="176"/>
                    </a:lnTo>
                    <a:lnTo>
                      <a:pt x="132" y="177"/>
                    </a:lnTo>
                    <a:lnTo>
                      <a:pt x="132" y="181"/>
                    </a:lnTo>
                    <a:lnTo>
                      <a:pt x="130" y="181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6" y="182"/>
                    </a:lnTo>
                    <a:lnTo>
                      <a:pt x="121" y="184"/>
                    </a:lnTo>
                    <a:lnTo>
                      <a:pt x="121" y="184"/>
                    </a:lnTo>
                    <a:lnTo>
                      <a:pt x="120" y="184"/>
                    </a:lnTo>
                    <a:lnTo>
                      <a:pt x="118" y="184"/>
                    </a:lnTo>
                    <a:lnTo>
                      <a:pt x="116" y="184"/>
                    </a:lnTo>
                    <a:lnTo>
                      <a:pt x="114" y="182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09" y="189"/>
                    </a:lnTo>
                    <a:lnTo>
                      <a:pt x="108" y="193"/>
                    </a:lnTo>
                    <a:lnTo>
                      <a:pt x="109" y="194"/>
                    </a:lnTo>
                    <a:lnTo>
                      <a:pt x="108" y="198"/>
                    </a:lnTo>
                    <a:lnTo>
                      <a:pt x="106" y="199"/>
                    </a:lnTo>
                    <a:lnTo>
                      <a:pt x="108" y="205"/>
                    </a:lnTo>
                    <a:lnTo>
                      <a:pt x="108" y="206"/>
                    </a:lnTo>
                    <a:lnTo>
                      <a:pt x="108" y="206"/>
                    </a:lnTo>
                    <a:lnTo>
                      <a:pt x="106" y="206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1" y="208"/>
                    </a:lnTo>
                    <a:lnTo>
                      <a:pt x="101" y="208"/>
                    </a:lnTo>
                    <a:lnTo>
                      <a:pt x="101" y="208"/>
                    </a:lnTo>
                    <a:lnTo>
                      <a:pt x="102" y="210"/>
                    </a:lnTo>
                    <a:lnTo>
                      <a:pt x="102" y="211"/>
                    </a:lnTo>
                    <a:lnTo>
                      <a:pt x="104" y="211"/>
                    </a:lnTo>
                    <a:lnTo>
                      <a:pt x="106" y="211"/>
                    </a:lnTo>
                    <a:lnTo>
                      <a:pt x="104" y="213"/>
                    </a:lnTo>
                    <a:lnTo>
                      <a:pt x="106" y="215"/>
                    </a:lnTo>
                    <a:lnTo>
                      <a:pt x="108" y="217"/>
                    </a:lnTo>
                    <a:lnTo>
                      <a:pt x="108" y="218"/>
                    </a:lnTo>
                    <a:lnTo>
                      <a:pt x="106" y="222"/>
                    </a:lnTo>
                    <a:lnTo>
                      <a:pt x="106" y="222"/>
                    </a:lnTo>
                    <a:lnTo>
                      <a:pt x="108" y="222"/>
                    </a:lnTo>
                    <a:lnTo>
                      <a:pt x="108" y="223"/>
                    </a:lnTo>
                    <a:lnTo>
                      <a:pt x="111" y="227"/>
                    </a:lnTo>
                    <a:lnTo>
                      <a:pt x="113" y="230"/>
                    </a:lnTo>
                    <a:lnTo>
                      <a:pt x="116" y="234"/>
                    </a:lnTo>
                    <a:lnTo>
                      <a:pt x="118" y="235"/>
                    </a:lnTo>
                    <a:lnTo>
                      <a:pt x="121" y="239"/>
                    </a:lnTo>
                    <a:lnTo>
                      <a:pt x="121" y="240"/>
                    </a:lnTo>
                    <a:lnTo>
                      <a:pt x="121" y="244"/>
                    </a:lnTo>
                    <a:lnTo>
                      <a:pt x="123" y="245"/>
                    </a:lnTo>
                    <a:lnTo>
                      <a:pt x="123" y="245"/>
                    </a:lnTo>
                    <a:lnTo>
                      <a:pt x="123" y="247"/>
                    </a:lnTo>
                    <a:lnTo>
                      <a:pt x="125" y="251"/>
                    </a:lnTo>
                    <a:lnTo>
                      <a:pt x="125" y="252"/>
                    </a:lnTo>
                    <a:lnTo>
                      <a:pt x="128" y="249"/>
                    </a:lnTo>
                    <a:lnTo>
                      <a:pt x="128" y="249"/>
                    </a:lnTo>
                    <a:lnTo>
                      <a:pt x="130" y="251"/>
                    </a:lnTo>
                    <a:lnTo>
                      <a:pt x="130" y="252"/>
                    </a:lnTo>
                    <a:lnTo>
                      <a:pt x="128" y="252"/>
                    </a:lnTo>
                    <a:lnTo>
                      <a:pt x="128" y="254"/>
                    </a:lnTo>
                    <a:lnTo>
                      <a:pt x="123" y="256"/>
                    </a:lnTo>
                    <a:lnTo>
                      <a:pt x="123" y="259"/>
                    </a:lnTo>
                    <a:lnTo>
                      <a:pt x="123" y="263"/>
                    </a:lnTo>
                    <a:lnTo>
                      <a:pt x="123" y="266"/>
                    </a:lnTo>
                    <a:lnTo>
                      <a:pt x="123" y="269"/>
                    </a:lnTo>
                    <a:lnTo>
                      <a:pt x="123" y="269"/>
                    </a:lnTo>
                    <a:lnTo>
                      <a:pt x="123" y="271"/>
                    </a:lnTo>
                    <a:lnTo>
                      <a:pt x="121" y="269"/>
                    </a:lnTo>
                    <a:lnTo>
                      <a:pt x="118" y="271"/>
                    </a:lnTo>
                    <a:lnTo>
                      <a:pt x="118" y="271"/>
                    </a:lnTo>
                    <a:lnTo>
                      <a:pt x="116" y="273"/>
                    </a:lnTo>
                    <a:lnTo>
                      <a:pt x="116" y="273"/>
                    </a:lnTo>
                    <a:lnTo>
                      <a:pt x="116" y="274"/>
                    </a:lnTo>
                    <a:lnTo>
                      <a:pt x="116" y="278"/>
                    </a:lnTo>
                    <a:lnTo>
                      <a:pt x="116" y="281"/>
                    </a:lnTo>
                    <a:lnTo>
                      <a:pt x="118" y="283"/>
                    </a:lnTo>
                    <a:lnTo>
                      <a:pt x="120" y="285"/>
                    </a:lnTo>
                    <a:lnTo>
                      <a:pt x="121" y="288"/>
                    </a:lnTo>
                    <a:lnTo>
                      <a:pt x="123" y="290"/>
                    </a:lnTo>
                    <a:lnTo>
                      <a:pt x="126" y="292"/>
                    </a:lnTo>
                    <a:lnTo>
                      <a:pt x="130" y="297"/>
                    </a:lnTo>
                    <a:lnTo>
                      <a:pt x="132" y="298"/>
                    </a:lnTo>
                    <a:lnTo>
                      <a:pt x="133" y="300"/>
                    </a:lnTo>
                    <a:lnTo>
                      <a:pt x="133" y="302"/>
                    </a:lnTo>
                    <a:lnTo>
                      <a:pt x="135" y="305"/>
                    </a:lnTo>
                    <a:lnTo>
                      <a:pt x="135" y="307"/>
                    </a:lnTo>
                    <a:lnTo>
                      <a:pt x="135" y="312"/>
                    </a:lnTo>
                    <a:lnTo>
                      <a:pt x="133" y="314"/>
                    </a:lnTo>
                    <a:lnTo>
                      <a:pt x="133" y="314"/>
                    </a:lnTo>
                    <a:lnTo>
                      <a:pt x="133" y="315"/>
                    </a:lnTo>
                    <a:lnTo>
                      <a:pt x="135" y="317"/>
                    </a:lnTo>
                    <a:lnTo>
                      <a:pt x="135" y="319"/>
                    </a:lnTo>
                    <a:lnTo>
                      <a:pt x="135" y="322"/>
                    </a:lnTo>
                    <a:lnTo>
                      <a:pt x="137" y="324"/>
                    </a:lnTo>
                    <a:lnTo>
                      <a:pt x="138" y="324"/>
                    </a:lnTo>
                    <a:lnTo>
                      <a:pt x="140" y="326"/>
                    </a:lnTo>
                    <a:lnTo>
                      <a:pt x="138" y="327"/>
                    </a:lnTo>
                    <a:lnTo>
                      <a:pt x="140" y="329"/>
                    </a:lnTo>
                    <a:lnTo>
                      <a:pt x="140" y="331"/>
                    </a:lnTo>
                    <a:lnTo>
                      <a:pt x="140" y="332"/>
                    </a:lnTo>
                    <a:lnTo>
                      <a:pt x="142" y="334"/>
                    </a:lnTo>
                    <a:lnTo>
                      <a:pt x="144" y="341"/>
                    </a:lnTo>
                    <a:lnTo>
                      <a:pt x="144" y="341"/>
                    </a:lnTo>
                    <a:lnTo>
                      <a:pt x="142" y="343"/>
                    </a:lnTo>
                    <a:lnTo>
                      <a:pt x="142" y="343"/>
                    </a:lnTo>
                    <a:lnTo>
                      <a:pt x="140" y="343"/>
                    </a:lnTo>
                    <a:lnTo>
                      <a:pt x="140" y="344"/>
                    </a:lnTo>
                    <a:lnTo>
                      <a:pt x="138" y="348"/>
                    </a:lnTo>
                    <a:lnTo>
                      <a:pt x="135" y="353"/>
                    </a:lnTo>
                    <a:lnTo>
                      <a:pt x="132" y="356"/>
                    </a:lnTo>
                    <a:lnTo>
                      <a:pt x="130" y="360"/>
                    </a:lnTo>
                    <a:lnTo>
                      <a:pt x="128" y="361"/>
                    </a:lnTo>
                    <a:lnTo>
                      <a:pt x="126" y="361"/>
                    </a:lnTo>
                    <a:lnTo>
                      <a:pt x="126" y="363"/>
                    </a:lnTo>
                    <a:lnTo>
                      <a:pt x="126" y="363"/>
                    </a:lnTo>
                    <a:lnTo>
                      <a:pt x="126" y="367"/>
                    </a:lnTo>
                    <a:lnTo>
                      <a:pt x="126" y="368"/>
                    </a:lnTo>
                    <a:lnTo>
                      <a:pt x="126" y="370"/>
                    </a:lnTo>
                    <a:lnTo>
                      <a:pt x="126" y="372"/>
                    </a:lnTo>
                    <a:lnTo>
                      <a:pt x="125" y="372"/>
                    </a:lnTo>
                    <a:lnTo>
                      <a:pt x="123" y="373"/>
                    </a:lnTo>
                    <a:lnTo>
                      <a:pt x="123" y="373"/>
                    </a:lnTo>
                    <a:lnTo>
                      <a:pt x="121" y="372"/>
                    </a:lnTo>
                    <a:lnTo>
                      <a:pt x="123" y="368"/>
                    </a:lnTo>
                    <a:lnTo>
                      <a:pt x="121" y="361"/>
                    </a:lnTo>
                    <a:lnTo>
                      <a:pt x="121" y="361"/>
                    </a:lnTo>
                    <a:lnTo>
                      <a:pt x="123" y="360"/>
                    </a:lnTo>
                    <a:lnTo>
                      <a:pt x="123" y="358"/>
                    </a:lnTo>
                    <a:lnTo>
                      <a:pt x="125" y="356"/>
                    </a:lnTo>
                    <a:lnTo>
                      <a:pt x="125" y="353"/>
                    </a:lnTo>
                    <a:lnTo>
                      <a:pt x="126" y="351"/>
                    </a:lnTo>
                    <a:lnTo>
                      <a:pt x="126" y="349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6" y="344"/>
                    </a:lnTo>
                    <a:lnTo>
                      <a:pt x="128" y="343"/>
                    </a:lnTo>
                    <a:lnTo>
                      <a:pt x="130" y="341"/>
                    </a:lnTo>
                    <a:lnTo>
                      <a:pt x="128" y="341"/>
                    </a:lnTo>
                    <a:lnTo>
                      <a:pt x="128" y="341"/>
                    </a:lnTo>
                    <a:lnTo>
                      <a:pt x="126" y="341"/>
                    </a:lnTo>
                    <a:lnTo>
                      <a:pt x="125" y="341"/>
                    </a:lnTo>
                    <a:lnTo>
                      <a:pt x="125" y="339"/>
                    </a:lnTo>
                    <a:lnTo>
                      <a:pt x="125" y="339"/>
                    </a:lnTo>
                    <a:lnTo>
                      <a:pt x="125" y="338"/>
                    </a:lnTo>
                    <a:lnTo>
                      <a:pt x="125" y="338"/>
                    </a:lnTo>
                    <a:lnTo>
                      <a:pt x="125" y="336"/>
                    </a:lnTo>
                    <a:lnTo>
                      <a:pt x="125" y="334"/>
                    </a:lnTo>
                    <a:lnTo>
                      <a:pt x="126" y="331"/>
                    </a:lnTo>
                    <a:lnTo>
                      <a:pt x="125" y="331"/>
                    </a:lnTo>
                    <a:lnTo>
                      <a:pt x="123" y="331"/>
                    </a:lnTo>
                    <a:lnTo>
                      <a:pt x="125" y="331"/>
                    </a:lnTo>
                    <a:lnTo>
                      <a:pt x="125" y="329"/>
                    </a:lnTo>
                    <a:lnTo>
                      <a:pt x="125" y="327"/>
                    </a:lnTo>
                    <a:lnTo>
                      <a:pt x="125" y="326"/>
                    </a:lnTo>
                    <a:lnTo>
                      <a:pt x="125" y="322"/>
                    </a:lnTo>
                    <a:lnTo>
                      <a:pt x="125" y="320"/>
                    </a:lnTo>
                    <a:lnTo>
                      <a:pt x="125" y="319"/>
                    </a:lnTo>
                    <a:lnTo>
                      <a:pt x="123" y="317"/>
                    </a:lnTo>
                    <a:lnTo>
                      <a:pt x="123" y="314"/>
                    </a:lnTo>
                    <a:lnTo>
                      <a:pt x="121" y="310"/>
                    </a:lnTo>
                    <a:lnTo>
                      <a:pt x="120" y="307"/>
                    </a:lnTo>
                    <a:lnTo>
                      <a:pt x="116" y="302"/>
                    </a:lnTo>
                    <a:lnTo>
                      <a:pt x="118" y="300"/>
                    </a:lnTo>
                    <a:lnTo>
                      <a:pt x="116" y="298"/>
                    </a:lnTo>
                    <a:lnTo>
                      <a:pt x="116" y="297"/>
                    </a:lnTo>
                    <a:lnTo>
                      <a:pt x="114" y="303"/>
                    </a:lnTo>
                    <a:lnTo>
                      <a:pt x="114" y="302"/>
                    </a:lnTo>
                    <a:lnTo>
                      <a:pt x="114" y="298"/>
                    </a:lnTo>
                    <a:lnTo>
                      <a:pt x="114" y="297"/>
                    </a:lnTo>
                    <a:lnTo>
                      <a:pt x="114" y="293"/>
                    </a:lnTo>
                    <a:lnTo>
                      <a:pt x="113" y="290"/>
                    </a:lnTo>
                    <a:lnTo>
                      <a:pt x="111" y="288"/>
                    </a:lnTo>
                    <a:lnTo>
                      <a:pt x="111" y="285"/>
                    </a:lnTo>
                    <a:lnTo>
                      <a:pt x="111" y="283"/>
                    </a:lnTo>
                    <a:lnTo>
                      <a:pt x="113" y="285"/>
                    </a:lnTo>
                    <a:lnTo>
                      <a:pt x="111" y="281"/>
                    </a:lnTo>
                    <a:lnTo>
                      <a:pt x="109" y="283"/>
                    </a:lnTo>
                    <a:lnTo>
                      <a:pt x="109" y="280"/>
                    </a:lnTo>
                    <a:lnTo>
                      <a:pt x="108" y="273"/>
                    </a:lnTo>
                    <a:lnTo>
                      <a:pt x="108" y="271"/>
                    </a:lnTo>
                    <a:lnTo>
                      <a:pt x="108" y="269"/>
                    </a:lnTo>
                    <a:lnTo>
                      <a:pt x="106" y="259"/>
                    </a:lnTo>
                    <a:lnTo>
                      <a:pt x="104" y="257"/>
                    </a:lnTo>
                    <a:lnTo>
                      <a:pt x="104" y="254"/>
                    </a:lnTo>
                    <a:lnTo>
                      <a:pt x="106" y="252"/>
                    </a:lnTo>
                    <a:lnTo>
                      <a:pt x="106" y="249"/>
                    </a:lnTo>
                    <a:lnTo>
                      <a:pt x="106" y="247"/>
                    </a:lnTo>
                    <a:lnTo>
                      <a:pt x="108" y="245"/>
                    </a:lnTo>
                    <a:lnTo>
                      <a:pt x="106" y="247"/>
                    </a:lnTo>
                    <a:lnTo>
                      <a:pt x="104" y="247"/>
                    </a:lnTo>
                    <a:lnTo>
                      <a:pt x="102" y="247"/>
                    </a:lnTo>
                    <a:lnTo>
                      <a:pt x="101" y="247"/>
                    </a:lnTo>
                    <a:lnTo>
                      <a:pt x="99" y="244"/>
                    </a:lnTo>
                    <a:lnTo>
                      <a:pt x="99" y="242"/>
                    </a:lnTo>
                    <a:lnTo>
                      <a:pt x="97" y="240"/>
                    </a:lnTo>
                    <a:lnTo>
                      <a:pt x="97" y="237"/>
                    </a:lnTo>
                    <a:lnTo>
                      <a:pt x="97" y="235"/>
                    </a:lnTo>
                    <a:lnTo>
                      <a:pt x="96" y="234"/>
                    </a:lnTo>
                    <a:lnTo>
                      <a:pt x="94" y="234"/>
                    </a:lnTo>
                    <a:lnTo>
                      <a:pt x="92" y="232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92" y="232"/>
                    </a:lnTo>
                    <a:lnTo>
                      <a:pt x="90" y="234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89" y="242"/>
                    </a:lnTo>
                    <a:lnTo>
                      <a:pt x="89" y="244"/>
                    </a:lnTo>
                    <a:lnTo>
                      <a:pt x="85" y="245"/>
                    </a:lnTo>
                    <a:lnTo>
                      <a:pt x="84" y="247"/>
                    </a:lnTo>
                    <a:lnTo>
                      <a:pt x="82" y="247"/>
                    </a:lnTo>
                    <a:lnTo>
                      <a:pt x="80" y="247"/>
                    </a:lnTo>
                    <a:lnTo>
                      <a:pt x="78" y="245"/>
                    </a:lnTo>
                    <a:lnTo>
                      <a:pt x="78" y="244"/>
                    </a:lnTo>
                    <a:lnTo>
                      <a:pt x="78" y="242"/>
                    </a:lnTo>
                    <a:lnTo>
                      <a:pt x="78" y="242"/>
                    </a:lnTo>
                    <a:lnTo>
                      <a:pt x="77" y="242"/>
                    </a:lnTo>
                    <a:lnTo>
                      <a:pt x="78" y="245"/>
                    </a:lnTo>
                    <a:lnTo>
                      <a:pt x="78" y="245"/>
                    </a:lnTo>
                    <a:lnTo>
                      <a:pt x="80" y="249"/>
                    </a:lnTo>
                    <a:lnTo>
                      <a:pt x="80" y="249"/>
                    </a:lnTo>
                    <a:lnTo>
                      <a:pt x="77" y="251"/>
                    </a:lnTo>
                    <a:lnTo>
                      <a:pt x="75" y="251"/>
                    </a:lnTo>
                    <a:lnTo>
                      <a:pt x="75" y="251"/>
                    </a:lnTo>
                    <a:lnTo>
                      <a:pt x="75" y="252"/>
                    </a:lnTo>
                    <a:lnTo>
                      <a:pt x="73" y="252"/>
                    </a:lnTo>
                    <a:lnTo>
                      <a:pt x="70" y="254"/>
                    </a:lnTo>
                    <a:lnTo>
                      <a:pt x="68" y="256"/>
                    </a:lnTo>
                    <a:lnTo>
                      <a:pt x="68" y="257"/>
                    </a:lnTo>
                    <a:lnTo>
                      <a:pt x="65" y="261"/>
                    </a:lnTo>
                    <a:lnTo>
                      <a:pt x="61" y="263"/>
                    </a:lnTo>
                    <a:lnTo>
                      <a:pt x="61" y="263"/>
                    </a:lnTo>
                    <a:lnTo>
                      <a:pt x="60" y="263"/>
                    </a:lnTo>
                    <a:lnTo>
                      <a:pt x="61" y="259"/>
                    </a:lnTo>
                    <a:lnTo>
                      <a:pt x="61" y="257"/>
                    </a:lnTo>
                    <a:lnTo>
                      <a:pt x="61" y="256"/>
                    </a:lnTo>
                    <a:lnTo>
                      <a:pt x="61" y="257"/>
                    </a:lnTo>
                    <a:lnTo>
                      <a:pt x="60" y="259"/>
                    </a:lnTo>
                    <a:lnTo>
                      <a:pt x="58" y="261"/>
                    </a:lnTo>
                    <a:lnTo>
                      <a:pt x="56" y="261"/>
                    </a:lnTo>
                    <a:lnTo>
                      <a:pt x="53" y="261"/>
                    </a:lnTo>
                    <a:lnTo>
                      <a:pt x="53" y="257"/>
                    </a:lnTo>
                    <a:lnTo>
                      <a:pt x="53" y="257"/>
                    </a:lnTo>
                    <a:lnTo>
                      <a:pt x="53" y="256"/>
                    </a:lnTo>
                    <a:lnTo>
                      <a:pt x="53" y="254"/>
                    </a:lnTo>
                    <a:lnTo>
                      <a:pt x="53" y="254"/>
                    </a:lnTo>
                    <a:lnTo>
                      <a:pt x="51" y="256"/>
                    </a:lnTo>
                    <a:lnTo>
                      <a:pt x="51" y="257"/>
                    </a:lnTo>
                    <a:lnTo>
                      <a:pt x="51" y="257"/>
                    </a:lnTo>
                    <a:lnTo>
                      <a:pt x="48" y="259"/>
                    </a:lnTo>
                    <a:lnTo>
                      <a:pt x="48" y="257"/>
                    </a:lnTo>
                    <a:lnTo>
                      <a:pt x="48" y="256"/>
                    </a:lnTo>
                    <a:lnTo>
                      <a:pt x="48" y="254"/>
                    </a:lnTo>
                    <a:lnTo>
                      <a:pt x="48" y="252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47"/>
                    </a:lnTo>
                    <a:lnTo>
                      <a:pt x="48" y="249"/>
                    </a:lnTo>
                    <a:lnTo>
                      <a:pt x="48" y="251"/>
                    </a:lnTo>
                    <a:lnTo>
                      <a:pt x="48" y="251"/>
                    </a:lnTo>
                    <a:lnTo>
                      <a:pt x="46" y="252"/>
                    </a:lnTo>
                    <a:lnTo>
                      <a:pt x="44" y="254"/>
                    </a:lnTo>
                    <a:lnTo>
                      <a:pt x="44" y="256"/>
                    </a:lnTo>
                    <a:lnTo>
                      <a:pt x="41" y="257"/>
                    </a:lnTo>
                    <a:lnTo>
                      <a:pt x="39" y="257"/>
                    </a:lnTo>
                    <a:lnTo>
                      <a:pt x="39" y="256"/>
                    </a:lnTo>
                    <a:lnTo>
                      <a:pt x="41" y="247"/>
                    </a:lnTo>
                    <a:lnTo>
                      <a:pt x="43" y="245"/>
                    </a:lnTo>
                    <a:lnTo>
                      <a:pt x="43" y="245"/>
                    </a:lnTo>
                    <a:lnTo>
                      <a:pt x="43" y="240"/>
                    </a:lnTo>
                    <a:lnTo>
                      <a:pt x="44" y="239"/>
                    </a:lnTo>
                    <a:lnTo>
                      <a:pt x="44" y="235"/>
                    </a:lnTo>
                    <a:lnTo>
                      <a:pt x="44" y="234"/>
                    </a:lnTo>
                    <a:lnTo>
                      <a:pt x="46" y="232"/>
                    </a:lnTo>
                    <a:lnTo>
                      <a:pt x="46" y="227"/>
                    </a:lnTo>
                    <a:lnTo>
                      <a:pt x="46" y="223"/>
                    </a:lnTo>
                    <a:lnTo>
                      <a:pt x="44" y="222"/>
                    </a:lnTo>
                    <a:lnTo>
                      <a:pt x="44" y="213"/>
                    </a:lnTo>
                    <a:lnTo>
                      <a:pt x="41" y="208"/>
                    </a:lnTo>
                    <a:lnTo>
                      <a:pt x="41" y="206"/>
                    </a:lnTo>
                    <a:lnTo>
                      <a:pt x="39" y="203"/>
                    </a:lnTo>
                    <a:lnTo>
                      <a:pt x="41" y="203"/>
                    </a:lnTo>
                    <a:lnTo>
                      <a:pt x="37" y="201"/>
                    </a:lnTo>
                    <a:lnTo>
                      <a:pt x="37" y="199"/>
                    </a:lnTo>
                    <a:lnTo>
                      <a:pt x="36" y="194"/>
                    </a:lnTo>
                    <a:lnTo>
                      <a:pt x="36" y="193"/>
                    </a:lnTo>
                    <a:lnTo>
                      <a:pt x="36" y="193"/>
                    </a:lnTo>
                    <a:lnTo>
                      <a:pt x="36" y="194"/>
                    </a:lnTo>
                    <a:lnTo>
                      <a:pt x="34" y="194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4" y="199"/>
                    </a:lnTo>
                    <a:lnTo>
                      <a:pt x="32" y="198"/>
                    </a:lnTo>
                    <a:lnTo>
                      <a:pt x="31" y="198"/>
                    </a:lnTo>
                    <a:lnTo>
                      <a:pt x="27" y="194"/>
                    </a:lnTo>
                    <a:lnTo>
                      <a:pt x="25" y="191"/>
                    </a:lnTo>
                    <a:lnTo>
                      <a:pt x="27" y="189"/>
                    </a:lnTo>
                    <a:lnTo>
                      <a:pt x="27" y="189"/>
                    </a:lnTo>
                    <a:lnTo>
                      <a:pt x="31" y="193"/>
                    </a:lnTo>
                    <a:lnTo>
                      <a:pt x="32" y="193"/>
                    </a:lnTo>
                    <a:lnTo>
                      <a:pt x="34" y="193"/>
                    </a:lnTo>
                    <a:lnTo>
                      <a:pt x="34" y="191"/>
                    </a:lnTo>
                    <a:lnTo>
                      <a:pt x="36" y="189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2" y="188"/>
                    </a:lnTo>
                    <a:lnTo>
                      <a:pt x="31" y="186"/>
                    </a:lnTo>
                    <a:lnTo>
                      <a:pt x="31" y="184"/>
                    </a:lnTo>
                    <a:lnTo>
                      <a:pt x="31" y="184"/>
                    </a:lnTo>
                    <a:lnTo>
                      <a:pt x="29" y="182"/>
                    </a:lnTo>
                    <a:lnTo>
                      <a:pt x="27" y="182"/>
                    </a:lnTo>
                    <a:lnTo>
                      <a:pt x="29" y="181"/>
                    </a:lnTo>
                    <a:lnTo>
                      <a:pt x="31" y="179"/>
                    </a:lnTo>
                    <a:lnTo>
                      <a:pt x="27" y="179"/>
                    </a:lnTo>
                    <a:lnTo>
                      <a:pt x="25" y="177"/>
                    </a:lnTo>
                    <a:lnTo>
                      <a:pt x="24" y="177"/>
                    </a:lnTo>
                    <a:lnTo>
                      <a:pt x="24" y="176"/>
                    </a:lnTo>
                    <a:lnTo>
                      <a:pt x="20" y="176"/>
                    </a:lnTo>
                    <a:lnTo>
                      <a:pt x="19" y="177"/>
                    </a:lnTo>
                    <a:lnTo>
                      <a:pt x="20" y="179"/>
                    </a:lnTo>
                    <a:lnTo>
                      <a:pt x="20" y="181"/>
                    </a:lnTo>
                    <a:lnTo>
                      <a:pt x="19" y="181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9" y="174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7" y="170"/>
                    </a:lnTo>
                    <a:lnTo>
                      <a:pt x="17" y="169"/>
                    </a:lnTo>
                    <a:lnTo>
                      <a:pt x="17" y="170"/>
                    </a:lnTo>
                    <a:lnTo>
                      <a:pt x="17" y="172"/>
                    </a:lnTo>
                    <a:lnTo>
                      <a:pt x="13" y="174"/>
                    </a:lnTo>
                    <a:lnTo>
                      <a:pt x="13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72"/>
                    </a:lnTo>
                    <a:lnTo>
                      <a:pt x="13" y="170"/>
                    </a:lnTo>
                    <a:lnTo>
                      <a:pt x="13" y="169"/>
                    </a:lnTo>
                    <a:lnTo>
                      <a:pt x="12" y="169"/>
                    </a:lnTo>
                    <a:lnTo>
                      <a:pt x="12" y="165"/>
                    </a:lnTo>
                    <a:lnTo>
                      <a:pt x="10" y="165"/>
                    </a:lnTo>
                    <a:lnTo>
                      <a:pt x="12" y="169"/>
                    </a:lnTo>
                    <a:lnTo>
                      <a:pt x="10" y="172"/>
                    </a:lnTo>
                    <a:lnTo>
                      <a:pt x="8" y="169"/>
                    </a:lnTo>
                    <a:lnTo>
                      <a:pt x="5" y="164"/>
                    </a:lnTo>
                    <a:lnTo>
                      <a:pt x="3" y="162"/>
                    </a:lnTo>
                    <a:lnTo>
                      <a:pt x="3" y="160"/>
                    </a:lnTo>
                    <a:lnTo>
                      <a:pt x="3" y="159"/>
                    </a:lnTo>
                    <a:lnTo>
                      <a:pt x="1" y="157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1" y="153"/>
                    </a:lnTo>
                    <a:lnTo>
                      <a:pt x="0" y="152"/>
                    </a:lnTo>
                    <a:lnTo>
                      <a:pt x="1" y="150"/>
                    </a:lnTo>
                    <a:lnTo>
                      <a:pt x="3" y="148"/>
                    </a:lnTo>
                    <a:lnTo>
                      <a:pt x="3" y="148"/>
                    </a:lnTo>
                    <a:lnTo>
                      <a:pt x="5" y="148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5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10" y="136"/>
                    </a:lnTo>
                    <a:lnTo>
                      <a:pt x="10" y="135"/>
                    </a:lnTo>
                    <a:lnTo>
                      <a:pt x="10" y="135"/>
                    </a:lnTo>
                    <a:lnTo>
                      <a:pt x="10" y="135"/>
                    </a:lnTo>
                    <a:lnTo>
                      <a:pt x="12" y="135"/>
                    </a:lnTo>
                    <a:lnTo>
                      <a:pt x="13" y="136"/>
                    </a:lnTo>
                    <a:lnTo>
                      <a:pt x="15" y="136"/>
                    </a:lnTo>
                    <a:lnTo>
                      <a:pt x="15" y="136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0"/>
                    </a:lnTo>
                    <a:lnTo>
                      <a:pt x="19" y="126"/>
                    </a:lnTo>
                    <a:lnTo>
                      <a:pt x="19" y="124"/>
                    </a:lnTo>
                    <a:lnTo>
                      <a:pt x="17" y="123"/>
                    </a:lnTo>
                    <a:lnTo>
                      <a:pt x="19" y="119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2" y="116"/>
                    </a:lnTo>
                    <a:lnTo>
                      <a:pt x="24" y="114"/>
                    </a:lnTo>
                    <a:lnTo>
                      <a:pt x="24" y="113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4" y="94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31" y="95"/>
                    </a:lnTo>
                    <a:lnTo>
                      <a:pt x="32" y="97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39" y="94"/>
                    </a:lnTo>
                    <a:lnTo>
                      <a:pt x="41" y="89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5"/>
                    </a:lnTo>
                    <a:lnTo>
                      <a:pt x="49" y="73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68"/>
                    </a:lnTo>
                    <a:lnTo>
                      <a:pt x="48" y="67"/>
                    </a:lnTo>
                    <a:lnTo>
                      <a:pt x="48" y="65"/>
                    </a:lnTo>
                    <a:lnTo>
                      <a:pt x="51" y="63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5" y="58"/>
                    </a:lnTo>
                    <a:lnTo>
                      <a:pt x="55" y="55"/>
                    </a:lnTo>
                    <a:lnTo>
                      <a:pt x="56" y="55"/>
                    </a:lnTo>
                    <a:lnTo>
                      <a:pt x="56" y="53"/>
                    </a:lnTo>
                    <a:lnTo>
                      <a:pt x="58" y="53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6" y="46"/>
                    </a:lnTo>
                    <a:lnTo>
                      <a:pt x="56" y="43"/>
                    </a:lnTo>
                    <a:lnTo>
                      <a:pt x="56" y="43"/>
                    </a:lnTo>
                    <a:lnTo>
                      <a:pt x="56" y="41"/>
                    </a:lnTo>
                    <a:lnTo>
                      <a:pt x="58" y="39"/>
                    </a:lnTo>
                    <a:lnTo>
                      <a:pt x="60" y="39"/>
                    </a:lnTo>
                    <a:lnTo>
                      <a:pt x="63" y="38"/>
                    </a:lnTo>
                    <a:lnTo>
                      <a:pt x="68" y="32"/>
                    </a:lnTo>
                    <a:lnTo>
                      <a:pt x="70" y="32"/>
                    </a:lnTo>
                    <a:lnTo>
                      <a:pt x="72" y="31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8" y="26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9" y="26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4" y="31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2" y="17"/>
                    </a:lnTo>
                    <a:lnTo>
                      <a:pt x="94" y="15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7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01" y="3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4" y="10"/>
                    </a:lnTo>
                    <a:lnTo>
                      <a:pt x="114" y="12"/>
                    </a:lnTo>
                    <a:lnTo>
                      <a:pt x="116" y="17"/>
                    </a:lnTo>
                    <a:lnTo>
                      <a:pt x="118" y="19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5" y="20"/>
                    </a:lnTo>
                    <a:lnTo>
                      <a:pt x="125" y="24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26" y="31"/>
                    </a:lnTo>
                    <a:lnTo>
                      <a:pt x="126" y="34"/>
                    </a:lnTo>
                    <a:lnTo>
                      <a:pt x="126" y="36"/>
                    </a:lnTo>
                    <a:lnTo>
                      <a:pt x="126" y="39"/>
                    </a:lnTo>
                    <a:lnTo>
                      <a:pt x="126" y="41"/>
                    </a:lnTo>
                    <a:lnTo>
                      <a:pt x="126" y="44"/>
                    </a:lnTo>
                    <a:lnTo>
                      <a:pt x="125" y="48"/>
                    </a:lnTo>
                    <a:lnTo>
                      <a:pt x="125" y="49"/>
                    </a:lnTo>
                    <a:lnTo>
                      <a:pt x="125" y="51"/>
                    </a:lnTo>
                    <a:lnTo>
                      <a:pt x="123" y="51"/>
                    </a:lnTo>
                    <a:lnTo>
                      <a:pt x="123" y="51"/>
                    </a:lnTo>
                    <a:lnTo>
                      <a:pt x="123" y="53"/>
                    </a:lnTo>
                    <a:lnTo>
                      <a:pt x="125" y="55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3" y="56"/>
                    </a:lnTo>
                    <a:lnTo>
                      <a:pt x="121" y="58"/>
                    </a:lnTo>
                    <a:lnTo>
                      <a:pt x="120" y="60"/>
                    </a:lnTo>
                    <a:lnTo>
                      <a:pt x="118" y="61"/>
                    </a:lnTo>
                    <a:lnTo>
                      <a:pt x="118" y="63"/>
                    </a:lnTo>
                    <a:lnTo>
                      <a:pt x="116" y="61"/>
                    </a:lnTo>
                    <a:lnTo>
                      <a:pt x="114" y="63"/>
                    </a:lnTo>
                    <a:lnTo>
                      <a:pt x="114" y="67"/>
                    </a:lnTo>
                    <a:lnTo>
                      <a:pt x="113" y="67"/>
                    </a:lnTo>
                    <a:lnTo>
                      <a:pt x="113" y="68"/>
                    </a:lnTo>
                    <a:lnTo>
                      <a:pt x="111" y="68"/>
                    </a:lnTo>
                    <a:lnTo>
                      <a:pt x="111" y="70"/>
                    </a:lnTo>
                    <a:lnTo>
                      <a:pt x="109" y="70"/>
                    </a:lnTo>
                    <a:lnTo>
                      <a:pt x="108" y="72"/>
                    </a:lnTo>
                    <a:lnTo>
                      <a:pt x="108" y="73"/>
                    </a:lnTo>
                    <a:lnTo>
                      <a:pt x="106" y="75"/>
                    </a:lnTo>
                    <a:lnTo>
                      <a:pt x="108" y="77"/>
                    </a:lnTo>
                    <a:lnTo>
                      <a:pt x="108" y="78"/>
                    </a:lnTo>
                    <a:lnTo>
                      <a:pt x="106" y="78"/>
                    </a:lnTo>
                    <a:lnTo>
                      <a:pt x="104" y="78"/>
                    </a:lnTo>
                    <a:lnTo>
                      <a:pt x="102" y="82"/>
                    </a:lnTo>
                    <a:lnTo>
                      <a:pt x="102" y="85"/>
                    </a:lnTo>
                    <a:lnTo>
                      <a:pt x="104" y="85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6" y="89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4" y="95"/>
                    </a:lnTo>
                    <a:lnTo>
                      <a:pt x="104" y="97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08" y="97"/>
                    </a:lnTo>
                    <a:lnTo>
                      <a:pt x="109" y="95"/>
                    </a:lnTo>
                    <a:lnTo>
                      <a:pt x="113" y="94"/>
                    </a:lnTo>
                    <a:lnTo>
                      <a:pt x="116" y="94"/>
                    </a:lnTo>
                    <a:lnTo>
                      <a:pt x="120" y="92"/>
                    </a:lnTo>
                    <a:lnTo>
                      <a:pt x="121" y="92"/>
                    </a:lnTo>
                    <a:lnTo>
                      <a:pt x="123" y="94"/>
                    </a:lnTo>
                    <a:lnTo>
                      <a:pt x="123" y="94"/>
                    </a:lnTo>
                    <a:lnTo>
                      <a:pt x="126" y="92"/>
                    </a:lnTo>
                    <a:lnTo>
                      <a:pt x="128" y="92"/>
                    </a:lnTo>
                    <a:lnTo>
                      <a:pt x="128" y="92"/>
                    </a:lnTo>
                    <a:lnTo>
                      <a:pt x="128" y="94"/>
                    </a:lnTo>
                    <a:lnTo>
                      <a:pt x="126" y="95"/>
                    </a:lnTo>
                    <a:lnTo>
                      <a:pt x="125" y="97"/>
                    </a:lnTo>
                    <a:lnTo>
                      <a:pt x="125" y="99"/>
                    </a:lnTo>
                    <a:lnTo>
                      <a:pt x="126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8" y="106"/>
                    </a:lnTo>
                    <a:lnTo>
                      <a:pt x="128" y="106"/>
                    </a:lnTo>
                    <a:lnTo>
                      <a:pt x="128" y="107"/>
                    </a:lnTo>
                    <a:lnTo>
                      <a:pt x="130" y="107"/>
                    </a:lnTo>
                    <a:lnTo>
                      <a:pt x="130" y="109"/>
                    </a:lnTo>
                    <a:lnTo>
                      <a:pt x="128" y="113"/>
                    </a:lnTo>
                    <a:lnTo>
                      <a:pt x="133" y="113"/>
                    </a:lnTo>
                    <a:lnTo>
                      <a:pt x="135" y="114"/>
                    </a:lnTo>
                    <a:lnTo>
                      <a:pt x="138" y="114"/>
                    </a:lnTo>
                    <a:lnTo>
                      <a:pt x="140" y="114"/>
                    </a:lnTo>
                    <a:lnTo>
                      <a:pt x="140" y="116"/>
                    </a:lnTo>
                    <a:lnTo>
                      <a:pt x="142" y="116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8" y="119"/>
                    </a:lnTo>
                    <a:lnTo>
                      <a:pt x="138" y="123"/>
                    </a:lnTo>
                    <a:lnTo>
                      <a:pt x="138" y="124"/>
                    </a:lnTo>
                    <a:lnTo>
                      <a:pt x="138" y="126"/>
                    </a:lnTo>
                    <a:lnTo>
                      <a:pt x="137" y="130"/>
                    </a:lnTo>
                    <a:lnTo>
                      <a:pt x="135" y="131"/>
                    </a:lnTo>
                    <a:lnTo>
                      <a:pt x="135" y="133"/>
                    </a:lnTo>
                    <a:lnTo>
                      <a:pt x="135" y="133"/>
                    </a:lnTo>
                    <a:lnTo>
                      <a:pt x="135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8" y="135"/>
                    </a:lnTo>
                    <a:lnTo>
                      <a:pt x="144" y="135"/>
                    </a:lnTo>
                    <a:lnTo>
                      <a:pt x="147" y="136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8"/>
                    </a:lnTo>
                    <a:lnTo>
                      <a:pt x="149" y="140"/>
                    </a:lnTo>
                    <a:lnTo>
                      <a:pt x="150" y="142"/>
                    </a:lnTo>
                    <a:lnTo>
                      <a:pt x="150" y="143"/>
                    </a:lnTo>
                    <a:lnTo>
                      <a:pt x="152" y="143"/>
                    </a:lnTo>
                    <a:lnTo>
                      <a:pt x="152" y="143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7"/>
                    </a:lnTo>
                    <a:lnTo>
                      <a:pt x="154" y="147"/>
                    </a:lnTo>
                    <a:lnTo>
                      <a:pt x="155" y="148"/>
                    </a:lnTo>
                    <a:lnTo>
                      <a:pt x="157" y="147"/>
                    </a:lnTo>
                    <a:lnTo>
                      <a:pt x="159" y="147"/>
                    </a:lnTo>
                    <a:lnTo>
                      <a:pt x="161" y="148"/>
                    </a:lnTo>
                    <a:lnTo>
                      <a:pt x="162" y="148"/>
                    </a:lnTo>
                    <a:lnTo>
                      <a:pt x="164" y="147"/>
                    </a:lnTo>
                    <a:lnTo>
                      <a:pt x="167" y="143"/>
                    </a:lnTo>
                    <a:lnTo>
                      <a:pt x="171" y="142"/>
                    </a:lnTo>
                    <a:lnTo>
                      <a:pt x="171" y="142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3" y="143"/>
                    </a:lnTo>
                    <a:lnTo>
                      <a:pt x="173" y="145"/>
                    </a:lnTo>
                    <a:lnTo>
                      <a:pt x="173" y="145"/>
                    </a:lnTo>
                    <a:lnTo>
                      <a:pt x="173" y="145"/>
                    </a:lnTo>
                    <a:close/>
                    <a:moveTo>
                      <a:pt x="17" y="179"/>
                    </a:moveTo>
                    <a:lnTo>
                      <a:pt x="17" y="181"/>
                    </a:lnTo>
                    <a:lnTo>
                      <a:pt x="15" y="181"/>
                    </a:lnTo>
                    <a:lnTo>
                      <a:pt x="15" y="177"/>
                    </a:lnTo>
                    <a:lnTo>
                      <a:pt x="15" y="176"/>
                    </a:lnTo>
                    <a:lnTo>
                      <a:pt x="15" y="177"/>
                    </a:lnTo>
                    <a:lnTo>
                      <a:pt x="17" y="179"/>
                    </a:lnTo>
                    <a:lnTo>
                      <a:pt x="17" y="179"/>
                    </a:lnTo>
                    <a:close/>
                    <a:moveTo>
                      <a:pt x="25" y="179"/>
                    </a:moveTo>
                    <a:lnTo>
                      <a:pt x="25" y="182"/>
                    </a:lnTo>
                    <a:lnTo>
                      <a:pt x="25" y="181"/>
                    </a:lnTo>
                    <a:lnTo>
                      <a:pt x="24" y="181"/>
                    </a:lnTo>
                    <a:lnTo>
                      <a:pt x="24" y="179"/>
                    </a:lnTo>
                    <a:lnTo>
                      <a:pt x="25" y="179"/>
                    </a:lnTo>
                    <a:lnTo>
                      <a:pt x="25" y="179"/>
                    </a:lnTo>
                    <a:close/>
                    <a:moveTo>
                      <a:pt x="31" y="186"/>
                    </a:moveTo>
                    <a:lnTo>
                      <a:pt x="32" y="188"/>
                    </a:lnTo>
                    <a:lnTo>
                      <a:pt x="32" y="188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34" y="191"/>
                    </a:lnTo>
                    <a:lnTo>
                      <a:pt x="34" y="191"/>
                    </a:lnTo>
                    <a:lnTo>
                      <a:pt x="32" y="191"/>
                    </a:lnTo>
                    <a:lnTo>
                      <a:pt x="31" y="191"/>
                    </a:lnTo>
                    <a:lnTo>
                      <a:pt x="31" y="189"/>
                    </a:lnTo>
                    <a:lnTo>
                      <a:pt x="29" y="189"/>
                    </a:lnTo>
                    <a:lnTo>
                      <a:pt x="29" y="188"/>
                    </a:lnTo>
                    <a:lnTo>
                      <a:pt x="29" y="186"/>
                    </a:lnTo>
                    <a:lnTo>
                      <a:pt x="31" y="186"/>
                    </a:lnTo>
                    <a:lnTo>
                      <a:pt x="31" y="186"/>
                    </a:lnTo>
                    <a:close/>
                    <a:moveTo>
                      <a:pt x="29" y="205"/>
                    </a:moveTo>
                    <a:lnTo>
                      <a:pt x="29" y="205"/>
                    </a:lnTo>
                    <a:lnTo>
                      <a:pt x="27" y="203"/>
                    </a:lnTo>
                    <a:lnTo>
                      <a:pt x="25" y="199"/>
                    </a:lnTo>
                    <a:lnTo>
                      <a:pt x="29" y="199"/>
                    </a:lnTo>
                    <a:lnTo>
                      <a:pt x="31" y="201"/>
                    </a:lnTo>
                    <a:lnTo>
                      <a:pt x="31" y="201"/>
                    </a:lnTo>
                    <a:lnTo>
                      <a:pt x="31" y="203"/>
                    </a:lnTo>
                    <a:lnTo>
                      <a:pt x="29" y="205"/>
                    </a:lnTo>
                    <a:close/>
                    <a:moveTo>
                      <a:pt x="104" y="252"/>
                    </a:moveTo>
                    <a:lnTo>
                      <a:pt x="104" y="252"/>
                    </a:lnTo>
                    <a:lnTo>
                      <a:pt x="102" y="251"/>
                    </a:lnTo>
                    <a:lnTo>
                      <a:pt x="102" y="249"/>
                    </a:lnTo>
                    <a:lnTo>
                      <a:pt x="102" y="247"/>
                    </a:lnTo>
                    <a:lnTo>
                      <a:pt x="104" y="247"/>
                    </a:lnTo>
                    <a:lnTo>
                      <a:pt x="104" y="247"/>
                    </a:lnTo>
                    <a:lnTo>
                      <a:pt x="104" y="249"/>
                    </a:lnTo>
                    <a:lnTo>
                      <a:pt x="104" y="249"/>
                    </a:lnTo>
                    <a:lnTo>
                      <a:pt x="104" y="249"/>
                    </a:lnTo>
                    <a:lnTo>
                      <a:pt x="104" y="252"/>
                    </a:lnTo>
                    <a:lnTo>
                      <a:pt x="104" y="252"/>
                    </a:lnTo>
                    <a:close/>
                    <a:moveTo>
                      <a:pt x="44" y="259"/>
                    </a:moveTo>
                    <a:lnTo>
                      <a:pt x="43" y="261"/>
                    </a:lnTo>
                    <a:lnTo>
                      <a:pt x="43" y="257"/>
                    </a:lnTo>
                    <a:lnTo>
                      <a:pt x="44" y="256"/>
                    </a:lnTo>
                    <a:lnTo>
                      <a:pt x="46" y="254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46" y="257"/>
                    </a:lnTo>
                    <a:lnTo>
                      <a:pt x="44" y="259"/>
                    </a:lnTo>
                    <a:lnTo>
                      <a:pt x="44" y="259"/>
                    </a:lnTo>
                    <a:close/>
                    <a:moveTo>
                      <a:pt x="51" y="261"/>
                    </a:moveTo>
                    <a:lnTo>
                      <a:pt x="51" y="261"/>
                    </a:lnTo>
                    <a:lnTo>
                      <a:pt x="49" y="261"/>
                    </a:lnTo>
                    <a:lnTo>
                      <a:pt x="49" y="261"/>
                    </a:lnTo>
                    <a:lnTo>
                      <a:pt x="51" y="259"/>
                    </a:lnTo>
                    <a:lnTo>
                      <a:pt x="51" y="259"/>
                    </a:lnTo>
                    <a:lnTo>
                      <a:pt x="51" y="261"/>
                    </a:lnTo>
                    <a:lnTo>
                      <a:pt x="51" y="261"/>
                    </a:lnTo>
                    <a:close/>
                    <a:moveTo>
                      <a:pt x="118" y="314"/>
                    </a:moveTo>
                    <a:lnTo>
                      <a:pt x="118" y="317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2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18" y="314"/>
                    </a:lnTo>
                    <a:close/>
                    <a:moveTo>
                      <a:pt x="120" y="324"/>
                    </a:moveTo>
                    <a:lnTo>
                      <a:pt x="121" y="326"/>
                    </a:lnTo>
                    <a:lnTo>
                      <a:pt x="121" y="326"/>
                    </a:lnTo>
                    <a:lnTo>
                      <a:pt x="121" y="327"/>
                    </a:lnTo>
                    <a:lnTo>
                      <a:pt x="120" y="329"/>
                    </a:lnTo>
                    <a:lnTo>
                      <a:pt x="118" y="329"/>
                    </a:lnTo>
                    <a:lnTo>
                      <a:pt x="118" y="329"/>
                    </a:lnTo>
                    <a:lnTo>
                      <a:pt x="118" y="326"/>
                    </a:lnTo>
                    <a:lnTo>
                      <a:pt x="118" y="324"/>
                    </a:lnTo>
                    <a:lnTo>
                      <a:pt x="118" y="322"/>
                    </a:lnTo>
                    <a:lnTo>
                      <a:pt x="120" y="324"/>
                    </a:lnTo>
                    <a:lnTo>
                      <a:pt x="120" y="324"/>
                    </a:lnTo>
                    <a:lnTo>
                      <a:pt x="120" y="324"/>
                    </a:lnTo>
                    <a:close/>
                    <a:moveTo>
                      <a:pt x="113" y="329"/>
                    </a:moveTo>
                    <a:lnTo>
                      <a:pt x="113" y="329"/>
                    </a:lnTo>
                    <a:lnTo>
                      <a:pt x="113" y="331"/>
                    </a:lnTo>
                    <a:lnTo>
                      <a:pt x="111" y="329"/>
                    </a:lnTo>
                    <a:lnTo>
                      <a:pt x="111" y="329"/>
                    </a:lnTo>
                    <a:lnTo>
                      <a:pt x="113" y="329"/>
                    </a:lnTo>
                    <a:lnTo>
                      <a:pt x="113" y="329"/>
                    </a:lnTo>
                    <a:lnTo>
                      <a:pt x="113" y="327"/>
                    </a:lnTo>
                    <a:lnTo>
                      <a:pt x="113" y="329"/>
                    </a:lnTo>
                    <a:lnTo>
                      <a:pt x="113" y="329"/>
                    </a:lnTo>
                    <a:close/>
                    <a:moveTo>
                      <a:pt x="114" y="332"/>
                    </a:moveTo>
                    <a:lnTo>
                      <a:pt x="114" y="332"/>
                    </a:lnTo>
                    <a:lnTo>
                      <a:pt x="114" y="332"/>
                    </a:lnTo>
                    <a:lnTo>
                      <a:pt x="114" y="332"/>
                    </a:lnTo>
                    <a:lnTo>
                      <a:pt x="113" y="331"/>
                    </a:lnTo>
                    <a:lnTo>
                      <a:pt x="113" y="331"/>
                    </a:lnTo>
                    <a:lnTo>
                      <a:pt x="114" y="331"/>
                    </a:lnTo>
                    <a:lnTo>
                      <a:pt x="114" y="331"/>
                    </a:lnTo>
                    <a:lnTo>
                      <a:pt x="114" y="331"/>
                    </a:lnTo>
                    <a:lnTo>
                      <a:pt x="114" y="331"/>
                    </a:lnTo>
                    <a:lnTo>
                      <a:pt x="114" y="331"/>
                    </a:lnTo>
                    <a:lnTo>
                      <a:pt x="114" y="332"/>
                    </a:lnTo>
                    <a:lnTo>
                      <a:pt x="114" y="332"/>
                    </a:lnTo>
                    <a:close/>
                    <a:moveTo>
                      <a:pt x="123" y="338"/>
                    </a:moveTo>
                    <a:lnTo>
                      <a:pt x="121" y="338"/>
                    </a:lnTo>
                    <a:lnTo>
                      <a:pt x="121" y="334"/>
                    </a:lnTo>
                    <a:lnTo>
                      <a:pt x="121" y="334"/>
                    </a:lnTo>
                    <a:lnTo>
                      <a:pt x="123" y="336"/>
                    </a:lnTo>
                    <a:lnTo>
                      <a:pt x="125" y="338"/>
                    </a:lnTo>
                    <a:lnTo>
                      <a:pt x="123" y="338"/>
                    </a:lnTo>
                    <a:lnTo>
                      <a:pt x="123" y="338"/>
                    </a:lnTo>
                    <a:close/>
                    <a:moveTo>
                      <a:pt x="114" y="343"/>
                    </a:moveTo>
                    <a:lnTo>
                      <a:pt x="114" y="343"/>
                    </a:lnTo>
                    <a:lnTo>
                      <a:pt x="113" y="341"/>
                    </a:lnTo>
                    <a:lnTo>
                      <a:pt x="113" y="339"/>
                    </a:lnTo>
                    <a:lnTo>
                      <a:pt x="113" y="341"/>
                    </a:lnTo>
                    <a:lnTo>
                      <a:pt x="114" y="341"/>
                    </a:lnTo>
                    <a:lnTo>
                      <a:pt x="114" y="343"/>
                    </a:lnTo>
                    <a:lnTo>
                      <a:pt x="114" y="343"/>
                    </a:lnTo>
                    <a:close/>
                    <a:moveTo>
                      <a:pt x="123" y="341"/>
                    </a:moveTo>
                    <a:lnTo>
                      <a:pt x="123" y="344"/>
                    </a:lnTo>
                    <a:lnTo>
                      <a:pt x="121" y="344"/>
                    </a:lnTo>
                    <a:lnTo>
                      <a:pt x="121" y="344"/>
                    </a:lnTo>
                    <a:lnTo>
                      <a:pt x="120" y="343"/>
                    </a:lnTo>
                    <a:lnTo>
                      <a:pt x="120" y="341"/>
                    </a:lnTo>
                    <a:lnTo>
                      <a:pt x="120" y="339"/>
                    </a:lnTo>
                    <a:lnTo>
                      <a:pt x="123" y="339"/>
                    </a:lnTo>
                    <a:lnTo>
                      <a:pt x="123" y="341"/>
                    </a:lnTo>
                    <a:lnTo>
                      <a:pt x="123" y="341"/>
                    </a:lnTo>
                    <a:close/>
                    <a:moveTo>
                      <a:pt x="116" y="346"/>
                    </a:moveTo>
                    <a:lnTo>
                      <a:pt x="116" y="346"/>
                    </a:lnTo>
                    <a:lnTo>
                      <a:pt x="116" y="346"/>
                    </a:lnTo>
                    <a:lnTo>
                      <a:pt x="116" y="346"/>
                    </a:lnTo>
                    <a:lnTo>
                      <a:pt x="116" y="344"/>
                    </a:lnTo>
                    <a:lnTo>
                      <a:pt x="116" y="343"/>
                    </a:lnTo>
                    <a:lnTo>
                      <a:pt x="118" y="341"/>
                    </a:lnTo>
                    <a:lnTo>
                      <a:pt x="118" y="339"/>
                    </a:lnTo>
                    <a:lnTo>
                      <a:pt x="118" y="341"/>
                    </a:lnTo>
                    <a:lnTo>
                      <a:pt x="118" y="344"/>
                    </a:lnTo>
                    <a:lnTo>
                      <a:pt x="118" y="344"/>
                    </a:lnTo>
                    <a:lnTo>
                      <a:pt x="116" y="346"/>
                    </a:lnTo>
                    <a:lnTo>
                      <a:pt x="116" y="346"/>
                    </a:lnTo>
                    <a:close/>
                    <a:moveTo>
                      <a:pt x="123" y="356"/>
                    </a:moveTo>
                    <a:lnTo>
                      <a:pt x="123" y="356"/>
                    </a:lnTo>
                    <a:lnTo>
                      <a:pt x="121" y="356"/>
                    </a:lnTo>
                    <a:lnTo>
                      <a:pt x="121" y="356"/>
                    </a:lnTo>
                    <a:lnTo>
                      <a:pt x="123" y="353"/>
                    </a:lnTo>
                    <a:lnTo>
                      <a:pt x="123" y="356"/>
                    </a:lnTo>
                    <a:close/>
                    <a:moveTo>
                      <a:pt x="116" y="356"/>
                    </a:moveTo>
                    <a:lnTo>
                      <a:pt x="118" y="360"/>
                    </a:lnTo>
                    <a:lnTo>
                      <a:pt x="118" y="360"/>
                    </a:lnTo>
                    <a:lnTo>
                      <a:pt x="118" y="360"/>
                    </a:lnTo>
                    <a:lnTo>
                      <a:pt x="118" y="360"/>
                    </a:lnTo>
                    <a:lnTo>
                      <a:pt x="116" y="358"/>
                    </a:lnTo>
                    <a:lnTo>
                      <a:pt x="114" y="358"/>
                    </a:lnTo>
                    <a:lnTo>
                      <a:pt x="114" y="358"/>
                    </a:lnTo>
                    <a:lnTo>
                      <a:pt x="114" y="356"/>
                    </a:lnTo>
                    <a:lnTo>
                      <a:pt x="116" y="356"/>
                    </a:lnTo>
                    <a:lnTo>
                      <a:pt x="116" y="356"/>
                    </a:lnTo>
                    <a:lnTo>
                      <a:pt x="116" y="356"/>
                    </a:lnTo>
                    <a:close/>
                    <a:moveTo>
                      <a:pt x="116" y="377"/>
                    </a:moveTo>
                    <a:lnTo>
                      <a:pt x="114" y="377"/>
                    </a:lnTo>
                    <a:lnTo>
                      <a:pt x="114" y="377"/>
                    </a:lnTo>
                    <a:lnTo>
                      <a:pt x="114" y="375"/>
                    </a:lnTo>
                    <a:lnTo>
                      <a:pt x="116" y="373"/>
                    </a:lnTo>
                    <a:lnTo>
                      <a:pt x="118" y="373"/>
                    </a:lnTo>
                    <a:lnTo>
                      <a:pt x="118" y="375"/>
                    </a:lnTo>
                    <a:lnTo>
                      <a:pt x="116" y="375"/>
                    </a:lnTo>
                    <a:lnTo>
                      <a:pt x="116" y="377"/>
                    </a:lnTo>
                    <a:lnTo>
                      <a:pt x="116" y="3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54"/>
              <p:cNvSpPr>
                <a:spLocks/>
              </p:cNvSpPr>
              <p:nvPr/>
            </p:nvSpPr>
            <p:spPr bwMode="auto">
              <a:xfrm>
                <a:off x="5322" y="1881"/>
                <a:ext cx="618" cy="295"/>
              </a:xfrm>
              <a:custGeom>
                <a:avLst/>
                <a:gdLst>
                  <a:gd name="T0" fmla="*/ 539 w 618"/>
                  <a:gd name="T1" fmla="*/ 113 h 295"/>
                  <a:gd name="T2" fmla="*/ 548 w 618"/>
                  <a:gd name="T3" fmla="*/ 128 h 295"/>
                  <a:gd name="T4" fmla="*/ 570 w 618"/>
                  <a:gd name="T5" fmla="*/ 132 h 295"/>
                  <a:gd name="T6" fmla="*/ 595 w 618"/>
                  <a:gd name="T7" fmla="*/ 130 h 295"/>
                  <a:gd name="T8" fmla="*/ 607 w 618"/>
                  <a:gd name="T9" fmla="*/ 140 h 295"/>
                  <a:gd name="T10" fmla="*/ 614 w 618"/>
                  <a:gd name="T11" fmla="*/ 162 h 295"/>
                  <a:gd name="T12" fmla="*/ 592 w 618"/>
                  <a:gd name="T13" fmla="*/ 161 h 295"/>
                  <a:gd name="T14" fmla="*/ 570 w 618"/>
                  <a:gd name="T15" fmla="*/ 164 h 295"/>
                  <a:gd name="T16" fmla="*/ 553 w 618"/>
                  <a:gd name="T17" fmla="*/ 171 h 295"/>
                  <a:gd name="T18" fmla="*/ 537 w 618"/>
                  <a:gd name="T19" fmla="*/ 191 h 295"/>
                  <a:gd name="T20" fmla="*/ 513 w 618"/>
                  <a:gd name="T21" fmla="*/ 200 h 295"/>
                  <a:gd name="T22" fmla="*/ 493 w 618"/>
                  <a:gd name="T23" fmla="*/ 213 h 295"/>
                  <a:gd name="T24" fmla="*/ 460 w 618"/>
                  <a:gd name="T25" fmla="*/ 207 h 295"/>
                  <a:gd name="T26" fmla="*/ 459 w 618"/>
                  <a:gd name="T27" fmla="*/ 232 h 295"/>
                  <a:gd name="T28" fmla="*/ 455 w 618"/>
                  <a:gd name="T29" fmla="*/ 247 h 295"/>
                  <a:gd name="T30" fmla="*/ 435 w 618"/>
                  <a:gd name="T31" fmla="*/ 266 h 295"/>
                  <a:gd name="T32" fmla="*/ 399 w 618"/>
                  <a:gd name="T33" fmla="*/ 275 h 295"/>
                  <a:gd name="T34" fmla="*/ 359 w 618"/>
                  <a:gd name="T35" fmla="*/ 280 h 295"/>
                  <a:gd name="T36" fmla="*/ 322 w 618"/>
                  <a:gd name="T37" fmla="*/ 293 h 295"/>
                  <a:gd name="T38" fmla="*/ 270 w 618"/>
                  <a:gd name="T39" fmla="*/ 278 h 295"/>
                  <a:gd name="T40" fmla="*/ 224 w 618"/>
                  <a:gd name="T41" fmla="*/ 271 h 295"/>
                  <a:gd name="T42" fmla="*/ 161 w 618"/>
                  <a:gd name="T43" fmla="*/ 259 h 295"/>
                  <a:gd name="T44" fmla="*/ 145 w 618"/>
                  <a:gd name="T45" fmla="*/ 230 h 295"/>
                  <a:gd name="T46" fmla="*/ 115 w 618"/>
                  <a:gd name="T47" fmla="*/ 212 h 295"/>
                  <a:gd name="T48" fmla="*/ 73 w 618"/>
                  <a:gd name="T49" fmla="*/ 205 h 295"/>
                  <a:gd name="T50" fmla="*/ 56 w 618"/>
                  <a:gd name="T51" fmla="*/ 195 h 295"/>
                  <a:gd name="T52" fmla="*/ 60 w 618"/>
                  <a:gd name="T53" fmla="*/ 172 h 295"/>
                  <a:gd name="T54" fmla="*/ 55 w 618"/>
                  <a:gd name="T55" fmla="*/ 149 h 295"/>
                  <a:gd name="T56" fmla="*/ 44 w 618"/>
                  <a:gd name="T57" fmla="*/ 128 h 295"/>
                  <a:gd name="T58" fmla="*/ 29 w 618"/>
                  <a:gd name="T59" fmla="*/ 123 h 295"/>
                  <a:gd name="T60" fmla="*/ 10 w 618"/>
                  <a:gd name="T61" fmla="*/ 109 h 295"/>
                  <a:gd name="T62" fmla="*/ 0 w 618"/>
                  <a:gd name="T63" fmla="*/ 99 h 295"/>
                  <a:gd name="T64" fmla="*/ 3 w 618"/>
                  <a:gd name="T65" fmla="*/ 89 h 295"/>
                  <a:gd name="T66" fmla="*/ 19 w 618"/>
                  <a:gd name="T67" fmla="*/ 82 h 295"/>
                  <a:gd name="T68" fmla="*/ 29 w 618"/>
                  <a:gd name="T69" fmla="*/ 77 h 295"/>
                  <a:gd name="T70" fmla="*/ 44 w 618"/>
                  <a:gd name="T71" fmla="*/ 62 h 295"/>
                  <a:gd name="T72" fmla="*/ 63 w 618"/>
                  <a:gd name="T73" fmla="*/ 53 h 295"/>
                  <a:gd name="T74" fmla="*/ 84 w 618"/>
                  <a:gd name="T75" fmla="*/ 45 h 295"/>
                  <a:gd name="T76" fmla="*/ 96 w 618"/>
                  <a:gd name="T77" fmla="*/ 41 h 295"/>
                  <a:gd name="T78" fmla="*/ 113 w 618"/>
                  <a:gd name="T79" fmla="*/ 48 h 295"/>
                  <a:gd name="T80" fmla="*/ 130 w 618"/>
                  <a:gd name="T81" fmla="*/ 63 h 295"/>
                  <a:gd name="T82" fmla="*/ 147 w 618"/>
                  <a:gd name="T83" fmla="*/ 68 h 295"/>
                  <a:gd name="T84" fmla="*/ 162 w 618"/>
                  <a:gd name="T85" fmla="*/ 67 h 295"/>
                  <a:gd name="T86" fmla="*/ 180 w 618"/>
                  <a:gd name="T87" fmla="*/ 72 h 295"/>
                  <a:gd name="T88" fmla="*/ 198 w 618"/>
                  <a:gd name="T89" fmla="*/ 63 h 295"/>
                  <a:gd name="T90" fmla="*/ 197 w 618"/>
                  <a:gd name="T91" fmla="*/ 45 h 295"/>
                  <a:gd name="T92" fmla="*/ 195 w 618"/>
                  <a:gd name="T93" fmla="*/ 24 h 295"/>
                  <a:gd name="T94" fmla="*/ 212 w 618"/>
                  <a:gd name="T95" fmla="*/ 5 h 295"/>
                  <a:gd name="T96" fmla="*/ 233 w 618"/>
                  <a:gd name="T97" fmla="*/ 12 h 295"/>
                  <a:gd name="T98" fmla="*/ 265 w 618"/>
                  <a:gd name="T99" fmla="*/ 21 h 295"/>
                  <a:gd name="T100" fmla="*/ 277 w 618"/>
                  <a:gd name="T101" fmla="*/ 41 h 295"/>
                  <a:gd name="T102" fmla="*/ 289 w 618"/>
                  <a:gd name="T103" fmla="*/ 55 h 295"/>
                  <a:gd name="T104" fmla="*/ 313 w 618"/>
                  <a:gd name="T105" fmla="*/ 60 h 295"/>
                  <a:gd name="T106" fmla="*/ 340 w 618"/>
                  <a:gd name="T107" fmla="*/ 51 h 295"/>
                  <a:gd name="T108" fmla="*/ 371 w 618"/>
                  <a:gd name="T109" fmla="*/ 63 h 295"/>
                  <a:gd name="T110" fmla="*/ 388 w 618"/>
                  <a:gd name="T111" fmla="*/ 77 h 295"/>
                  <a:gd name="T112" fmla="*/ 426 w 618"/>
                  <a:gd name="T113" fmla="*/ 89 h 295"/>
                  <a:gd name="T114" fmla="*/ 457 w 618"/>
                  <a:gd name="T115" fmla="*/ 84 h 295"/>
                  <a:gd name="T116" fmla="*/ 488 w 618"/>
                  <a:gd name="T117" fmla="*/ 72 h 295"/>
                  <a:gd name="T118" fmla="*/ 518 w 618"/>
                  <a:gd name="T119" fmla="*/ 58 h 295"/>
                  <a:gd name="T120" fmla="*/ 546 w 618"/>
                  <a:gd name="T121" fmla="*/ 6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8" h="295">
                    <a:moveTo>
                      <a:pt x="554" y="70"/>
                    </a:moveTo>
                    <a:lnTo>
                      <a:pt x="553" y="75"/>
                    </a:lnTo>
                    <a:lnTo>
                      <a:pt x="549" y="82"/>
                    </a:lnTo>
                    <a:lnTo>
                      <a:pt x="548" y="89"/>
                    </a:lnTo>
                    <a:lnTo>
                      <a:pt x="546" y="94"/>
                    </a:lnTo>
                    <a:lnTo>
                      <a:pt x="544" y="96"/>
                    </a:lnTo>
                    <a:lnTo>
                      <a:pt x="542" y="99"/>
                    </a:lnTo>
                    <a:lnTo>
                      <a:pt x="542" y="101"/>
                    </a:lnTo>
                    <a:lnTo>
                      <a:pt x="541" y="104"/>
                    </a:lnTo>
                    <a:lnTo>
                      <a:pt x="539" y="106"/>
                    </a:lnTo>
                    <a:lnTo>
                      <a:pt x="537" y="111"/>
                    </a:lnTo>
                    <a:lnTo>
                      <a:pt x="539" y="113"/>
                    </a:lnTo>
                    <a:lnTo>
                      <a:pt x="537" y="116"/>
                    </a:lnTo>
                    <a:lnTo>
                      <a:pt x="536" y="118"/>
                    </a:lnTo>
                    <a:lnTo>
                      <a:pt x="532" y="120"/>
                    </a:lnTo>
                    <a:lnTo>
                      <a:pt x="534" y="125"/>
                    </a:lnTo>
                    <a:lnTo>
                      <a:pt x="534" y="126"/>
                    </a:lnTo>
                    <a:lnTo>
                      <a:pt x="537" y="130"/>
                    </a:lnTo>
                    <a:lnTo>
                      <a:pt x="539" y="132"/>
                    </a:lnTo>
                    <a:lnTo>
                      <a:pt x="541" y="132"/>
                    </a:lnTo>
                    <a:lnTo>
                      <a:pt x="542" y="132"/>
                    </a:lnTo>
                    <a:lnTo>
                      <a:pt x="544" y="130"/>
                    </a:lnTo>
                    <a:lnTo>
                      <a:pt x="546" y="128"/>
                    </a:lnTo>
                    <a:lnTo>
                      <a:pt x="548" y="128"/>
                    </a:lnTo>
                    <a:lnTo>
                      <a:pt x="549" y="128"/>
                    </a:lnTo>
                    <a:lnTo>
                      <a:pt x="553" y="128"/>
                    </a:lnTo>
                    <a:lnTo>
                      <a:pt x="554" y="126"/>
                    </a:lnTo>
                    <a:lnTo>
                      <a:pt x="556" y="126"/>
                    </a:lnTo>
                    <a:lnTo>
                      <a:pt x="559" y="128"/>
                    </a:lnTo>
                    <a:lnTo>
                      <a:pt x="559" y="128"/>
                    </a:lnTo>
                    <a:lnTo>
                      <a:pt x="563" y="128"/>
                    </a:lnTo>
                    <a:lnTo>
                      <a:pt x="565" y="132"/>
                    </a:lnTo>
                    <a:lnTo>
                      <a:pt x="566" y="133"/>
                    </a:lnTo>
                    <a:lnTo>
                      <a:pt x="568" y="133"/>
                    </a:lnTo>
                    <a:lnTo>
                      <a:pt x="568" y="133"/>
                    </a:lnTo>
                    <a:lnTo>
                      <a:pt x="570" y="132"/>
                    </a:lnTo>
                    <a:lnTo>
                      <a:pt x="571" y="128"/>
                    </a:lnTo>
                    <a:lnTo>
                      <a:pt x="575" y="126"/>
                    </a:lnTo>
                    <a:lnTo>
                      <a:pt x="577" y="123"/>
                    </a:lnTo>
                    <a:lnTo>
                      <a:pt x="577" y="123"/>
                    </a:lnTo>
                    <a:lnTo>
                      <a:pt x="580" y="123"/>
                    </a:lnTo>
                    <a:lnTo>
                      <a:pt x="582" y="123"/>
                    </a:lnTo>
                    <a:lnTo>
                      <a:pt x="583" y="123"/>
                    </a:lnTo>
                    <a:lnTo>
                      <a:pt x="585" y="123"/>
                    </a:lnTo>
                    <a:lnTo>
                      <a:pt x="590" y="123"/>
                    </a:lnTo>
                    <a:lnTo>
                      <a:pt x="592" y="125"/>
                    </a:lnTo>
                    <a:lnTo>
                      <a:pt x="594" y="128"/>
                    </a:lnTo>
                    <a:lnTo>
                      <a:pt x="595" y="130"/>
                    </a:lnTo>
                    <a:lnTo>
                      <a:pt x="597" y="132"/>
                    </a:lnTo>
                    <a:lnTo>
                      <a:pt x="599" y="132"/>
                    </a:lnTo>
                    <a:lnTo>
                      <a:pt x="601" y="132"/>
                    </a:lnTo>
                    <a:lnTo>
                      <a:pt x="601" y="133"/>
                    </a:lnTo>
                    <a:lnTo>
                      <a:pt x="602" y="135"/>
                    </a:lnTo>
                    <a:lnTo>
                      <a:pt x="602" y="137"/>
                    </a:lnTo>
                    <a:lnTo>
                      <a:pt x="602" y="137"/>
                    </a:lnTo>
                    <a:lnTo>
                      <a:pt x="604" y="138"/>
                    </a:lnTo>
                    <a:lnTo>
                      <a:pt x="606" y="138"/>
                    </a:lnTo>
                    <a:lnTo>
                      <a:pt x="606" y="140"/>
                    </a:lnTo>
                    <a:lnTo>
                      <a:pt x="606" y="140"/>
                    </a:lnTo>
                    <a:lnTo>
                      <a:pt x="607" y="140"/>
                    </a:lnTo>
                    <a:lnTo>
                      <a:pt x="609" y="145"/>
                    </a:lnTo>
                    <a:lnTo>
                      <a:pt x="611" y="145"/>
                    </a:lnTo>
                    <a:lnTo>
                      <a:pt x="613" y="147"/>
                    </a:lnTo>
                    <a:lnTo>
                      <a:pt x="614" y="149"/>
                    </a:lnTo>
                    <a:lnTo>
                      <a:pt x="614" y="150"/>
                    </a:lnTo>
                    <a:lnTo>
                      <a:pt x="614" y="152"/>
                    </a:lnTo>
                    <a:lnTo>
                      <a:pt x="616" y="154"/>
                    </a:lnTo>
                    <a:lnTo>
                      <a:pt x="618" y="155"/>
                    </a:lnTo>
                    <a:lnTo>
                      <a:pt x="616" y="157"/>
                    </a:lnTo>
                    <a:lnTo>
                      <a:pt x="618" y="159"/>
                    </a:lnTo>
                    <a:lnTo>
                      <a:pt x="616" y="161"/>
                    </a:lnTo>
                    <a:lnTo>
                      <a:pt x="614" y="162"/>
                    </a:lnTo>
                    <a:lnTo>
                      <a:pt x="613" y="162"/>
                    </a:lnTo>
                    <a:lnTo>
                      <a:pt x="611" y="162"/>
                    </a:lnTo>
                    <a:lnTo>
                      <a:pt x="609" y="162"/>
                    </a:lnTo>
                    <a:lnTo>
                      <a:pt x="606" y="162"/>
                    </a:lnTo>
                    <a:lnTo>
                      <a:pt x="602" y="162"/>
                    </a:lnTo>
                    <a:lnTo>
                      <a:pt x="601" y="161"/>
                    </a:lnTo>
                    <a:lnTo>
                      <a:pt x="599" y="159"/>
                    </a:lnTo>
                    <a:lnTo>
                      <a:pt x="597" y="159"/>
                    </a:lnTo>
                    <a:lnTo>
                      <a:pt x="595" y="159"/>
                    </a:lnTo>
                    <a:lnTo>
                      <a:pt x="594" y="161"/>
                    </a:lnTo>
                    <a:lnTo>
                      <a:pt x="594" y="161"/>
                    </a:lnTo>
                    <a:lnTo>
                      <a:pt x="592" y="161"/>
                    </a:lnTo>
                    <a:lnTo>
                      <a:pt x="589" y="161"/>
                    </a:lnTo>
                    <a:lnTo>
                      <a:pt x="587" y="159"/>
                    </a:lnTo>
                    <a:lnTo>
                      <a:pt x="583" y="161"/>
                    </a:lnTo>
                    <a:lnTo>
                      <a:pt x="582" y="161"/>
                    </a:lnTo>
                    <a:lnTo>
                      <a:pt x="578" y="162"/>
                    </a:lnTo>
                    <a:lnTo>
                      <a:pt x="577" y="164"/>
                    </a:lnTo>
                    <a:lnTo>
                      <a:pt x="575" y="166"/>
                    </a:lnTo>
                    <a:lnTo>
                      <a:pt x="575" y="166"/>
                    </a:lnTo>
                    <a:lnTo>
                      <a:pt x="573" y="164"/>
                    </a:lnTo>
                    <a:lnTo>
                      <a:pt x="571" y="162"/>
                    </a:lnTo>
                    <a:lnTo>
                      <a:pt x="570" y="164"/>
                    </a:lnTo>
                    <a:lnTo>
                      <a:pt x="570" y="164"/>
                    </a:lnTo>
                    <a:lnTo>
                      <a:pt x="568" y="164"/>
                    </a:lnTo>
                    <a:lnTo>
                      <a:pt x="568" y="167"/>
                    </a:lnTo>
                    <a:lnTo>
                      <a:pt x="568" y="169"/>
                    </a:lnTo>
                    <a:lnTo>
                      <a:pt x="568" y="169"/>
                    </a:lnTo>
                    <a:lnTo>
                      <a:pt x="566" y="169"/>
                    </a:lnTo>
                    <a:lnTo>
                      <a:pt x="565" y="169"/>
                    </a:lnTo>
                    <a:lnTo>
                      <a:pt x="561" y="169"/>
                    </a:lnTo>
                    <a:lnTo>
                      <a:pt x="558" y="169"/>
                    </a:lnTo>
                    <a:lnTo>
                      <a:pt x="558" y="169"/>
                    </a:lnTo>
                    <a:lnTo>
                      <a:pt x="556" y="171"/>
                    </a:lnTo>
                    <a:lnTo>
                      <a:pt x="554" y="171"/>
                    </a:lnTo>
                    <a:lnTo>
                      <a:pt x="553" y="171"/>
                    </a:lnTo>
                    <a:lnTo>
                      <a:pt x="553" y="174"/>
                    </a:lnTo>
                    <a:lnTo>
                      <a:pt x="551" y="174"/>
                    </a:lnTo>
                    <a:lnTo>
                      <a:pt x="549" y="176"/>
                    </a:lnTo>
                    <a:lnTo>
                      <a:pt x="548" y="181"/>
                    </a:lnTo>
                    <a:lnTo>
                      <a:pt x="546" y="183"/>
                    </a:lnTo>
                    <a:lnTo>
                      <a:pt x="546" y="184"/>
                    </a:lnTo>
                    <a:lnTo>
                      <a:pt x="546" y="184"/>
                    </a:lnTo>
                    <a:lnTo>
                      <a:pt x="546" y="186"/>
                    </a:lnTo>
                    <a:lnTo>
                      <a:pt x="544" y="188"/>
                    </a:lnTo>
                    <a:lnTo>
                      <a:pt x="542" y="188"/>
                    </a:lnTo>
                    <a:lnTo>
                      <a:pt x="541" y="190"/>
                    </a:lnTo>
                    <a:lnTo>
                      <a:pt x="537" y="191"/>
                    </a:lnTo>
                    <a:lnTo>
                      <a:pt x="536" y="195"/>
                    </a:lnTo>
                    <a:lnTo>
                      <a:pt x="534" y="195"/>
                    </a:lnTo>
                    <a:lnTo>
                      <a:pt x="530" y="195"/>
                    </a:lnTo>
                    <a:lnTo>
                      <a:pt x="527" y="196"/>
                    </a:lnTo>
                    <a:lnTo>
                      <a:pt x="525" y="196"/>
                    </a:lnTo>
                    <a:lnTo>
                      <a:pt x="522" y="196"/>
                    </a:lnTo>
                    <a:lnTo>
                      <a:pt x="518" y="195"/>
                    </a:lnTo>
                    <a:lnTo>
                      <a:pt x="517" y="195"/>
                    </a:lnTo>
                    <a:lnTo>
                      <a:pt x="515" y="196"/>
                    </a:lnTo>
                    <a:lnTo>
                      <a:pt x="513" y="196"/>
                    </a:lnTo>
                    <a:lnTo>
                      <a:pt x="513" y="198"/>
                    </a:lnTo>
                    <a:lnTo>
                      <a:pt x="513" y="200"/>
                    </a:lnTo>
                    <a:lnTo>
                      <a:pt x="512" y="201"/>
                    </a:lnTo>
                    <a:lnTo>
                      <a:pt x="508" y="203"/>
                    </a:lnTo>
                    <a:lnTo>
                      <a:pt x="506" y="205"/>
                    </a:lnTo>
                    <a:lnTo>
                      <a:pt x="505" y="207"/>
                    </a:lnTo>
                    <a:lnTo>
                      <a:pt x="505" y="208"/>
                    </a:lnTo>
                    <a:lnTo>
                      <a:pt x="503" y="208"/>
                    </a:lnTo>
                    <a:lnTo>
                      <a:pt x="501" y="210"/>
                    </a:lnTo>
                    <a:lnTo>
                      <a:pt x="500" y="212"/>
                    </a:lnTo>
                    <a:lnTo>
                      <a:pt x="496" y="213"/>
                    </a:lnTo>
                    <a:lnTo>
                      <a:pt x="496" y="213"/>
                    </a:lnTo>
                    <a:lnTo>
                      <a:pt x="494" y="213"/>
                    </a:lnTo>
                    <a:lnTo>
                      <a:pt x="493" y="213"/>
                    </a:lnTo>
                    <a:lnTo>
                      <a:pt x="489" y="212"/>
                    </a:lnTo>
                    <a:lnTo>
                      <a:pt x="488" y="212"/>
                    </a:lnTo>
                    <a:lnTo>
                      <a:pt x="486" y="212"/>
                    </a:lnTo>
                    <a:lnTo>
                      <a:pt x="479" y="210"/>
                    </a:lnTo>
                    <a:lnTo>
                      <a:pt x="477" y="208"/>
                    </a:lnTo>
                    <a:lnTo>
                      <a:pt x="474" y="207"/>
                    </a:lnTo>
                    <a:lnTo>
                      <a:pt x="474" y="205"/>
                    </a:lnTo>
                    <a:lnTo>
                      <a:pt x="470" y="205"/>
                    </a:lnTo>
                    <a:lnTo>
                      <a:pt x="467" y="205"/>
                    </a:lnTo>
                    <a:lnTo>
                      <a:pt x="465" y="205"/>
                    </a:lnTo>
                    <a:lnTo>
                      <a:pt x="464" y="205"/>
                    </a:lnTo>
                    <a:lnTo>
                      <a:pt x="460" y="207"/>
                    </a:lnTo>
                    <a:lnTo>
                      <a:pt x="459" y="210"/>
                    </a:lnTo>
                    <a:lnTo>
                      <a:pt x="459" y="212"/>
                    </a:lnTo>
                    <a:lnTo>
                      <a:pt x="457" y="215"/>
                    </a:lnTo>
                    <a:lnTo>
                      <a:pt x="455" y="218"/>
                    </a:lnTo>
                    <a:lnTo>
                      <a:pt x="455" y="220"/>
                    </a:lnTo>
                    <a:lnTo>
                      <a:pt x="453" y="222"/>
                    </a:lnTo>
                    <a:lnTo>
                      <a:pt x="453" y="224"/>
                    </a:lnTo>
                    <a:lnTo>
                      <a:pt x="453" y="225"/>
                    </a:lnTo>
                    <a:lnTo>
                      <a:pt x="455" y="225"/>
                    </a:lnTo>
                    <a:lnTo>
                      <a:pt x="455" y="229"/>
                    </a:lnTo>
                    <a:lnTo>
                      <a:pt x="457" y="230"/>
                    </a:lnTo>
                    <a:lnTo>
                      <a:pt x="459" y="232"/>
                    </a:lnTo>
                    <a:lnTo>
                      <a:pt x="462" y="236"/>
                    </a:lnTo>
                    <a:lnTo>
                      <a:pt x="464" y="237"/>
                    </a:lnTo>
                    <a:lnTo>
                      <a:pt x="464" y="239"/>
                    </a:lnTo>
                    <a:lnTo>
                      <a:pt x="464" y="241"/>
                    </a:lnTo>
                    <a:lnTo>
                      <a:pt x="464" y="241"/>
                    </a:lnTo>
                    <a:lnTo>
                      <a:pt x="464" y="242"/>
                    </a:lnTo>
                    <a:lnTo>
                      <a:pt x="460" y="242"/>
                    </a:lnTo>
                    <a:lnTo>
                      <a:pt x="460" y="244"/>
                    </a:lnTo>
                    <a:lnTo>
                      <a:pt x="459" y="244"/>
                    </a:lnTo>
                    <a:lnTo>
                      <a:pt x="457" y="246"/>
                    </a:lnTo>
                    <a:lnTo>
                      <a:pt x="455" y="247"/>
                    </a:lnTo>
                    <a:lnTo>
                      <a:pt x="455" y="247"/>
                    </a:lnTo>
                    <a:lnTo>
                      <a:pt x="450" y="249"/>
                    </a:lnTo>
                    <a:lnTo>
                      <a:pt x="448" y="249"/>
                    </a:lnTo>
                    <a:lnTo>
                      <a:pt x="447" y="251"/>
                    </a:lnTo>
                    <a:lnTo>
                      <a:pt x="445" y="253"/>
                    </a:lnTo>
                    <a:lnTo>
                      <a:pt x="443" y="254"/>
                    </a:lnTo>
                    <a:lnTo>
                      <a:pt x="441" y="256"/>
                    </a:lnTo>
                    <a:lnTo>
                      <a:pt x="440" y="258"/>
                    </a:lnTo>
                    <a:lnTo>
                      <a:pt x="438" y="259"/>
                    </a:lnTo>
                    <a:lnTo>
                      <a:pt x="436" y="263"/>
                    </a:lnTo>
                    <a:lnTo>
                      <a:pt x="436" y="263"/>
                    </a:lnTo>
                    <a:lnTo>
                      <a:pt x="435" y="265"/>
                    </a:lnTo>
                    <a:lnTo>
                      <a:pt x="435" y="266"/>
                    </a:lnTo>
                    <a:lnTo>
                      <a:pt x="433" y="266"/>
                    </a:lnTo>
                    <a:lnTo>
                      <a:pt x="431" y="268"/>
                    </a:lnTo>
                    <a:lnTo>
                      <a:pt x="428" y="268"/>
                    </a:lnTo>
                    <a:lnTo>
                      <a:pt x="424" y="270"/>
                    </a:lnTo>
                    <a:lnTo>
                      <a:pt x="421" y="271"/>
                    </a:lnTo>
                    <a:lnTo>
                      <a:pt x="419" y="273"/>
                    </a:lnTo>
                    <a:lnTo>
                      <a:pt x="416" y="273"/>
                    </a:lnTo>
                    <a:lnTo>
                      <a:pt x="414" y="275"/>
                    </a:lnTo>
                    <a:lnTo>
                      <a:pt x="411" y="275"/>
                    </a:lnTo>
                    <a:lnTo>
                      <a:pt x="405" y="275"/>
                    </a:lnTo>
                    <a:lnTo>
                      <a:pt x="402" y="275"/>
                    </a:lnTo>
                    <a:lnTo>
                      <a:pt x="399" y="275"/>
                    </a:lnTo>
                    <a:lnTo>
                      <a:pt x="395" y="275"/>
                    </a:lnTo>
                    <a:lnTo>
                      <a:pt x="392" y="275"/>
                    </a:lnTo>
                    <a:lnTo>
                      <a:pt x="390" y="275"/>
                    </a:lnTo>
                    <a:lnTo>
                      <a:pt x="385" y="275"/>
                    </a:lnTo>
                    <a:lnTo>
                      <a:pt x="383" y="275"/>
                    </a:lnTo>
                    <a:lnTo>
                      <a:pt x="375" y="276"/>
                    </a:lnTo>
                    <a:lnTo>
                      <a:pt x="371" y="276"/>
                    </a:lnTo>
                    <a:lnTo>
                      <a:pt x="368" y="278"/>
                    </a:lnTo>
                    <a:lnTo>
                      <a:pt x="364" y="278"/>
                    </a:lnTo>
                    <a:lnTo>
                      <a:pt x="363" y="278"/>
                    </a:lnTo>
                    <a:lnTo>
                      <a:pt x="361" y="280"/>
                    </a:lnTo>
                    <a:lnTo>
                      <a:pt x="359" y="280"/>
                    </a:lnTo>
                    <a:lnTo>
                      <a:pt x="356" y="282"/>
                    </a:lnTo>
                    <a:lnTo>
                      <a:pt x="347" y="285"/>
                    </a:lnTo>
                    <a:lnTo>
                      <a:pt x="342" y="288"/>
                    </a:lnTo>
                    <a:lnTo>
                      <a:pt x="340" y="288"/>
                    </a:lnTo>
                    <a:lnTo>
                      <a:pt x="337" y="292"/>
                    </a:lnTo>
                    <a:lnTo>
                      <a:pt x="335" y="292"/>
                    </a:lnTo>
                    <a:lnTo>
                      <a:pt x="334" y="293"/>
                    </a:lnTo>
                    <a:lnTo>
                      <a:pt x="332" y="295"/>
                    </a:lnTo>
                    <a:lnTo>
                      <a:pt x="330" y="295"/>
                    </a:lnTo>
                    <a:lnTo>
                      <a:pt x="328" y="295"/>
                    </a:lnTo>
                    <a:lnTo>
                      <a:pt x="327" y="295"/>
                    </a:lnTo>
                    <a:lnTo>
                      <a:pt x="322" y="293"/>
                    </a:lnTo>
                    <a:lnTo>
                      <a:pt x="322" y="288"/>
                    </a:lnTo>
                    <a:lnTo>
                      <a:pt x="318" y="290"/>
                    </a:lnTo>
                    <a:lnTo>
                      <a:pt x="311" y="290"/>
                    </a:lnTo>
                    <a:lnTo>
                      <a:pt x="306" y="292"/>
                    </a:lnTo>
                    <a:lnTo>
                      <a:pt x="301" y="288"/>
                    </a:lnTo>
                    <a:lnTo>
                      <a:pt x="298" y="287"/>
                    </a:lnTo>
                    <a:lnTo>
                      <a:pt x="294" y="285"/>
                    </a:lnTo>
                    <a:lnTo>
                      <a:pt x="289" y="283"/>
                    </a:lnTo>
                    <a:lnTo>
                      <a:pt x="284" y="283"/>
                    </a:lnTo>
                    <a:lnTo>
                      <a:pt x="275" y="282"/>
                    </a:lnTo>
                    <a:lnTo>
                      <a:pt x="272" y="280"/>
                    </a:lnTo>
                    <a:lnTo>
                      <a:pt x="270" y="278"/>
                    </a:lnTo>
                    <a:lnTo>
                      <a:pt x="267" y="273"/>
                    </a:lnTo>
                    <a:lnTo>
                      <a:pt x="267" y="273"/>
                    </a:lnTo>
                    <a:lnTo>
                      <a:pt x="265" y="271"/>
                    </a:lnTo>
                    <a:lnTo>
                      <a:pt x="263" y="271"/>
                    </a:lnTo>
                    <a:lnTo>
                      <a:pt x="260" y="271"/>
                    </a:lnTo>
                    <a:lnTo>
                      <a:pt x="255" y="271"/>
                    </a:lnTo>
                    <a:lnTo>
                      <a:pt x="250" y="270"/>
                    </a:lnTo>
                    <a:lnTo>
                      <a:pt x="245" y="270"/>
                    </a:lnTo>
                    <a:lnTo>
                      <a:pt x="236" y="268"/>
                    </a:lnTo>
                    <a:lnTo>
                      <a:pt x="234" y="268"/>
                    </a:lnTo>
                    <a:lnTo>
                      <a:pt x="229" y="270"/>
                    </a:lnTo>
                    <a:lnTo>
                      <a:pt x="224" y="271"/>
                    </a:lnTo>
                    <a:lnTo>
                      <a:pt x="214" y="270"/>
                    </a:lnTo>
                    <a:lnTo>
                      <a:pt x="210" y="270"/>
                    </a:lnTo>
                    <a:lnTo>
                      <a:pt x="202" y="268"/>
                    </a:lnTo>
                    <a:lnTo>
                      <a:pt x="192" y="266"/>
                    </a:lnTo>
                    <a:lnTo>
                      <a:pt x="181" y="265"/>
                    </a:lnTo>
                    <a:lnTo>
                      <a:pt x="174" y="266"/>
                    </a:lnTo>
                    <a:lnTo>
                      <a:pt x="169" y="266"/>
                    </a:lnTo>
                    <a:lnTo>
                      <a:pt x="166" y="266"/>
                    </a:lnTo>
                    <a:lnTo>
                      <a:pt x="164" y="266"/>
                    </a:lnTo>
                    <a:lnTo>
                      <a:pt x="164" y="263"/>
                    </a:lnTo>
                    <a:lnTo>
                      <a:pt x="164" y="261"/>
                    </a:lnTo>
                    <a:lnTo>
                      <a:pt x="161" y="259"/>
                    </a:lnTo>
                    <a:lnTo>
                      <a:pt x="159" y="258"/>
                    </a:lnTo>
                    <a:lnTo>
                      <a:pt x="156" y="254"/>
                    </a:lnTo>
                    <a:lnTo>
                      <a:pt x="156" y="253"/>
                    </a:lnTo>
                    <a:lnTo>
                      <a:pt x="154" y="249"/>
                    </a:lnTo>
                    <a:lnTo>
                      <a:pt x="152" y="242"/>
                    </a:lnTo>
                    <a:lnTo>
                      <a:pt x="150" y="237"/>
                    </a:lnTo>
                    <a:lnTo>
                      <a:pt x="149" y="236"/>
                    </a:lnTo>
                    <a:lnTo>
                      <a:pt x="149" y="234"/>
                    </a:lnTo>
                    <a:lnTo>
                      <a:pt x="147" y="234"/>
                    </a:lnTo>
                    <a:lnTo>
                      <a:pt x="145" y="234"/>
                    </a:lnTo>
                    <a:lnTo>
                      <a:pt x="145" y="232"/>
                    </a:lnTo>
                    <a:lnTo>
                      <a:pt x="145" y="230"/>
                    </a:lnTo>
                    <a:lnTo>
                      <a:pt x="145" y="229"/>
                    </a:lnTo>
                    <a:lnTo>
                      <a:pt x="145" y="227"/>
                    </a:lnTo>
                    <a:lnTo>
                      <a:pt x="145" y="225"/>
                    </a:lnTo>
                    <a:lnTo>
                      <a:pt x="140" y="227"/>
                    </a:lnTo>
                    <a:lnTo>
                      <a:pt x="137" y="225"/>
                    </a:lnTo>
                    <a:lnTo>
                      <a:pt x="133" y="224"/>
                    </a:lnTo>
                    <a:lnTo>
                      <a:pt x="128" y="220"/>
                    </a:lnTo>
                    <a:lnTo>
                      <a:pt x="127" y="220"/>
                    </a:lnTo>
                    <a:lnTo>
                      <a:pt x="123" y="217"/>
                    </a:lnTo>
                    <a:lnTo>
                      <a:pt x="118" y="215"/>
                    </a:lnTo>
                    <a:lnTo>
                      <a:pt x="116" y="213"/>
                    </a:lnTo>
                    <a:lnTo>
                      <a:pt x="115" y="212"/>
                    </a:lnTo>
                    <a:lnTo>
                      <a:pt x="113" y="210"/>
                    </a:lnTo>
                    <a:lnTo>
                      <a:pt x="109" y="208"/>
                    </a:lnTo>
                    <a:lnTo>
                      <a:pt x="106" y="207"/>
                    </a:lnTo>
                    <a:lnTo>
                      <a:pt x="99" y="207"/>
                    </a:lnTo>
                    <a:lnTo>
                      <a:pt x="96" y="205"/>
                    </a:lnTo>
                    <a:lnTo>
                      <a:pt x="92" y="207"/>
                    </a:lnTo>
                    <a:lnTo>
                      <a:pt x="89" y="207"/>
                    </a:lnTo>
                    <a:lnTo>
                      <a:pt x="84" y="205"/>
                    </a:lnTo>
                    <a:lnTo>
                      <a:pt x="82" y="205"/>
                    </a:lnTo>
                    <a:lnTo>
                      <a:pt x="79" y="205"/>
                    </a:lnTo>
                    <a:lnTo>
                      <a:pt x="75" y="205"/>
                    </a:lnTo>
                    <a:lnTo>
                      <a:pt x="73" y="205"/>
                    </a:lnTo>
                    <a:lnTo>
                      <a:pt x="72" y="203"/>
                    </a:lnTo>
                    <a:lnTo>
                      <a:pt x="70" y="203"/>
                    </a:lnTo>
                    <a:lnTo>
                      <a:pt x="68" y="203"/>
                    </a:lnTo>
                    <a:lnTo>
                      <a:pt x="67" y="203"/>
                    </a:lnTo>
                    <a:lnTo>
                      <a:pt x="65" y="201"/>
                    </a:lnTo>
                    <a:lnTo>
                      <a:pt x="63" y="201"/>
                    </a:lnTo>
                    <a:lnTo>
                      <a:pt x="62" y="201"/>
                    </a:lnTo>
                    <a:lnTo>
                      <a:pt x="60" y="201"/>
                    </a:lnTo>
                    <a:lnTo>
                      <a:pt x="60" y="201"/>
                    </a:lnTo>
                    <a:lnTo>
                      <a:pt x="58" y="200"/>
                    </a:lnTo>
                    <a:lnTo>
                      <a:pt x="56" y="196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5" y="193"/>
                    </a:lnTo>
                    <a:lnTo>
                      <a:pt x="55" y="191"/>
                    </a:lnTo>
                    <a:lnTo>
                      <a:pt x="56" y="186"/>
                    </a:lnTo>
                    <a:lnTo>
                      <a:pt x="58" y="183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62" y="179"/>
                    </a:lnTo>
                    <a:lnTo>
                      <a:pt x="62" y="178"/>
                    </a:lnTo>
                    <a:lnTo>
                      <a:pt x="62" y="176"/>
                    </a:lnTo>
                    <a:lnTo>
                      <a:pt x="62" y="174"/>
                    </a:lnTo>
                    <a:lnTo>
                      <a:pt x="60" y="172"/>
                    </a:lnTo>
                    <a:lnTo>
                      <a:pt x="60" y="171"/>
                    </a:lnTo>
                    <a:lnTo>
                      <a:pt x="62" y="169"/>
                    </a:lnTo>
                    <a:lnTo>
                      <a:pt x="63" y="164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62" y="161"/>
                    </a:lnTo>
                    <a:lnTo>
                      <a:pt x="62" y="159"/>
                    </a:lnTo>
                    <a:lnTo>
                      <a:pt x="60" y="155"/>
                    </a:lnTo>
                    <a:lnTo>
                      <a:pt x="60" y="154"/>
                    </a:lnTo>
                    <a:lnTo>
                      <a:pt x="58" y="152"/>
                    </a:lnTo>
                    <a:lnTo>
                      <a:pt x="56" y="152"/>
                    </a:lnTo>
                    <a:lnTo>
                      <a:pt x="55" y="149"/>
                    </a:lnTo>
                    <a:lnTo>
                      <a:pt x="53" y="145"/>
                    </a:lnTo>
                    <a:lnTo>
                      <a:pt x="51" y="143"/>
                    </a:lnTo>
                    <a:lnTo>
                      <a:pt x="51" y="142"/>
                    </a:lnTo>
                    <a:lnTo>
                      <a:pt x="51" y="140"/>
                    </a:lnTo>
                    <a:lnTo>
                      <a:pt x="51" y="137"/>
                    </a:lnTo>
                    <a:lnTo>
                      <a:pt x="50" y="137"/>
                    </a:lnTo>
                    <a:lnTo>
                      <a:pt x="50" y="135"/>
                    </a:lnTo>
                    <a:lnTo>
                      <a:pt x="50" y="133"/>
                    </a:lnTo>
                    <a:lnTo>
                      <a:pt x="48" y="133"/>
                    </a:lnTo>
                    <a:lnTo>
                      <a:pt x="46" y="132"/>
                    </a:lnTo>
                    <a:lnTo>
                      <a:pt x="44" y="130"/>
                    </a:lnTo>
                    <a:lnTo>
                      <a:pt x="44" y="128"/>
                    </a:lnTo>
                    <a:lnTo>
                      <a:pt x="44" y="128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8"/>
                    </a:lnTo>
                    <a:lnTo>
                      <a:pt x="39" y="128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4" y="123"/>
                    </a:lnTo>
                    <a:lnTo>
                      <a:pt x="32" y="123"/>
                    </a:lnTo>
                    <a:lnTo>
                      <a:pt x="29" y="123"/>
                    </a:lnTo>
                    <a:lnTo>
                      <a:pt x="27" y="125"/>
                    </a:lnTo>
                    <a:lnTo>
                      <a:pt x="26" y="123"/>
                    </a:lnTo>
                    <a:lnTo>
                      <a:pt x="24" y="123"/>
                    </a:lnTo>
                    <a:lnTo>
                      <a:pt x="22" y="121"/>
                    </a:lnTo>
                    <a:lnTo>
                      <a:pt x="22" y="121"/>
                    </a:lnTo>
                    <a:lnTo>
                      <a:pt x="20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5" y="115"/>
                    </a:lnTo>
                    <a:lnTo>
                      <a:pt x="14" y="113"/>
                    </a:lnTo>
                    <a:lnTo>
                      <a:pt x="12" y="111"/>
                    </a:lnTo>
                    <a:lnTo>
                      <a:pt x="10" y="109"/>
                    </a:lnTo>
                    <a:lnTo>
                      <a:pt x="7" y="109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3" y="106"/>
                    </a:lnTo>
                    <a:lnTo>
                      <a:pt x="3" y="106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5" y="103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92"/>
                    </a:lnTo>
                    <a:lnTo>
                      <a:pt x="2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7" y="87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8" y="82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4" y="80"/>
                    </a:lnTo>
                    <a:lnTo>
                      <a:pt x="15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32" y="75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8" y="67"/>
                    </a:lnTo>
                    <a:lnTo>
                      <a:pt x="41" y="67"/>
                    </a:lnTo>
                    <a:lnTo>
                      <a:pt x="43" y="65"/>
                    </a:lnTo>
                    <a:lnTo>
                      <a:pt x="43" y="63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6" y="57"/>
                    </a:lnTo>
                    <a:lnTo>
                      <a:pt x="58" y="55"/>
                    </a:lnTo>
                    <a:lnTo>
                      <a:pt x="60" y="55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7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70" y="51"/>
                    </a:lnTo>
                    <a:lnTo>
                      <a:pt x="70" y="50"/>
                    </a:lnTo>
                    <a:lnTo>
                      <a:pt x="72" y="48"/>
                    </a:lnTo>
                    <a:lnTo>
                      <a:pt x="73" y="48"/>
                    </a:lnTo>
                    <a:lnTo>
                      <a:pt x="73" y="46"/>
                    </a:lnTo>
                    <a:lnTo>
                      <a:pt x="75" y="45"/>
                    </a:lnTo>
                    <a:lnTo>
                      <a:pt x="77" y="45"/>
                    </a:lnTo>
                    <a:lnTo>
                      <a:pt x="80" y="45"/>
                    </a:lnTo>
                    <a:lnTo>
                      <a:pt x="84" y="45"/>
                    </a:lnTo>
                    <a:lnTo>
                      <a:pt x="85" y="45"/>
                    </a:lnTo>
                    <a:lnTo>
                      <a:pt x="85" y="41"/>
                    </a:lnTo>
                    <a:lnTo>
                      <a:pt x="87" y="41"/>
                    </a:lnTo>
                    <a:lnTo>
                      <a:pt x="87" y="40"/>
                    </a:lnTo>
                    <a:lnTo>
                      <a:pt x="87" y="40"/>
                    </a:lnTo>
                    <a:lnTo>
                      <a:pt x="89" y="41"/>
                    </a:lnTo>
                    <a:lnTo>
                      <a:pt x="91" y="43"/>
                    </a:lnTo>
                    <a:lnTo>
                      <a:pt x="92" y="43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6" y="45"/>
                    </a:lnTo>
                    <a:lnTo>
                      <a:pt x="96" y="41"/>
                    </a:lnTo>
                    <a:lnTo>
                      <a:pt x="97" y="41"/>
                    </a:lnTo>
                    <a:lnTo>
                      <a:pt x="99" y="41"/>
                    </a:lnTo>
                    <a:lnTo>
                      <a:pt x="99" y="43"/>
                    </a:lnTo>
                    <a:lnTo>
                      <a:pt x="99" y="45"/>
                    </a:lnTo>
                    <a:lnTo>
                      <a:pt x="101" y="46"/>
                    </a:lnTo>
                    <a:lnTo>
                      <a:pt x="103" y="46"/>
                    </a:lnTo>
                    <a:lnTo>
                      <a:pt x="104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8"/>
                    </a:lnTo>
                    <a:lnTo>
                      <a:pt x="113" y="48"/>
                    </a:lnTo>
                    <a:lnTo>
                      <a:pt x="113" y="48"/>
                    </a:lnTo>
                    <a:lnTo>
                      <a:pt x="116" y="48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53"/>
                    </a:lnTo>
                    <a:lnTo>
                      <a:pt x="127" y="57"/>
                    </a:lnTo>
                    <a:lnTo>
                      <a:pt x="127" y="58"/>
                    </a:lnTo>
                    <a:lnTo>
                      <a:pt x="127" y="60"/>
                    </a:lnTo>
                    <a:lnTo>
                      <a:pt x="128" y="60"/>
                    </a:lnTo>
                    <a:lnTo>
                      <a:pt x="128" y="62"/>
                    </a:lnTo>
                    <a:lnTo>
                      <a:pt x="130" y="63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3" y="63"/>
                    </a:lnTo>
                    <a:lnTo>
                      <a:pt x="135" y="63"/>
                    </a:lnTo>
                    <a:lnTo>
                      <a:pt x="137" y="63"/>
                    </a:lnTo>
                    <a:lnTo>
                      <a:pt x="139" y="65"/>
                    </a:lnTo>
                    <a:lnTo>
                      <a:pt x="140" y="67"/>
                    </a:lnTo>
                    <a:lnTo>
                      <a:pt x="140" y="67"/>
                    </a:lnTo>
                    <a:lnTo>
                      <a:pt x="142" y="67"/>
                    </a:lnTo>
                    <a:lnTo>
                      <a:pt x="145" y="67"/>
                    </a:lnTo>
                    <a:lnTo>
                      <a:pt x="145" y="67"/>
                    </a:lnTo>
                    <a:lnTo>
                      <a:pt x="147" y="68"/>
                    </a:lnTo>
                    <a:lnTo>
                      <a:pt x="149" y="68"/>
                    </a:lnTo>
                    <a:lnTo>
                      <a:pt x="149" y="67"/>
                    </a:lnTo>
                    <a:lnTo>
                      <a:pt x="152" y="67"/>
                    </a:lnTo>
                    <a:lnTo>
                      <a:pt x="154" y="65"/>
                    </a:lnTo>
                    <a:lnTo>
                      <a:pt x="156" y="65"/>
                    </a:lnTo>
                    <a:lnTo>
                      <a:pt x="156" y="65"/>
                    </a:lnTo>
                    <a:lnTo>
                      <a:pt x="157" y="67"/>
                    </a:lnTo>
                    <a:lnTo>
                      <a:pt x="157" y="67"/>
                    </a:lnTo>
                    <a:lnTo>
                      <a:pt x="157" y="65"/>
                    </a:lnTo>
                    <a:lnTo>
                      <a:pt x="159" y="65"/>
                    </a:lnTo>
                    <a:lnTo>
                      <a:pt x="161" y="65"/>
                    </a:lnTo>
                    <a:lnTo>
                      <a:pt x="162" y="67"/>
                    </a:lnTo>
                    <a:lnTo>
                      <a:pt x="164" y="68"/>
                    </a:lnTo>
                    <a:lnTo>
                      <a:pt x="166" y="68"/>
                    </a:lnTo>
                    <a:lnTo>
                      <a:pt x="168" y="68"/>
                    </a:lnTo>
                    <a:lnTo>
                      <a:pt x="168" y="67"/>
                    </a:lnTo>
                    <a:lnTo>
                      <a:pt x="168" y="68"/>
                    </a:lnTo>
                    <a:lnTo>
                      <a:pt x="169" y="68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76" y="68"/>
                    </a:lnTo>
                    <a:lnTo>
                      <a:pt x="178" y="70"/>
                    </a:lnTo>
                    <a:lnTo>
                      <a:pt x="180" y="70"/>
                    </a:lnTo>
                    <a:lnTo>
                      <a:pt x="180" y="72"/>
                    </a:lnTo>
                    <a:lnTo>
                      <a:pt x="181" y="74"/>
                    </a:lnTo>
                    <a:lnTo>
                      <a:pt x="185" y="74"/>
                    </a:lnTo>
                    <a:lnTo>
                      <a:pt x="185" y="72"/>
                    </a:lnTo>
                    <a:lnTo>
                      <a:pt x="188" y="70"/>
                    </a:lnTo>
                    <a:lnTo>
                      <a:pt x="188" y="68"/>
                    </a:lnTo>
                    <a:lnTo>
                      <a:pt x="190" y="67"/>
                    </a:lnTo>
                    <a:lnTo>
                      <a:pt x="192" y="67"/>
                    </a:lnTo>
                    <a:lnTo>
                      <a:pt x="192" y="67"/>
                    </a:lnTo>
                    <a:lnTo>
                      <a:pt x="193" y="67"/>
                    </a:lnTo>
                    <a:lnTo>
                      <a:pt x="195" y="65"/>
                    </a:lnTo>
                    <a:lnTo>
                      <a:pt x="197" y="65"/>
                    </a:lnTo>
                    <a:lnTo>
                      <a:pt x="198" y="63"/>
                    </a:lnTo>
                    <a:lnTo>
                      <a:pt x="198" y="62"/>
                    </a:lnTo>
                    <a:lnTo>
                      <a:pt x="200" y="60"/>
                    </a:lnTo>
                    <a:lnTo>
                      <a:pt x="200" y="58"/>
                    </a:lnTo>
                    <a:lnTo>
                      <a:pt x="202" y="57"/>
                    </a:lnTo>
                    <a:lnTo>
                      <a:pt x="202" y="53"/>
                    </a:lnTo>
                    <a:lnTo>
                      <a:pt x="202" y="51"/>
                    </a:lnTo>
                    <a:lnTo>
                      <a:pt x="202" y="50"/>
                    </a:lnTo>
                    <a:lnTo>
                      <a:pt x="200" y="48"/>
                    </a:lnTo>
                    <a:lnTo>
                      <a:pt x="198" y="48"/>
                    </a:lnTo>
                    <a:lnTo>
                      <a:pt x="198" y="46"/>
                    </a:lnTo>
                    <a:lnTo>
                      <a:pt x="197" y="46"/>
                    </a:lnTo>
                    <a:lnTo>
                      <a:pt x="197" y="45"/>
                    </a:lnTo>
                    <a:lnTo>
                      <a:pt x="195" y="43"/>
                    </a:lnTo>
                    <a:lnTo>
                      <a:pt x="195" y="41"/>
                    </a:lnTo>
                    <a:lnTo>
                      <a:pt x="195" y="40"/>
                    </a:lnTo>
                    <a:lnTo>
                      <a:pt x="195" y="38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4"/>
                    </a:lnTo>
                    <a:lnTo>
                      <a:pt x="195" y="31"/>
                    </a:lnTo>
                    <a:lnTo>
                      <a:pt x="195" y="29"/>
                    </a:lnTo>
                    <a:lnTo>
                      <a:pt x="195" y="28"/>
                    </a:lnTo>
                    <a:lnTo>
                      <a:pt x="195" y="26"/>
                    </a:lnTo>
                    <a:lnTo>
                      <a:pt x="195" y="24"/>
                    </a:lnTo>
                    <a:lnTo>
                      <a:pt x="197" y="24"/>
                    </a:lnTo>
                    <a:lnTo>
                      <a:pt x="197" y="21"/>
                    </a:lnTo>
                    <a:lnTo>
                      <a:pt x="198" y="21"/>
                    </a:lnTo>
                    <a:lnTo>
                      <a:pt x="200" y="21"/>
                    </a:lnTo>
                    <a:lnTo>
                      <a:pt x="200" y="19"/>
                    </a:lnTo>
                    <a:lnTo>
                      <a:pt x="200" y="17"/>
                    </a:lnTo>
                    <a:lnTo>
                      <a:pt x="202" y="16"/>
                    </a:lnTo>
                    <a:lnTo>
                      <a:pt x="202" y="14"/>
                    </a:lnTo>
                    <a:lnTo>
                      <a:pt x="204" y="14"/>
                    </a:lnTo>
                    <a:lnTo>
                      <a:pt x="209" y="11"/>
                    </a:lnTo>
                    <a:lnTo>
                      <a:pt x="210" y="7"/>
                    </a:lnTo>
                    <a:lnTo>
                      <a:pt x="212" y="5"/>
                    </a:lnTo>
                    <a:lnTo>
                      <a:pt x="212" y="2"/>
                    </a:lnTo>
                    <a:lnTo>
                      <a:pt x="214" y="0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17" y="4"/>
                    </a:lnTo>
                    <a:lnTo>
                      <a:pt x="219" y="4"/>
                    </a:lnTo>
                    <a:lnTo>
                      <a:pt x="224" y="7"/>
                    </a:lnTo>
                    <a:lnTo>
                      <a:pt x="226" y="7"/>
                    </a:lnTo>
                    <a:lnTo>
                      <a:pt x="228" y="7"/>
                    </a:lnTo>
                    <a:lnTo>
                      <a:pt x="229" y="9"/>
                    </a:lnTo>
                    <a:lnTo>
                      <a:pt x="231" y="11"/>
                    </a:lnTo>
                    <a:lnTo>
                      <a:pt x="233" y="12"/>
                    </a:lnTo>
                    <a:lnTo>
                      <a:pt x="236" y="12"/>
                    </a:lnTo>
                    <a:lnTo>
                      <a:pt x="239" y="12"/>
                    </a:lnTo>
                    <a:lnTo>
                      <a:pt x="243" y="12"/>
                    </a:lnTo>
                    <a:lnTo>
                      <a:pt x="245" y="14"/>
                    </a:lnTo>
                    <a:lnTo>
                      <a:pt x="248" y="16"/>
                    </a:lnTo>
                    <a:lnTo>
                      <a:pt x="251" y="17"/>
                    </a:lnTo>
                    <a:lnTo>
                      <a:pt x="255" y="19"/>
                    </a:lnTo>
                    <a:lnTo>
                      <a:pt x="258" y="19"/>
                    </a:lnTo>
                    <a:lnTo>
                      <a:pt x="260" y="21"/>
                    </a:lnTo>
                    <a:lnTo>
                      <a:pt x="262" y="21"/>
                    </a:lnTo>
                    <a:lnTo>
                      <a:pt x="263" y="21"/>
                    </a:lnTo>
                    <a:lnTo>
                      <a:pt x="265" y="21"/>
                    </a:lnTo>
                    <a:lnTo>
                      <a:pt x="270" y="22"/>
                    </a:lnTo>
                    <a:lnTo>
                      <a:pt x="272" y="24"/>
                    </a:lnTo>
                    <a:lnTo>
                      <a:pt x="275" y="24"/>
                    </a:lnTo>
                    <a:lnTo>
                      <a:pt x="275" y="26"/>
                    </a:lnTo>
                    <a:lnTo>
                      <a:pt x="275" y="28"/>
                    </a:lnTo>
                    <a:lnTo>
                      <a:pt x="275" y="29"/>
                    </a:lnTo>
                    <a:lnTo>
                      <a:pt x="275" y="33"/>
                    </a:lnTo>
                    <a:lnTo>
                      <a:pt x="277" y="34"/>
                    </a:lnTo>
                    <a:lnTo>
                      <a:pt x="277" y="36"/>
                    </a:lnTo>
                    <a:lnTo>
                      <a:pt x="277" y="38"/>
                    </a:lnTo>
                    <a:lnTo>
                      <a:pt x="277" y="40"/>
                    </a:lnTo>
                    <a:lnTo>
                      <a:pt x="277" y="41"/>
                    </a:lnTo>
                    <a:lnTo>
                      <a:pt x="279" y="43"/>
                    </a:lnTo>
                    <a:lnTo>
                      <a:pt x="279" y="43"/>
                    </a:lnTo>
                    <a:lnTo>
                      <a:pt x="279" y="45"/>
                    </a:lnTo>
                    <a:lnTo>
                      <a:pt x="279" y="46"/>
                    </a:lnTo>
                    <a:lnTo>
                      <a:pt x="279" y="48"/>
                    </a:lnTo>
                    <a:lnTo>
                      <a:pt x="279" y="50"/>
                    </a:lnTo>
                    <a:lnTo>
                      <a:pt x="281" y="50"/>
                    </a:lnTo>
                    <a:lnTo>
                      <a:pt x="282" y="50"/>
                    </a:lnTo>
                    <a:lnTo>
                      <a:pt x="284" y="51"/>
                    </a:lnTo>
                    <a:lnTo>
                      <a:pt x="286" y="53"/>
                    </a:lnTo>
                    <a:lnTo>
                      <a:pt x="287" y="55"/>
                    </a:lnTo>
                    <a:lnTo>
                      <a:pt x="289" y="55"/>
                    </a:lnTo>
                    <a:lnTo>
                      <a:pt x="293" y="57"/>
                    </a:lnTo>
                    <a:lnTo>
                      <a:pt x="296" y="57"/>
                    </a:lnTo>
                    <a:lnTo>
                      <a:pt x="296" y="57"/>
                    </a:lnTo>
                    <a:lnTo>
                      <a:pt x="298" y="60"/>
                    </a:lnTo>
                    <a:lnTo>
                      <a:pt x="301" y="60"/>
                    </a:lnTo>
                    <a:lnTo>
                      <a:pt x="301" y="60"/>
                    </a:lnTo>
                    <a:lnTo>
                      <a:pt x="305" y="62"/>
                    </a:lnTo>
                    <a:lnTo>
                      <a:pt x="306" y="60"/>
                    </a:lnTo>
                    <a:lnTo>
                      <a:pt x="308" y="60"/>
                    </a:lnTo>
                    <a:lnTo>
                      <a:pt x="308" y="60"/>
                    </a:lnTo>
                    <a:lnTo>
                      <a:pt x="311" y="60"/>
                    </a:lnTo>
                    <a:lnTo>
                      <a:pt x="313" y="60"/>
                    </a:lnTo>
                    <a:lnTo>
                      <a:pt x="315" y="60"/>
                    </a:lnTo>
                    <a:lnTo>
                      <a:pt x="316" y="58"/>
                    </a:lnTo>
                    <a:lnTo>
                      <a:pt x="318" y="57"/>
                    </a:lnTo>
                    <a:lnTo>
                      <a:pt x="320" y="57"/>
                    </a:lnTo>
                    <a:lnTo>
                      <a:pt x="323" y="57"/>
                    </a:lnTo>
                    <a:lnTo>
                      <a:pt x="325" y="55"/>
                    </a:lnTo>
                    <a:lnTo>
                      <a:pt x="330" y="53"/>
                    </a:lnTo>
                    <a:lnTo>
                      <a:pt x="332" y="53"/>
                    </a:lnTo>
                    <a:lnTo>
                      <a:pt x="334" y="53"/>
                    </a:lnTo>
                    <a:lnTo>
                      <a:pt x="335" y="51"/>
                    </a:lnTo>
                    <a:lnTo>
                      <a:pt x="339" y="51"/>
                    </a:lnTo>
                    <a:lnTo>
                      <a:pt x="340" y="51"/>
                    </a:lnTo>
                    <a:lnTo>
                      <a:pt x="344" y="53"/>
                    </a:lnTo>
                    <a:lnTo>
                      <a:pt x="347" y="53"/>
                    </a:lnTo>
                    <a:lnTo>
                      <a:pt x="349" y="55"/>
                    </a:lnTo>
                    <a:lnTo>
                      <a:pt x="351" y="55"/>
                    </a:lnTo>
                    <a:lnTo>
                      <a:pt x="354" y="57"/>
                    </a:lnTo>
                    <a:lnTo>
                      <a:pt x="358" y="57"/>
                    </a:lnTo>
                    <a:lnTo>
                      <a:pt x="361" y="55"/>
                    </a:lnTo>
                    <a:lnTo>
                      <a:pt x="364" y="57"/>
                    </a:lnTo>
                    <a:lnTo>
                      <a:pt x="366" y="58"/>
                    </a:lnTo>
                    <a:lnTo>
                      <a:pt x="368" y="60"/>
                    </a:lnTo>
                    <a:lnTo>
                      <a:pt x="370" y="63"/>
                    </a:lnTo>
                    <a:lnTo>
                      <a:pt x="371" y="63"/>
                    </a:lnTo>
                    <a:lnTo>
                      <a:pt x="373" y="65"/>
                    </a:lnTo>
                    <a:lnTo>
                      <a:pt x="376" y="65"/>
                    </a:lnTo>
                    <a:lnTo>
                      <a:pt x="382" y="65"/>
                    </a:lnTo>
                    <a:lnTo>
                      <a:pt x="385" y="67"/>
                    </a:lnTo>
                    <a:lnTo>
                      <a:pt x="387" y="67"/>
                    </a:lnTo>
                    <a:lnTo>
                      <a:pt x="387" y="67"/>
                    </a:lnTo>
                    <a:lnTo>
                      <a:pt x="387" y="70"/>
                    </a:lnTo>
                    <a:lnTo>
                      <a:pt x="387" y="74"/>
                    </a:lnTo>
                    <a:lnTo>
                      <a:pt x="387" y="74"/>
                    </a:lnTo>
                    <a:lnTo>
                      <a:pt x="388" y="75"/>
                    </a:lnTo>
                    <a:lnTo>
                      <a:pt x="388" y="75"/>
                    </a:lnTo>
                    <a:lnTo>
                      <a:pt x="388" y="77"/>
                    </a:lnTo>
                    <a:lnTo>
                      <a:pt x="390" y="79"/>
                    </a:lnTo>
                    <a:lnTo>
                      <a:pt x="392" y="79"/>
                    </a:lnTo>
                    <a:lnTo>
                      <a:pt x="397" y="84"/>
                    </a:lnTo>
                    <a:lnTo>
                      <a:pt x="399" y="84"/>
                    </a:lnTo>
                    <a:lnTo>
                      <a:pt x="400" y="86"/>
                    </a:lnTo>
                    <a:lnTo>
                      <a:pt x="402" y="86"/>
                    </a:lnTo>
                    <a:lnTo>
                      <a:pt x="405" y="86"/>
                    </a:lnTo>
                    <a:lnTo>
                      <a:pt x="412" y="86"/>
                    </a:lnTo>
                    <a:lnTo>
                      <a:pt x="416" y="86"/>
                    </a:lnTo>
                    <a:lnTo>
                      <a:pt x="417" y="87"/>
                    </a:lnTo>
                    <a:lnTo>
                      <a:pt x="423" y="87"/>
                    </a:lnTo>
                    <a:lnTo>
                      <a:pt x="426" y="89"/>
                    </a:lnTo>
                    <a:lnTo>
                      <a:pt x="431" y="89"/>
                    </a:lnTo>
                    <a:lnTo>
                      <a:pt x="433" y="89"/>
                    </a:lnTo>
                    <a:lnTo>
                      <a:pt x="435" y="89"/>
                    </a:lnTo>
                    <a:lnTo>
                      <a:pt x="436" y="89"/>
                    </a:lnTo>
                    <a:lnTo>
                      <a:pt x="440" y="91"/>
                    </a:lnTo>
                    <a:lnTo>
                      <a:pt x="440" y="91"/>
                    </a:lnTo>
                    <a:lnTo>
                      <a:pt x="443" y="89"/>
                    </a:lnTo>
                    <a:lnTo>
                      <a:pt x="450" y="86"/>
                    </a:lnTo>
                    <a:lnTo>
                      <a:pt x="452" y="84"/>
                    </a:lnTo>
                    <a:lnTo>
                      <a:pt x="453" y="84"/>
                    </a:lnTo>
                    <a:lnTo>
                      <a:pt x="455" y="84"/>
                    </a:lnTo>
                    <a:lnTo>
                      <a:pt x="457" y="84"/>
                    </a:lnTo>
                    <a:lnTo>
                      <a:pt x="460" y="82"/>
                    </a:lnTo>
                    <a:lnTo>
                      <a:pt x="462" y="82"/>
                    </a:lnTo>
                    <a:lnTo>
                      <a:pt x="464" y="82"/>
                    </a:lnTo>
                    <a:lnTo>
                      <a:pt x="467" y="82"/>
                    </a:lnTo>
                    <a:lnTo>
                      <a:pt x="472" y="79"/>
                    </a:lnTo>
                    <a:lnTo>
                      <a:pt x="474" y="79"/>
                    </a:lnTo>
                    <a:lnTo>
                      <a:pt x="479" y="80"/>
                    </a:lnTo>
                    <a:lnTo>
                      <a:pt x="481" y="79"/>
                    </a:lnTo>
                    <a:lnTo>
                      <a:pt x="482" y="79"/>
                    </a:lnTo>
                    <a:lnTo>
                      <a:pt x="486" y="77"/>
                    </a:lnTo>
                    <a:lnTo>
                      <a:pt x="486" y="74"/>
                    </a:lnTo>
                    <a:lnTo>
                      <a:pt x="488" y="72"/>
                    </a:lnTo>
                    <a:lnTo>
                      <a:pt x="491" y="68"/>
                    </a:lnTo>
                    <a:lnTo>
                      <a:pt x="493" y="67"/>
                    </a:lnTo>
                    <a:lnTo>
                      <a:pt x="496" y="65"/>
                    </a:lnTo>
                    <a:lnTo>
                      <a:pt x="498" y="63"/>
                    </a:lnTo>
                    <a:lnTo>
                      <a:pt x="501" y="62"/>
                    </a:lnTo>
                    <a:lnTo>
                      <a:pt x="505" y="58"/>
                    </a:lnTo>
                    <a:lnTo>
                      <a:pt x="508" y="58"/>
                    </a:lnTo>
                    <a:lnTo>
                      <a:pt x="510" y="57"/>
                    </a:lnTo>
                    <a:lnTo>
                      <a:pt x="512" y="58"/>
                    </a:lnTo>
                    <a:lnTo>
                      <a:pt x="515" y="58"/>
                    </a:lnTo>
                    <a:lnTo>
                      <a:pt x="517" y="58"/>
                    </a:lnTo>
                    <a:lnTo>
                      <a:pt x="518" y="58"/>
                    </a:lnTo>
                    <a:lnTo>
                      <a:pt x="520" y="60"/>
                    </a:lnTo>
                    <a:lnTo>
                      <a:pt x="524" y="62"/>
                    </a:lnTo>
                    <a:lnTo>
                      <a:pt x="525" y="63"/>
                    </a:lnTo>
                    <a:lnTo>
                      <a:pt x="529" y="67"/>
                    </a:lnTo>
                    <a:lnTo>
                      <a:pt x="530" y="68"/>
                    </a:lnTo>
                    <a:lnTo>
                      <a:pt x="530" y="68"/>
                    </a:lnTo>
                    <a:lnTo>
                      <a:pt x="534" y="68"/>
                    </a:lnTo>
                    <a:lnTo>
                      <a:pt x="537" y="68"/>
                    </a:lnTo>
                    <a:lnTo>
                      <a:pt x="537" y="68"/>
                    </a:lnTo>
                    <a:lnTo>
                      <a:pt x="541" y="67"/>
                    </a:lnTo>
                    <a:lnTo>
                      <a:pt x="544" y="65"/>
                    </a:lnTo>
                    <a:lnTo>
                      <a:pt x="546" y="65"/>
                    </a:lnTo>
                    <a:lnTo>
                      <a:pt x="549" y="65"/>
                    </a:lnTo>
                    <a:lnTo>
                      <a:pt x="553" y="67"/>
                    </a:lnTo>
                    <a:lnTo>
                      <a:pt x="554" y="68"/>
                    </a:lnTo>
                    <a:lnTo>
                      <a:pt x="554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55"/>
              <p:cNvSpPr>
                <a:spLocks noEditPoints="1"/>
              </p:cNvSpPr>
              <p:nvPr/>
            </p:nvSpPr>
            <p:spPr bwMode="auto">
              <a:xfrm>
                <a:off x="6424" y="2684"/>
                <a:ext cx="14" cy="94"/>
              </a:xfrm>
              <a:custGeom>
                <a:avLst/>
                <a:gdLst>
                  <a:gd name="T0" fmla="*/ 10 w 14"/>
                  <a:gd name="T1" fmla="*/ 2 h 94"/>
                  <a:gd name="T2" fmla="*/ 10 w 14"/>
                  <a:gd name="T3" fmla="*/ 2 h 94"/>
                  <a:gd name="T4" fmla="*/ 10 w 14"/>
                  <a:gd name="T5" fmla="*/ 2 h 94"/>
                  <a:gd name="T6" fmla="*/ 10 w 14"/>
                  <a:gd name="T7" fmla="*/ 0 h 94"/>
                  <a:gd name="T8" fmla="*/ 10 w 14"/>
                  <a:gd name="T9" fmla="*/ 0 h 94"/>
                  <a:gd name="T10" fmla="*/ 10 w 14"/>
                  <a:gd name="T11" fmla="*/ 0 h 94"/>
                  <a:gd name="T12" fmla="*/ 10 w 14"/>
                  <a:gd name="T13" fmla="*/ 2 h 94"/>
                  <a:gd name="T14" fmla="*/ 12 w 14"/>
                  <a:gd name="T15" fmla="*/ 16 h 94"/>
                  <a:gd name="T16" fmla="*/ 12 w 14"/>
                  <a:gd name="T17" fmla="*/ 16 h 94"/>
                  <a:gd name="T18" fmla="*/ 12 w 14"/>
                  <a:gd name="T19" fmla="*/ 14 h 94"/>
                  <a:gd name="T20" fmla="*/ 12 w 14"/>
                  <a:gd name="T21" fmla="*/ 14 h 94"/>
                  <a:gd name="T22" fmla="*/ 14 w 14"/>
                  <a:gd name="T23" fmla="*/ 14 h 94"/>
                  <a:gd name="T24" fmla="*/ 12 w 14"/>
                  <a:gd name="T25" fmla="*/ 16 h 94"/>
                  <a:gd name="T26" fmla="*/ 12 w 14"/>
                  <a:gd name="T27" fmla="*/ 16 h 94"/>
                  <a:gd name="T28" fmla="*/ 10 w 14"/>
                  <a:gd name="T29" fmla="*/ 50 h 94"/>
                  <a:gd name="T30" fmla="*/ 10 w 14"/>
                  <a:gd name="T31" fmla="*/ 50 h 94"/>
                  <a:gd name="T32" fmla="*/ 10 w 14"/>
                  <a:gd name="T33" fmla="*/ 50 h 94"/>
                  <a:gd name="T34" fmla="*/ 8 w 14"/>
                  <a:gd name="T35" fmla="*/ 50 h 94"/>
                  <a:gd name="T36" fmla="*/ 8 w 14"/>
                  <a:gd name="T37" fmla="*/ 50 h 94"/>
                  <a:gd name="T38" fmla="*/ 10 w 14"/>
                  <a:gd name="T39" fmla="*/ 50 h 94"/>
                  <a:gd name="T40" fmla="*/ 10 w 14"/>
                  <a:gd name="T41" fmla="*/ 50 h 94"/>
                  <a:gd name="T42" fmla="*/ 10 w 14"/>
                  <a:gd name="T43" fmla="*/ 50 h 94"/>
                  <a:gd name="T44" fmla="*/ 10 w 14"/>
                  <a:gd name="T45" fmla="*/ 50 h 94"/>
                  <a:gd name="T46" fmla="*/ 12 w 14"/>
                  <a:gd name="T47" fmla="*/ 73 h 94"/>
                  <a:gd name="T48" fmla="*/ 12 w 14"/>
                  <a:gd name="T49" fmla="*/ 73 h 94"/>
                  <a:gd name="T50" fmla="*/ 10 w 14"/>
                  <a:gd name="T51" fmla="*/ 73 h 94"/>
                  <a:gd name="T52" fmla="*/ 10 w 14"/>
                  <a:gd name="T53" fmla="*/ 73 h 94"/>
                  <a:gd name="T54" fmla="*/ 10 w 14"/>
                  <a:gd name="T55" fmla="*/ 72 h 94"/>
                  <a:gd name="T56" fmla="*/ 12 w 14"/>
                  <a:gd name="T57" fmla="*/ 72 h 94"/>
                  <a:gd name="T58" fmla="*/ 14 w 14"/>
                  <a:gd name="T59" fmla="*/ 72 h 94"/>
                  <a:gd name="T60" fmla="*/ 12 w 14"/>
                  <a:gd name="T61" fmla="*/ 72 h 94"/>
                  <a:gd name="T62" fmla="*/ 12 w 14"/>
                  <a:gd name="T63" fmla="*/ 73 h 94"/>
                  <a:gd name="T64" fmla="*/ 12 w 14"/>
                  <a:gd name="T65" fmla="*/ 73 h 94"/>
                  <a:gd name="T66" fmla="*/ 12 w 14"/>
                  <a:gd name="T67" fmla="*/ 73 h 94"/>
                  <a:gd name="T68" fmla="*/ 10 w 14"/>
                  <a:gd name="T69" fmla="*/ 77 h 94"/>
                  <a:gd name="T70" fmla="*/ 8 w 14"/>
                  <a:gd name="T71" fmla="*/ 79 h 94"/>
                  <a:gd name="T72" fmla="*/ 8 w 14"/>
                  <a:gd name="T73" fmla="*/ 77 h 94"/>
                  <a:gd name="T74" fmla="*/ 8 w 14"/>
                  <a:gd name="T75" fmla="*/ 75 h 94"/>
                  <a:gd name="T76" fmla="*/ 8 w 14"/>
                  <a:gd name="T77" fmla="*/ 75 h 94"/>
                  <a:gd name="T78" fmla="*/ 10 w 14"/>
                  <a:gd name="T79" fmla="*/ 75 h 94"/>
                  <a:gd name="T80" fmla="*/ 10 w 14"/>
                  <a:gd name="T81" fmla="*/ 77 h 94"/>
                  <a:gd name="T82" fmla="*/ 10 w 14"/>
                  <a:gd name="T83" fmla="*/ 77 h 94"/>
                  <a:gd name="T84" fmla="*/ 2 w 14"/>
                  <a:gd name="T85" fmla="*/ 92 h 94"/>
                  <a:gd name="T86" fmla="*/ 2 w 14"/>
                  <a:gd name="T87" fmla="*/ 94 h 94"/>
                  <a:gd name="T88" fmla="*/ 0 w 14"/>
                  <a:gd name="T89" fmla="*/ 94 h 94"/>
                  <a:gd name="T90" fmla="*/ 0 w 14"/>
                  <a:gd name="T91" fmla="*/ 94 h 94"/>
                  <a:gd name="T92" fmla="*/ 0 w 14"/>
                  <a:gd name="T93" fmla="*/ 92 h 94"/>
                  <a:gd name="T94" fmla="*/ 2 w 14"/>
                  <a:gd name="T95" fmla="*/ 92 h 94"/>
                  <a:gd name="T96" fmla="*/ 2 w 14"/>
                  <a:gd name="T97" fmla="*/ 92 h 94"/>
                  <a:gd name="T98" fmla="*/ 2 w 14"/>
                  <a:gd name="T99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" h="94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  <a:moveTo>
                      <a:pt x="12" y="16"/>
                    </a:moveTo>
                    <a:lnTo>
                      <a:pt x="12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  <a:moveTo>
                      <a:pt x="10" y="50"/>
                    </a:moveTo>
                    <a:lnTo>
                      <a:pt x="10" y="50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close/>
                    <a:moveTo>
                      <a:pt x="12" y="73"/>
                    </a:move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2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73"/>
                    </a:lnTo>
                    <a:close/>
                    <a:moveTo>
                      <a:pt x="10" y="77"/>
                    </a:move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0" y="77"/>
                    </a:lnTo>
                    <a:lnTo>
                      <a:pt x="10" y="77"/>
                    </a:lnTo>
                    <a:close/>
                    <a:moveTo>
                      <a:pt x="2" y="92"/>
                    </a:moveTo>
                    <a:lnTo>
                      <a:pt x="2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56"/>
              <p:cNvSpPr>
                <a:spLocks/>
              </p:cNvSpPr>
              <p:nvPr/>
            </p:nvSpPr>
            <p:spPr bwMode="auto">
              <a:xfrm>
                <a:off x="2459" y="2763"/>
                <a:ext cx="9" cy="8"/>
              </a:xfrm>
              <a:custGeom>
                <a:avLst/>
                <a:gdLst>
                  <a:gd name="T0" fmla="*/ 9 w 9"/>
                  <a:gd name="T1" fmla="*/ 6 h 8"/>
                  <a:gd name="T2" fmla="*/ 9 w 9"/>
                  <a:gd name="T3" fmla="*/ 8 h 8"/>
                  <a:gd name="T4" fmla="*/ 7 w 9"/>
                  <a:gd name="T5" fmla="*/ 8 h 8"/>
                  <a:gd name="T6" fmla="*/ 7 w 9"/>
                  <a:gd name="T7" fmla="*/ 8 h 8"/>
                  <a:gd name="T8" fmla="*/ 3 w 9"/>
                  <a:gd name="T9" fmla="*/ 8 h 8"/>
                  <a:gd name="T10" fmla="*/ 3 w 9"/>
                  <a:gd name="T11" fmla="*/ 6 h 8"/>
                  <a:gd name="T12" fmla="*/ 3 w 9"/>
                  <a:gd name="T13" fmla="*/ 6 h 8"/>
                  <a:gd name="T14" fmla="*/ 5 w 9"/>
                  <a:gd name="T15" fmla="*/ 5 h 8"/>
                  <a:gd name="T16" fmla="*/ 3 w 9"/>
                  <a:gd name="T17" fmla="*/ 5 h 8"/>
                  <a:gd name="T18" fmla="*/ 2 w 9"/>
                  <a:gd name="T19" fmla="*/ 5 h 8"/>
                  <a:gd name="T20" fmla="*/ 0 w 9"/>
                  <a:gd name="T21" fmla="*/ 1 h 8"/>
                  <a:gd name="T22" fmla="*/ 0 w 9"/>
                  <a:gd name="T23" fmla="*/ 0 h 8"/>
                  <a:gd name="T24" fmla="*/ 2 w 9"/>
                  <a:gd name="T25" fmla="*/ 0 h 8"/>
                  <a:gd name="T26" fmla="*/ 2 w 9"/>
                  <a:gd name="T27" fmla="*/ 0 h 8"/>
                  <a:gd name="T28" fmla="*/ 3 w 9"/>
                  <a:gd name="T29" fmla="*/ 1 h 8"/>
                  <a:gd name="T30" fmla="*/ 5 w 9"/>
                  <a:gd name="T31" fmla="*/ 1 h 8"/>
                  <a:gd name="T32" fmla="*/ 7 w 9"/>
                  <a:gd name="T33" fmla="*/ 1 h 8"/>
                  <a:gd name="T34" fmla="*/ 7 w 9"/>
                  <a:gd name="T35" fmla="*/ 3 h 8"/>
                  <a:gd name="T36" fmla="*/ 7 w 9"/>
                  <a:gd name="T37" fmla="*/ 3 h 8"/>
                  <a:gd name="T38" fmla="*/ 7 w 9"/>
                  <a:gd name="T39" fmla="*/ 5 h 8"/>
                  <a:gd name="T40" fmla="*/ 7 w 9"/>
                  <a:gd name="T41" fmla="*/ 5 h 8"/>
                  <a:gd name="T42" fmla="*/ 9 w 9"/>
                  <a:gd name="T4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8">
                    <a:moveTo>
                      <a:pt x="9" y="6"/>
                    </a:moveTo>
                    <a:lnTo>
                      <a:pt x="9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57"/>
              <p:cNvSpPr>
                <a:spLocks noEditPoints="1"/>
              </p:cNvSpPr>
              <p:nvPr/>
            </p:nvSpPr>
            <p:spPr bwMode="auto">
              <a:xfrm>
                <a:off x="3308" y="2509"/>
                <a:ext cx="234" cy="257"/>
              </a:xfrm>
              <a:custGeom>
                <a:avLst/>
                <a:gdLst>
                  <a:gd name="T0" fmla="*/ 202 w 234"/>
                  <a:gd name="T1" fmla="*/ 49 h 257"/>
                  <a:gd name="T2" fmla="*/ 203 w 234"/>
                  <a:gd name="T3" fmla="*/ 80 h 257"/>
                  <a:gd name="T4" fmla="*/ 207 w 234"/>
                  <a:gd name="T5" fmla="*/ 110 h 257"/>
                  <a:gd name="T6" fmla="*/ 210 w 234"/>
                  <a:gd name="T7" fmla="*/ 141 h 257"/>
                  <a:gd name="T8" fmla="*/ 214 w 234"/>
                  <a:gd name="T9" fmla="*/ 170 h 257"/>
                  <a:gd name="T10" fmla="*/ 217 w 234"/>
                  <a:gd name="T11" fmla="*/ 201 h 257"/>
                  <a:gd name="T12" fmla="*/ 224 w 234"/>
                  <a:gd name="T13" fmla="*/ 226 h 257"/>
                  <a:gd name="T14" fmla="*/ 210 w 234"/>
                  <a:gd name="T15" fmla="*/ 242 h 257"/>
                  <a:gd name="T16" fmla="*/ 186 w 234"/>
                  <a:gd name="T17" fmla="*/ 242 h 257"/>
                  <a:gd name="T18" fmla="*/ 162 w 234"/>
                  <a:gd name="T19" fmla="*/ 242 h 257"/>
                  <a:gd name="T20" fmla="*/ 149 w 234"/>
                  <a:gd name="T21" fmla="*/ 238 h 257"/>
                  <a:gd name="T22" fmla="*/ 144 w 234"/>
                  <a:gd name="T23" fmla="*/ 243 h 257"/>
                  <a:gd name="T24" fmla="*/ 128 w 234"/>
                  <a:gd name="T25" fmla="*/ 243 h 257"/>
                  <a:gd name="T26" fmla="*/ 118 w 234"/>
                  <a:gd name="T27" fmla="*/ 248 h 257"/>
                  <a:gd name="T28" fmla="*/ 106 w 234"/>
                  <a:gd name="T29" fmla="*/ 238 h 257"/>
                  <a:gd name="T30" fmla="*/ 101 w 234"/>
                  <a:gd name="T31" fmla="*/ 248 h 257"/>
                  <a:gd name="T32" fmla="*/ 92 w 234"/>
                  <a:gd name="T33" fmla="*/ 255 h 257"/>
                  <a:gd name="T34" fmla="*/ 84 w 234"/>
                  <a:gd name="T35" fmla="*/ 248 h 257"/>
                  <a:gd name="T36" fmla="*/ 80 w 234"/>
                  <a:gd name="T37" fmla="*/ 245 h 257"/>
                  <a:gd name="T38" fmla="*/ 75 w 234"/>
                  <a:gd name="T39" fmla="*/ 240 h 257"/>
                  <a:gd name="T40" fmla="*/ 70 w 234"/>
                  <a:gd name="T41" fmla="*/ 230 h 257"/>
                  <a:gd name="T42" fmla="*/ 67 w 234"/>
                  <a:gd name="T43" fmla="*/ 230 h 257"/>
                  <a:gd name="T44" fmla="*/ 60 w 234"/>
                  <a:gd name="T45" fmla="*/ 228 h 257"/>
                  <a:gd name="T46" fmla="*/ 44 w 234"/>
                  <a:gd name="T47" fmla="*/ 219 h 257"/>
                  <a:gd name="T48" fmla="*/ 37 w 234"/>
                  <a:gd name="T49" fmla="*/ 218 h 257"/>
                  <a:gd name="T50" fmla="*/ 27 w 234"/>
                  <a:gd name="T51" fmla="*/ 221 h 257"/>
                  <a:gd name="T52" fmla="*/ 15 w 234"/>
                  <a:gd name="T53" fmla="*/ 221 h 257"/>
                  <a:gd name="T54" fmla="*/ 10 w 234"/>
                  <a:gd name="T55" fmla="*/ 233 h 257"/>
                  <a:gd name="T56" fmla="*/ 17 w 234"/>
                  <a:gd name="T57" fmla="*/ 208 h 257"/>
                  <a:gd name="T58" fmla="*/ 17 w 234"/>
                  <a:gd name="T59" fmla="*/ 172 h 257"/>
                  <a:gd name="T60" fmla="*/ 15 w 234"/>
                  <a:gd name="T61" fmla="*/ 162 h 257"/>
                  <a:gd name="T62" fmla="*/ 13 w 234"/>
                  <a:gd name="T63" fmla="*/ 143 h 257"/>
                  <a:gd name="T64" fmla="*/ 8 w 234"/>
                  <a:gd name="T65" fmla="*/ 139 h 257"/>
                  <a:gd name="T66" fmla="*/ 0 w 234"/>
                  <a:gd name="T67" fmla="*/ 134 h 257"/>
                  <a:gd name="T68" fmla="*/ 8 w 234"/>
                  <a:gd name="T69" fmla="*/ 124 h 257"/>
                  <a:gd name="T70" fmla="*/ 36 w 234"/>
                  <a:gd name="T71" fmla="*/ 124 h 257"/>
                  <a:gd name="T72" fmla="*/ 61 w 234"/>
                  <a:gd name="T73" fmla="*/ 124 h 257"/>
                  <a:gd name="T74" fmla="*/ 77 w 234"/>
                  <a:gd name="T75" fmla="*/ 119 h 257"/>
                  <a:gd name="T76" fmla="*/ 77 w 234"/>
                  <a:gd name="T77" fmla="*/ 104 h 257"/>
                  <a:gd name="T78" fmla="*/ 75 w 234"/>
                  <a:gd name="T79" fmla="*/ 93 h 257"/>
                  <a:gd name="T80" fmla="*/ 90 w 234"/>
                  <a:gd name="T81" fmla="*/ 83 h 257"/>
                  <a:gd name="T82" fmla="*/ 97 w 234"/>
                  <a:gd name="T83" fmla="*/ 73 h 257"/>
                  <a:gd name="T84" fmla="*/ 97 w 234"/>
                  <a:gd name="T85" fmla="*/ 56 h 257"/>
                  <a:gd name="T86" fmla="*/ 97 w 234"/>
                  <a:gd name="T87" fmla="*/ 39 h 257"/>
                  <a:gd name="T88" fmla="*/ 102 w 234"/>
                  <a:gd name="T89" fmla="*/ 27 h 257"/>
                  <a:gd name="T90" fmla="*/ 125 w 234"/>
                  <a:gd name="T91" fmla="*/ 27 h 257"/>
                  <a:gd name="T92" fmla="*/ 147 w 234"/>
                  <a:gd name="T93" fmla="*/ 27 h 257"/>
                  <a:gd name="T94" fmla="*/ 161 w 234"/>
                  <a:gd name="T95" fmla="*/ 22 h 257"/>
                  <a:gd name="T96" fmla="*/ 164 w 234"/>
                  <a:gd name="T97" fmla="*/ 3 h 257"/>
                  <a:gd name="T98" fmla="*/ 186 w 234"/>
                  <a:gd name="T99" fmla="*/ 17 h 257"/>
                  <a:gd name="T100" fmla="*/ 209 w 234"/>
                  <a:gd name="T101" fmla="*/ 30 h 257"/>
                  <a:gd name="T102" fmla="*/ 231 w 234"/>
                  <a:gd name="T103" fmla="*/ 46 h 257"/>
                  <a:gd name="T104" fmla="*/ 12 w 234"/>
                  <a:gd name="T105" fmla="*/ 15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257">
                    <a:moveTo>
                      <a:pt x="234" y="49"/>
                    </a:moveTo>
                    <a:lnTo>
                      <a:pt x="229" y="49"/>
                    </a:lnTo>
                    <a:lnTo>
                      <a:pt x="219" y="49"/>
                    </a:lnTo>
                    <a:lnTo>
                      <a:pt x="214" y="49"/>
                    </a:lnTo>
                    <a:lnTo>
                      <a:pt x="207" y="49"/>
                    </a:lnTo>
                    <a:lnTo>
                      <a:pt x="202" y="49"/>
                    </a:lnTo>
                    <a:lnTo>
                      <a:pt x="202" y="54"/>
                    </a:lnTo>
                    <a:lnTo>
                      <a:pt x="202" y="59"/>
                    </a:lnTo>
                    <a:lnTo>
                      <a:pt x="202" y="64"/>
                    </a:lnTo>
                    <a:lnTo>
                      <a:pt x="203" y="69"/>
                    </a:lnTo>
                    <a:lnTo>
                      <a:pt x="203" y="75"/>
                    </a:lnTo>
                    <a:lnTo>
                      <a:pt x="203" y="80"/>
                    </a:lnTo>
                    <a:lnTo>
                      <a:pt x="205" y="85"/>
                    </a:lnTo>
                    <a:lnTo>
                      <a:pt x="205" y="90"/>
                    </a:lnTo>
                    <a:lnTo>
                      <a:pt x="205" y="95"/>
                    </a:lnTo>
                    <a:lnTo>
                      <a:pt x="207" y="100"/>
                    </a:lnTo>
                    <a:lnTo>
                      <a:pt x="207" y="105"/>
                    </a:lnTo>
                    <a:lnTo>
                      <a:pt x="207" y="110"/>
                    </a:lnTo>
                    <a:lnTo>
                      <a:pt x="209" y="116"/>
                    </a:lnTo>
                    <a:lnTo>
                      <a:pt x="209" y="121"/>
                    </a:lnTo>
                    <a:lnTo>
                      <a:pt x="209" y="126"/>
                    </a:lnTo>
                    <a:lnTo>
                      <a:pt x="210" y="131"/>
                    </a:lnTo>
                    <a:lnTo>
                      <a:pt x="210" y="136"/>
                    </a:lnTo>
                    <a:lnTo>
                      <a:pt x="210" y="141"/>
                    </a:lnTo>
                    <a:lnTo>
                      <a:pt x="212" y="146"/>
                    </a:lnTo>
                    <a:lnTo>
                      <a:pt x="212" y="151"/>
                    </a:lnTo>
                    <a:lnTo>
                      <a:pt x="212" y="156"/>
                    </a:lnTo>
                    <a:lnTo>
                      <a:pt x="214" y="160"/>
                    </a:lnTo>
                    <a:lnTo>
                      <a:pt x="214" y="165"/>
                    </a:lnTo>
                    <a:lnTo>
                      <a:pt x="214" y="170"/>
                    </a:lnTo>
                    <a:lnTo>
                      <a:pt x="215" y="175"/>
                    </a:lnTo>
                    <a:lnTo>
                      <a:pt x="215" y="180"/>
                    </a:lnTo>
                    <a:lnTo>
                      <a:pt x="215" y="185"/>
                    </a:lnTo>
                    <a:lnTo>
                      <a:pt x="215" y="191"/>
                    </a:lnTo>
                    <a:lnTo>
                      <a:pt x="217" y="196"/>
                    </a:lnTo>
                    <a:lnTo>
                      <a:pt x="217" y="201"/>
                    </a:lnTo>
                    <a:lnTo>
                      <a:pt x="217" y="206"/>
                    </a:lnTo>
                    <a:lnTo>
                      <a:pt x="219" y="211"/>
                    </a:lnTo>
                    <a:lnTo>
                      <a:pt x="219" y="216"/>
                    </a:lnTo>
                    <a:lnTo>
                      <a:pt x="219" y="219"/>
                    </a:lnTo>
                    <a:lnTo>
                      <a:pt x="222" y="223"/>
                    </a:lnTo>
                    <a:lnTo>
                      <a:pt x="224" y="226"/>
                    </a:lnTo>
                    <a:lnTo>
                      <a:pt x="224" y="230"/>
                    </a:lnTo>
                    <a:lnTo>
                      <a:pt x="222" y="235"/>
                    </a:lnTo>
                    <a:lnTo>
                      <a:pt x="222" y="242"/>
                    </a:lnTo>
                    <a:lnTo>
                      <a:pt x="217" y="242"/>
                    </a:lnTo>
                    <a:lnTo>
                      <a:pt x="214" y="242"/>
                    </a:lnTo>
                    <a:lnTo>
                      <a:pt x="210" y="242"/>
                    </a:lnTo>
                    <a:lnTo>
                      <a:pt x="205" y="242"/>
                    </a:lnTo>
                    <a:lnTo>
                      <a:pt x="202" y="242"/>
                    </a:lnTo>
                    <a:lnTo>
                      <a:pt x="198" y="242"/>
                    </a:lnTo>
                    <a:lnTo>
                      <a:pt x="195" y="242"/>
                    </a:lnTo>
                    <a:lnTo>
                      <a:pt x="190" y="242"/>
                    </a:lnTo>
                    <a:lnTo>
                      <a:pt x="186" y="242"/>
                    </a:lnTo>
                    <a:lnTo>
                      <a:pt x="183" y="242"/>
                    </a:lnTo>
                    <a:lnTo>
                      <a:pt x="178" y="242"/>
                    </a:lnTo>
                    <a:lnTo>
                      <a:pt x="174" y="242"/>
                    </a:lnTo>
                    <a:lnTo>
                      <a:pt x="171" y="242"/>
                    </a:lnTo>
                    <a:lnTo>
                      <a:pt x="167" y="242"/>
                    </a:lnTo>
                    <a:lnTo>
                      <a:pt x="162" y="242"/>
                    </a:lnTo>
                    <a:lnTo>
                      <a:pt x="159" y="242"/>
                    </a:lnTo>
                    <a:lnTo>
                      <a:pt x="156" y="242"/>
                    </a:lnTo>
                    <a:lnTo>
                      <a:pt x="152" y="242"/>
                    </a:lnTo>
                    <a:lnTo>
                      <a:pt x="149" y="242"/>
                    </a:lnTo>
                    <a:lnTo>
                      <a:pt x="149" y="242"/>
                    </a:lnTo>
                    <a:lnTo>
                      <a:pt x="149" y="238"/>
                    </a:lnTo>
                    <a:lnTo>
                      <a:pt x="147" y="238"/>
                    </a:lnTo>
                    <a:lnTo>
                      <a:pt x="147" y="238"/>
                    </a:lnTo>
                    <a:lnTo>
                      <a:pt x="147" y="240"/>
                    </a:lnTo>
                    <a:lnTo>
                      <a:pt x="147" y="242"/>
                    </a:lnTo>
                    <a:lnTo>
                      <a:pt x="147" y="242"/>
                    </a:lnTo>
                    <a:lnTo>
                      <a:pt x="144" y="243"/>
                    </a:lnTo>
                    <a:lnTo>
                      <a:pt x="140" y="243"/>
                    </a:lnTo>
                    <a:lnTo>
                      <a:pt x="137" y="243"/>
                    </a:lnTo>
                    <a:lnTo>
                      <a:pt x="133" y="243"/>
                    </a:lnTo>
                    <a:lnTo>
                      <a:pt x="132" y="243"/>
                    </a:lnTo>
                    <a:lnTo>
                      <a:pt x="130" y="243"/>
                    </a:lnTo>
                    <a:lnTo>
                      <a:pt x="128" y="243"/>
                    </a:lnTo>
                    <a:lnTo>
                      <a:pt x="126" y="243"/>
                    </a:lnTo>
                    <a:lnTo>
                      <a:pt x="125" y="243"/>
                    </a:lnTo>
                    <a:lnTo>
                      <a:pt x="123" y="243"/>
                    </a:lnTo>
                    <a:lnTo>
                      <a:pt x="121" y="243"/>
                    </a:lnTo>
                    <a:lnTo>
                      <a:pt x="120" y="245"/>
                    </a:lnTo>
                    <a:lnTo>
                      <a:pt x="118" y="248"/>
                    </a:lnTo>
                    <a:lnTo>
                      <a:pt x="118" y="248"/>
                    </a:lnTo>
                    <a:lnTo>
                      <a:pt x="116" y="247"/>
                    </a:lnTo>
                    <a:lnTo>
                      <a:pt x="113" y="243"/>
                    </a:lnTo>
                    <a:lnTo>
                      <a:pt x="109" y="240"/>
                    </a:lnTo>
                    <a:lnTo>
                      <a:pt x="108" y="238"/>
                    </a:lnTo>
                    <a:lnTo>
                      <a:pt x="106" y="238"/>
                    </a:lnTo>
                    <a:lnTo>
                      <a:pt x="104" y="240"/>
                    </a:lnTo>
                    <a:lnTo>
                      <a:pt x="104" y="242"/>
                    </a:lnTo>
                    <a:lnTo>
                      <a:pt x="102" y="243"/>
                    </a:lnTo>
                    <a:lnTo>
                      <a:pt x="101" y="245"/>
                    </a:lnTo>
                    <a:lnTo>
                      <a:pt x="101" y="247"/>
                    </a:lnTo>
                    <a:lnTo>
                      <a:pt x="101" y="248"/>
                    </a:lnTo>
                    <a:lnTo>
                      <a:pt x="99" y="252"/>
                    </a:lnTo>
                    <a:lnTo>
                      <a:pt x="99" y="254"/>
                    </a:lnTo>
                    <a:lnTo>
                      <a:pt x="97" y="255"/>
                    </a:lnTo>
                    <a:lnTo>
                      <a:pt x="96" y="255"/>
                    </a:lnTo>
                    <a:lnTo>
                      <a:pt x="96" y="257"/>
                    </a:lnTo>
                    <a:lnTo>
                      <a:pt x="92" y="255"/>
                    </a:lnTo>
                    <a:lnTo>
                      <a:pt x="90" y="255"/>
                    </a:lnTo>
                    <a:lnTo>
                      <a:pt x="89" y="254"/>
                    </a:lnTo>
                    <a:lnTo>
                      <a:pt x="89" y="252"/>
                    </a:lnTo>
                    <a:lnTo>
                      <a:pt x="87" y="250"/>
                    </a:lnTo>
                    <a:lnTo>
                      <a:pt x="84" y="250"/>
                    </a:lnTo>
                    <a:lnTo>
                      <a:pt x="84" y="248"/>
                    </a:lnTo>
                    <a:lnTo>
                      <a:pt x="82" y="247"/>
                    </a:lnTo>
                    <a:lnTo>
                      <a:pt x="82" y="247"/>
                    </a:lnTo>
                    <a:lnTo>
                      <a:pt x="80" y="247"/>
                    </a:lnTo>
                    <a:lnTo>
                      <a:pt x="80" y="247"/>
                    </a:lnTo>
                    <a:lnTo>
                      <a:pt x="80" y="245"/>
                    </a:lnTo>
                    <a:lnTo>
                      <a:pt x="80" y="245"/>
                    </a:lnTo>
                    <a:lnTo>
                      <a:pt x="79" y="242"/>
                    </a:lnTo>
                    <a:lnTo>
                      <a:pt x="79" y="242"/>
                    </a:lnTo>
                    <a:lnTo>
                      <a:pt x="77" y="242"/>
                    </a:lnTo>
                    <a:lnTo>
                      <a:pt x="77" y="242"/>
                    </a:lnTo>
                    <a:lnTo>
                      <a:pt x="77" y="240"/>
                    </a:lnTo>
                    <a:lnTo>
                      <a:pt x="75" y="240"/>
                    </a:lnTo>
                    <a:lnTo>
                      <a:pt x="75" y="240"/>
                    </a:lnTo>
                    <a:lnTo>
                      <a:pt x="73" y="238"/>
                    </a:lnTo>
                    <a:lnTo>
                      <a:pt x="73" y="237"/>
                    </a:lnTo>
                    <a:lnTo>
                      <a:pt x="72" y="235"/>
                    </a:lnTo>
                    <a:lnTo>
                      <a:pt x="72" y="231"/>
                    </a:lnTo>
                    <a:lnTo>
                      <a:pt x="70" y="230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8" y="230"/>
                    </a:lnTo>
                    <a:lnTo>
                      <a:pt x="68" y="228"/>
                    </a:lnTo>
                    <a:lnTo>
                      <a:pt x="67" y="228"/>
                    </a:lnTo>
                    <a:lnTo>
                      <a:pt x="67" y="230"/>
                    </a:lnTo>
                    <a:lnTo>
                      <a:pt x="65" y="230"/>
                    </a:lnTo>
                    <a:lnTo>
                      <a:pt x="65" y="228"/>
                    </a:lnTo>
                    <a:lnTo>
                      <a:pt x="63" y="228"/>
                    </a:lnTo>
                    <a:lnTo>
                      <a:pt x="63" y="228"/>
                    </a:lnTo>
                    <a:lnTo>
                      <a:pt x="61" y="228"/>
                    </a:lnTo>
                    <a:lnTo>
                      <a:pt x="60" y="228"/>
                    </a:lnTo>
                    <a:lnTo>
                      <a:pt x="60" y="226"/>
                    </a:lnTo>
                    <a:lnTo>
                      <a:pt x="60" y="225"/>
                    </a:lnTo>
                    <a:lnTo>
                      <a:pt x="56" y="223"/>
                    </a:lnTo>
                    <a:lnTo>
                      <a:pt x="53" y="219"/>
                    </a:lnTo>
                    <a:lnTo>
                      <a:pt x="48" y="218"/>
                    </a:lnTo>
                    <a:lnTo>
                      <a:pt x="44" y="219"/>
                    </a:lnTo>
                    <a:lnTo>
                      <a:pt x="41" y="218"/>
                    </a:lnTo>
                    <a:lnTo>
                      <a:pt x="41" y="218"/>
                    </a:lnTo>
                    <a:lnTo>
                      <a:pt x="39" y="218"/>
                    </a:lnTo>
                    <a:lnTo>
                      <a:pt x="39" y="218"/>
                    </a:lnTo>
                    <a:lnTo>
                      <a:pt x="39" y="219"/>
                    </a:lnTo>
                    <a:lnTo>
                      <a:pt x="37" y="218"/>
                    </a:lnTo>
                    <a:lnTo>
                      <a:pt x="37" y="219"/>
                    </a:lnTo>
                    <a:lnTo>
                      <a:pt x="37" y="219"/>
                    </a:lnTo>
                    <a:lnTo>
                      <a:pt x="36" y="219"/>
                    </a:lnTo>
                    <a:lnTo>
                      <a:pt x="32" y="219"/>
                    </a:lnTo>
                    <a:lnTo>
                      <a:pt x="29" y="221"/>
                    </a:lnTo>
                    <a:lnTo>
                      <a:pt x="27" y="221"/>
                    </a:lnTo>
                    <a:lnTo>
                      <a:pt x="25" y="221"/>
                    </a:lnTo>
                    <a:lnTo>
                      <a:pt x="20" y="221"/>
                    </a:lnTo>
                    <a:lnTo>
                      <a:pt x="19" y="221"/>
                    </a:lnTo>
                    <a:lnTo>
                      <a:pt x="19" y="221"/>
                    </a:lnTo>
                    <a:lnTo>
                      <a:pt x="17" y="221"/>
                    </a:lnTo>
                    <a:lnTo>
                      <a:pt x="15" y="221"/>
                    </a:lnTo>
                    <a:lnTo>
                      <a:pt x="15" y="223"/>
                    </a:lnTo>
                    <a:lnTo>
                      <a:pt x="13" y="225"/>
                    </a:lnTo>
                    <a:lnTo>
                      <a:pt x="12" y="226"/>
                    </a:lnTo>
                    <a:lnTo>
                      <a:pt x="12" y="228"/>
                    </a:lnTo>
                    <a:lnTo>
                      <a:pt x="12" y="230"/>
                    </a:lnTo>
                    <a:lnTo>
                      <a:pt x="10" y="233"/>
                    </a:lnTo>
                    <a:lnTo>
                      <a:pt x="10" y="235"/>
                    </a:lnTo>
                    <a:lnTo>
                      <a:pt x="10" y="226"/>
                    </a:lnTo>
                    <a:lnTo>
                      <a:pt x="12" y="223"/>
                    </a:lnTo>
                    <a:lnTo>
                      <a:pt x="12" y="219"/>
                    </a:lnTo>
                    <a:lnTo>
                      <a:pt x="13" y="213"/>
                    </a:lnTo>
                    <a:lnTo>
                      <a:pt x="17" y="208"/>
                    </a:lnTo>
                    <a:lnTo>
                      <a:pt x="19" y="201"/>
                    </a:lnTo>
                    <a:lnTo>
                      <a:pt x="20" y="194"/>
                    </a:lnTo>
                    <a:lnTo>
                      <a:pt x="19" y="187"/>
                    </a:lnTo>
                    <a:lnTo>
                      <a:pt x="19" y="182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5" y="168"/>
                    </a:lnTo>
                    <a:lnTo>
                      <a:pt x="12" y="167"/>
                    </a:lnTo>
                    <a:lnTo>
                      <a:pt x="10" y="165"/>
                    </a:lnTo>
                    <a:lnTo>
                      <a:pt x="12" y="163"/>
                    </a:lnTo>
                    <a:lnTo>
                      <a:pt x="13" y="163"/>
                    </a:lnTo>
                    <a:lnTo>
                      <a:pt x="15" y="162"/>
                    </a:lnTo>
                    <a:lnTo>
                      <a:pt x="12" y="162"/>
                    </a:lnTo>
                    <a:lnTo>
                      <a:pt x="15" y="156"/>
                    </a:lnTo>
                    <a:lnTo>
                      <a:pt x="15" y="151"/>
                    </a:lnTo>
                    <a:lnTo>
                      <a:pt x="15" y="148"/>
                    </a:lnTo>
                    <a:lnTo>
                      <a:pt x="17" y="146"/>
                    </a:lnTo>
                    <a:lnTo>
                      <a:pt x="13" y="143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0" y="138"/>
                    </a:lnTo>
                    <a:lnTo>
                      <a:pt x="10" y="138"/>
                    </a:lnTo>
                    <a:lnTo>
                      <a:pt x="10" y="139"/>
                    </a:lnTo>
                    <a:lnTo>
                      <a:pt x="8" y="139"/>
                    </a:lnTo>
                    <a:lnTo>
                      <a:pt x="7" y="134"/>
                    </a:lnTo>
                    <a:lnTo>
                      <a:pt x="3" y="129"/>
                    </a:lnTo>
                    <a:lnTo>
                      <a:pt x="3" y="129"/>
                    </a:lnTo>
                    <a:lnTo>
                      <a:pt x="2" y="129"/>
                    </a:lnTo>
                    <a:lnTo>
                      <a:pt x="2" y="131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5" y="124"/>
                    </a:lnTo>
                    <a:lnTo>
                      <a:pt x="8" y="124"/>
                    </a:lnTo>
                    <a:lnTo>
                      <a:pt x="13" y="124"/>
                    </a:lnTo>
                    <a:lnTo>
                      <a:pt x="17" y="124"/>
                    </a:lnTo>
                    <a:lnTo>
                      <a:pt x="22" y="124"/>
                    </a:lnTo>
                    <a:lnTo>
                      <a:pt x="25" y="124"/>
                    </a:lnTo>
                    <a:lnTo>
                      <a:pt x="31" y="124"/>
                    </a:lnTo>
                    <a:lnTo>
                      <a:pt x="36" y="124"/>
                    </a:lnTo>
                    <a:lnTo>
                      <a:pt x="39" y="124"/>
                    </a:lnTo>
                    <a:lnTo>
                      <a:pt x="44" y="124"/>
                    </a:lnTo>
                    <a:lnTo>
                      <a:pt x="48" y="124"/>
                    </a:lnTo>
                    <a:lnTo>
                      <a:pt x="53" y="124"/>
                    </a:lnTo>
                    <a:lnTo>
                      <a:pt x="58" y="124"/>
                    </a:lnTo>
                    <a:lnTo>
                      <a:pt x="61" y="124"/>
                    </a:lnTo>
                    <a:lnTo>
                      <a:pt x="67" y="124"/>
                    </a:lnTo>
                    <a:lnTo>
                      <a:pt x="70" y="124"/>
                    </a:lnTo>
                    <a:lnTo>
                      <a:pt x="75" y="124"/>
                    </a:lnTo>
                    <a:lnTo>
                      <a:pt x="79" y="124"/>
                    </a:lnTo>
                    <a:lnTo>
                      <a:pt x="77" y="122"/>
                    </a:lnTo>
                    <a:lnTo>
                      <a:pt x="77" y="119"/>
                    </a:lnTo>
                    <a:lnTo>
                      <a:pt x="77" y="117"/>
                    </a:lnTo>
                    <a:lnTo>
                      <a:pt x="77" y="114"/>
                    </a:lnTo>
                    <a:lnTo>
                      <a:pt x="77" y="110"/>
                    </a:lnTo>
                    <a:lnTo>
                      <a:pt x="77" y="109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7" y="100"/>
                    </a:lnTo>
                    <a:lnTo>
                      <a:pt x="75" y="98"/>
                    </a:lnTo>
                    <a:lnTo>
                      <a:pt x="75" y="97"/>
                    </a:lnTo>
                    <a:lnTo>
                      <a:pt x="75" y="95"/>
                    </a:lnTo>
                    <a:lnTo>
                      <a:pt x="75" y="93"/>
                    </a:lnTo>
                    <a:lnTo>
                      <a:pt x="75" y="93"/>
                    </a:lnTo>
                    <a:lnTo>
                      <a:pt x="77" y="90"/>
                    </a:lnTo>
                    <a:lnTo>
                      <a:pt x="80" y="88"/>
                    </a:lnTo>
                    <a:lnTo>
                      <a:pt x="84" y="87"/>
                    </a:lnTo>
                    <a:lnTo>
                      <a:pt x="85" y="85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92" y="83"/>
                    </a:lnTo>
                    <a:lnTo>
                      <a:pt x="96" y="81"/>
                    </a:lnTo>
                    <a:lnTo>
                      <a:pt x="97" y="80"/>
                    </a:lnTo>
                    <a:lnTo>
                      <a:pt x="97" y="78"/>
                    </a:lnTo>
                    <a:lnTo>
                      <a:pt x="97" y="76"/>
                    </a:lnTo>
                    <a:lnTo>
                      <a:pt x="97" y="73"/>
                    </a:lnTo>
                    <a:lnTo>
                      <a:pt x="97" y="69"/>
                    </a:lnTo>
                    <a:lnTo>
                      <a:pt x="97" y="68"/>
                    </a:lnTo>
                    <a:lnTo>
                      <a:pt x="97" y="64"/>
                    </a:lnTo>
                    <a:lnTo>
                      <a:pt x="97" y="61"/>
                    </a:lnTo>
                    <a:lnTo>
                      <a:pt x="97" y="59"/>
                    </a:lnTo>
                    <a:lnTo>
                      <a:pt x="97" y="56"/>
                    </a:lnTo>
                    <a:lnTo>
                      <a:pt x="97" y="52"/>
                    </a:lnTo>
                    <a:lnTo>
                      <a:pt x="97" y="51"/>
                    </a:lnTo>
                    <a:lnTo>
                      <a:pt x="97" y="47"/>
                    </a:lnTo>
                    <a:lnTo>
                      <a:pt x="97" y="44"/>
                    </a:lnTo>
                    <a:lnTo>
                      <a:pt x="97" y="42"/>
                    </a:lnTo>
                    <a:lnTo>
                      <a:pt x="97" y="39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97" y="30"/>
                    </a:lnTo>
                    <a:lnTo>
                      <a:pt x="97" y="27"/>
                    </a:lnTo>
                    <a:lnTo>
                      <a:pt x="99" y="27"/>
                    </a:lnTo>
                    <a:lnTo>
                      <a:pt x="102" y="27"/>
                    </a:lnTo>
                    <a:lnTo>
                      <a:pt x="108" y="27"/>
                    </a:lnTo>
                    <a:lnTo>
                      <a:pt x="111" y="27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7"/>
                    </a:lnTo>
                    <a:lnTo>
                      <a:pt x="128" y="27"/>
                    </a:lnTo>
                    <a:lnTo>
                      <a:pt x="132" y="27"/>
                    </a:lnTo>
                    <a:lnTo>
                      <a:pt x="135" y="27"/>
                    </a:lnTo>
                    <a:lnTo>
                      <a:pt x="138" y="27"/>
                    </a:lnTo>
                    <a:lnTo>
                      <a:pt x="144" y="27"/>
                    </a:lnTo>
                    <a:lnTo>
                      <a:pt x="147" y="27"/>
                    </a:lnTo>
                    <a:lnTo>
                      <a:pt x="150" y="27"/>
                    </a:lnTo>
                    <a:lnTo>
                      <a:pt x="154" y="27"/>
                    </a:lnTo>
                    <a:lnTo>
                      <a:pt x="157" y="27"/>
                    </a:lnTo>
                    <a:lnTo>
                      <a:pt x="161" y="27"/>
                    </a:lnTo>
                    <a:lnTo>
                      <a:pt x="161" y="25"/>
                    </a:lnTo>
                    <a:lnTo>
                      <a:pt x="161" y="22"/>
                    </a:lnTo>
                    <a:lnTo>
                      <a:pt x="161" y="17"/>
                    </a:lnTo>
                    <a:lnTo>
                      <a:pt x="161" y="12"/>
                    </a:lnTo>
                    <a:lnTo>
                      <a:pt x="161" y="8"/>
                    </a:lnTo>
                    <a:lnTo>
                      <a:pt x="161" y="3"/>
                    </a:lnTo>
                    <a:lnTo>
                      <a:pt x="161" y="0"/>
                    </a:lnTo>
                    <a:lnTo>
                      <a:pt x="164" y="3"/>
                    </a:lnTo>
                    <a:lnTo>
                      <a:pt x="167" y="5"/>
                    </a:lnTo>
                    <a:lnTo>
                      <a:pt x="171" y="6"/>
                    </a:lnTo>
                    <a:lnTo>
                      <a:pt x="176" y="10"/>
                    </a:lnTo>
                    <a:lnTo>
                      <a:pt x="179" y="12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90" y="18"/>
                    </a:lnTo>
                    <a:lnTo>
                      <a:pt x="193" y="22"/>
                    </a:lnTo>
                    <a:lnTo>
                      <a:pt x="197" y="23"/>
                    </a:lnTo>
                    <a:lnTo>
                      <a:pt x="200" y="25"/>
                    </a:lnTo>
                    <a:lnTo>
                      <a:pt x="203" y="29"/>
                    </a:lnTo>
                    <a:lnTo>
                      <a:pt x="209" y="30"/>
                    </a:lnTo>
                    <a:lnTo>
                      <a:pt x="212" y="34"/>
                    </a:lnTo>
                    <a:lnTo>
                      <a:pt x="215" y="35"/>
                    </a:lnTo>
                    <a:lnTo>
                      <a:pt x="219" y="37"/>
                    </a:lnTo>
                    <a:lnTo>
                      <a:pt x="222" y="39"/>
                    </a:lnTo>
                    <a:lnTo>
                      <a:pt x="226" y="42"/>
                    </a:lnTo>
                    <a:lnTo>
                      <a:pt x="231" y="46"/>
                    </a:lnTo>
                    <a:lnTo>
                      <a:pt x="234" y="49"/>
                    </a:lnTo>
                    <a:lnTo>
                      <a:pt x="234" y="49"/>
                    </a:lnTo>
                    <a:close/>
                    <a:moveTo>
                      <a:pt x="13" y="158"/>
                    </a:moveTo>
                    <a:lnTo>
                      <a:pt x="12" y="160"/>
                    </a:lnTo>
                    <a:lnTo>
                      <a:pt x="12" y="158"/>
                    </a:lnTo>
                    <a:lnTo>
                      <a:pt x="12" y="158"/>
                    </a:lnTo>
                    <a:lnTo>
                      <a:pt x="12" y="155"/>
                    </a:lnTo>
                    <a:lnTo>
                      <a:pt x="13" y="155"/>
                    </a:lnTo>
                    <a:lnTo>
                      <a:pt x="13" y="155"/>
                    </a:lnTo>
                    <a:lnTo>
                      <a:pt x="13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58"/>
              <p:cNvSpPr>
                <a:spLocks/>
              </p:cNvSpPr>
              <p:nvPr/>
            </p:nvSpPr>
            <p:spPr bwMode="auto">
              <a:xfrm>
                <a:off x="2440" y="272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59"/>
              <p:cNvSpPr>
                <a:spLocks noEditPoints="1"/>
              </p:cNvSpPr>
              <p:nvPr/>
            </p:nvSpPr>
            <p:spPr bwMode="auto">
              <a:xfrm>
                <a:off x="3908" y="2313"/>
                <a:ext cx="7" cy="5"/>
              </a:xfrm>
              <a:custGeom>
                <a:avLst/>
                <a:gdLst>
                  <a:gd name="T0" fmla="*/ 2 w 7"/>
                  <a:gd name="T1" fmla="*/ 0 h 5"/>
                  <a:gd name="T2" fmla="*/ 2 w 7"/>
                  <a:gd name="T3" fmla="*/ 1 h 5"/>
                  <a:gd name="T4" fmla="*/ 0 w 7"/>
                  <a:gd name="T5" fmla="*/ 0 h 5"/>
                  <a:gd name="T6" fmla="*/ 0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2 w 7"/>
                  <a:gd name="T13" fmla="*/ 0 h 5"/>
                  <a:gd name="T14" fmla="*/ 2 w 7"/>
                  <a:gd name="T15" fmla="*/ 0 h 5"/>
                  <a:gd name="T16" fmla="*/ 2 w 7"/>
                  <a:gd name="T17" fmla="*/ 0 h 5"/>
                  <a:gd name="T18" fmla="*/ 7 w 7"/>
                  <a:gd name="T19" fmla="*/ 5 h 5"/>
                  <a:gd name="T20" fmla="*/ 7 w 7"/>
                  <a:gd name="T21" fmla="*/ 5 h 5"/>
                  <a:gd name="T22" fmla="*/ 6 w 7"/>
                  <a:gd name="T23" fmla="*/ 5 h 5"/>
                  <a:gd name="T24" fmla="*/ 4 w 7"/>
                  <a:gd name="T25" fmla="*/ 3 h 5"/>
                  <a:gd name="T26" fmla="*/ 4 w 7"/>
                  <a:gd name="T27" fmla="*/ 1 h 5"/>
                  <a:gd name="T28" fmla="*/ 6 w 7"/>
                  <a:gd name="T29" fmla="*/ 1 h 5"/>
                  <a:gd name="T30" fmla="*/ 7 w 7"/>
                  <a:gd name="T31" fmla="*/ 3 h 5"/>
                  <a:gd name="T32" fmla="*/ 7 w 7"/>
                  <a:gd name="T33" fmla="*/ 5 h 5"/>
                  <a:gd name="T34" fmla="*/ 7 w 7"/>
                  <a:gd name="T3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7" y="5"/>
                    </a:moveTo>
                    <a:lnTo>
                      <a:pt x="7" y="5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60"/>
              <p:cNvSpPr>
                <a:spLocks/>
              </p:cNvSpPr>
              <p:nvPr/>
            </p:nvSpPr>
            <p:spPr bwMode="auto">
              <a:xfrm>
                <a:off x="4737" y="3436"/>
                <a:ext cx="8" cy="12"/>
              </a:xfrm>
              <a:custGeom>
                <a:avLst/>
                <a:gdLst>
                  <a:gd name="T0" fmla="*/ 7 w 8"/>
                  <a:gd name="T1" fmla="*/ 10 h 12"/>
                  <a:gd name="T2" fmla="*/ 3 w 8"/>
                  <a:gd name="T3" fmla="*/ 12 h 12"/>
                  <a:gd name="T4" fmla="*/ 1 w 8"/>
                  <a:gd name="T5" fmla="*/ 12 h 12"/>
                  <a:gd name="T6" fmla="*/ 0 w 8"/>
                  <a:gd name="T7" fmla="*/ 10 h 12"/>
                  <a:gd name="T8" fmla="*/ 0 w 8"/>
                  <a:gd name="T9" fmla="*/ 10 h 12"/>
                  <a:gd name="T10" fmla="*/ 1 w 8"/>
                  <a:gd name="T11" fmla="*/ 8 h 12"/>
                  <a:gd name="T12" fmla="*/ 1 w 8"/>
                  <a:gd name="T13" fmla="*/ 8 h 12"/>
                  <a:gd name="T14" fmla="*/ 1 w 8"/>
                  <a:gd name="T15" fmla="*/ 5 h 12"/>
                  <a:gd name="T16" fmla="*/ 1 w 8"/>
                  <a:gd name="T17" fmla="*/ 5 h 12"/>
                  <a:gd name="T18" fmla="*/ 3 w 8"/>
                  <a:gd name="T19" fmla="*/ 3 h 12"/>
                  <a:gd name="T20" fmla="*/ 3 w 8"/>
                  <a:gd name="T21" fmla="*/ 2 h 12"/>
                  <a:gd name="T22" fmla="*/ 5 w 8"/>
                  <a:gd name="T23" fmla="*/ 2 h 12"/>
                  <a:gd name="T24" fmla="*/ 7 w 8"/>
                  <a:gd name="T25" fmla="*/ 0 h 12"/>
                  <a:gd name="T26" fmla="*/ 8 w 8"/>
                  <a:gd name="T27" fmla="*/ 3 h 12"/>
                  <a:gd name="T28" fmla="*/ 8 w 8"/>
                  <a:gd name="T29" fmla="*/ 5 h 12"/>
                  <a:gd name="T30" fmla="*/ 8 w 8"/>
                  <a:gd name="T31" fmla="*/ 7 h 12"/>
                  <a:gd name="T32" fmla="*/ 8 w 8"/>
                  <a:gd name="T33" fmla="*/ 8 h 12"/>
                  <a:gd name="T34" fmla="*/ 7 w 8"/>
                  <a:gd name="T35" fmla="*/ 10 h 12"/>
                  <a:gd name="T36" fmla="*/ 7 w 8"/>
                  <a:gd name="T3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2">
                    <a:moveTo>
                      <a:pt x="7" y="10"/>
                    </a:moveTo>
                    <a:lnTo>
                      <a:pt x="3" y="12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61"/>
              <p:cNvSpPr>
                <a:spLocks noEditPoints="1"/>
              </p:cNvSpPr>
              <p:nvPr/>
            </p:nvSpPr>
            <p:spPr bwMode="auto">
              <a:xfrm>
                <a:off x="5045" y="2967"/>
                <a:ext cx="3" cy="21"/>
              </a:xfrm>
              <a:custGeom>
                <a:avLst/>
                <a:gdLst>
                  <a:gd name="T0" fmla="*/ 3 w 3"/>
                  <a:gd name="T1" fmla="*/ 2 h 21"/>
                  <a:gd name="T2" fmla="*/ 3 w 3"/>
                  <a:gd name="T3" fmla="*/ 2 h 21"/>
                  <a:gd name="T4" fmla="*/ 1 w 3"/>
                  <a:gd name="T5" fmla="*/ 2 h 21"/>
                  <a:gd name="T6" fmla="*/ 1 w 3"/>
                  <a:gd name="T7" fmla="*/ 2 h 21"/>
                  <a:gd name="T8" fmla="*/ 1 w 3"/>
                  <a:gd name="T9" fmla="*/ 2 h 21"/>
                  <a:gd name="T10" fmla="*/ 3 w 3"/>
                  <a:gd name="T11" fmla="*/ 2 h 21"/>
                  <a:gd name="T12" fmla="*/ 3 w 3"/>
                  <a:gd name="T13" fmla="*/ 2 h 21"/>
                  <a:gd name="T14" fmla="*/ 3 w 3"/>
                  <a:gd name="T15" fmla="*/ 0 h 21"/>
                  <a:gd name="T16" fmla="*/ 3 w 3"/>
                  <a:gd name="T17" fmla="*/ 0 h 21"/>
                  <a:gd name="T18" fmla="*/ 3 w 3"/>
                  <a:gd name="T19" fmla="*/ 2 h 21"/>
                  <a:gd name="T20" fmla="*/ 3 w 3"/>
                  <a:gd name="T21" fmla="*/ 2 h 21"/>
                  <a:gd name="T22" fmla="*/ 3 w 3"/>
                  <a:gd name="T23" fmla="*/ 2 h 21"/>
                  <a:gd name="T24" fmla="*/ 3 w 3"/>
                  <a:gd name="T25" fmla="*/ 2 h 21"/>
                  <a:gd name="T26" fmla="*/ 3 w 3"/>
                  <a:gd name="T27" fmla="*/ 2 h 21"/>
                  <a:gd name="T28" fmla="*/ 1 w 3"/>
                  <a:gd name="T29" fmla="*/ 21 h 21"/>
                  <a:gd name="T30" fmla="*/ 1 w 3"/>
                  <a:gd name="T31" fmla="*/ 21 h 21"/>
                  <a:gd name="T32" fmla="*/ 0 w 3"/>
                  <a:gd name="T33" fmla="*/ 21 h 21"/>
                  <a:gd name="T34" fmla="*/ 0 w 3"/>
                  <a:gd name="T35" fmla="*/ 19 h 21"/>
                  <a:gd name="T36" fmla="*/ 1 w 3"/>
                  <a:gd name="T37" fmla="*/ 19 h 21"/>
                  <a:gd name="T38" fmla="*/ 1 w 3"/>
                  <a:gd name="T39" fmla="*/ 19 h 21"/>
                  <a:gd name="T40" fmla="*/ 1 w 3"/>
                  <a:gd name="T41" fmla="*/ 19 h 21"/>
                  <a:gd name="T42" fmla="*/ 1 w 3"/>
                  <a:gd name="T43" fmla="*/ 21 h 21"/>
                  <a:gd name="T44" fmla="*/ 1 w 3"/>
                  <a:gd name="T45" fmla="*/ 21 h 21"/>
                  <a:gd name="T46" fmla="*/ 1 w 3"/>
                  <a:gd name="T4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21">
                    <a:moveTo>
                      <a:pt x="3" y="2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  <a:moveTo>
                      <a:pt x="1" y="21"/>
                    </a:moveTo>
                    <a:lnTo>
                      <a:pt x="1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62"/>
              <p:cNvSpPr>
                <a:spLocks noEditPoints="1"/>
              </p:cNvSpPr>
              <p:nvPr/>
            </p:nvSpPr>
            <p:spPr bwMode="auto">
              <a:xfrm>
                <a:off x="4263" y="3228"/>
                <a:ext cx="63" cy="152"/>
              </a:xfrm>
              <a:custGeom>
                <a:avLst/>
                <a:gdLst>
                  <a:gd name="T0" fmla="*/ 37 w 63"/>
                  <a:gd name="T1" fmla="*/ 43 h 152"/>
                  <a:gd name="T2" fmla="*/ 34 w 63"/>
                  <a:gd name="T3" fmla="*/ 49 h 152"/>
                  <a:gd name="T4" fmla="*/ 34 w 63"/>
                  <a:gd name="T5" fmla="*/ 58 h 152"/>
                  <a:gd name="T6" fmla="*/ 36 w 63"/>
                  <a:gd name="T7" fmla="*/ 72 h 152"/>
                  <a:gd name="T8" fmla="*/ 39 w 63"/>
                  <a:gd name="T9" fmla="*/ 80 h 152"/>
                  <a:gd name="T10" fmla="*/ 49 w 63"/>
                  <a:gd name="T11" fmla="*/ 87 h 152"/>
                  <a:gd name="T12" fmla="*/ 61 w 63"/>
                  <a:gd name="T13" fmla="*/ 102 h 152"/>
                  <a:gd name="T14" fmla="*/ 61 w 63"/>
                  <a:gd name="T15" fmla="*/ 114 h 152"/>
                  <a:gd name="T16" fmla="*/ 60 w 63"/>
                  <a:gd name="T17" fmla="*/ 129 h 152"/>
                  <a:gd name="T18" fmla="*/ 51 w 63"/>
                  <a:gd name="T19" fmla="*/ 133 h 152"/>
                  <a:gd name="T20" fmla="*/ 48 w 63"/>
                  <a:gd name="T21" fmla="*/ 140 h 152"/>
                  <a:gd name="T22" fmla="*/ 51 w 63"/>
                  <a:gd name="T23" fmla="*/ 150 h 152"/>
                  <a:gd name="T24" fmla="*/ 48 w 63"/>
                  <a:gd name="T25" fmla="*/ 152 h 152"/>
                  <a:gd name="T26" fmla="*/ 48 w 63"/>
                  <a:gd name="T27" fmla="*/ 147 h 152"/>
                  <a:gd name="T28" fmla="*/ 41 w 63"/>
                  <a:gd name="T29" fmla="*/ 140 h 152"/>
                  <a:gd name="T30" fmla="*/ 34 w 63"/>
                  <a:gd name="T31" fmla="*/ 135 h 152"/>
                  <a:gd name="T32" fmla="*/ 32 w 63"/>
                  <a:gd name="T33" fmla="*/ 129 h 152"/>
                  <a:gd name="T34" fmla="*/ 30 w 63"/>
                  <a:gd name="T35" fmla="*/ 124 h 152"/>
                  <a:gd name="T36" fmla="*/ 36 w 63"/>
                  <a:gd name="T37" fmla="*/ 116 h 152"/>
                  <a:gd name="T38" fmla="*/ 36 w 63"/>
                  <a:gd name="T39" fmla="*/ 104 h 152"/>
                  <a:gd name="T40" fmla="*/ 30 w 63"/>
                  <a:gd name="T41" fmla="*/ 97 h 152"/>
                  <a:gd name="T42" fmla="*/ 22 w 63"/>
                  <a:gd name="T43" fmla="*/ 99 h 152"/>
                  <a:gd name="T44" fmla="*/ 17 w 63"/>
                  <a:gd name="T45" fmla="*/ 99 h 152"/>
                  <a:gd name="T46" fmla="*/ 10 w 63"/>
                  <a:gd name="T47" fmla="*/ 89 h 152"/>
                  <a:gd name="T48" fmla="*/ 7 w 63"/>
                  <a:gd name="T49" fmla="*/ 90 h 152"/>
                  <a:gd name="T50" fmla="*/ 5 w 63"/>
                  <a:gd name="T51" fmla="*/ 85 h 152"/>
                  <a:gd name="T52" fmla="*/ 3 w 63"/>
                  <a:gd name="T53" fmla="*/ 83 h 152"/>
                  <a:gd name="T54" fmla="*/ 0 w 63"/>
                  <a:gd name="T55" fmla="*/ 82 h 152"/>
                  <a:gd name="T56" fmla="*/ 5 w 63"/>
                  <a:gd name="T57" fmla="*/ 77 h 152"/>
                  <a:gd name="T58" fmla="*/ 7 w 63"/>
                  <a:gd name="T59" fmla="*/ 72 h 152"/>
                  <a:gd name="T60" fmla="*/ 5 w 63"/>
                  <a:gd name="T61" fmla="*/ 66 h 152"/>
                  <a:gd name="T62" fmla="*/ 13 w 63"/>
                  <a:gd name="T63" fmla="*/ 60 h 152"/>
                  <a:gd name="T64" fmla="*/ 17 w 63"/>
                  <a:gd name="T65" fmla="*/ 56 h 152"/>
                  <a:gd name="T66" fmla="*/ 12 w 63"/>
                  <a:gd name="T67" fmla="*/ 48 h 152"/>
                  <a:gd name="T68" fmla="*/ 12 w 63"/>
                  <a:gd name="T69" fmla="*/ 43 h 152"/>
                  <a:gd name="T70" fmla="*/ 13 w 63"/>
                  <a:gd name="T71" fmla="*/ 36 h 152"/>
                  <a:gd name="T72" fmla="*/ 12 w 63"/>
                  <a:gd name="T73" fmla="*/ 29 h 152"/>
                  <a:gd name="T74" fmla="*/ 15 w 63"/>
                  <a:gd name="T75" fmla="*/ 27 h 152"/>
                  <a:gd name="T76" fmla="*/ 18 w 63"/>
                  <a:gd name="T77" fmla="*/ 20 h 152"/>
                  <a:gd name="T78" fmla="*/ 17 w 63"/>
                  <a:gd name="T79" fmla="*/ 15 h 152"/>
                  <a:gd name="T80" fmla="*/ 13 w 63"/>
                  <a:gd name="T81" fmla="*/ 8 h 152"/>
                  <a:gd name="T82" fmla="*/ 10 w 63"/>
                  <a:gd name="T83" fmla="*/ 5 h 152"/>
                  <a:gd name="T84" fmla="*/ 7 w 63"/>
                  <a:gd name="T85" fmla="*/ 5 h 152"/>
                  <a:gd name="T86" fmla="*/ 5 w 63"/>
                  <a:gd name="T87" fmla="*/ 2 h 152"/>
                  <a:gd name="T88" fmla="*/ 7 w 63"/>
                  <a:gd name="T89" fmla="*/ 0 h 152"/>
                  <a:gd name="T90" fmla="*/ 15 w 63"/>
                  <a:gd name="T91" fmla="*/ 3 h 152"/>
                  <a:gd name="T92" fmla="*/ 22 w 63"/>
                  <a:gd name="T93" fmla="*/ 5 h 152"/>
                  <a:gd name="T94" fmla="*/ 25 w 63"/>
                  <a:gd name="T95" fmla="*/ 5 h 152"/>
                  <a:gd name="T96" fmla="*/ 25 w 63"/>
                  <a:gd name="T97" fmla="*/ 2 h 152"/>
                  <a:gd name="T98" fmla="*/ 36 w 63"/>
                  <a:gd name="T99" fmla="*/ 10 h 152"/>
                  <a:gd name="T100" fmla="*/ 37 w 63"/>
                  <a:gd name="T101" fmla="*/ 19 h 152"/>
                  <a:gd name="T102" fmla="*/ 37 w 63"/>
                  <a:gd name="T103" fmla="*/ 22 h 152"/>
                  <a:gd name="T104" fmla="*/ 39 w 63"/>
                  <a:gd name="T105" fmla="*/ 29 h 152"/>
                  <a:gd name="T106" fmla="*/ 37 w 63"/>
                  <a:gd name="T107" fmla="*/ 34 h 152"/>
                  <a:gd name="T108" fmla="*/ 41 w 63"/>
                  <a:gd name="T109" fmla="*/ 37 h 152"/>
                  <a:gd name="T110" fmla="*/ 44 w 63"/>
                  <a:gd name="T111" fmla="*/ 41 h 152"/>
                  <a:gd name="T112" fmla="*/ 37 w 63"/>
                  <a:gd name="T113" fmla="*/ 51 h 152"/>
                  <a:gd name="T114" fmla="*/ 36 w 63"/>
                  <a:gd name="T115" fmla="*/ 49 h 152"/>
                  <a:gd name="T116" fmla="*/ 37 w 63"/>
                  <a:gd name="T117" fmla="*/ 51 h 152"/>
                  <a:gd name="T118" fmla="*/ 39 w 63"/>
                  <a:gd name="T119" fmla="*/ 51 h 152"/>
                  <a:gd name="T120" fmla="*/ 41 w 63"/>
                  <a:gd name="T121" fmla="*/ 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" h="152">
                    <a:moveTo>
                      <a:pt x="44" y="43"/>
                    </a:moveTo>
                    <a:lnTo>
                      <a:pt x="42" y="43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9"/>
                    </a:lnTo>
                    <a:lnTo>
                      <a:pt x="32" y="53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4" y="58"/>
                    </a:lnTo>
                    <a:lnTo>
                      <a:pt x="34" y="61"/>
                    </a:lnTo>
                    <a:lnTo>
                      <a:pt x="36" y="63"/>
                    </a:lnTo>
                    <a:lnTo>
                      <a:pt x="36" y="68"/>
                    </a:lnTo>
                    <a:lnTo>
                      <a:pt x="36" y="72"/>
                    </a:lnTo>
                    <a:lnTo>
                      <a:pt x="36" y="75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9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6" y="82"/>
                    </a:lnTo>
                    <a:lnTo>
                      <a:pt x="49" y="87"/>
                    </a:lnTo>
                    <a:lnTo>
                      <a:pt x="53" y="90"/>
                    </a:lnTo>
                    <a:lnTo>
                      <a:pt x="54" y="94"/>
                    </a:lnTo>
                    <a:lnTo>
                      <a:pt x="58" y="99"/>
                    </a:lnTo>
                    <a:lnTo>
                      <a:pt x="61" y="102"/>
                    </a:lnTo>
                    <a:lnTo>
                      <a:pt x="61" y="106"/>
                    </a:lnTo>
                    <a:lnTo>
                      <a:pt x="63" y="107"/>
                    </a:lnTo>
                    <a:lnTo>
                      <a:pt x="61" y="109"/>
                    </a:lnTo>
                    <a:lnTo>
                      <a:pt x="61" y="114"/>
                    </a:lnTo>
                    <a:lnTo>
                      <a:pt x="61" y="118"/>
                    </a:lnTo>
                    <a:lnTo>
                      <a:pt x="61" y="123"/>
                    </a:lnTo>
                    <a:lnTo>
                      <a:pt x="60" y="128"/>
                    </a:lnTo>
                    <a:lnTo>
                      <a:pt x="60" y="129"/>
                    </a:lnTo>
                    <a:lnTo>
                      <a:pt x="58" y="131"/>
                    </a:lnTo>
                    <a:lnTo>
                      <a:pt x="56" y="131"/>
                    </a:lnTo>
                    <a:lnTo>
                      <a:pt x="53" y="133"/>
                    </a:lnTo>
                    <a:lnTo>
                      <a:pt x="51" y="133"/>
                    </a:lnTo>
                    <a:lnTo>
                      <a:pt x="51" y="135"/>
                    </a:lnTo>
                    <a:lnTo>
                      <a:pt x="49" y="136"/>
                    </a:lnTo>
                    <a:lnTo>
                      <a:pt x="49" y="14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9" y="141"/>
                    </a:lnTo>
                    <a:lnTo>
                      <a:pt x="51" y="145"/>
                    </a:lnTo>
                    <a:lnTo>
                      <a:pt x="51" y="150"/>
                    </a:lnTo>
                    <a:lnTo>
                      <a:pt x="51" y="152"/>
                    </a:lnTo>
                    <a:lnTo>
                      <a:pt x="49" y="152"/>
                    </a:lnTo>
                    <a:lnTo>
                      <a:pt x="48" y="152"/>
                    </a:lnTo>
                    <a:lnTo>
                      <a:pt x="48" y="152"/>
                    </a:lnTo>
                    <a:lnTo>
                      <a:pt x="46" y="150"/>
                    </a:lnTo>
                    <a:lnTo>
                      <a:pt x="46" y="148"/>
                    </a:lnTo>
                    <a:lnTo>
                      <a:pt x="48" y="148"/>
                    </a:lnTo>
                    <a:lnTo>
                      <a:pt x="48" y="147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44" y="143"/>
                    </a:lnTo>
                    <a:lnTo>
                      <a:pt x="41" y="140"/>
                    </a:lnTo>
                    <a:lnTo>
                      <a:pt x="37" y="138"/>
                    </a:lnTo>
                    <a:lnTo>
                      <a:pt x="36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3"/>
                    </a:lnTo>
                    <a:lnTo>
                      <a:pt x="34" y="131"/>
                    </a:lnTo>
                    <a:lnTo>
                      <a:pt x="34" y="131"/>
                    </a:lnTo>
                    <a:lnTo>
                      <a:pt x="32" y="129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4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7" y="109"/>
                    </a:lnTo>
                    <a:lnTo>
                      <a:pt x="36" y="107"/>
                    </a:lnTo>
                    <a:lnTo>
                      <a:pt x="36" y="104"/>
                    </a:lnTo>
                    <a:lnTo>
                      <a:pt x="36" y="101"/>
                    </a:lnTo>
                    <a:lnTo>
                      <a:pt x="32" y="97"/>
                    </a:lnTo>
                    <a:lnTo>
                      <a:pt x="32" y="97"/>
                    </a:lnTo>
                    <a:lnTo>
                      <a:pt x="30" y="97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5" y="99"/>
                    </a:lnTo>
                    <a:lnTo>
                      <a:pt x="22" y="99"/>
                    </a:lnTo>
                    <a:lnTo>
                      <a:pt x="20" y="101"/>
                    </a:lnTo>
                    <a:lnTo>
                      <a:pt x="18" y="101"/>
                    </a:lnTo>
                    <a:lnTo>
                      <a:pt x="18" y="101"/>
                    </a:lnTo>
                    <a:lnTo>
                      <a:pt x="17" y="99"/>
                    </a:lnTo>
                    <a:lnTo>
                      <a:pt x="13" y="95"/>
                    </a:lnTo>
                    <a:lnTo>
                      <a:pt x="12" y="90"/>
                    </a:lnTo>
                    <a:lnTo>
                      <a:pt x="10" y="90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8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89"/>
                    </a:lnTo>
                    <a:lnTo>
                      <a:pt x="5" y="87"/>
                    </a:lnTo>
                    <a:lnTo>
                      <a:pt x="5" y="85"/>
                    </a:lnTo>
                    <a:lnTo>
                      <a:pt x="3" y="85"/>
                    </a:lnTo>
                    <a:lnTo>
                      <a:pt x="1" y="85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1" y="83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2" y="53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7" y="31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4" y="43"/>
                    </a:lnTo>
                    <a:lnTo>
                      <a:pt x="44" y="43"/>
                    </a:lnTo>
                    <a:close/>
                    <a:moveTo>
                      <a:pt x="37" y="51"/>
                    </a:moveTo>
                    <a:lnTo>
                      <a:pt x="37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7" y="51"/>
                    </a:lnTo>
                    <a:close/>
                    <a:moveTo>
                      <a:pt x="39" y="53"/>
                    </a:move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3"/>
                    </a:lnTo>
                    <a:lnTo>
                      <a:pt x="39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63"/>
              <p:cNvSpPr>
                <a:spLocks noEditPoints="1"/>
              </p:cNvSpPr>
              <p:nvPr/>
            </p:nvSpPr>
            <p:spPr bwMode="auto">
              <a:xfrm>
                <a:off x="1360" y="2389"/>
                <a:ext cx="610" cy="380"/>
              </a:xfrm>
              <a:custGeom>
                <a:avLst/>
                <a:gdLst>
                  <a:gd name="T0" fmla="*/ 396 w 610"/>
                  <a:gd name="T1" fmla="*/ 220 h 380"/>
                  <a:gd name="T2" fmla="*/ 399 w 610"/>
                  <a:gd name="T3" fmla="*/ 239 h 380"/>
                  <a:gd name="T4" fmla="*/ 432 w 610"/>
                  <a:gd name="T5" fmla="*/ 290 h 380"/>
                  <a:gd name="T6" fmla="*/ 459 w 610"/>
                  <a:gd name="T7" fmla="*/ 309 h 380"/>
                  <a:gd name="T8" fmla="*/ 509 w 610"/>
                  <a:gd name="T9" fmla="*/ 297 h 380"/>
                  <a:gd name="T10" fmla="*/ 519 w 610"/>
                  <a:gd name="T11" fmla="*/ 295 h 380"/>
                  <a:gd name="T12" fmla="*/ 539 w 610"/>
                  <a:gd name="T13" fmla="*/ 251 h 380"/>
                  <a:gd name="T14" fmla="*/ 599 w 610"/>
                  <a:gd name="T15" fmla="*/ 242 h 380"/>
                  <a:gd name="T16" fmla="*/ 608 w 610"/>
                  <a:gd name="T17" fmla="*/ 247 h 380"/>
                  <a:gd name="T18" fmla="*/ 593 w 610"/>
                  <a:gd name="T19" fmla="*/ 280 h 380"/>
                  <a:gd name="T20" fmla="*/ 593 w 610"/>
                  <a:gd name="T21" fmla="*/ 295 h 380"/>
                  <a:gd name="T22" fmla="*/ 577 w 610"/>
                  <a:gd name="T23" fmla="*/ 302 h 380"/>
                  <a:gd name="T24" fmla="*/ 527 w 610"/>
                  <a:gd name="T25" fmla="*/ 316 h 380"/>
                  <a:gd name="T26" fmla="*/ 538 w 610"/>
                  <a:gd name="T27" fmla="*/ 343 h 380"/>
                  <a:gd name="T28" fmla="*/ 504 w 610"/>
                  <a:gd name="T29" fmla="*/ 367 h 380"/>
                  <a:gd name="T30" fmla="*/ 486 w 610"/>
                  <a:gd name="T31" fmla="*/ 362 h 380"/>
                  <a:gd name="T32" fmla="*/ 457 w 610"/>
                  <a:gd name="T33" fmla="*/ 348 h 380"/>
                  <a:gd name="T34" fmla="*/ 452 w 610"/>
                  <a:gd name="T35" fmla="*/ 348 h 380"/>
                  <a:gd name="T36" fmla="*/ 355 w 610"/>
                  <a:gd name="T37" fmla="*/ 333 h 380"/>
                  <a:gd name="T38" fmla="*/ 288 w 610"/>
                  <a:gd name="T39" fmla="*/ 305 h 380"/>
                  <a:gd name="T40" fmla="*/ 247 w 610"/>
                  <a:gd name="T41" fmla="*/ 263 h 380"/>
                  <a:gd name="T42" fmla="*/ 250 w 610"/>
                  <a:gd name="T43" fmla="*/ 239 h 380"/>
                  <a:gd name="T44" fmla="*/ 211 w 610"/>
                  <a:gd name="T45" fmla="*/ 181 h 380"/>
                  <a:gd name="T46" fmla="*/ 201 w 610"/>
                  <a:gd name="T47" fmla="*/ 167 h 380"/>
                  <a:gd name="T48" fmla="*/ 182 w 610"/>
                  <a:gd name="T49" fmla="*/ 155 h 380"/>
                  <a:gd name="T50" fmla="*/ 173 w 610"/>
                  <a:gd name="T51" fmla="*/ 132 h 380"/>
                  <a:gd name="T52" fmla="*/ 148 w 610"/>
                  <a:gd name="T53" fmla="*/ 106 h 380"/>
                  <a:gd name="T54" fmla="*/ 119 w 610"/>
                  <a:gd name="T55" fmla="*/ 75 h 380"/>
                  <a:gd name="T56" fmla="*/ 103 w 610"/>
                  <a:gd name="T57" fmla="*/ 38 h 380"/>
                  <a:gd name="T58" fmla="*/ 81 w 610"/>
                  <a:gd name="T59" fmla="*/ 26 h 380"/>
                  <a:gd name="T60" fmla="*/ 74 w 610"/>
                  <a:gd name="T61" fmla="*/ 58 h 380"/>
                  <a:gd name="T62" fmla="*/ 103 w 610"/>
                  <a:gd name="T63" fmla="*/ 94 h 380"/>
                  <a:gd name="T64" fmla="*/ 124 w 610"/>
                  <a:gd name="T65" fmla="*/ 126 h 380"/>
                  <a:gd name="T66" fmla="*/ 137 w 610"/>
                  <a:gd name="T67" fmla="*/ 145 h 380"/>
                  <a:gd name="T68" fmla="*/ 156 w 610"/>
                  <a:gd name="T69" fmla="*/ 188 h 380"/>
                  <a:gd name="T70" fmla="*/ 173 w 610"/>
                  <a:gd name="T71" fmla="*/ 205 h 380"/>
                  <a:gd name="T72" fmla="*/ 132 w 610"/>
                  <a:gd name="T73" fmla="*/ 181 h 380"/>
                  <a:gd name="T74" fmla="*/ 117 w 610"/>
                  <a:gd name="T75" fmla="*/ 143 h 380"/>
                  <a:gd name="T76" fmla="*/ 83 w 610"/>
                  <a:gd name="T77" fmla="*/ 123 h 380"/>
                  <a:gd name="T78" fmla="*/ 79 w 610"/>
                  <a:gd name="T79" fmla="*/ 109 h 380"/>
                  <a:gd name="T80" fmla="*/ 67 w 610"/>
                  <a:gd name="T81" fmla="*/ 75 h 380"/>
                  <a:gd name="T82" fmla="*/ 41 w 610"/>
                  <a:gd name="T83" fmla="*/ 36 h 380"/>
                  <a:gd name="T84" fmla="*/ 36 w 610"/>
                  <a:gd name="T85" fmla="*/ 4 h 380"/>
                  <a:gd name="T86" fmla="*/ 142 w 610"/>
                  <a:gd name="T87" fmla="*/ 31 h 380"/>
                  <a:gd name="T88" fmla="*/ 218 w 610"/>
                  <a:gd name="T89" fmla="*/ 22 h 380"/>
                  <a:gd name="T90" fmla="*/ 264 w 610"/>
                  <a:gd name="T91" fmla="*/ 58 h 380"/>
                  <a:gd name="T92" fmla="*/ 300 w 610"/>
                  <a:gd name="T93" fmla="*/ 79 h 380"/>
                  <a:gd name="T94" fmla="*/ 326 w 610"/>
                  <a:gd name="T95" fmla="*/ 67 h 380"/>
                  <a:gd name="T96" fmla="*/ 350 w 610"/>
                  <a:gd name="T97" fmla="*/ 99 h 380"/>
                  <a:gd name="T98" fmla="*/ 368 w 610"/>
                  <a:gd name="T99" fmla="*/ 128 h 380"/>
                  <a:gd name="T100" fmla="*/ 404 w 610"/>
                  <a:gd name="T101" fmla="*/ 150 h 380"/>
                  <a:gd name="T102" fmla="*/ 100 w 610"/>
                  <a:gd name="T103" fmla="*/ 80 h 380"/>
                  <a:gd name="T104" fmla="*/ 113 w 610"/>
                  <a:gd name="T105" fmla="*/ 86 h 380"/>
                  <a:gd name="T106" fmla="*/ 4 w 610"/>
                  <a:gd name="T107" fmla="*/ 84 h 380"/>
                  <a:gd name="T108" fmla="*/ 139 w 610"/>
                  <a:gd name="T109" fmla="*/ 150 h 380"/>
                  <a:gd name="T110" fmla="*/ 120 w 610"/>
                  <a:gd name="T111" fmla="*/ 172 h 380"/>
                  <a:gd name="T112" fmla="*/ 130 w 610"/>
                  <a:gd name="T113" fmla="*/ 183 h 380"/>
                  <a:gd name="T114" fmla="*/ 228 w 610"/>
                  <a:gd name="T115" fmla="*/ 239 h 380"/>
                  <a:gd name="T116" fmla="*/ 604 w 610"/>
                  <a:gd name="T117" fmla="*/ 261 h 380"/>
                  <a:gd name="T118" fmla="*/ 512 w 610"/>
                  <a:gd name="T119" fmla="*/ 299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10" h="380">
                    <a:moveTo>
                      <a:pt x="409" y="149"/>
                    </a:moveTo>
                    <a:lnTo>
                      <a:pt x="409" y="152"/>
                    </a:lnTo>
                    <a:lnTo>
                      <a:pt x="408" y="155"/>
                    </a:lnTo>
                    <a:lnTo>
                      <a:pt x="404" y="164"/>
                    </a:lnTo>
                    <a:lnTo>
                      <a:pt x="403" y="167"/>
                    </a:lnTo>
                    <a:lnTo>
                      <a:pt x="399" y="181"/>
                    </a:lnTo>
                    <a:lnTo>
                      <a:pt x="399" y="189"/>
                    </a:lnTo>
                    <a:lnTo>
                      <a:pt x="397" y="195"/>
                    </a:lnTo>
                    <a:lnTo>
                      <a:pt x="397" y="195"/>
                    </a:lnTo>
                    <a:lnTo>
                      <a:pt x="397" y="195"/>
                    </a:lnTo>
                    <a:lnTo>
                      <a:pt x="397" y="203"/>
                    </a:lnTo>
                    <a:lnTo>
                      <a:pt x="397" y="212"/>
                    </a:lnTo>
                    <a:lnTo>
                      <a:pt x="397" y="212"/>
                    </a:lnTo>
                    <a:lnTo>
                      <a:pt x="396" y="215"/>
                    </a:lnTo>
                    <a:lnTo>
                      <a:pt x="396" y="218"/>
                    </a:lnTo>
                    <a:lnTo>
                      <a:pt x="396" y="218"/>
                    </a:lnTo>
                    <a:lnTo>
                      <a:pt x="396" y="220"/>
                    </a:lnTo>
                    <a:lnTo>
                      <a:pt x="397" y="225"/>
                    </a:lnTo>
                    <a:lnTo>
                      <a:pt x="397" y="229"/>
                    </a:lnTo>
                    <a:lnTo>
                      <a:pt x="401" y="234"/>
                    </a:lnTo>
                    <a:lnTo>
                      <a:pt x="403" y="237"/>
                    </a:lnTo>
                    <a:lnTo>
                      <a:pt x="406" y="239"/>
                    </a:lnTo>
                    <a:lnTo>
                      <a:pt x="406" y="239"/>
                    </a:lnTo>
                    <a:lnTo>
                      <a:pt x="406" y="242"/>
                    </a:lnTo>
                    <a:lnTo>
                      <a:pt x="404" y="244"/>
                    </a:lnTo>
                    <a:lnTo>
                      <a:pt x="404" y="246"/>
                    </a:lnTo>
                    <a:lnTo>
                      <a:pt x="404" y="244"/>
                    </a:lnTo>
                    <a:lnTo>
                      <a:pt x="404" y="242"/>
                    </a:lnTo>
                    <a:lnTo>
                      <a:pt x="404" y="241"/>
                    </a:lnTo>
                    <a:lnTo>
                      <a:pt x="404" y="239"/>
                    </a:lnTo>
                    <a:lnTo>
                      <a:pt x="404" y="239"/>
                    </a:lnTo>
                    <a:lnTo>
                      <a:pt x="401" y="236"/>
                    </a:lnTo>
                    <a:lnTo>
                      <a:pt x="397" y="230"/>
                    </a:lnTo>
                    <a:lnTo>
                      <a:pt x="399" y="239"/>
                    </a:lnTo>
                    <a:lnTo>
                      <a:pt x="401" y="241"/>
                    </a:lnTo>
                    <a:lnTo>
                      <a:pt x="401" y="241"/>
                    </a:lnTo>
                    <a:lnTo>
                      <a:pt x="403" y="241"/>
                    </a:lnTo>
                    <a:lnTo>
                      <a:pt x="403" y="242"/>
                    </a:lnTo>
                    <a:lnTo>
                      <a:pt x="403" y="242"/>
                    </a:lnTo>
                    <a:lnTo>
                      <a:pt x="406" y="249"/>
                    </a:lnTo>
                    <a:lnTo>
                      <a:pt x="408" y="256"/>
                    </a:lnTo>
                    <a:lnTo>
                      <a:pt x="409" y="258"/>
                    </a:lnTo>
                    <a:lnTo>
                      <a:pt x="409" y="259"/>
                    </a:lnTo>
                    <a:lnTo>
                      <a:pt x="418" y="268"/>
                    </a:lnTo>
                    <a:lnTo>
                      <a:pt x="423" y="275"/>
                    </a:lnTo>
                    <a:lnTo>
                      <a:pt x="425" y="280"/>
                    </a:lnTo>
                    <a:lnTo>
                      <a:pt x="425" y="282"/>
                    </a:lnTo>
                    <a:lnTo>
                      <a:pt x="427" y="285"/>
                    </a:lnTo>
                    <a:lnTo>
                      <a:pt x="428" y="288"/>
                    </a:lnTo>
                    <a:lnTo>
                      <a:pt x="430" y="290"/>
                    </a:lnTo>
                    <a:lnTo>
                      <a:pt x="432" y="290"/>
                    </a:lnTo>
                    <a:lnTo>
                      <a:pt x="433" y="293"/>
                    </a:lnTo>
                    <a:lnTo>
                      <a:pt x="435" y="295"/>
                    </a:lnTo>
                    <a:lnTo>
                      <a:pt x="435" y="295"/>
                    </a:lnTo>
                    <a:lnTo>
                      <a:pt x="433" y="295"/>
                    </a:lnTo>
                    <a:lnTo>
                      <a:pt x="433" y="295"/>
                    </a:lnTo>
                    <a:lnTo>
                      <a:pt x="435" y="297"/>
                    </a:lnTo>
                    <a:lnTo>
                      <a:pt x="439" y="299"/>
                    </a:lnTo>
                    <a:lnTo>
                      <a:pt x="440" y="299"/>
                    </a:lnTo>
                    <a:lnTo>
                      <a:pt x="439" y="297"/>
                    </a:lnTo>
                    <a:lnTo>
                      <a:pt x="437" y="297"/>
                    </a:lnTo>
                    <a:lnTo>
                      <a:pt x="437" y="297"/>
                    </a:lnTo>
                    <a:lnTo>
                      <a:pt x="440" y="297"/>
                    </a:lnTo>
                    <a:lnTo>
                      <a:pt x="447" y="297"/>
                    </a:lnTo>
                    <a:lnTo>
                      <a:pt x="450" y="300"/>
                    </a:lnTo>
                    <a:lnTo>
                      <a:pt x="454" y="302"/>
                    </a:lnTo>
                    <a:lnTo>
                      <a:pt x="457" y="305"/>
                    </a:lnTo>
                    <a:lnTo>
                      <a:pt x="459" y="309"/>
                    </a:lnTo>
                    <a:lnTo>
                      <a:pt x="461" y="309"/>
                    </a:lnTo>
                    <a:lnTo>
                      <a:pt x="462" y="309"/>
                    </a:lnTo>
                    <a:lnTo>
                      <a:pt x="466" y="307"/>
                    </a:lnTo>
                    <a:lnTo>
                      <a:pt x="473" y="305"/>
                    </a:lnTo>
                    <a:lnTo>
                      <a:pt x="474" y="304"/>
                    </a:lnTo>
                    <a:lnTo>
                      <a:pt x="478" y="304"/>
                    </a:lnTo>
                    <a:lnTo>
                      <a:pt x="485" y="302"/>
                    </a:lnTo>
                    <a:lnTo>
                      <a:pt x="486" y="304"/>
                    </a:lnTo>
                    <a:lnTo>
                      <a:pt x="492" y="302"/>
                    </a:lnTo>
                    <a:lnTo>
                      <a:pt x="493" y="302"/>
                    </a:lnTo>
                    <a:lnTo>
                      <a:pt x="495" y="300"/>
                    </a:lnTo>
                    <a:lnTo>
                      <a:pt x="495" y="299"/>
                    </a:lnTo>
                    <a:lnTo>
                      <a:pt x="498" y="299"/>
                    </a:lnTo>
                    <a:lnTo>
                      <a:pt x="500" y="299"/>
                    </a:lnTo>
                    <a:lnTo>
                      <a:pt x="504" y="299"/>
                    </a:lnTo>
                    <a:lnTo>
                      <a:pt x="507" y="297"/>
                    </a:lnTo>
                    <a:lnTo>
                      <a:pt x="509" y="297"/>
                    </a:lnTo>
                    <a:lnTo>
                      <a:pt x="510" y="299"/>
                    </a:lnTo>
                    <a:lnTo>
                      <a:pt x="510" y="300"/>
                    </a:lnTo>
                    <a:lnTo>
                      <a:pt x="509" y="300"/>
                    </a:lnTo>
                    <a:lnTo>
                      <a:pt x="510" y="300"/>
                    </a:lnTo>
                    <a:lnTo>
                      <a:pt x="512" y="302"/>
                    </a:lnTo>
                    <a:lnTo>
                      <a:pt x="516" y="302"/>
                    </a:lnTo>
                    <a:lnTo>
                      <a:pt x="517" y="302"/>
                    </a:lnTo>
                    <a:lnTo>
                      <a:pt x="519" y="300"/>
                    </a:lnTo>
                    <a:lnTo>
                      <a:pt x="522" y="299"/>
                    </a:lnTo>
                    <a:lnTo>
                      <a:pt x="522" y="297"/>
                    </a:lnTo>
                    <a:lnTo>
                      <a:pt x="522" y="297"/>
                    </a:lnTo>
                    <a:lnTo>
                      <a:pt x="521" y="297"/>
                    </a:lnTo>
                    <a:lnTo>
                      <a:pt x="521" y="295"/>
                    </a:lnTo>
                    <a:lnTo>
                      <a:pt x="521" y="293"/>
                    </a:lnTo>
                    <a:lnTo>
                      <a:pt x="521" y="293"/>
                    </a:lnTo>
                    <a:lnTo>
                      <a:pt x="519" y="295"/>
                    </a:lnTo>
                    <a:lnTo>
                      <a:pt x="519" y="295"/>
                    </a:lnTo>
                    <a:lnTo>
                      <a:pt x="519" y="295"/>
                    </a:lnTo>
                    <a:lnTo>
                      <a:pt x="519" y="293"/>
                    </a:lnTo>
                    <a:lnTo>
                      <a:pt x="524" y="290"/>
                    </a:lnTo>
                    <a:lnTo>
                      <a:pt x="526" y="290"/>
                    </a:lnTo>
                    <a:lnTo>
                      <a:pt x="529" y="288"/>
                    </a:lnTo>
                    <a:lnTo>
                      <a:pt x="533" y="285"/>
                    </a:lnTo>
                    <a:lnTo>
                      <a:pt x="533" y="276"/>
                    </a:lnTo>
                    <a:lnTo>
                      <a:pt x="534" y="276"/>
                    </a:lnTo>
                    <a:lnTo>
                      <a:pt x="538" y="273"/>
                    </a:lnTo>
                    <a:lnTo>
                      <a:pt x="538" y="273"/>
                    </a:lnTo>
                    <a:lnTo>
                      <a:pt x="538" y="271"/>
                    </a:lnTo>
                    <a:lnTo>
                      <a:pt x="538" y="266"/>
                    </a:lnTo>
                    <a:lnTo>
                      <a:pt x="538" y="264"/>
                    </a:lnTo>
                    <a:lnTo>
                      <a:pt x="538" y="259"/>
                    </a:lnTo>
                    <a:lnTo>
                      <a:pt x="538" y="258"/>
                    </a:lnTo>
                    <a:lnTo>
                      <a:pt x="538" y="256"/>
                    </a:lnTo>
                    <a:lnTo>
                      <a:pt x="539" y="251"/>
                    </a:lnTo>
                    <a:lnTo>
                      <a:pt x="543" y="249"/>
                    </a:lnTo>
                    <a:lnTo>
                      <a:pt x="548" y="246"/>
                    </a:lnTo>
                    <a:lnTo>
                      <a:pt x="550" y="246"/>
                    </a:lnTo>
                    <a:lnTo>
                      <a:pt x="569" y="242"/>
                    </a:lnTo>
                    <a:lnTo>
                      <a:pt x="570" y="242"/>
                    </a:lnTo>
                    <a:lnTo>
                      <a:pt x="574" y="241"/>
                    </a:lnTo>
                    <a:lnTo>
                      <a:pt x="575" y="239"/>
                    </a:lnTo>
                    <a:lnTo>
                      <a:pt x="581" y="239"/>
                    </a:lnTo>
                    <a:lnTo>
                      <a:pt x="582" y="239"/>
                    </a:lnTo>
                    <a:lnTo>
                      <a:pt x="582" y="239"/>
                    </a:lnTo>
                    <a:lnTo>
                      <a:pt x="582" y="239"/>
                    </a:lnTo>
                    <a:lnTo>
                      <a:pt x="582" y="239"/>
                    </a:lnTo>
                    <a:lnTo>
                      <a:pt x="586" y="239"/>
                    </a:lnTo>
                    <a:lnTo>
                      <a:pt x="589" y="241"/>
                    </a:lnTo>
                    <a:lnTo>
                      <a:pt x="591" y="241"/>
                    </a:lnTo>
                    <a:lnTo>
                      <a:pt x="596" y="242"/>
                    </a:lnTo>
                    <a:lnTo>
                      <a:pt x="599" y="242"/>
                    </a:lnTo>
                    <a:lnTo>
                      <a:pt x="599" y="242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598" y="241"/>
                    </a:lnTo>
                    <a:lnTo>
                      <a:pt x="598" y="239"/>
                    </a:lnTo>
                    <a:lnTo>
                      <a:pt x="599" y="239"/>
                    </a:lnTo>
                    <a:lnTo>
                      <a:pt x="599" y="239"/>
                    </a:lnTo>
                    <a:lnTo>
                      <a:pt x="601" y="239"/>
                    </a:lnTo>
                    <a:lnTo>
                      <a:pt x="604" y="239"/>
                    </a:lnTo>
                    <a:lnTo>
                      <a:pt x="606" y="242"/>
                    </a:lnTo>
                    <a:lnTo>
                      <a:pt x="608" y="242"/>
                    </a:lnTo>
                    <a:lnTo>
                      <a:pt x="608" y="246"/>
                    </a:lnTo>
                    <a:lnTo>
                      <a:pt x="608" y="247"/>
                    </a:lnTo>
                    <a:lnTo>
                      <a:pt x="608" y="247"/>
                    </a:lnTo>
                    <a:lnTo>
                      <a:pt x="608" y="251"/>
                    </a:lnTo>
                    <a:lnTo>
                      <a:pt x="606" y="254"/>
                    </a:lnTo>
                    <a:lnTo>
                      <a:pt x="606" y="256"/>
                    </a:lnTo>
                    <a:lnTo>
                      <a:pt x="603" y="259"/>
                    </a:lnTo>
                    <a:lnTo>
                      <a:pt x="599" y="261"/>
                    </a:lnTo>
                    <a:lnTo>
                      <a:pt x="596" y="266"/>
                    </a:lnTo>
                    <a:lnTo>
                      <a:pt x="596" y="270"/>
                    </a:lnTo>
                    <a:lnTo>
                      <a:pt x="596" y="271"/>
                    </a:lnTo>
                    <a:lnTo>
                      <a:pt x="596" y="273"/>
                    </a:lnTo>
                    <a:lnTo>
                      <a:pt x="596" y="275"/>
                    </a:lnTo>
                    <a:lnTo>
                      <a:pt x="596" y="275"/>
                    </a:lnTo>
                    <a:lnTo>
                      <a:pt x="594" y="275"/>
                    </a:lnTo>
                    <a:lnTo>
                      <a:pt x="593" y="276"/>
                    </a:lnTo>
                    <a:lnTo>
                      <a:pt x="591" y="278"/>
                    </a:lnTo>
                    <a:lnTo>
                      <a:pt x="591" y="280"/>
                    </a:lnTo>
                    <a:lnTo>
                      <a:pt x="593" y="280"/>
                    </a:lnTo>
                    <a:lnTo>
                      <a:pt x="593" y="280"/>
                    </a:lnTo>
                    <a:lnTo>
                      <a:pt x="594" y="280"/>
                    </a:lnTo>
                    <a:lnTo>
                      <a:pt x="596" y="280"/>
                    </a:lnTo>
                    <a:lnTo>
                      <a:pt x="596" y="280"/>
                    </a:lnTo>
                    <a:lnTo>
                      <a:pt x="596" y="282"/>
                    </a:lnTo>
                    <a:lnTo>
                      <a:pt x="594" y="283"/>
                    </a:lnTo>
                    <a:lnTo>
                      <a:pt x="594" y="283"/>
                    </a:lnTo>
                    <a:lnTo>
                      <a:pt x="594" y="283"/>
                    </a:lnTo>
                    <a:lnTo>
                      <a:pt x="593" y="283"/>
                    </a:lnTo>
                    <a:lnTo>
                      <a:pt x="593" y="285"/>
                    </a:lnTo>
                    <a:lnTo>
                      <a:pt x="593" y="287"/>
                    </a:lnTo>
                    <a:lnTo>
                      <a:pt x="593" y="287"/>
                    </a:lnTo>
                    <a:lnTo>
                      <a:pt x="594" y="285"/>
                    </a:lnTo>
                    <a:lnTo>
                      <a:pt x="594" y="285"/>
                    </a:lnTo>
                    <a:lnTo>
                      <a:pt x="594" y="287"/>
                    </a:lnTo>
                    <a:lnTo>
                      <a:pt x="593" y="290"/>
                    </a:lnTo>
                    <a:lnTo>
                      <a:pt x="593" y="295"/>
                    </a:lnTo>
                    <a:lnTo>
                      <a:pt x="591" y="299"/>
                    </a:lnTo>
                    <a:lnTo>
                      <a:pt x="589" y="302"/>
                    </a:lnTo>
                    <a:lnTo>
                      <a:pt x="589" y="305"/>
                    </a:lnTo>
                    <a:lnTo>
                      <a:pt x="587" y="307"/>
                    </a:lnTo>
                    <a:lnTo>
                      <a:pt x="587" y="305"/>
                    </a:lnTo>
                    <a:lnTo>
                      <a:pt x="586" y="304"/>
                    </a:lnTo>
                    <a:lnTo>
                      <a:pt x="584" y="302"/>
                    </a:lnTo>
                    <a:lnTo>
                      <a:pt x="584" y="302"/>
                    </a:lnTo>
                    <a:lnTo>
                      <a:pt x="586" y="297"/>
                    </a:lnTo>
                    <a:lnTo>
                      <a:pt x="584" y="295"/>
                    </a:lnTo>
                    <a:lnTo>
                      <a:pt x="584" y="295"/>
                    </a:lnTo>
                    <a:lnTo>
                      <a:pt x="582" y="297"/>
                    </a:lnTo>
                    <a:lnTo>
                      <a:pt x="581" y="297"/>
                    </a:lnTo>
                    <a:lnTo>
                      <a:pt x="581" y="299"/>
                    </a:lnTo>
                    <a:lnTo>
                      <a:pt x="581" y="302"/>
                    </a:lnTo>
                    <a:lnTo>
                      <a:pt x="579" y="302"/>
                    </a:lnTo>
                    <a:lnTo>
                      <a:pt x="577" y="302"/>
                    </a:lnTo>
                    <a:lnTo>
                      <a:pt x="575" y="302"/>
                    </a:lnTo>
                    <a:lnTo>
                      <a:pt x="575" y="302"/>
                    </a:lnTo>
                    <a:lnTo>
                      <a:pt x="574" y="305"/>
                    </a:lnTo>
                    <a:lnTo>
                      <a:pt x="570" y="311"/>
                    </a:lnTo>
                    <a:lnTo>
                      <a:pt x="570" y="312"/>
                    </a:lnTo>
                    <a:lnTo>
                      <a:pt x="569" y="314"/>
                    </a:lnTo>
                    <a:lnTo>
                      <a:pt x="569" y="314"/>
                    </a:lnTo>
                    <a:lnTo>
                      <a:pt x="567" y="312"/>
                    </a:lnTo>
                    <a:lnTo>
                      <a:pt x="565" y="312"/>
                    </a:lnTo>
                    <a:lnTo>
                      <a:pt x="563" y="312"/>
                    </a:lnTo>
                    <a:lnTo>
                      <a:pt x="563" y="314"/>
                    </a:lnTo>
                    <a:lnTo>
                      <a:pt x="563" y="316"/>
                    </a:lnTo>
                    <a:lnTo>
                      <a:pt x="558" y="316"/>
                    </a:lnTo>
                    <a:lnTo>
                      <a:pt x="551" y="316"/>
                    </a:lnTo>
                    <a:lnTo>
                      <a:pt x="543" y="316"/>
                    </a:lnTo>
                    <a:lnTo>
                      <a:pt x="534" y="316"/>
                    </a:lnTo>
                    <a:lnTo>
                      <a:pt x="527" y="316"/>
                    </a:lnTo>
                    <a:lnTo>
                      <a:pt x="527" y="319"/>
                    </a:lnTo>
                    <a:lnTo>
                      <a:pt x="527" y="322"/>
                    </a:lnTo>
                    <a:lnTo>
                      <a:pt x="527" y="326"/>
                    </a:lnTo>
                    <a:lnTo>
                      <a:pt x="524" y="326"/>
                    </a:lnTo>
                    <a:lnTo>
                      <a:pt x="519" y="326"/>
                    </a:lnTo>
                    <a:lnTo>
                      <a:pt x="521" y="328"/>
                    </a:lnTo>
                    <a:lnTo>
                      <a:pt x="521" y="328"/>
                    </a:lnTo>
                    <a:lnTo>
                      <a:pt x="522" y="329"/>
                    </a:lnTo>
                    <a:lnTo>
                      <a:pt x="526" y="333"/>
                    </a:lnTo>
                    <a:lnTo>
                      <a:pt x="527" y="334"/>
                    </a:lnTo>
                    <a:lnTo>
                      <a:pt x="531" y="336"/>
                    </a:lnTo>
                    <a:lnTo>
                      <a:pt x="533" y="338"/>
                    </a:lnTo>
                    <a:lnTo>
                      <a:pt x="534" y="339"/>
                    </a:lnTo>
                    <a:lnTo>
                      <a:pt x="534" y="339"/>
                    </a:lnTo>
                    <a:lnTo>
                      <a:pt x="534" y="341"/>
                    </a:lnTo>
                    <a:lnTo>
                      <a:pt x="536" y="343"/>
                    </a:lnTo>
                    <a:lnTo>
                      <a:pt x="538" y="343"/>
                    </a:lnTo>
                    <a:lnTo>
                      <a:pt x="539" y="343"/>
                    </a:lnTo>
                    <a:lnTo>
                      <a:pt x="539" y="345"/>
                    </a:lnTo>
                    <a:lnTo>
                      <a:pt x="538" y="346"/>
                    </a:lnTo>
                    <a:lnTo>
                      <a:pt x="538" y="348"/>
                    </a:lnTo>
                    <a:lnTo>
                      <a:pt x="538" y="350"/>
                    </a:lnTo>
                    <a:lnTo>
                      <a:pt x="536" y="350"/>
                    </a:lnTo>
                    <a:lnTo>
                      <a:pt x="533" y="350"/>
                    </a:lnTo>
                    <a:lnTo>
                      <a:pt x="527" y="350"/>
                    </a:lnTo>
                    <a:lnTo>
                      <a:pt x="522" y="350"/>
                    </a:lnTo>
                    <a:lnTo>
                      <a:pt x="519" y="350"/>
                    </a:lnTo>
                    <a:lnTo>
                      <a:pt x="514" y="350"/>
                    </a:lnTo>
                    <a:lnTo>
                      <a:pt x="512" y="353"/>
                    </a:lnTo>
                    <a:lnTo>
                      <a:pt x="509" y="357"/>
                    </a:lnTo>
                    <a:lnTo>
                      <a:pt x="507" y="362"/>
                    </a:lnTo>
                    <a:lnTo>
                      <a:pt x="505" y="365"/>
                    </a:lnTo>
                    <a:lnTo>
                      <a:pt x="504" y="365"/>
                    </a:lnTo>
                    <a:lnTo>
                      <a:pt x="504" y="367"/>
                    </a:lnTo>
                    <a:lnTo>
                      <a:pt x="507" y="370"/>
                    </a:lnTo>
                    <a:lnTo>
                      <a:pt x="507" y="370"/>
                    </a:lnTo>
                    <a:lnTo>
                      <a:pt x="505" y="372"/>
                    </a:lnTo>
                    <a:lnTo>
                      <a:pt x="505" y="372"/>
                    </a:lnTo>
                    <a:lnTo>
                      <a:pt x="505" y="374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05" y="377"/>
                    </a:lnTo>
                    <a:lnTo>
                      <a:pt x="505" y="379"/>
                    </a:lnTo>
                    <a:lnTo>
                      <a:pt x="504" y="380"/>
                    </a:lnTo>
                    <a:lnTo>
                      <a:pt x="504" y="380"/>
                    </a:lnTo>
                    <a:lnTo>
                      <a:pt x="504" y="380"/>
                    </a:lnTo>
                    <a:lnTo>
                      <a:pt x="498" y="374"/>
                    </a:lnTo>
                    <a:lnTo>
                      <a:pt x="493" y="368"/>
                    </a:lnTo>
                    <a:lnTo>
                      <a:pt x="490" y="367"/>
                    </a:lnTo>
                    <a:lnTo>
                      <a:pt x="488" y="365"/>
                    </a:lnTo>
                    <a:lnTo>
                      <a:pt x="486" y="362"/>
                    </a:lnTo>
                    <a:lnTo>
                      <a:pt x="478" y="357"/>
                    </a:lnTo>
                    <a:lnTo>
                      <a:pt x="474" y="353"/>
                    </a:lnTo>
                    <a:lnTo>
                      <a:pt x="471" y="350"/>
                    </a:lnTo>
                    <a:lnTo>
                      <a:pt x="468" y="348"/>
                    </a:lnTo>
                    <a:lnTo>
                      <a:pt x="466" y="348"/>
                    </a:lnTo>
                    <a:lnTo>
                      <a:pt x="464" y="346"/>
                    </a:lnTo>
                    <a:lnTo>
                      <a:pt x="462" y="346"/>
                    </a:lnTo>
                    <a:lnTo>
                      <a:pt x="462" y="346"/>
                    </a:lnTo>
                    <a:lnTo>
                      <a:pt x="462" y="346"/>
                    </a:lnTo>
                    <a:lnTo>
                      <a:pt x="462" y="348"/>
                    </a:lnTo>
                    <a:lnTo>
                      <a:pt x="464" y="348"/>
                    </a:lnTo>
                    <a:lnTo>
                      <a:pt x="466" y="348"/>
                    </a:lnTo>
                    <a:lnTo>
                      <a:pt x="466" y="348"/>
                    </a:lnTo>
                    <a:lnTo>
                      <a:pt x="469" y="350"/>
                    </a:lnTo>
                    <a:lnTo>
                      <a:pt x="469" y="351"/>
                    </a:lnTo>
                    <a:lnTo>
                      <a:pt x="461" y="348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9" y="345"/>
                    </a:lnTo>
                    <a:lnTo>
                      <a:pt x="457" y="345"/>
                    </a:lnTo>
                    <a:lnTo>
                      <a:pt x="457" y="345"/>
                    </a:lnTo>
                    <a:lnTo>
                      <a:pt x="456" y="346"/>
                    </a:lnTo>
                    <a:lnTo>
                      <a:pt x="454" y="346"/>
                    </a:lnTo>
                    <a:lnTo>
                      <a:pt x="454" y="345"/>
                    </a:lnTo>
                    <a:lnTo>
                      <a:pt x="454" y="345"/>
                    </a:lnTo>
                    <a:lnTo>
                      <a:pt x="454" y="343"/>
                    </a:lnTo>
                    <a:lnTo>
                      <a:pt x="452" y="343"/>
                    </a:lnTo>
                    <a:lnTo>
                      <a:pt x="452" y="345"/>
                    </a:lnTo>
                    <a:lnTo>
                      <a:pt x="450" y="345"/>
                    </a:lnTo>
                    <a:lnTo>
                      <a:pt x="450" y="346"/>
                    </a:lnTo>
                    <a:lnTo>
                      <a:pt x="454" y="346"/>
                    </a:lnTo>
                    <a:lnTo>
                      <a:pt x="456" y="346"/>
                    </a:lnTo>
                    <a:lnTo>
                      <a:pt x="454" y="348"/>
                    </a:lnTo>
                    <a:lnTo>
                      <a:pt x="452" y="348"/>
                    </a:lnTo>
                    <a:lnTo>
                      <a:pt x="449" y="348"/>
                    </a:lnTo>
                    <a:lnTo>
                      <a:pt x="442" y="351"/>
                    </a:lnTo>
                    <a:lnTo>
                      <a:pt x="435" y="353"/>
                    </a:lnTo>
                    <a:lnTo>
                      <a:pt x="427" y="358"/>
                    </a:lnTo>
                    <a:lnTo>
                      <a:pt x="423" y="358"/>
                    </a:lnTo>
                    <a:lnTo>
                      <a:pt x="421" y="358"/>
                    </a:lnTo>
                    <a:lnTo>
                      <a:pt x="416" y="357"/>
                    </a:lnTo>
                    <a:lnTo>
                      <a:pt x="409" y="353"/>
                    </a:lnTo>
                    <a:lnTo>
                      <a:pt x="397" y="351"/>
                    </a:lnTo>
                    <a:lnTo>
                      <a:pt x="391" y="348"/>
                    </a:lnTo>
                    <a:lnTo>
                      <a:pt x="384" y="346"/>
                    </a:lnTo>
                    <a:lnTo>
                      <a:pt x="379" y="341"/>
                    </a:lnTo>
                    <a:lnTo>
                      <a:pt x="375" y="341"/>
                    </a:lnTo>
                    <a:lnTo>
                      <a:pt x="373" y="339"/>
                    </a:lnTo>
                    <a:lnTo>
                      <a:pt x="367" y="338"/>
                    </a:lnTo>
                    <a:lnTo>
                      <a:pt x="360" y="338"/>
                    </a:lnTo>
                    <a:lnTo>
                      <a:pt x="355" y="333"/>
                    </a:lnTo>
                    <a:lnTo>
                      <a:pt x="350" y="333"/>
                    </a:lnTo>
                    <a:lnTo>
                      <a:pt x="346" y="331"/>
                    </a:lnTo>
                    <a:lnTo>
                      <a:pt x="338" y="328"/>
                    </a:lnTo>
                    <a:lnTo>
                      <a:pt x="336" y="326"/>
                    </a:lnTo>
                    <a:lnTo>
                      <a:pt x="332" y="324"/>
                    </a:lnTo>
                    <a:lnTo>
                      <a:pt x="327" y="321"/>
                    </a:lnTo>
                    <a:lnTo>
                      <a:pt x="326" y="319"/>
                    </a:lnTo>
                    <a:lnTo>
                      <a:pt x="324" y="319"/>
                    </a:lnTo>
                    <a:lnTo>
                      <a:pt x="320" y="316"/>
                    </a:lnTo>
                    <a:lnTo>
                      <a:pt x="319" y="314"/>
                    </a:lnTo>
                    <a:lnTo>
                      <a:pt x="317" y="312"/>
                    </a:lnTo>
                    <a:lnTo>
                      <a:pt x="317" y="312"/>
                    </a:lnTo>
                    <a:lnTo>
                      <a:pt x="312" y="312"/>
                    </a:lnTo>
                    <a:lnTo>
                      <a:pt x="305" y="311"/>
                    </a:lnTo>
                    <a:lnTo>
                      <a:pt x="303" y="311"/>
                    </a:lnTo>
                    <a:lnTo>
                      <a:pt x="296" y="309"/>
                    </a:lnTo>
                    <a:lnTo>
                      <a:pt x="288" y="305"/>
                    </a:lnTo>
                    <a:lnTo>
                      <a:pt x="286" y="302"/>
                    </a:lnTo>
                    <a:lnTo>
                      <a:pt x="283" y="299"/>
                    </a:lnTo>
                    <a:lnTo>
                      <a:pt x="279" y="295"/>
                    </a:lnTo>
                    <a:lnTo>
                      <a:pt x="278" y="293"/>
                    </a:lnTo>
                    <a:lnTo>
                      <a:pt x="273" y="292"/>
                    </a:lnTo>
                    <a:lnTo>
                      <a:pt x="271" y="290"/>
                    </a:lnTo>
                    <a:lnTo>
                      <a:pt x="266" y="288"/>
                    </a:lnTo>
                    <a:lnTo>
                      <a:pt x="261" y="285"/>
                    </a:lnTo>
                    <a:lnTo>
                      <a:pt x="257" y="283"/>
                    </a:lnTo>
                    <a:lnTo>
                      <a:pt x="257" y="280"/>
                    </a:lnTo>
                    <a:lnTo>
                      <a:pt x="254" y="278"/>
                    </a:lnTo>
                    <a:lnTo>
                      <a:pt x="249" y="271"/>
                    </a:lnTo>
                    <a:lnTo>
                      <a:pt x="249" y="270"/>
                    </a:lnTo>
                    <a:lnTo>
                      <a:pt x="247" y="266"/>
                    </a:lnTo>
                    <a:lnTo>
                      <a:pt x="247" y="264"/>
                    </a:lnTo>
                    <a:lnTo>
                      <a:pt x="245" y="264"/>
                    </a:lnTo>
                    <a:lnTo>
                      <a:pt x="247" y="263"/>
                    </a:lnTo>
                    <a:lnTo>
                      <a:pt x="249" y="261"/>
                    </a:lnTo>
                    <a:lnTo>
                      <a:pt x="252" y="261"/>
                    </a:lnTo>
                    <a:lnTo>
                      <a:pt x="254" y="259"/>
                    </a:lnTo>
                    <a:lnTo>
                      <a:pt x="254" y="259"/>
                    </a:lnTo>
                    <a:lnTo>
                      <a:pt x="254" y="258"/>
                    </a:lnTo>
                    <a:lnTo>
                      <a:pt x="252" y="256"/>
                    </a:lnTo>
                    <a:lnTo>
                      <a:pt x="250" y="256"/>
                    </a:lnTo>
                    <a:lnTo>
                      <a:pt x="249" y="256"/>
                    </a:lnTo>
                    <a:lnTo>
                      <a:pt x="249" y="254"/>
                    </a:lnTo>
                    <a:lnTo>
                      <a:pt x="250" y="254"/>
                    </a:lnTo>
                    <a:lnTo>
                      <a:pt x="250" y="253"/>
                    </a:lnTo>
                    <a:lnTo>
                      <a:pt x="252" y="251"/>
                    </a:lnTo>
                    <a:lnTo>
                      <a:pt x="254" y="249"/>
                    </a:lnTo>
                    <a:lnTo>
                      <a:pt x="254" y="246"/>
                    </a:lnTo>
                    <a:lnTo>
                      <a:pt x="254" y="244"/>
                    </a:lnTo>
                    <a:lnTo>
                      <a:pt x="255" y="241"/>
                    </a:lnTo>
                    <a:lnTo>
                      <a:pt x="250" y="239"/>
                    </a:lnTo>
                    <a:lnTo>
                      <a:pt x="250" y="237"/>
                    </a:lnTo>
                    <a:lnTo>
                      <a:pt x="249" y="234"/>
                    </a:lnTo>
                    <a:lnTo>
                      <a:pt x="247" y="230"/>
                    </a:lnTo>
                    <a:lnTo>
                      <a:pt x="247" y="224"/>
                    </a:lnTo>
                    <a:lnTo>
                      <a:pt x="243" y="218"/>
                    </a:lnTo>
                    <a:lnTo>
                      <a:pt x="240" y="215"/>
                    </a:lnTo>
                    <a:lnTo>
                      <a:pt x="238" y="213"/>
                    </a:lnTo>
                    <a:lnTo>
                      <a:pt x="235" y="208"/>
                    </a:lnTo>
                    <a:lnTo>
                      <a:pt x="231" y="207"/>
                    </a:lnTo>
                    <a:lnTo>
                      <a:pt x="228" y="201"/>
                    </a:lnTo>
                    <a:lnTo>
                      <a:pt x="225" y="198"/>
                    </a:lnTo>
                    <a:lnTo>
                      <a:pt x="221" y="191"/>
                    </a:lnTo>
                    <a:lnTo>
                      <a:pt x="218" y="189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11" y="181"/>
                    </a:lnTo>
                    <a:lnTo>
                      <a:pt x="211" y="181"/>
                    </a:lnTo>
                    <a:lnTo>
                      <a:pt x="211" y="179"/>
                    </a:lnTo>
                    <a:lnTo>
                      <a:pt x="209" y="179"/>
                    </a:lnTo>
                    <a:lnTo>
                      <a:pt x="209" y="179"/>
                    </a:lnTo>
                    <a:lnTo>
                      <a:pt x="207" y="179"/>
                    </a:lnTo>
                    <a:lnTo>
                      <a:pt x="206" y="178"/>
                    </a:lnTo>
                    <a:lnTo>
                      <a:pt x="204" y="178"/>
                    </a:lnTo>
                    <a:lnTo>
                      <a:pt x="202" y="176"/>
                    </a:lnTo>
                    <a:lnTo>
                      <a:pt x="201" y="174"/>
                    </a:lnTo>
                    <a:lnTo>
                      <a:pt x="201" y="172"/>
                    </a:lnTo>
                    <a:lnTo>
                      <a:pt x="197" y="169"/>
                    </a:lnTo>
                    <a:lnTo>
                      <a:pt x="196" y="167"/>
                    </a:lnTo>
                    <a:lnTo>
                      <a:pt x="196" y="167"/>
                    </a:lnTo>
                    <a:lnTo>
                      <a:pt x="197" y="167"/>
                    </a:lnTo>
                    <a:lnTo>
                      <a:pt x="199" y="167"/>
                    </a:lnTo>
                    <a:lnTo>
                      <a:pt x="199" y="167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199" y="166"/>
                    </a:lnTo>
                    <a:lnTo>
                      <a:pt x="194" y="164"/>
                    </a:lnTo>
                    <a:lnTo>
                      <a:pt x="192" y="162"/>
                    </a:lnTo>
                    <a:lnTo>
                      <a:pt x="187" y="161"/>
                    </a:lnTo>
                    <a:lnTo>
                      <a:pt x="187" y="159"/>
                    </a:lnTo>
                    <a:lnTo>
                      <a:pt x="185" y="157"/>
                    </a:lnTo>
                    <a:lnTo>
                      <a:pt x="185" y="157"/>
                    </a:lnTo>
                    <a:lnTo>
                      <a:pt x="184" y="157"/>
                    </a:lnTo>
                    <a:lnTo>
                      <a:pt x="182" y="159"/>
                    </a:lnTo>
                    <a:lnTo>
                      <a:pt x="180" y="157"/>
                    </a:lnTo>
                    <a:lnTo>
                      <a:pt x="180" y="157"/>
                    </a:lnTo>
                    <a:lnTo>
                      <a:pt x="182" y="155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2" y="155"/>
                    </a:lnTo>
                    <a:lnTo>
                      <a:pt x="180" y="155"/>
                    </a:lnTo>
                    <a:lnTo>
                      <a:pt x="178" y="155"/>
                    </a:lnTo>
                    <a:lnTo>
                      <a:pt x="177" y="155"/>
                    </a:lnTo>
                    <a:lnTo>
                      <a:pt x="177" y="155"/>
                    </a:lnTo>
                    <a:lnTo>
                      <a:pt x="175" y="154"/>
                    </a:lnTo>
                    <a:lnTo>
                      <a:pt x="173" y="147"/>
                    </a:lnTo>
                    <a:lnTo>
                      <a:pt x="175" y="145"/>
                    </a:lnTo>
                    <a:lnTo>
                      <a:pt x="177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80" y="142"/>
                    </a:lnTo>
                    <a:lnTo>
                      <a:pt x="178" y="140"/>
                    </a:lnTo>
                    <a:lnTo>
                      <a:pt x="178" y="140"/>
                    </a:lnTo>
                    <a:lnTo>
                      <a:pt x="177" y="138"/>
                    </a:lnTo>
                    <a:lnTo>
                      <a:pt x="177" y="138"/>
                    </a:lnTo>
                    <a:lnTo>
                      <a:pt x="177" y="137"/>
                    </a:lnTo>
                    <a:lnTo>
                      <a:pt x="173" y="132"/>
                    </a:lnTo>
                    <a:lnTo>
                      <a:pt x="168" y="133"/>
                    </a:lnTo>
                    <a:lnTo>
                      <a:pt x="166" y="133"/>
                    </a:lnTo>
                    <a:lnTo>
                      <a:pt x="166" y="132"/>
                    </a:lnTo>
                    <a:lnTo>
                      <a:pt x="165" y="128"/>
                    </a:lnTo>
                    <a:lnTo>
                      <a:pt x="165" y="126"/>
                    </a:lnTo>
                    <a:lnTo>
                      <a:pt x="165" y="125"/>
                    </a:lnTo>
                    <a:lnTo>
                      <a:pt x="163" y="125"/>
                    </a:lnTo>
                    <a:lnTo>
                      <a:pt x="158" y="123"/>
                    </a:lnTo>
                    <a:lnTo>
                      <a:pt x="154" y="121"/>
                    </a:lnTo>
                    <a:lnTo>
                      <a:pt x="153" y="120"/>
                    </a:lnTo>
                    <a:lnTo>
                      <a:pt x="153" y="118"/>
                    </a:lnTo>
                    <a:lnTo>
                      <a:pt x="151" y="116"/>
                    </a:lnTo>
                    <a:lnTo>
                      <a:pt x="151" y="114"/>
                    </a:lnTo>
                    <a:lnTo>
                      <a:pt x="151" y="113"/>
                    </a:lnTo>
                    <a:lnTo>
                      <a:pt x="151" y="109"/>
                    </a:lnTo>
                    <a:lnTo>
                      <a:pt x="153" y="108"/>
                    </a:lnTo>
                    <a:lnTo>
                      <a:pt x="148" y="106"/>
                    </a:lnTo>
                    <a:lnTo>
                      <a:pt x="146" y="106"/>
                    </a:lnTo>
                    <a:lnTo>
                      <a:pt x="144" y="108"/>
                    </a:lnTo>
                    <a:lnTo>
                      <a:pt x="144" y="106"/>
                    </a:lnTo>
                    <a:lnTo>
                      <a:pt x="141" y="106"/>
                    </a:lnTo>
                    <a:lnTo>
                      <a:pt x="137" y="103"/>
                    </a:lnTo>
                    <a:lnTo>
                      <a:pt x="134" y="96"/>
                    </a:lnTo>
                    <a:lnTo>
                      <a:pt x="130" y="94"/>
                    </a:lnTo>
                    <a:lnTo>
                      <a:pt x="129" y="92"/>
                    </a:lnTo>
                    <a:lnTo>
                      <a:pt x="127" y="91"/>
                    </a:lnTo>
                    <a:lnTo>
                      <a:pt x="125" y="89"/>
                    </a:lnTo>
                    <a:lnTo>
                      <a:pt x="125" y="87"/>
                    </a:lnTo>
                    <a:lnTo>
                      <a:pt x="125" y="87"/>
                    </a:lnTo>
                    <a:lnTo>
                      <a:pt x="124" y="86"/>
                    </a:lnTo>
                    <a:lnTo>
                      <a:pt x="120" y="82"/>
                    </a:lnTo>
                    <a:lnTo>
                      <a:pt x="120" y="80"/>
                    </a:lnTo>
                    <a:lnTo>
                      <a:pt x="120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4"/>
                    </a:lnTo>
                    <a:lnTo>
                      <a:pt x="117" y="74"/>
                    </a:lnTo>
                    <a:lnTo>
                      <a:pt x="117" y="72"/>
                    </a:lnTo>
                    <a:lnTo>
                      <a:pt x="113" y="67"/>
                    </a:lnTo>
                    <a:lnTo>
                      <a:pt x="112" y="63"/>
                    </a:lnTo>
                    <a:lnTo>
                      <a:pt x="110" y="63"/>
                    </a:lnTo>
                    <a:lnTo>
                      <a:pt x="110" y="62"/>
                    </a:lnTo>
                    <a:lnTo>
                      <a:pt x="110" y="58"/>
                    </a:lnTo>
                    <a:lnTo>
                      <a:pt x="108" y="55"/>
                    </a:lnTo>
                    <a:lnTo>
                      <a:pt x="107" y="50"/>
                    </a:lnTo>
                    <a:lnTo>
                      <a:pt x="103" y="46"/>
                    </a:lnTo>
                    <a:lnTo>
                      <a:pt x="103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3" y="38"/>
                    </a:lnTo>
                    <a:lnTo>
                      <a:pt x="103" y="38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34"/>
                    </a:lnTo>
                    <a:lnTo>
                      <a:pt x="103" y="34"/>
                    </a:lnTo>
                    <a:lnTo>
                      <a:pt x="101" y="34"/>
                    </a:lnTo>
                    <a:lnTo>
                      <a:pt x="100" y="33"/>
                    </a:lnTo>
                    <a:lnTo>
                      <a:pt x="96" y="33"/>
                    </a:lnTo>
                    <a:lnTo>
                      <a:pt x="93" y="31"/>
                    </a:lnTo>
                    <a:lnTo>
                      <a:pt x="93" y="29"/>
                    </a:lnTo>
                    <a:lnTo>
                      <a:pt x="91" y="28"/>
                    </a:lnTo>
                    <a:lnTo>
                      <a:pt x="91" y="26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6" y="28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1" y="26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2" y="21"/>
                    </a:lnTo>
                    <a:lnTo>
                      <a:pt x="67" y="19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71" y="24"/>
                    </a:lnTo>
                    <a:lnTo>
                      <a:pt x="69" y="28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71" y="39"/>
                    </a:lnTo>
                    <a:lnTo>
                      <a:pt x="72" y="45"/>
                    </a:lnTo>
                    <a:lnTo>
                      <a:pt x="72" y="48"/>
                    </a:lnTo>
                    <a:lnTo>
                      <a:pt x="74" y="50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6" y="60"/>
                    </a:lnTo>
                    <a:lnTo>
                      <a:pt x="77" y="63"/>
                    </a:lnTo>
                    <a:lnTo>
                      <a:pt x="79" y="65"/>
                    </a:lnTo>
                    <a:lnTo>
                      <a:pt x="83" y="67"/>
                    </a:lnTo>
                    <a:lnTo>
                      <a:pt x="84" y="70"/>
                    </a:lnTo>
                    <a:lnTo>
                      <a:pt x="89" y="74"/>
                    </a:lnTo>
                    <a:lnTo>
                      <a:pt x="91" y="75"/>
                    </a:lnTo>
                    <a:lnTo>
                      <a:pt x="95" y="80"/>
                    </a:lnTo>
                    <a:lnTo>
                      <a:pt x="95" y="82"/>
                    </a:lnTo>
                    <a:lnTo>
                      <a:pt x="95" y="84"/>
                    </a:lnTo>
                    <a:lnTo>
                      <a:pt x="98" y="84"/>
                    </a:lnTo>
                    <a:lnTo>
                      <a:pt x="98" y="86"/>
                    </a:lnTo>
                    <a:lnTo>
                      <a:pt x="98" y="87"/>
                    </a:lnTo>
                    <a:lnTo>
                      <a:pt x="98" y="87"/>
                    </a:lnTo>
                    <a:lnTo>
                      <a:pt x="100" y="87"/>
                    </a:lnTo>
                    <a:lnTo>
                      <a:pt x="101" y="87"/>
                    </a:lnTo>
                    <a:lnTo>
                      <a:pt x="103" y="94"/>
                    </a:lnTo>
                    <a:lnTo>
                      <a:pt x="105" y="94"/>
                    </a:lnTo>
                    <a:lnTo>
                      <a:pt x="107" y="94"/>
                    </a:lnTo>
                    <a:lnTo>
                      <a:pt x="107" y="96"/>
                    </a:lnTo>
                    <a:lnTo>
                      <a:pt x="108" y="97"/>
                    </a:lnTo>
                    <a:lnTo>
                      <a:pt x="108" y="99"/>
                    </a:lnTo>
                    <a:lnTo>
                      <a:pt x="108" y="101"/>
                    </a:lnTo>
                    <a:lnTo>
                      <a:pt x="108" y="103"/>
                    </a:lnTo>
                    <a:lnTo>
                      <a:pt x="110" y="104"/>
                    </a:lnTo>
                    <a:lnTo>
                      <a:pt x="110" y="106"/>
                    </a:lnTo>
                    <a:lnTo>
                      <a:pt x="110" y="108"/>
                    </a:lnTo>
                    <a:lnTo>
                      <a:pt x="113" y="113"/>
                    </a:lnTo>
                    <a:lnTo>
                      <a:pt x="119" y="114"/>
                    </a:lnTo>
                    <a:lnTo>
                      <a:pt x="119" y="118"/>
                    </a:lnTo>
                    <a:lnTo>
                      <a:pt x="120" y="121"/>
                    </a:lnTo>
                    <a:lnTo>
                      <a:pt x="122" y="123"/>
                    </a:lnTo>
                    <a:lnTo>
                      <a:pt x="124" y="125"/>
                    </a:lnTo>
                    <a:lnTo>
                      <a:pt x="124" y="126"/>
                    </a:lnTo>
                    <a:lnTo>
                      <a:pt x="124" y="126"/>
                    </a:lnTo>
                    <a:lnTo>
                      <a:pt x="127" y="130"/>
                    </a:lnTo>
                    <a:lnTo>
                      <a:pt x="127" y="133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0" y="135"/>
                    </a:lnTo>
                    <a:lnTo>
                      <a:pt x="129" y="133"/>
                    </a:lnTo>
                    <a:lnTo>
                      <a:pt x="127" y="132"/>
                    </a:lnTo>
                    <a:lnTo>
                      <a:pt x="127" y="128"/>
                    </a:lnTo>
                    <a:lnTo>
                      <a:pt x="129" y="128"/>
                    </a:lnTo>
                    <a:lnTo>
                      <a:pt x="132" y="132"/>
                    </a:lnTo>
                    <a:lnTo>
                      <a:pt x="132" y="135"/>
                    </a:lnTo>
                    <a:lnTo>
                      <a:pt x="134" y="137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2"/>
                    </a:lnTo>
                    <a:lnTo>
                      <a:pt x="137" y="145"/>
                    </a:lnTo>
                    <a:lnTo>
                      <a:pt x="137" y="149"/>
                    </a:lnTo>
                    <a:lnTo>
                      <a:pt x="137" y="152"/>
                    </a:lnTo>
                    <a:lnTo>
                      <a:pt x="141" y="157"/>
                    </a:lnTo>
                    <a:lnTo>
                      <a:pt x="142" y="157"/>
                    </a:lnTo>
                    <a:lnTo>
                      <a:pt x="142" y="159"/>
                    </a:lnTo>
                    <a:lnTo>
                      <a:pt x="146" y="166"/>
                    </a:lnTo>
                    <a:lnTo>
                      <a:pt x="148" y="169"/>
                    </a:lnTo>
                    <a:lnTo>
                      <a:pt x="149" y="171"/>
                    </a:lnTo>
                    <a:lnTo>
                      <a:pt x="149" y="172"/>
                    </a:lnTo>
                    <a:lnTo>
                      <a:pt x="149" y="176"/>
                    </a:lnTo>
                    <a:lnTo>
                      <a:pt x="148" y="178"/>
                    </a:lnTo>
                    <a:lnTo>
                      <a:pt x="149" y="183"/>
                    </a:lnTo>
                    <a:lnTo>
                      <a:pt x="153" y="184"/>
                    </a:lnTo>
                    <a:lnTo>
                      <a:pt x="154" y="186"/>
                    </a:lnTo>
                    <a:lnTo>
                      <a:pt x="154" y="186"/>
                    </a:lnTo>
                    <a:lnTo>
                      <a:pt x="154" y="186"/>
                    </a:lnTo>
                    <a:lnTo>
                      <a:pt x="156" y="188"/>
                    </a:lnTo>
                    <a:lnTo>
                      <a:pt x="156" y="186"/>
                    </a:lnTo>
                    <a:lnTo>
                      <a:pt x="156" y="186"/>
                    </a:lnTo>
                    <a:lnTo>
                      <a:pt x="156" y="184"/>
                    </a:lnTo>
                    <a:lnTo>
                      <a:pt x="156" y="183"/>
                    </a:lnTo>
                    <a:lnTo>
                      <a:pt x="156" y="183"/>
                    </a:lnTo>
                    <a:lnTo>
                      <a:pt x="158" y="183"/>
                    </a:lnTo>
                    <a:lnTo>
                      <a:pt x="161" y="186"/>
                    </a:lnTo>
                    <a:lnTo>
                      <a:pt x="163" y="188"/>
                    </a:lnTo>
                    <a:lnTo>
                      <a:pt x="165" y="189"/>
                    </a:lnTo>
                    <a:lnTo>
                      <a:pt x="166" y="191"/>
                    </a:lnTo>
                    <a:lnTo>
                      <a:pt x="166" y="193"/>
                    </a:lnTo>
                    <a:lnTo>
                      <a:pt x="168" y="193"/>
                    </a:lnTo>
                    <a:lnTo>
                      <a:pt x="168" y="196"/>
                    </a:lnTo>
                    <a:lnTo>
                      <a:pt x="172" y="198"/>
                    </a:lnTo>
                    <a:lnTo>
                      <a:pt x="173" y="200"/>
                    </a:lnTo>
                    <a:lnTo>
                      <a:pt x="173" y="201"/>
                    </a:lnTo>
                    <a:lnTo>
                      <a:pt x="173" y="205"/>
                    </a:lnTo>
                    <a:lnTo>
                      <a:pt x="172" y="207"/>
                    </a:lnTo>
                    <a:lnTo>
                      <a:pt x="170" y="208"/>
                    </a:lnTo>
                    <a:lnTo>
                      <a:pt x="168" y="210"/>
                    </a:lnTo>
                    <a:lnTo>
                      <a:pt x="166" y="212"/>
                    </a:lnTo>
                    <a:lnTo>
                      <a:pt x="165" y="212"/>
                    </a:lnTo>
                    <a:lnTo>
                      <a:pt x="163" y="212"/>
                    </a:lnTo>
                    <a:lnTo>
                      <a:pt x="161" y="210"/>
                    </a:lnTo>
                    <a:lnTo>
                      <a:pt x="160" y="203"/>
                    </a:lnTo>
                    <a:lnTo>
                      <a:pt x="158" y="201"/>
                    </a:lnTo>
                    <a:lnTo>
                      <a:pt x="156" y="200"/>
                    </a:lnTo>
                    <a:lnTo>
                      <a:pt x="156" y="198"/>
                    </a:lnTo>
                    <a:lnTo>
                      <a:pt x="151" y="195"/>
                    </a:lnTo>
                    <a:lnTo>
                      <a:pt x="148" y="191"/>
                    </a:lnTo>
                    <a:lnTo>
                      <a:pt x="146" y="189"/>
                    </a:lnTo>
                    <a:lnTo>
                      <a:pt x="142" y="188"/>
                    </a:lnTo>
                    <a:lnTo>
                      <a:pt x="136" y="183"/>
                    </a:lnTo>
                    <a:lnTo>
                      <a:pt x="132" y="181"/>
                    </a:lnTo>
                    <a:lnTo>
                      <a:pt x="130" y="178"/>
                    </a:lnTo>
                    <a:lnTo>
                      <a:pt x="129" y="178"/>
                    </a:lnTo>
                    <a:lnTo>
                      <a:pt x="127" y="178"/>
                    </a:lnTo>
                    <a:lnTo>
                      <a:pt x="127" y="178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22" y="172"/>
                    </a:lnTo>
                    <a:lnTo>
                      <a:pt x="122" y="169"/>
                    </a:lnTo>
                    <a:lnTo>
                      <a:pt x="122" y="167"/>
                    </a:lnTo>
                    <a:lnTo>
                      <a:pt x="122" y="162"/>
                    </a:lnTo>
                    <a:lnTo>
                      <a:pt x="124" y="159"/>
                    </a:lnTo>
                    <a:lnTo>
                      <a:pt x="122" y="157"/>
                    </a:lnTo>
                    <a:lnTo>
                      <a:pt x="122" y="155"/>
                    </a:lnTo>
                    <a:lnTo>
                      <a:pt x="122" y="155"/>
                    </a:lnTo>
                    <a:lnTo>
                      <a:pt x="122" y="152"/>
                    </a:lnTo>
                    <a:lnTo>
                      <a:pt x="120" y="149"/>
                    </a:lnTo>
                    <a:lnTo>
                      <a:pt x="117" y="143"/>
                    </a:lnTo>
                    <a:lnTo>
                      <a:pt x="113" y="142"/>
                    </a:lnTo>
                    <a:lnTo>
                      <a:pt x="112" y="140"/>
                    </a:lnTo>
                    <a:lnTo>
                      <a:pt x="105" y="135"/>
                    </a:lnTo>
                    <a:lnTo>
                      <a:pt x="103" y="132"/>
                    </a:lnTo>
                    <a:lnTo>
                      <a:pt x="101" y="130"/>
                    </a:lnTo>
                    <a:lnTo>
                      <a:pt x="101" y="126"/>
                    </a:lnTo>
                    <a:lnTo>
                      <a:pt x="101" y="130"/>
                    </a:lnTo>
                    <a:lnTo>
                      <a:pt x="100" y="130"/>
                    </a:lnTo>
                    <a:lnTo>
                      <a:pt x="96" y="130"/>
                    </a:lnTo>
                    <a:lnTo>
                      <a:pt x="93" y="132"/>
                    </a:lnTo>
                    <a:lnTo>
                      <a:pt x="91" y="130"/>
                    </a:lnTo>
                    <a:lnTo>
                      <a:pt x="91" y="128"/>
                    </a:lnTo>
                    <a:lnTo>
                      <a:pt x="89" y="126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4" y="123"/>
                    </a:lnTo>
                    <a:lnTo>
                      <a:pt x="83" y="123"/>
                    </a:lnTo>
                    <a:lnTo>
                      <a:pt x="79" y="123"/>
                    </a:lnTo>
                    <a:lnTo>
                      <a:pt x="77" y="121"/>
                    </a:lnTo>
                    <a:lnTo>
                      <a:pt x="76" y="120"/>
                    </a:lnTo>
                    <a:lnTo>
                      <a:pt x="76" y="118"/>
                    </a:lnTo>
                    <a:lnTo>
                      <a:pt x="76" y="116"/>
                    </a:lnTo>
                    <a:lnTo>
                      <a:pt x="72" y="114"/>
                    </a:lnTo>
                    <a:lnTo>
                      <a:pt x="69" y="113"/>
                    </a:lnTo>
                    <a:lnTo>
                      <a:pt x="67" y="111"/>
                    </a:lnTo>
                    <a:lnTo>
                      <a:pt x="65" y="109"/>
                    </a:lnTo>
                    <a:lnTo>
                      <a:pt x="65" y="108"/>
                    </a:lnTo>
                    <a:lnTo>
                      <a:pt x="71" y="108"/>
                    </a:lnTo>
                    <a:lnTo>
                      <a:pt x="74" y="109"/>
                    </a:lnTo>
                    <a:lnTo>
                      <a:pt x="77" y="109"/>
                    </a:lnTo>
                    <a:lnTo>
                      <a:pt x="79" y="108"/>
                    </a:lnTo>
                    <a:lnTo>
                      <a:pt x="79" y="108"/>
                    </a:lnTo>
                    <a:lnTo>
                      <a:pt x="81" y="108"/>
                    </a:lnTo>
                    <a:lnTo>
                      <a:pt x="79" y="109"/>
                    </a:lnTo>
                    <a:lnTo>
                      <a:pt x="81" y="111"/>
                    </a:lnTo>
                    <a:lnTo>
                      <a:pt x="83" y="111"/>
                    </a:lnTo>
                    <a:lnTo>
                      <a:pt x="84" y="111"/>
                    </a:lnTo>
                    <a:lnTo>
                      <a:pt x="83" y="111"/>
                    </a:lnTo>
                    <a:lnTo>
                      <a:pt x="83" y="108"/>
                    </a:lnTo>
                    <a:lnTo>
                      <a:pt x="83" y="108"/>
                    </a:lnTo>
                    <a:lnTo>
                      <a:pt x="83" y="106"/>
                    </a:lnTo>
                    <a:lnTo>
                      <a:pt x="81" y="106"/>
                    </a:lnTo>
                    <a:lnTo>
                      <a:pt x="81" y="106"/>
                    </a:lnTo>
                    <a:lnTo>
                      <a:pt x="83" y="104"/>
                    </a:lnTo>
                    <a:lnTo>
                      <a:pt x="84" y="99"/>
                    </a:lnTo>
                    <a:lnTo>
                      <a:pt x="84" y="96"/>
                    </a:lnTo>
                    <a:lnTo>
                      <a:pt x="83" y="92"/>
                    </a:lnTo>
                    <a:lnTo>
                      <a:pt x="79" y="89"/>
                    </a:lnTo>
                    <a:lnTo>
                      <a:pt x="72" y="80"/>
                    </a:lnTo>
                    <a:lnTo>
                      <a:pt x="69" y="77"/>
                    </a:lnTo>
                    <a:lnTo>
                      <a:pt x="67" y="75"/>
                    </a:lnTo>
                    <a:lnTo>
                      <a:pt x="67" y="75"/>
                    </a:lnTo>
                    <a:lnTo>
                      <a:pt x="64" y="74"/>
                    </a:lnTo>
                    <a:lnTo>
                      <a:pt x="60" y="72"/>
                    </a:lnTo>
                    <a:lnTo>
                      <a:pt x="55" y="68"/>
                    </a:lnTo>
                    <a:lnTo>
                      <a:pt x="53" y="67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47" y="51"/>
                    </a:lnTo>
                    <a:lnTo>
                      <a:pt x="47" y="48"/>
                    </a:lnTo>
                    <a:lnTo>
                      <a:pt x="47" y="46"/>
                    </a:lnTo>
                    <a:lnTo>
                      <a:pt x="47" y="43"/>
                    </a:lnTo>
                    <a:lnTo>
                      <a:pt x="41" y="39"/>
                    </a:lnTo>
                    <a:lnTo>
                      <a:pt x="41" y="38"/>
                    </a:lnTo>
                    <a:lnTo>
                      <a:pt x="41" y="36"/>
                    </a:lnTo>
                    <a:lnTo>
                      <a:pt x="41" y="34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35" y="26"/>
                    </a:lnTo>
                    <a:lnTo>
                      <a:pt x="35" y="24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1" y="17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6" y="5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9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1" y="4"/>
                    </a:lnTo>
                    <a:lnTo>
                      <a:pt x="69" y="5"/>
                    </a:lnTo>
                    <a:lnTo>
                      <a:pt x="79" y="9"/>
                    </a:lnTo>
                    <a:lnTo>
                      <a:pt x="88" y="12"/>
                    </a:lnTo>
                    <a:lnTo>
                      <a:pt x="96" y="16"/>
                    </a:lnTo>
                    <a:lnTo>
                      <a:pt x="107" y="19"/>
                    </a:lnTo>
                    <a:lnTo>
                      <a:pt x="115" y="22"/>
                    </a:lnTo>
                    <a:lnTo>
                      <a:pt x="124" y="26"/>
                    </a:lnTo>
                    <a:lnTo>
                      <a:pt x="134" y="29"/>
                    </a:lnTo>
                    <a:lnTo>
                      <a:pt x="142" y="31"/>
                    </a:lnTo>
                    <a:lnTo>
                      <a:pt x="149" y="31"/>
                    </a:lnTo>
                    <a:lnTo>
                      <a:pt x="156" y="31"/>
                    </a:lnTo>
                    <a:lnTo>
                      <a:pt x="163" y="31"/>
                    </a:lnTo>
                    <a:lnTo>
                      <a:pt x="170" y="31"/>
                    </a:lnTo>
                    <a:lnTo>
                      <a:pt x="177" y="31"/>
                    </a:lnTo>
                    <a:lnTo>
                      <a:pt x="184" y="31"/>
                    </a:lnTo>
                    <a:lnTo>
                      <a:pt x="190" y="31"/>
                    </a:lnTo>
                    <a:lnTo>
                      <a:pt x="197" y="31"/>
                    </a:lnTo>
                    <a:lnTo>
                      <a:pt x="197" y="29"/>
                    </a:lnTo>
                    <a:lnTo>
                      <a:pt x="197" y="26"/>
                    </a:lnTo>
                    <a:lnTo>
                      <a:pt x="197" y="24"/>
                    </a:lnTo>
                    <a:lnTo>
                      <a:pt x="197" y="22"/>
                    </a:lnTo>
                    <a:lnTo>
                      <a:pt x="201" y="22"/>
                    </a:lnTo>
                    <a:lnTo>
                      <a:pt x="206" y="22"/>
                    </a:lnTo>
                    <a:lnTo>
                      <a:pt x="209" y="22"/>
                    </a:lnTo>
                    <a:lnTo>
                      <a:pt x="214" y="22"/>
                    </a:lnTo>
                    <a:lnTo>
                      <a:pt x="218" y="22"/>
                    </a:lnTo>
                    <a:lnTo>
                      <a:pt x="223" y="22"/>
                    </a:lnTo>
                    <a:lnTo>
                      <a:pt x="226" y="22"/>
                    </a:lnTo>
                    <a:lnTo>
                      <a:pt x="231" y="22"/>
                    </a:lnTo>
                    <a:lnTo>
                      <a:pt x="231" y="22"/>
                    </a:lnTo>
                    <a:lnTo>
                      <a:pt x="231" y="22"/>
                    </a:lnTo>
                    <a:lnTo>
                      <a:pt x="233" y="24"/>
                    </a:lnTo>
                    <a:lnTo>
                      <a:pt x="235" y="28"/>
                    </a:lnTo>
                    <a:lnTo>
                      <a:pt x="237" y="29"/>
                    </a:lnTo>
                    <a:lnTo>
                      <a:pt x="238" y="31"/>
                    </a:lnTo>
                    <a:lnTo>
                      <a:pt x="243" y="34"/>
                    </a:lnTo>
                    <a:lnTo>
                      <a:pt x="249" y="39"/>
                    </a:lnTo>
                    <a:lnTo>
                      <a:pt x="254" y="43"/>
                    </a:lnTo>
                    <a:lnTo>
                      <a:pt x="257" y="45"/>
                    </a:lnTo>
                    <a:lnTo>
                      <a:pt x="259" y="46"/>
                    </a:lnTo>
                    <a:lnTo>
                      <a:pt x="261" y="48"/>
                    </a:lnTo>
                    <a:lnTo>
                      <a:pt x="262" y="51"/>
                    </a:lnTo>
                    <a:lnTo>
                      <a:pt x="264" y="58"/>
                    </a:lnTo>
                    <a:lnTo>
                      <a:pt x="264" y="62"/>
                    </a:lnTo>
                    <a:lnTo>
                      <a:pt x="266" y="65"/>
                    </a:lnTo>
                    <a:lnTo>
                      <a:pt x="267" y="68"/>
                    </a:lnTo>
                    <a:lnTo>
                      <a:pt x="271" y="70"/>
                    </a:lnTo>
                    <a:lnTo>
                      <a:pt x="273" y="72"/>
                    </a:lnTo>
                    <a:lnTo>
                      <a:pt x="274" y="72"/>
                    </a:lnTo>
                    <a:lnTo>
                      <a:pt x="276" y="75"/>
                    </a:lnTo>
                    <a:lnTo>
                      <a:pt x="278" y="75"/>
                    </a:lnTo>
                    <a:lnTo>
                      <a:pt x="281" y="77"/>
                    </a:lnTo>
                    <a:lnTo>
                      <a:pt x="284" y="79"/>
                    </a:lnTo>
                    <a:lnTo>
                      <a:pt x="290" y="82"/>
                    </a:lnTo>
                    <a:lnTo>
                      <a:pt x="291" y="82"/>
                    </a:lnTo>
                    <a:lnTo>
                      <a:pt x="293" y="84"/>
                    </a:lnTo>
                    <a:lnTo>
                      <a:pt x="295" y="82"/>
                    </a:lnTo>
                    <a:lnTo>
                      <a:pt x="296" y="80"/>
                    </a:lnTo>
                    <a:lnTo>
                      <a:pt x="298" y="79"/>
                    </a:lnTo>
                    <a:lnTo>
                      <a:pt x="300" y="79"/>
                    </a:lnTo>
                    <a:lnTo>
                      <a:pt x="300" y="77"/>
                    </a:lnTo>
                    <a:lnTo>
                      <a:pt x="300" y="75"/>
                    </a:lnTo>
                    <a:lnTo>
                      <a:pt x="300" y="74"/>
                    </a:lnTo>
                    <a:lnTo>
                      <a:pt x="302" y="68"/>
                    </a:lnTo>
                    <a:lnTo>
                      <a:pt x="305" y="67"/>
                    </a:lnTo>
                    <a:lnTo>
                      <a:pt x="307" y="67"/>
                    </a:lnTo>
                    <a:lnTo>
                      <a:pt x="308" y="65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4" y="65"/>
                    </a:lnTo>
                    <a:lnTo>
                      <a:pt x="317" y="65"/>
                    </a:lnTo>
                    <a:lnTo>
                      <a:pt x="320" y="65"/>
                    </a:lnTo>
                    <a:lnTo>
                      <a:pt x="324" y="65"/>
                    </a:lnTo>
                    <a:lnTo>
                      <a:pt x="324" y="65"/>
                    </a:lnTo>
                    <a:lnTo>
                      <a:pt x="326" y="65"/>
                    </a:lnTo>
                    <a:lnTo>
                      <a:pt x="326" y="65"/>
                    </a:lnTo>
                    <a:lnTo>
                      <a:pt x="326" y="67"/>
                    </a:lnTo>
                    <a:lnTo>
                      <a:pt x="327" y="67"/>
                    </a:lnTo>
                    <a:lnTo>
                      <a:pt x="327" y="67"/>
                    </a:lnTo>
                    <a:lnTo>
                      <a:pt x="329" y="68"/>
                    </a:lnTo>
                    <a:lnTo>
                      <a:pt x="334" y="74"/>
                    </a:lnTo>
                    <a:lnTo>
                      <a:pt x="334" y="74"/>
                    </a:lnTo>
                    <a:lnTo>
                      <a:pt x="336" y="74"/>
                    </a:lnTo>
                    <a:lnTo>
                      <a:pt x="338" y="75"/>
                    </a:lnTo>
                    <a:lnTo>
                      <a:pt x="339" y="79"/>
                    </a:lnTo>
                    <a:lnTo>
                      <a:pt x="343" y="82"/>
                    </a:lnTo>
                    <a:lnTo>
                      <a:pt x="343" y="84"/>
                    </a:lnTo>
                    <a:lnTo>
                      <a:pt x="344" y="87"/>
                    </a:lnTo>
                    <a:lnTo>
                      <a:pt x="346" y="91"/>
                    </a:lnTo>
                    <a:lnTo>
                      <a:pt x="348" y="94"/>
                    </a:lnTo>
                    <a:lnTo>
                      <a:pt x="348" y="94"/>
                    </a:lnTo>
                    <a:lnTo>
                      <a:pt x="348" y="96"/>
                    </a:lnTo>
                    <a:lnTo>
                      <a:pt x="350" y="97"/>
                    </a:lnTo>
                    <a:lnTo>
                      <a:pt x="350" y="99"/>
                    </a:lnTo>
                    <a:lnTo>
                      <a:pt x="353" y="101"/>
                    </a:lnTo>
                    <a:lnTo>
                      <a:pt x="355" y="104"/>
                    </a:lnTo>
                    <a:lnTo>
                      <a:pt x="356" y="108"/>
                    </a:lnTo>
                    <a:lnTo>
                      <a:pt x="360" y="111"/>
                    </a:lnTo>
                    <a:lnTo>
                      <a:pt x="361" y="113"/>
                    </a:lnTo>
                    <a:lnTo>
                      <a:pt x="365" y="114"/>
                    </a:lnTo>
                    <a:lnTo>
                      <a:pt x="365" y="116"/>
                    </a:lnTo>
                    <a:lnTo>
                      <a:pt x="365" y="118"/>
                    </a:lnTo>
                    <a:lnTo>
                      <a:pt x="363" y="120"/>
                    </a:lnTo>
                    <a:lnTo>
                      <a:pt x="365" y="120"/>
                    </a:lnTo>
                    <a:lnTo>
                      <a:pt x="365" y="121"/>
                    </a:lnTo>
                    <a:lnTo>
                      <a:pt x="365" y="123"/>
                    </a:lnTo>
                    <a:lnTo>
                      <a:pt x="365" y="125"/>
                    </a:lnTo>
                    <a:lnTo>
                      <a:pt x="365" y="125"/>
                    </a:lnTo>
                    <a:lnTo>
                      <a:pt x="365" y="125"/>
                    </a:lnTo>
                    <a:lnTo>
                      <a:pt x="365" y="125"/>
                    </a:lnTo>
                    <a:lnTo>
                      <a:pt x="368" y="128"/>
                    </a:lnTo>
                    <a:lnTo>
                      <a:pt x="370" y="132"/>
                    </a:lnTo>
                    <a:lnTo>
                      <a:pt x="370" y="135"/>
                    </a:lnTo>
                    <a:lnTo>
                      <a:pt x="370" y="135"/>
                    </a:lnTo>
                    <a:lnTo>
                      <a:pt x="372" y="138"/>
                    </a:lnTo>
                    <a:lnTo>
                      <a:pt x="373" y="138"/>
                    </a:lnTo>
                    <a:lnTo>
                      <a:pt x="377" y="140"/>
                    </a:lnTo>
                    <a:lnTo>
                      <a:pt x="379" y="140"/>
                    </a:lnTo>
                    <a:lnTo>
                      <a:pt x="380" y="142"/>
                    </a:lnTo>
                    <a:lnTo>
                      <a:pt x="382" y="142"/>
                    </a:lnTo>
                    <a:lnTo>
                      <a:pt x="384" y="142"/>
                    </a:lnTo>
                    <a:lnTo>
                      <a:pt x="385" y="143"/>
                    </a:lnTo>
                    <a:lnTo>
                      <a:pt x="387" y="145"/>
                    </a:lnTo>
                    <a:lnTo>
                      <a:pt x="391" y="145"/>
                    </a:lnTo>
                    <a:lnTo>
                      <a:pt x="397" y="147"/>
                    </a:lnTo>
                    <a:lnTo>
                      <a:pt x="401" y="147"/>
                    </a:lnTo>
                    <a:lnTo>
                      <a:pt x="404" y="150"/>
                    </a:lnTo>
                    <a:lnTo>
                      <a:pt x="404" y="150"/>
                    </a:lnTo>
                    <a:lnTo>
                      <a:pt x="406" y="150"/>
                    </a:lnTo>
                    <a:lnTo>
                      <a:pt x="406" y="150"/>
                    </a:lnTo>
                    <a:lnTo>
                      <a:pt x="406" y="149"/>
                    </a:lnTo>
                    <a:lnTo>
                      <a:pt x="406" y="149"/>
                    </a:lnTo>
                    <a:lnTo>
                      <a:pt x="409" y="149"/>
                    </a:lnTo>
                    <a:lnTo>
                      <a:pt x="409" y="149"/>
                    </a:lnTo>
                    <a:close/>
                    <a:moveTo>
                      <a:pt x="72" y="22"/>
                    </a:moveTo>
                    <a:lnTo>
                      <a:pt x="72" y="24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2"/>
                    </a:lnTo>
                    <a:lnTo>
                      <a:pt x="72" y="22"/>
                    </a:lnTo>
                    <a:lnTo>
                      <a:pt x="72" y="22"/>
                    </a:lnTo>
                    <a:close/>
                    <a:moveTo>
                      <a:pt x="101" y="82"/>
                    </a:moveTo>
                    <a:lnTo>
                      <a:pt x="101" y="82"/>
                    </a:lnTo>
                    <a:lnTo>
                      <a:pt x="100" y="80"/>
                    </a:lnTo>
                    <a:lnTo>
                      <a:pt x="95" y="77"/>
                    </a:lnTo>
                    <a:lnTo>
                      <a:pt x="95" y="74"/>
                    </a:lnTo>
                    <a:lnTo>
                      <a:pt x="93" y="74"/>
                    </a:lnTo>
                    <a:lnTo>
                      <a:pt x="93" y="70"/>
                    </a:lnTo>
                    <a:lnTo>
                      <a:pt x="95" y="70"/>
                    </a:lnTo>
                    <a:lnTo>
                      <a:pt x="96" y="72"/>
                    </a:lnTo>
                    <a:lnTo>
                      <a:pt x="98" y="74"/>
                    </a:lnTo>
                    <a:lnTo>
                      <a:pt x="98" y="75"/>
                    </a:lnTo>
                    <a:lnTo>
                      <a:pt x="101" y="77"/>
                    </a:lnTo>
                    <a:lnTo>
                      <a:pt x="101" y="80"/>
                    </a:lnTo>
                    <a:lnTo>
                      <a:pt x="101" y="82"/>
                    </a:lnTo>
                    <a:lnTo>
                      <a:pt x="101" y="82"/>
                    </a:lnTo>
                    <a:close/>
                    <a:moveTo>
                      <a:pt x="120" y="82"/>
                    </a:moveTo>
                    <a:lnTo>
                      <a:pt x="119" y="87"/>
                    </a:lnTo>
                    <a:lnTo>
                      <a:pt x="117" y="87"/>
                    </a:lnTo>
                    <a:lnTo>
                      <a:pt x="115" y="86"/>
                    </a:lnTo>
                    <a:lnTo>
                      <a:pt x="113" y="86"/>
                    </a:lnTo>
                    <a:lnTo>
                      <a:pt x="115" y="79"/>
                    </a:lnTo>
                    <a:lnTo>
                      <a:pt x="117" y="79"/>
                    </a:lnTo>
                    <a:lnTo>
                      <a:pt x="119" y="77"/>
                    </a:lnTo>
                    <a:lnTo>
                      <a:pt x="119" y="79"/>
                    </a:lnTo>
                    <a:lnTo>
                      <a:pt x="119" y="80"/>
                    </a:lnTo>
                    <a:lnTo>
                      <a:pt x="120" y="82"/>
                    </a:lnTo>
                    <a:lnTo>
                      <a:pt x="120" y="82"/>
                    </a:lnTo>
                    <a:close/>
                    <a:moveTo>
                      <a:pt x="4" y="84"/>
                    </a:moveTo>
                    <a:lnTo>
                      <a:pt x="4" y="86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4"/>
                    </a:lnTo>
                    <a:lnTo>
                      <a:pt x="4" y="84"/>
                    </a:lnTo>
                    <a:close/>
                    <a:moveTo>
                      <a:pt x="64" y="103"/>
                    </a:moveTo>
                    <a:lnTo>
                      <a:pt x="64" y="104"/>
                    </a:lnTo>
                    <a:lnTo>
                      <a:pt x="60" y="103"/>
                    </a:lnTo>
                    <a:lnTo>
                      <a:pt x="62" y="99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64" y="101"/>
                    </a:lnTo>
                    <a:lnTo>
                      <a:pt x="64" y="103"/>
                    </a:lnTo>
                    <a:lnTo>
                      <a:pt x="64" y="103"/>
                    </a:lnTo>
                    <a:close/>
                    <a:moveTo>
                      <a:pt x="141" y="147"/>
                    </a:moveTo>
                    <a:lnTo>
                      <a:pt x="142" y="147"/>
                    </a:lnTo>
                    <a:lnTo>
                      <a:pt x="141" y="149"/>
                    </a:lnTo>
                    <a:lnTo>
                      <a:pt x="141" y="147"/>
                    </a:lnTo>
                    <a:lnTo>
                      <a:pt x="139" y="150"/>
                    </a:lnTo>
                    <a:lnTo>
                      <a:pt x="139" y="150"/>
                    </a:lnTo>
                    <a:lnTo>
                      <a:pt x="139" y="147"/>
                    </a:lnTo>
                    <a:lnTo>
                      <a:pt x="141" y="145"/>
                    </a:lnTo>
                    <a:lnTo>
                      <a:pt x="141" y="145"/>
                    </a:lnTo>
                    <a:lnTo>
                      <a:pt x="141" y="147"/>
                    </a:lnTo>
                    <a:lnTo>
                      <a:pt x="141" y="147"/>
                    </a:lnTo>
                    <a:close/>
                    <a:moveTo>
                      <a:pt x="124" y="178"/>
                    </a:moveTo>
                    <a:lnTo>
                      <a:pt x="122" y="178"/>
                    </a:lnTo>
                    <a:lnTo>
                      <a:pt x="120" y="176"/>
                    </a:lnTo>
                    <a:lnTo>
                      <a:pt x="120" y="174"/>
                    </a:lnTo>
                    <a:lnTo>
                      <a:pt x="120" y="174"/>
                    </a:lnTo>
                    <a:lnTo>
                      <a:pt x="119" y="172"/>
                    </a:lnTo>
                    <a:lnTo>
                      <a:pt x="120" y="169"/>
                    </a:lnTo>
                    <a:lnTo>
                      <a:pt x="120" y="162"/>
                    </a:lnTo>
                    <a:lnTo>
                      <a:pt x="122" y="164"/>
                    </a:lnTo>
                    <a:lnTo>
                      <a:pt x="120" y="171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2" y="174"/>
                    </a:lnTo>
                    <a:lnTo>
                      <a:pt x="122" y="176"/>
                    </a:lnTo>
                    <a:lnTo>
                      <a:pt x="124" y="178"/>
                    </a:lnTo>
                    <a:lnTo>
                      <a:pt x="124" y="178"/>
                    </a:lnTo>
                    <a:lnTo>
                      <a:pt x="124" y="178"/>
                    </a:lnTo>
                    <a:close/>
                    <a:moveTo>
                      <a:pt x="151" y="169"/>
                    </a:moveTo>
                    <a:lnTo>
                      <a:pt x="153" y="171"/>
                    </a:lnTo>
                    <a:lnTo>
                      <a:pt x="151" y="171"/>
                    </a:lnTo>
                    <a:lnTo>
                      <a:pt x="149" y="169"/>
                    </a:lnTo>
                    <a:lnTo>
                      <a:pt x="149" y="167"/>
                    </a:lnTo>
                    <a:lnTo>
                      <a:pt x="149" y="167"/>
                    </a:lnTo>
                    <a:lnTo>
                      <a:pt x="149" y="167"/>
                    </a:lnTo>
                    <a:lnTo>
                      <a:pt x="151" y="167"/>
                    </a:lnTo>
                    <a:lnTo>
                      <a:pt x="151" y="169"/>
                    </a:lnTo>
                    <a:lnTo>
                      <a:pt x="151" y="169"/>
                    </a:lnTo>
                    <a:close/>
                    <a:moveTo>
                      <a:pt x="130" y="181"/>
                    </a:moveTo>
                    <a:lnTo>
                      <a:pt x="130" y="183"/>
                    </a:lnTo>
                    <a:lnTo>
                      <a:pt x="124" y="178"/>
                    </a:lnTo>
                    <a:lnTo>
                      <a:pt x="125" y="178"/>
                    </a:lnTo>
                    <a:lnTo>
                      <a:pt x="127" y="178"/>
                    </a:lnTo>
                    <a:lnTo>
                      <a:pt x="130" y="181"/>
                    </a:lnTo>
                    <a:close/>
                    <a:moveTo>
                      <a:pt x="166" y="186"/>
                    </a:moveTo>
                    <a:lnTo>
                      <a:pt x="166" y="186"/>
                    </a:lnTo>
                    <a:lnTo>
                      <a:pt x="165" y="184"/>
                    </a:lnTo>
                    <a:lnTo>
                      <a:pt x="165" y="183"/>
                    </a:lnTo>
                    <a:lnTo>
                      <a:pt x="165" y="183"/>
                    </a:lnTo>
                    <a:lnTo>
                      <a:pt x="166" y="186"/>
                    </a:lnTo>
                    <a:lnTo>
                      <a:pt x="166" y="186"/>
                    </a:lnTo>
                    <a:lnTo>
                      <a:pt x="166" y="186"/>
                    </a:lnTo>
                    <a:lnTo>
                      <a:pt x="166" y="186"/>
                    </a:lnTo>
                    <a:close/>
                    <a:moveTo>
                      <a:pt x="230" y="239"/>
                    </a:moveTo>
                    <a:lnTo>
                      <a:pt x="230" y="241"/>
                    </a:lnTo>
                    <a:lnTo>
                      <a:pt x="228" y="239"/>
                    </a:lnTo>
                    <a:lnTo>
                      <a:pt x="228" y="239"/>
                    </a:lnTo>
                    <a:lnTo>
                      <a:pt x="226" y="237"/>
                    </a:lnTo>
                    <a:lnTo>
                      <a:pt x="228" y="237"/>
                    </a:lnTo>
                    <a:lnTo>
                      <a:pt x="230" y="237"/>
                    </a:lnTo>
                    <a:lnTo>
                      <a:pt x="230" y="237"/>
                    </a:lnTo>
                    <a:lnTo>
                      <a:pt x="230" y="239"/>
                    </a:lnTo>
                    <a:close/>
                    <a:moveTo>
                      <a:pt x="610" y="246"/>
                    </a:moveTo>
                    <a:lnTo>
                      <a:pt x="610" y="247"/>
                    </a:lnTo>
                    <a:lnTo>
                      <a:pt x="610" y="247"/>
                    </a:lnTo>
                    <a:lnTo>
                      <a:pt x="610" y="246"/>
                    </a:lnTo>
                    <a:lnTo>
                      <a:pt x="610" y="246"/>
                    </a:lnTo>
                    <a:lnTo>
                      <a:pt x="610" y="246"/>
                    </a:lnTo>
                    <a:lnTo>
                      <a:pt x="610" y="246"/>
                    </a:lnTo>
                    <a:lnTo>
                      <a:pt x="610" y="246"/>
                    </a:lnTo>
                    <a:close/>
                    <a:moveTo>
                      <a:pt x="606" y="264"/>
                    </a:moveTo>
                    <a:lnTo>
                      <a:pt x="604" y="266"/>
                    </a:lnTo>
                    <a:lnTo>
                      <a:pt x="604" y="264"/>
                    </a:lnTo>
                    <a:lnTo>
                      <a:pt x="604" y="261"/>
                    </a:lnTo>
                    <a:lnTo>
                      <a:pt x="606" y="261"/>
                    </a:lnTo>
                    <a:lnTo>
                      <a:pt x="608" y="259"/>
                    </a:lnTo>
                    <a:lnTo>
                      <a:pt x="610" y="259"/>
                    </a:lnTo>
                    <a:lnTo>
                      <a:pt x="610" y="261"/>
                    </a:lnTo>
                    <a:lnTo>
                      <a:pt x="608" y="263"/>
                    </a:lnTo>
                    <a:lnTo>
                      <a:pt x="606" y="264"/>
                    </a:lnTo>
                    <a:lnTo>
                      <a:pt x="606" y="264"/>
                    </a:lnTo>
                    <a:close/>
                    <a:moveTo>
                      <a:pt x="144" y="297"/>
                    </a:moveTo>
                    <a:lnTo>
                      <a:pt x="144" y="297"/>
                    </a:lnTo>
                    <a:lnTo>
                      <a:pt x="142" y="295"/>
                    </a:lnTo>
                    <a:lnTo>
                      <a:pt x="142" y="295"/>
                    </a:lnTo>
                    <a:lnTo>
                      <a:pt x="144" y="295"/>
                    </a:lnTo>
                    <a:lnTo>
                      <a:pt x="144" y="295"/>
                    </a:lnTo>
                    <a:lnTo>
                      <a:pt x="144" y="297"/>
                    </a:lnTo>
                    <a:lnTo>
                      <a:pt x="144" y="297"/>
                    </a:lnTo>
                    <a:close/>
                    <a:moveTo>
                      <a:pt x="514" y="299"/>
                    </a:moveTo>
                    <a:lnTo>
                      <a:pt x="512" y="299"/>
                    </a:lnTo>
                    <a:lnTo>
                      <a:pt x="512" y="299"/>
                    </a:lnTo>
                    <a:lnTo>
                      <a:pt x="516" y="297"/>
                    </a:lnTo>
                    <a:lnTo>
                      <a:pt x="517" y="297"/>
                    </a:lnTo>
                    <a:lnTo>
                      <a:pt x="517" y="297"/>
                    </a:lnTo>
                    <a:lnTo>
                      <a:pt x="516" y="297"/>
                    </a:lnTo>
                    <a:lnTo>
                      <a:pt x="514" y="299"/>
                    </a:lnTo>
                    <a:lnTo>
                      <a:pt x="514" y="2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64"/>
              <p:cNvSpPr>
                <a:spLocks noEditPoints="1"/>
              </p:cNvSpPr>
              <p:nvPr/>
            </p:nvSpPr>
            <p:spPr bwMode="auto">
              <a:xfrm>
                <a:off x="5550" y="2909"/>
                <a:ext cx="376" cy="123"/>
              </a:xfrm>
              <a:custGeom>
                <a:avLst/>
                <a:gdLst>
                  <a:gd name="T0" fmla="*/ 338 w 376"/>
                  <a:gd name="T1" fmla="*/ 4 h 123"/>
                  <a:gd name="T2" fmla="*/ 328 w 376"/>
                  <a:gd name="T3" fmla="*/ 56 h 123"/>
                  <a:gd name="T4" fmla="*/ 316 w 376"/>
                  <a:gd name="T5" fmla="*/ 56 h 123"/>
                  <a:gd name="T6" fmla="*/ 306 w 376"/>
                  <a:gd name="T7" fmla="*/ 65 h 123"/>
                  <a:gd name="T8" fmla="*/ 304 w 376"/>
                  <a:gd name="T9" fmla="*/ 80 h 123"/>
                  <a:gd name="T10" fmla="*/ 297 w 376"/>
                  <a:gd name="T11" fmla="*/ 87 h 123"/>
                  <a:gd name="T12" fmla="*/ 294 w 376"/>
                  <a:gd name="T13" fmla="*/ 96 h 123"/>
                  <a:gd name="T14" fmla="*/ 290 w 376"/>
                  <a:gd name="T15" fmla="*/ 104 h 123"/>
                  <a:gd name="T16" fmla="*/ 284 w 376"/>
                  <a:gd name="T17" fmla="*/ 111 h 123"/>
                  <a:gd name="T18" fmla="*/ 266 w 376"/>
                  <a:gd name="T19" fmla="*/ 114 h 123"/>
                  <a:gd name="T20" fmla="*/ 254 w 376"/>
                  <a:gd name="T21" fmla="*/ 109 h 123"/>
                  <a:gd name="T22" fmla="*/ 234 w 376"/>
                  <a:gd name="T23" fmla="*/ 121 h 123"/>
                  <a:gd name="T24" fmla="*/ 217 w 376"/>
                  <a:gd name="T25" fmla="*/ 121 h 123"/>
                  <a:gd name="T26" fmla="*/ 198 w 376"/>
                  <a:gd name="T27" fmla="*/ 114 h 123"/>
                  <a:gd name="T28" fmla="*/ 191 w 376"/>
                  <a:gd name="T29" fmla="*/ 101 h 123"/>
                  <a:gd name="T30" fmla="*/ 207 w 376"/>
                  <a:gd name="T31" fmla="*/ 108 h 123"/>
                  <a:gd name="T32" fmla="*/ 219 w 376"/>
                  <a:gd name="T33" fmla="*/ 111 h 123"/>
                  <a:gd name="T34" fmla="*/ 222 w 376"/>
                  <a:gd name="T35" fmla="*/ 97 h 123"/>
                  <a:gd name="T36" fmla="*/ 227 w 376"/>
                  <a:gd name="T37" fmla="*/ 92 h 123"/>
                  <a:gd name="T38" fmla="*/ 258 w 376"/>
                  <a:gd name="T39" fmla="*/ 79 h 123"/>
                  <a:gd name="T40" fmla="*/ 275 w 376"/>
                  <a:gd name="T41" fmla="*/ 53 h 123"/>
                  <a:gd name="T42" fmla="*/ 282 w 376"/>
                  <a:gd name="T43" fmla="*/ 58 h 123"/>
                  <a:gd name="T44" fmla="*/ 290 w 376"/>
                  <a:gd name="T45" fmla="*/ 60 h 123"/>
                  <a:gd name="T46" fmla="*/ 290 w 376"/>
                  <a:gd name="T47" fmla="*/ 50 h 123"/>
                  <a:gd name="T48" fmla="*/ 297 w 376"/>
                  <a:gd name="T49" fmla="*/ 56 h 123"/>
                  <a:gd name="T50" fmla="*/ 297 w 376"/>
                  <a:gd name="T51" fmla="*/ 46 h 123"/>
                  <a:gd name="T52" fmla="*/ 306 w 376"/>
                  <a:gd name="T53" fmla="*/ 34 h 123"/>
                  <a:gd name="T54" fmla="*/ 316 w 376"/>
                  <a:gd name="T55" fmla="*/ 26 h 123"/>
                  <a:gd name="T56" fmla="*/ 330 w 376"/>
                  <a:gd name="T57" fmla="*/ 12 h 123"/>
                  <a:gd name="T58" fmla="*/ 338 w 376"/>
                  <a:gd name="T59" fmla="*/ 9 h 123"/>
                  <a:gd name="T60" fmla="*/ 347 w 376"/>
                  <a:gd name="T61" fmla="*/ 21 h 123"/>
                  <a:gd name="T62" fmla="*/ 354 w 376"/>
                  <a:gd name="T63" fmla="*/ 26 h 123"/>
                  <a:gd name="T64" fmla="*/ 359 w 376"/>
                  <a:gd name="T65" fmla="*/ 29 h 123"/>
                  <a:gd name="T66" fmla="*/ 373 w 376"/>
                  <a:gd name="T67" fmla="*/ 36 h 123"/>
                  <a:gd name="T68" fmla="*/ 369 w 376"/>
                  <a:gd name="T69" fmla="*/ 44 h 123"/>
                  <a:gd name="T70" fmla="*/ 364 w 376"/>
                  <a:gd name="T71" fmla="*/ 55 h 123"/>
                  <a:gd name="T72" fmla="*/ 347 w 376"/>
                  <a:gd name="T73" fmla="*/ 56 h 123"/>
                  <a:gd name="T74" fmla="*/ 56 w 376"/>
                  <a:gd name="T75" fmla="*/ 27 h 123"/>
                  <a:gd name="T76" fmla="*/ 73 w 376"/>
                  <a:gd name="T77" fmla="*/ 63 h 123"/>
                  <a:gd name="T78" fmla="*/ 80 w 376"/>
                  <a:gd name="T79" fmla="*/ 91 h 123"/>
                  <a:gd name="T80" fmla="*/ 85 w 376"/>
                  <a:gd name="T81" fmla="*/ 113 h 123"/>
                  <a:gd name="T82" fmla="*/ 78 w 376"/>
                  <a:gd name="T83" fmla="*/ 113 h 123"/>
                  <a:gd name="T84" fmla="*/ 47 w 376"/>
                  <a:gd name="T85" fmla="*/ 97 h 123"/>
                  <a:gd name="T86" fmla="*/ 32 w 376"/>
                  <a:gd name="T87" fmla="*/ 79 h 123"/>
                  <a:gd name="T88" fmla="*/ 20 w 376"/>
                  <a:gd name="T89" fmla="*/ 60 h 123"/>
                  <a:gd name="T90" fmla="*/ 10 w 376"/>
                  <a:gd name="T91" fmla="*/ 17 h 123"/>
                  <a:gd name="T92" fmla="*/ 20 w 376"/>
                  <a:gd name="T93" fmla="*/ 16 h 123"/>
                  <a:gd name="T94" fmla="*/ 27 w 376"/>
                  <a:gd name="T95" fmla="*/ 24 h 123"/>
                  <a:gd name="T96" fmla="*/ 30 w 376"/>
                  <a:gd name="T97" fmla="*/ 31 h 123"/>
                  <a:gd name="T98" fmla="*/ 41 w 376"/>
                  <a:gd name="T99" fmla="*/ 29 h 123"/>
                  <a:gd name="T100" fmla="*/ 5 w 376"/>
                  <a:gd name="T101" fmla="*/ 19 h 123"/>
                  <a:gd name="T102" fmla="*/ 1 w 376"/>
                  <a:gd name="T103" fmla="*/ 17 h 123"/>
                  <a:gd name="T104" fmla="*/ 11 w 376"/>
                  <a:gd name="T105" fmla="*/ 36 h 123"/>
                  <a:gd name="T106" fmla="*/ 345 w 376"/>
                  <a:gd name="T107" fmla="*/ 58 h 123"/>
                  <a:gd name="T108" fmla="*/ 32 w 376"/>
                  <a:gd name="T109" fmla="*/ 82 h 123"/>
                  <a:gd name="T110" fmla="*/ 88 w 376"/>
                  <a:gd name="T111" fmla="*/ 87 h 123"/>
                  <a:gd name="T112" fmla="*/ 225 w 376"/>
                  <a:gd name="T113" fmla="*/ 9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6" h="123">
                    <a:moveTo>
                      <a:pt x="337" y="4"/>
                    </a:moveTo>
                    <a:lnTo>
                      <a:pt x="335" y="4"/>
                    </a:lnTo>
                    <a:lnTo>
                      <a:pt x="335" y="4"/>
                    </a:lnTo>
                    <a:lnTo>
                      <a:pt x="335" y="2"/>
                    </a:lnTo>
                    <a:lnTo>
                      <a:pt x="337" y="0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38" y="2"/>
                    </a:lnTo>
                    <a:lnTo>
                      <a:pt x="338" y="4"/>
                    </a:lnTo>
                    <a:lnTo>
                      <a:pt x="337" y="4"/>
                    </a:lnTo>
                    <a:lnTo>
                      <a:pt x="337" y="4"/>
                    </a:lnTo>
                    <a:close/>
                    <a:moveTo>
                      <a:pt x="343" y="60"/>
                    </a:moveTo>
                    <a:lnTo>
                      <a:pt x="343" y="60"/>
                    </a:lnTo>
                    <a:lnTo>
                      <a:pt x="342" y="60"/>
                    </a:lnTo>
                    <a:lnTo>
                      <a:pt x="338" y="58"/>
                    </a:lnTo>
                    <a:lnTo>
                      <a:pt x="335" y="56"/>
                    </a:lnTo>
                    <a:lnTo>
                      <a:pt x="330" y="56"/>
                    </a:lnTo>
                    <a:lnTo>
                      <a:pt x="328" y="56"/>
                    </a:lnTo>
                    <a:lnTo>
                      <a:pt x="326" y="56"/>
                    </a:lnTo>
                    <a:lnTo>
                      <a:pt x="325" y="56"/>
                    </a:lnTo>
                    <a:lnTo>
                      <a:pt x="325" y="56"/>
                    </a:lnTo>
                    <a:lnTo>
                      <a:pt x="325" y="56"/>
                    </a:lnTo>
                    <a:lnTo>
                      <a:pt x="321" y="58"/>
                    </a:lnTo>
                    <a:lnTo>
                      <a:pt x="321" y="58"/>
                    </a:lnTo>
                    <a:lnTo>
                      <a:pt x="320" y="56"/>
                    </a:lnTo>
                    <a:lnTo>
                      <a:pt x="318" y="56"/>
                    </a:lnTo>
                    <a:lnTo>
                      <a:pt x="316" y="56"/>
                    </a:lnTo>
                    <a:lnTo>
                      <a:pt x="314" y="58"/>
                    </a:lnTo>
                    <a:lnTo>
                      <a:pt x="313" y="56"/>
                    </a:lnTo>
                    <a:lnTo>
                      <a:pt x="311" y="56"/>
                    </a:lnTo>
                    <a:lnTo>
                      <a:pt x="311" y="56"/>
                    </a:lnTo>
                    <a:lnTo>
                      <a:pt x="309" y="58"/>
                    </a:lnTo>
                    <a:lnTo>
                      <a:pt x="308" y="60"/>
                    </a:lnTo>
                    <a:lnTo>
                      <a:pt x="308" y="62"/>
                    </a:lnTo>
                    <a:lnTo>
                      <a:pt x="306" y="63"/>
                    </a:lnTo>
                    <a:lnTo>
                      <a:pt x="306" y="65"/>
                    </a:lnTo>
                    <a:lnTo>
                      <a:pt x="306" y="68"/>
                    </a:lnTo>
                    <a:lnTo>
                      <a:pt x="306" y="70"/>
                    </a:lnTo>
                    <a:lnTo>
                      <a:pt x="306" y="73"/>
                    </a:lnTo>
                    <a:lnTo>
                      <a:pt x="306" y="73"/>
                    </a:lnTo>
                    <a:lnTo>
                      <a:pt x="304" y="75"/>
                    </a:lnTo>
                    <a:lnTo>
                      <a:pt x="304" y="77"/>
                    </a:lnTo>
                    <a:lnTo>
                      <a:pt x="304" y="79"/>
                    </a:lnTo>
                    <a:lnTo>
                      <a:pt x="304" y="79"/>
                    </a:lnTo>
                    <a:lnTo>
                      <a:pt x="304" y="80"/>
                    </a:lnTo>
                    <a:lnTo>
                      <a:pt x="304" y="82"/>
                    </a:lnTo>
                    <a:lnTo>
                      <a:pt x="302" y="82"/>
                    </a:lnTo>
                    <a:lnTo>
                      <a:pt x="301" y="82"/>
                    </a:lnTo>
                    <a:lnTo>
                      <a:pt x="299" y="82"/>
                    </a:lnTo>
                    <a:lnTo>
                      <a:pt x="299" y="84"/>
                    </a:lnTo>
                    <a:lnTo>
                      <a:pt x="297" y="85"/>
                    </a:lnTo>
                    <a:lnTo>
                      <a:pt x="297" y="85"/>
                    </a:lnTo>
                    <a:lnTo>
                      <a:pt x="297" y="87"/>
                    </a:lnTo>
                    <a:lnTo>
                      <a:pt x="297" y="87"/>
                    </a:lnTo>
                    <a:lnTo>
                      <a:pt x="296" y="87"/>
                    </a:lnTo>
                    <a:lnTo>
                      <a:pt x="296" y="89"/>
                    </a:lnTo>
                    <a:lnTo>
                      <a:pt x="296" y="89"/>
                    </a:lnTo>
                    <a:lnTo>
                      <a:pt x="297" y="91"/>
                    </a:lnTo>
                    <a:lnTo>
                      <a:pt x="299" y="91"/>
                    </a:lnTo>
                    <a:lnTo>
                      <a:pt x="299" y="92"/>
                    </a:lnTo>
                    <a:lnTo>
                      <a:pt x="297" y="92"/>
                    </a:lnTo>
                    <a:lnTo>
                      <a:pt x="297" y="94"/>
                    </a:lnTo>
                    <a:lnTo>
                      <a:pt x="294" y="96"/>
                    </a:lnTo>
                    <a:lnTo>
                      <a:pt x="292" y="97"/>
                    </a:lnTo>
                    <a:lnTo>
                      <a:pt x="290" y="97"/>
                    </a:lnTo>
                    <a:lnTo>
                      <a:pt x="290" y="97"/>
                    </a:lnTo>
                    <a:lnTo>
                      <a:pt x="290" y="99"/>
                    </a:lnTo>
                    <a:lnTo>
                      <a:pt x="290" y="101"/>
                    </a:lnTo>
                    <a:lnTo>
                      <a:pt x="292" y="101"/>
                    </a:lnTo>
                    <a:lnTo>
                      <a:pt x="292" y="102"/>
                    </a:lnTo>
                    <a:lnTo>
                      <a:pt x="290" y="102"/>
                    </a:lnTo>
                    <a:lnTo>
                      <a:pt x="290" y="104"/>
                    </a:lnTo>
                    <a:lnTo>
                      <a:pt x="290" y="104"/>
                    </a:lnTo>
                    <a:lnTo>
                      <a:pt x="289" y="104"/>
                    </a:lnTo>
                    <a:lnTo>
                      <a:pt x="289" y="106"/>
                    </a:lnTo>
                    <a:lnTo>
                      <a:pt x="289" y="108"/>
                    </a:lnTo>
                    <a:lnTo>
                      <a:pt x="287" y="109"/>
                    </a:lnTo>
                    <a:lnTo>
                      <a:pt x="287" y="111"/>
                    </a:lnTo>
                    <a:lnTo>
                      <a:pt x="285" y="111"/>
                    </a:lnTo>
                    <a:lnTo>
                      <a:pt x="285" y="113"/>
                    </a:lnTo>
                    <a:lnTo>
                      <a:pt x="284" y="111"/>
                    </a:lnTo>
                    <a:lnTo>
                      <a:pt x="280" y="111"/>
                    </a:lnTo>
                    <a:lnTo>
                      <a:pt x="278" y="113"/>
                    </a:lnTo>
                    <a:lnTo>
                      <a:pt x="275" y="113"/>
                    </a:lnTo>
                    <a:lnTo>
                      <a:pt x="273" y="113"/>
                    </a:lnTo>
                    <a:lnTo>
                      <a:pt x="272" y="113"/>
                    </a:lnTo>
                    <a:lnTo>
                      <a:pt x="272" y="114"/>
                    </a:lnTo>
                    <a:lnTo>
                      <a:pt x="270" y="116"/>
                    </a:lnTo>
                    <a:lnTo>
                      <a:pt x="268" y="116"/>
                    </a:lnTo>
                    <a:lnTo>
                      <a:pt x="266" y="114"/>
                    </a:lnTo>
                    <a:lnTo>
                      <a:pt x="265" y="114"/>
                    </a:lnTo>
                    <a:lnTo>
                      <a:pt x="263" y="114"/>
                    </a:lnTo>
                    <a:lnTo>
                      <a:pt x="260" y="113"/>
                    </a:lnTo>
                    <a:lnTo>
                      <a:pt x="258" y="113"/>
                    </a:lnTo>
                    <a:lnTo>
                      <a:pt x="256" y="113"/>
                    </a:lnTo>
                    <a:lnTo>
                      <a:pt x="256" y="113"/>
                    </a:lnTo>
                    <a:lnTo>
                      <a:pt x="256" y="111"/>
                    </a:lnTo>
                    <a:lnTo>
                      <a:pt x="256" y="111"/>
                    </a:lnTo>
                    <a:lnTo>
                      <a:pt x="254" y="109"/>
                    </a:lnTo>
                    <a:lnTo>
                      <a:pt x="246" y="109"/>
                    </a:lnTo>
                    <a:lnTo>
                      <a:pt x="244" y="111"/>
                    </a:lnTo>
                    <a:lnTo>
                      <a:pt x="242" y="111"/>
                    </a:lnTo>
                    <a:lnTo>
                      <a:pt x="241" y="113"/>
                    </a:lnTo>
                    <a:lnTo>
                      <a:pt x="241" y="114"/>
                    </a:lnTo>
                    <a:lnTo>
                      <a:pt x="239" y="116"/>
                    </a:lnTo>
                    <a:lnTo>
                      <a:pt x="239" y="118"/>
                    </a:lnTo>
                    <a:lnTo>
                      <a:pt x="236" y="118"/>
                    </a:lnTo>
                    <a:lnTo>
                      <a:pt x="234" y="121"/>
                    </a:lnTo>
                    <a:lnTo>
                      <a:pt x="232" y="121"/>
                    </a:lnTo>
                    <a:lnTo>
                      <a:pt x="231" y="121"/>
                    </a:lnTo>
                    <a:lnTo>
                      <a:pt x="229" y="119"/>
                    </a:lnTo>
                    <a:lnTo>
                      <a:pt x="229" y="121"/>
                    </a:lnTo>
                    <a:lnTo>
                      <a:pt x="227" y="121"/>
                    </a:lnTo>
                    <a:lnTo>
                      <a:pt x="224" y="119"/>
                    </a:lnTo>
                    <a:lnTo>
                      <a:pt x="220" y="119"/>
                    </a:lnTo>
                    <a:lnTo>
                      <a:pt x="219" y="119"/>
                    </a:lnTo>
                    <a:lnTo>
                      <a:pt x="217" y="121"/>
                    </a:lnTo>
                    <a:lnTo>
                      <a:pt x="210" y="123"/>
                    </a:lnTo>
                    <a:lnTo>
                      <a:pt x="208" y="123"/>
                    </a:lnTo>
                    <a:lnTo>
                      <a:pt x="208" y="123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1" y="118"/>
                    </a:lnTo>
                    <a:lnTo>
                      <a:pt x="200" y="116"/>
                    </a:lnTo>
                    <a:lnTo>
                      <a:pt x="198" y="116"/>
                    </a:lnTo>
                    <a:lnTo>
                      <a:pt x="198" y="114"/>
                    </a:lnTo>
                    <a:lnTo>
                      <a:pt x="196" y="113"/>
                    </a:lnTo>
                    <a:lnTo>
                      <a:pt x="195" y="113"/>
                    </a:lnTo>
                    <a:lnTo>
                      <a:pt x="193" y="111"/>
                    </a:lnTo>
                    <a:lnTo>
                      <a:pt x="193" y="109"/>
                    </a:lnTo>
                    <a:lnTo>
                      <a:pt x="191" y="106"/>
                    </a:lnTo>
                    <a:lnTo>
                      <a:pt x="191" y="106"/>
                    </a:lnTo>
                    <a:lnTo>
                      <a:pt x="189" y="104"/>
                    </a:lnTo>
                    <a:lnTo>
                      <a:pt x="189" y="104"/>
                    </a:lnTo>
                    <a:lnTo>
                      <a:pt x="191" y="101"/>
                    </a:lnTo>
                    <a:lnTo>
                      <a:pt x="193" y="104"/>
                    </a:lnTo>
                    <a:lnTo>
                      <a:pt x="193" y="104"/>
                    </a:lnTo>
                    <a:lnTo>
                      <a:pt x="196" y="106"/>
                    </a:lnTo>
                    <a:lnTo>
                      <a:pt x="198" y="108"/>
                    </a:lnTo>
                    <a:lnTo>
                      <a:pt x="201" y="108"/>
                    </a:lnTo>
                    <a:lnTo>
                      <a:pt x="203" y="108"/>
                    </a:lnTo>
                    <a:lnTo>
                      <a:pt x="205" y="108"/>
                    </a:lnTo>
                    <a:lnTo>
                      <a:pt x="205" y="108"/>
                    </a:lnTo>
                    <a:lnTo>
                      <a:pt x="207" y="108"/>
                    </a:lnTo>
                    <a:lnTo>
                      <a:pt x="212" y="111"/>
                    </a:lnTo>
                    <a:lnTo>
                      <a:pt x="213" y="111"/>
                    </a:lnTo>
                    <a:lnTo>
                      <a:pt x="215" y="111"/>
                    </a:lnTo>
                    <a:lnTo>
                      <a:pt x="217" y="111"/>
                    </a:lnTo>
                    <a:lnTo>
                      <a:pt x="220" y="113"/>
                    </a:lnTo>
                    <a:lnTo>
                      <a:pt x="220" y="113"/>
                    </a:lnTo>
                    <a:lnTo>
                      <a:pt x="222" y="113"/>
                    </a:lnTo>
                    <a:lnTo>
                      <a:pt x="220" y="113"/>
                    </a:lnTo>
                    <a:lnTo>
                      <a:pt x="219" y="111"/>
                    </a:lnTo>
                    <a:lnTo>
                      <a:pt x="219" y="109"/>
                    </a:lnTo>
                    <a:lnTo>
                      <a:pt x="219" y="109"/>
                    </a:lnTo>
                    <a:lnTo>
                      <a:pt x="220" y="108"/>
                    </a:lnTo>
                    <a:lnTo>
                      <a:pt x="220" y="106"/>
                    </a:lnTo>
                    <a:lnTo>
                      <a:pt x="222" y="104"/>
                    </a:lnTo>
                    <a:lnTo>
                      <a:pt x="222" y="102"/>
                    </a:lnTo>
                    <a:lnTo>
                      <a:pt x="222" y="101"/>
                    </a:lnTo>
                    <a:lnTo>
                      <a:pt x="224" y="99"/>
                    </a:lnTo>
                    <a:lnTo>
                      <a:pt x="222" y="97"/>
                    </a:lnTo>
                    <a:lnTo>
                      <a:pt x="222" y="96"/>
                    </a:lnTo>
                    <a:lnTo>
                      <a:pt x="222" y="94"/>
                    </a:lnTo>
                    <a:lnTo>
                      <a:pt x="222" y="94"/>
                    </a:lnTo>
                    <a:lnTo>
                      <a:pt x="224" y="94"/>
                    </a:lnTo>
                    <a:lnTo>
                      <a:pt x="225" y="94"/>
                    </a:lnTo>
                    <a:lnTo>
                      <a:pt x="225" y="94"/>
                    </a:lnTo>
                    <a:lnTo>
                      <a:pt x="227" y="94"/>
                    </a:lnTo>
                    <a:lnTo>
                      <a:pt x="227" y="94"/>
                    </a:lnTo>
                    <a:lnTo>
                      <a:pt x="227" y="92"/>
                    </a:lnTo>
                    <a:lnTo>
                      <a:pt x="227" y="89"/>
                    </a:lnTo>
                    <a:lnTo>
                      <a:pt x="227" y="87"/>
                    </a:lnTo>
                    <a:lnTo>
                      <a:pt x="231" y="85"/>
                    </a:lnTo>
                    <a:lnTo>
                      <a:pt x="232" y="85"/>
                    </a:lnTo>
                    <a:lnTo>
                      <a:pt x="239" y="84"/>
                    </a:lnTo>
                    <a:lnTo>
                      <a:pt x="251" y="82"/>
                    </a:lnTo>
                    <a:lnTo>
                      <a:pt x="254" y="80"/>
                    </a:lnTo>
                    <a:lnTo>
                      <a:pt x="256" y="80"/>
                    </a:lnTo>
                    <a:lnTo>
                      <a:pt x="258" y="79"/>
                    </a:lnTo>
                    <a:lnTo>
                      <a:pt x="260" y="77"/>
                    </a:lnTo>
                    <a:lnTo>
                      <a:pt x="263" y="72"/>
                    </a:lnTo>
                    <a:lnTo>
                      <a:pt x="265" y="68"/>
                    </a:lnTo>
                    <a:lnTo>
                      <a:pt x="270" y="63"/>
                    </a:lnTo>
                    <a:lnTo>
                      <a:pt x="273" y="58"/>
                    </a:lnTo>
                    <a:lnTo>
                      <a:pt x="275" y="58"/>
                    </a:lnTo>
                    <a:lnTo>
                      <a:pt x="275" y="56"/>
                    </a:lnTo>
                    <a:lnTo>
                      <a:pt x="275" y="55"/>
                    </a:lnTo>
                    <a:lnTo>
                      <a:pt x="275" y="53"/>
                    </a:lnTo>
                    <a:lnTo>
                      <a:pt x="275" y="53"/>
                    </a:lnTo>
                    <a:lnTo>
                      <a:pt x="277" y="53"/>
                    </a:lnTo>
                    <a:lnTo>
                      <a:pt x="277" y="53"/>
                    </a:lnTo>
                    <a:lnTo>
                      <a:pt x="277" y="53"/>
                    </a:lnTo>
                    <a:lnTo>
                      <a:pt x="278" y="53"/>
                    </a:lnTo>
                    <a:lnTo>
                      <a:pt x="280" y="55"/>
                    </a:lnTo>
                    <a:lnTo>
                      <a:pt x="280" y="56"/>
                    </a:lnTo>
                    <a:lnTo>
                      <a:pt x="282" y="56"/>
                    </a:lnTo>
                    <a:lnTo>
                      <a:pt x="282" y="58"/>
                    </a:lnTo>
                    <a:lnTo>
                      <a:pt x="282" y="58"/>
                    </a:lnTo>
                    <a:lnTo>
                      <a:pt x="284" y="58"/>
                    </a:lnTo>
                    <a:lnTo>
                      <a:pt x="284" y="60"/>
                    </a:lnTo>
                    <a:lnTo>
                      <a:pt x="285" y="62"/>
                    </a:lnTo>
                    <a:lnTo>
                      <a:pt x="287" y="63"/>
                    </a:lnTo>
                    <a:lnTo>
                      <a:pt x="287" y="63"/>
                    </a:lnTo>
                    <a:lnTo>
                      <a:pt x="289" y="63"/>
                    </a:lnTo>
                    <a:lnTo>
                      <a:pt x="289" y="62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56"/>
                    </a:lnTo>
                    <a:lnTo>
                      <a:pt x="292" y="56"/>
                    </a:lnTo>
                    <a:lnTo>
                      <a:pt x="292" y="55"/>
                    </a:lnTo>
                    <a:lnTo>
                      <a:pt x="290" y="55"/>
                    </a:lnTo>
                    <a:lnTo>
                      <a:pt x="290" y="53"/>
                    </a:lnTo>
                    <a:lnTo>
                      <a:pt x="290" y="51"/>
                    </a:lnTo>
                    <a:lnTo>
                      <a:pt x="290" y="50"/>
                    </a:lnTo>
                    <a:lnTo>
                      <a:pt x="290" y="50"/>
                    </a:lnTo>
                    <a:lnTo>
                      <a:pt x="292" y="48"/>
                    </a:lnTo>
                    <a:lnTo>
                      <a:pt x="294" y="48"/>
                    </a:lnTo>
                    <a:lnTo>
                      <a:pt x="296" y="46"/>
                    </a:lnTo>
                    <a:lnTo>
                      <a:pt x="296" y="48"/>
                    </a:lnTo>
                    <a:lnTo>
                      <a:pt x="296" y="50"/>
                    </a:lnTo>
                    <a:lnTo>
                      <a:pt x="296" y="53"/>
                    </a:lnTo>
                    <a:lnTo>
                      <a:pt x="297" y="56"/>
                    </a:lnTo>
                    <a:lnTo>
                      <a:pt x="297" y="56"/>
                    </a:lnTo>
                    <a:lnTo>
                      <a:pt x="299" y="56"/>
                    </a:lnTo>
                    <a:lnTo>
                      <a:pt x="301" y="56"/>
                    </a:lnTo>
                    <a:lnTo>
                      <a:pt x="301" y="56"/>
                    </a:lnTo>
                    <a:lnTo>
                      <a:pt x="301" y="56"/>
                    </a:lnTo>
                    <a:lnTo>
                      <a:pt x="301" y="55"/>
                    </a:lnTo>
                    <a:lnTo>
                      <a:pt x="301" y="51"/>
                    </a:lnTo>
                    <a:lnTo>
                      <a:pt x="299" y="50"/>
                    </a:lnTo>
                    <a:lnTo>
                      <a:pt x="297" y="48"/>
                    </a:lnTo>
                    <a:lnTo>
                      <a:pt x="297" y="46"/>
                    </a:lnTo>
                    <a:lnTo>
                      <a:pt x="302" y="46"/>
                    </a:lnTo>
                    <a:lnTo>
                      <a:pt x="302" y="44"/>
                    </a:lnTo>
                    <a:lnTo>
                      <a:pt x="304" y="43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4" y="39"/>
                    </a:lnTo>
                    <a:lnTo>
                      <a:pt x="302" y="38"/>
                    </a:lnTo>
                    <a:lnTo>
                      <a:pt x="302" y="36"/>
                    </a:lnTo>
                    <a:lnTo>
                      <a:pt x="306" y="34"/>
                    </a:lnTo>
                    <a:lnTo>
                      <a:pt x="306" y="33"/>
                    </a:lnTo>
                    <a:lnTo>
                      <a:pt x="308" y="34"/>
                    </a:lnTo>
                    <a:lnTo>
                      <a:pt x="308" y="34"/>
                    </a:lnTo>
                    <a:lnTo>
                      <a:pt x="309" y="34"/>
                    </a:lnTo>
                    <a:lnTo>
                      <a:pt x="311" y="34"/>
                    </a:lnTo>
                    <a:lnTo>
                      <a:pt x="311" y="33"/>
                    </a:lnTo>
                    <a:lnTo>
                      <a:pt x="313" y="31"/>
                    </a:lnTo>
                    <a:lnTo>
                      <a:pt x="314" y="27"/>
                    </a:lnTo>
                    <a:lnTo>
                      <a:pt x="316" y="26"/>
                    </a:lnTo>
                    <a:lnTo>
                      <a:pt x="316" y="22"/>
                    </a:lnTo>
                    <a:lnTo>
                      <a:pt x="323" y="16"/>
                    </a:lnTo>
                    <a:lnTo>
                      <a:pt x="325" y="14"/>
                    </a:lnTo>
                    <a:lnTo>
                      <a:pt x="328" y="7"/>
                    </a:lnTo>
                    <a:lnTo>
                      <a:pt x="328" y="7"/>
                    </a:lnTo>
                    <a:lnTo>
                      <a:pt x="330" y="7"/>
                    </a:lnTo>
                    <a:lnTo>
                      <a:pt x="330" y="10"/>
                    </a:lnTo>
                    <a:lnTo>
                      <a:pt x="330" y="10"/>
                    </a:lnTo>
                    <a:lnTo>
                      <a:pt x="330" y="12"/>
                    </a:lnTo>
                    <a:lnTo>
                      <a:pt x="330" y="14"/>
                    </a:lnTo>
                    <a:lnTo>
                      <a:pt x="330" y="14"/>
                    </a:lnTo>
                    <a:lnTo>
                      <a:pt x="331" y="12"/>
                    </a:lnTo>
                    <a:lnTo>
                      <a:pt x="333" y="10"/>
                    </a:lnTo>
                    <a:lnTo>
                      <a:pt x="335" y="9"/>
                    </a:lnTo>
                    <a:lnTo>
                      <a:pt x="335" y="7"/>
                    </a:lnTo>
                    <a:lnTo>
                      <a:pt x="338" y="7"/>
                    </a:lnTo>
                    <a:lnTo>
                      <a:pt x="338" y="9"/>
                    </a:lnTo>
                    <a:lnTo>
                      <a:pt x="338" y="9"/>
                    </a:lnTo>
                    <a:lnTo>
                      <a:pt x="338" y="10"/>
                    </a:lnTo>
                    <a:lnTo>
                      <a:pt x="338" y="12"/>
                    </a:lnTo>
                    <a:lnTo>
                      <a:pt x="340" y="14"/>
                    </a:lnTo>
                    <a:lnTo>
                      <a:pt x="343" y="14"/>
                    </a:lnTo>
                    <a:lnTo>
                      <a:pt x="345" y="16"/>
                    </a:lnTo>
                    <a:lnTo>
                      <a:pt x="345" y="17"/>
                    </a:lnTo>
                    <a:lnTo>
                      <a:pt x="347" y="17"/>
                    </a:lnTo>
                    <a:lnTo>
                      <a:pt x="347" y="19"/>
                    </a:lnTo>
                    <a:lnTo>
                      <a:pt x="347" y="21"/>
                    </a:lnTo>
                    <a:lnTo>
                      <a:pt x="345" y="22"/>
                    </a:lnTo>
                    <a:lnTo>
                      <a:pt x="345" y="24"/>
                    </a:lnTo>
                    <a:lnTo>
                      <a:pt x="345" y="26"/>
                    </a:lnTo>
                    <a:lnTo>
                      <a:pt x="345" y="27"/>
                    </a:lnTo>
                    <a:lnTo>
                      <a:pt x="343" y="27"/>
                    </a:lnTo>
                    <a:lnTo>
                      <a:pt x="349" y="27"/>
                    </a:lnTo>
                    <a:lnTo>
                      <a:pt x="350" y="26"/>
                    </a:lnTo>
                    <a:lnTo>
                      <a:pt x="352" y="24"/>
                    </a:lnTo>
                    <a:lnTo>
                      <a:pt x="354" y="26"/>
                    </a:lnTo>
                    <a:lnTo>
                      <a:pt x="355" y="27"/>
                    </a:lnTo>
                    <a:lnTo>
                      <a:pt x="354" y="29"/>
                    </a:lnTo>
                    <a:lnTo>
                      <a:pt x="350" y="29"/>
                    </a:lnTo>
                    <a:lnTo>
                      <a:pt x="350" y="29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5" y="31"/>
                    </a:lnTo>
                    <a:lnTo>
                      <a:pt x="357" y="29"/>
                    </a:lnTo>
                    <a:lnTo>
                      <a:pt x="359" y="29"/>
                    </a:lnTo>
                    <a:lnTo>
                      <a:pt x="359" y="29"/>
                    </a:lnTo>
                    <a:lnTo>
                      <a:pt x="361" y="29"/>
                    </a:lnTo>
                    <a:lnTo>
                      <a:pt x="362" y="31"/>
                    </a:lnTo>
                    <a:lnTo>
                      <a:pt x="364" y="31"/>
                    </a:lnTo>
                    <a:lnTo>
                      <a:pt x="364" y="33"/>
                    </a:lnTo>
                    <a:lnTo>
                      <a:pt x="366" y="34"/>
                    </a:lnTo>
                    <a:lnTo>
                      <a:pt x="371" y="36"/>
                    </a:lnTo>
                    <a:lnTo>
                      <a:pt x="371" y="36"/>
                    </a:lnTo>
                    <a:lnTo>
                      <a:pt x="373" y="36"/>
                    </a:lnTo>
                    <a:lnTo>
                      <a:pt x="374" y="36"/>
                    </a:lnTo>
                    <a:lnTo>
                      <a:pt x="376" y="36"/>
                    </a:lnTo>
                    <a:lnTo>
                      <a:pt x="376" y="38"/>
                    </a:lnTo>
                    <a:lnTo>
                      <a:pt x="376" y="39"/>
                    </a:lnTo>
                    <a:lnTo>
                      <a:pt x="376" y="39"/>
                    </a:lnTo>
                    <a:lnTo>
                      <a:pt x="376" y="41"/>
                    </a:lnTo>
                    <a:lnTo>
                      <a:pt x="376" y="41"/>
                    </a:lnTo>
                    <a:lnTo>
                      <a:pt x="374" y="43"/>
                    </a:lnTo>
                    <a:lnTo>
                      <a:pt x="369" y="44"/>
                    </a:lnTo>
                    <a:lnTo>
                      <a:pt x="366" y="44"/>
                    </a:lnTo>
                    <a:lnTo>
                      <a:pt x="362" y="44"/>
                    </a:lnTo>
                    <a:lnTo>
                      <a:pt x="361" y="44"/>
                    </a:lnTo>
                    <a:lnTo>
                      <a:pt x="359" y="44"/>
                    </a:lnTo>
                    <a:lnTo>
                      <a:pt x="357" y="44"/>
                    </a:lnTo>
                    <a:lnTo>
                      <a:pt x="355" y="48"/>
                    </a:lnTo>
                    <a:lnTo>
                      <a:pt x="359" y="51"/>
                    </a:lnTo>
                    <a:lnTo>
                      <a:pt x="364" y="55"/>
                    </a:lnTo>
                    <a:lnTo>
                      <a:pt x="364" y="55"/>
                    </a:lnTo>
                    <a:lnTo>
                      <a:pt x="364" y="56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59" y="56"/>
                    </a:lnTo>
                    <a:lnTo>
                      <a:pt x="357" y="58"/>
                    </a:lnTo>
                    <a:lnTo>
                      <a:pt x="355" y="58"/>
                    </a:lnTo>
                    <a:lnTo>
                      <a:pt x="352" y="58"/>
                    </a:lnTo>
                    <a:lnTo>
                      <a:pt x="350" y="58"/>
                    </a:lnTo>
                    <a:lnTo>
                      <a:pt x="347" y="56"/>
                    </a:lnTo>
                    <a:lnTo>
                      <a:pt x="347" y="56"/>
                    </a:lnTo>
                    <a:lnTo>
                      <a:pt x="345" y="58"/>
                    </a:lnTo>
                    <a:lnTo>
                      <a:pt x="345" y="60"/>
                    </a:lnTo>
                    <a:lnTo>
                      <a:pt x="343" y="60"/>
                    </a:lnTo>
                    <a:lnTo>
                      <a:pt x="343" y="60"/>
                    </a:lnTo>
                    <a:close/>
                    <a:moveTo>
                      <a:pt x="47" y="21"/>
                    </a:moveTo>
                    <a:lnTo>
                      <a:pt x="51" y="22"/>
                    </a:lnTo>
                    <a:lnTo>
                      <a:pt x="51" y="22"/>
                    </a:lnTo>
                    <a:lnTo>
                      <a:pt x="56" y="27"/>
                    </a:lnTo>
                    <a:lnTo>
                      <a:pt x="59" y="33"/>
                    </a:lnTo>
                    <a:lnTo>
                      <a:pt x="63" y="34"/>
                    </a:lnTo>
                    <a:lnTo>
                      <a:pt x="65" y="34"/>
                    </a:lnTo>
                    <a:lnTo>
                      <a:pt x="66" y="36"/>
                    </a:lnTo>
                    <a:lnTo>
                      <a:pt x="68" y="39"/>
                    </a:lnTo>
                    <a:lnTo>
                      <a:pt x="73" y="48"/>
                    </a:lnTo>
                    <a:lnTo>
                      <a:pt x="73" y="51"/>
                    </a:lnTo>
                    <a:lnTo>
                      <a:pt x="73" y="56"/>
                    </a:lnTo>
                    <a:lnTo>
                      <a:pt x="73" y="63"/>
                    </a:lnTo>
                    <a:lnTo>
                      <a:pt x="71" y="68"/>
                    </a:lnTo>
                    <a:lnTo>
                      <a:pt x="71" y="70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3" y="77"/>
                    </a:lnTo>
                    <a:lnTo>
                      <a:pt x="73" y="84"/>
                    </a:lnTo>
                    <a:lnTo>
                      <a:pt x="73" y="85"/>
                    </a:lnTo>
                    <a:lnTo>
                      <a:pt x="75" y="87"/>
                    </a:lnTo>
                    <a:lnTo>
                      <a:pt x="80" y="91"/>
                    </a:lnTo>
                    <a:lnTo>
                      <a:pt x="80" y="92"/>
                    </a:lnTo>
                    <a:lnTo>
                      <a:pt x="83" y="97"/>
                    </a:lnTo>
                    <a:lnTo>
                      <a:pt x="88" y="108"/>
                    </a:lnTo>
                    <a:lnTo>
                      <a:pt x="88" y="111"/>
                    </a:lnTo>
                    <a:lnTo>
                      <a:pt x="88" y="113"/>
                    </a:lnTo>
                    <a:lnTo>
                      <a:pt x="88" y="113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5" y="113"/>
                    </a:lnTo>
                    <a:lnTo>
                      <a:pt x="85" y="111"/>
                    </a:lnTo>
                    <a:lnTo>
                      <a:pt x="85" y="111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11"/>
                    </a:lnTo>
                    <a:lnTo>
                      <a:pt x="83" y="113"/>
                    </a:lnTo>
                    <a:lnTo>
                      <a:pt x="82" y="113"/>
                    </a:lnTo>
                    <a:lnTo>
                      <a:pt x="80" y="111"/>
                    </a:lnTo>
                    <a:lnTo>
                      <a:pt x="78" y="113"/>
                    </a:lnTo>
                    <a:lnTo>
                      <a:pt x="75" y="114"/>
                    </a:lnTo>
                    <a:lnTo>
                      <a:pt x="73" y="114"/>
                    </a:lnTo>
                    <a:lnTo>
                      <a:pt x="73" y="113"/>
                    </a:lnTo>
                    <a:lnTo>
                      <a:pt x="71" y="111"/>
                    </a:lnTo>
                    <a:lnTo>
                      <a:pt x="71" y="111"/>
                    </a:lnTo>
                    <a:lnTo>
                      <a:pt x="63" y="106"/>
                    </a:lnTo>
                    <a:lnTo>
                      <a:pt x="59" y="104"/>
                    </a:lnTo>
                    <a:lnTo>
                      <a:pt x="56" y="101"/>
                    </a:lnTo>
                    <a:lnTo>
                      <a:pt x="47" y="97"/>
                    </a:lnTo>
                    <a:lnTo>
                      <a:pt x="42" y="94"/>
                    </a:lnTo>
                    <a:lnTo>
                      <a:pt x="41" y="91"/>
                    </a:lnTo>
                    <a:lnTo>
                      <a:pt x="35" y="89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2" y="79"/>
                    </a:lnTo>
                    <a:lnTo>
                      <a:pt x="29" y="73"/>
                    </a:lnTo>
                    <a:lnTo>
                      <a:pt x="27" y="70"/>
                    </a:lnTo>
                    <a:lnTo>
                      <a:pt x="23" y="68"/>
                    </a:lnTo>
                    <a:lnTo>
                      <a:pt x="22" y="67"/>
                    </a:lnTo>
                    <a:lnTo>
                      <a:pt x="20" y="65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0" y="60"/>
                    </a:lnTo>
                    <a:lnTo>
                      <a:pt x="18" y="56"/>
                    </a:lnTo>
                    <a:lnTo>
                      <a:pt x="18" y="51"/>
                    </a:lnTo>
                    <a:lnTo>
                      <a:pt x="15" y="44"/>
                    </a:lnTo>
                    <a:lnTo>
                      <a:pt x="13" y="33"/>
                    </a:lnTo>
                    <a:lnTo>
                      <a:pt x="13" y="29"/>
                    </a:lnTo>
                    <a:lnTo>
                      <a:pt x="13" y="26"/>
                    </a:lnTo>
                    <a:lnTo>
                      <a:pt x="11" y="22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3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6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4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2" y="2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7" y="21"/>
                    </a:lnTo>
                    <a:lnTo>
                      <a:pt x="47" y="21"/>
                    </a:lnTo>
                    <a:close/>
                    <a:moveTo>
                      <a:pt x="3" y="17"/>
                    </a:move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close/>
                    <a:moveTo>
                      <a:pt x="11" y="39"/>
                    </a:moveTo>
                    <a:lnTo>
                      <a:pt x="11" y="39"/>
                    </a:lnTo>
                    <a:lnTo>
                      <a:pt x="10" y="39"/>
                    </a:lnTo>
                    <a:lnTo>
                      <a:pt x="10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9"/>
                    </a:lnTo>
                    <a:lnTo>
                      <a:pt x="11" y="39"/>
                    </a:lnTo>
                    <a:close/>
                    <a:moveTo>
                      <a:pt x="350" y="60"/>
                    </a:moveTo>
                    <a:lnTo>
                      <a:pt x="347" y="60"/>
                    </a:lnTo>
                    <a:lnTo>
                      <a:pt x="345" y="60"/>
                    </a:lnTo>
                    <a:lnTo>
                      <a:pt x="345" y="60"/>
                    </a:lnTo>
                    <a:lnTo>
                      <a:pt x="345" y="58"/>
                    </a:lnTo>
                    <a:lnTo>
                      <a:pt x="347" y="58"/>
                    </a:lnTo>
                    <a:lnTo>
                      <a:pt x="349" y="58"/>
                    </a:lnTo>
                    <a:lnTo>
                      <a:pt x="350" y="60"/>
                    </a:lnTo>
                    <a:close/>
                    <a:moveTo>
                      <a:pt x="32" y="82"/>
                    </a:moveTo>
                    <a:lnTo>
                      <a:pt x="30" y="84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close/>
                    <a:moveTo>
                      <a:pt x="88" y="87"/>
                    </a:moveTo>
                    <a:lnTo>
                      <a:pt x="87" y="87"/>
                    </a:lnTo>
                    <a:lnTo>
                      <a:pt x="87" y="87"/>
                    </a:lnTo>
                    <a:lnTo>
                      <a:pt x="87" y="87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8" y="87"/>
                    </a:lnTo>
                    <a:lnTo>
                      <a:pt x="88" y="87"/>
                    </a:lnTo>
                    <a:lnTo>
                      <a:pt x="88" y="87"/>
                    </a:lnTo>
                    <a:close/>
                    <a:moveTo>
                      <a:pt x="225" y="94"/>
                    </a:moveTo>
                    <a:lnTo>
                      <a:pt x="225" y="94"/>
                    </a:lnTo>
                    <a:lnTo>
                      <a:pt x="224" y="94"/>
                    </a:lnTo>
                    <a:lnTo>
                      <a:pt x="224" y="87"/>
                    </a:lnTo>
                    <a:lnTo>
                      <a:pt x="224" y="87"/>
                    </a:lnTo>
                    <a:lnTo>
                      <a:pt x="225" y="87"/>
                    </a:lnTo>
                    <a:lnTo>
                      <a:pt x="225" y="89"/>
                    </a:lnTo>
                    <a:lnTo>
                      <a:pt x="225" y="91"/>
                    </a:lnTo>
                    <a:lnTo>
                      <a:pt x="225" y="92"/>
                    </a:lnTo>
                    <a:lnTo>
                      <a:pt x="225" y="94"/>
                    </a:lnTo>
                    <a:lnTo>
                      <a:pt x="225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65"/>
              <p:cNvSpPr>
                <a:spLocks noEditPoints="1"/>
              </p:cNvSpPr>
              <p:nvPr/>
            </p:nvSpPr>
            <p:spPr bwMode="auto">
              <a:xfrm>
                <a:off x="4216" y="3248"/>
                <a:ext cx="204" cy="331"/>
              </a:xfrm>
              <a:custGeom>
                <a:avLst/>
                <a:gdLst>
                  <a:gd name="T0" fmla="*/ 36 w 204"/>
                  <a:gd name="T1" fmla="*/ 324 h 331"/>
                  <a:gd name="T2" fmla="*/ 33 w 204"/>
                  <a:gd name="T3" fmla="*/ 312 h 331"/>
                  <a:gd name="T4" fmla="*/ 35 w 204"/>
                  <a:gd name="T5" fmla="*/ 285 h 331"/>
                  <a:gd name="T6" fmla="*/ 28 w 204"/>
                  <a:gd name="T7" fmla="*/ 266 h 331"/>
                  <a:gd name="T8" fmla="*/ 21 w 204"/>
                  <a:gd name="T9" fmla="*/ 242 h 331"/>
                  <a:gd name="T10" fmla="*/ 35 w 204"/>
                  <a:gd name="T11" fmla="*/ 224 h 331"/>
                  <a:gd name="T12" fmla="*/ 43 w 204"/>
                  <a:gd name="T13" fmla="*/ 203 h 331"/>
                  <a:gd name="T14" fmla="*/ 54 w 204"/>
                  <a:gd name="T15" fmla="*/ 186 h 331"/>
                  <a:gd name="T16" fmla="*/ 50 w 204"/>
                  <a:gd name="T17" fmla="*/ 169 h 331"/>
                  <a:gd name="T18" fmla="*/ 52 w 204"/>
                  <a:gd name="T19" fmla="*/ 162 h 331"/>
                  <a:gd name="T20" fmla="*/ 54 w 204"/>
                  <a:gd name="T21" fmla="*/ 144 h 331"/>
                  <a:gd name="T22" fmla="*/ 50 w 204"/>
                  <a:gd name="T23" fmla="*/ 123 h 331"/>
                  <a:gd name="T24" fmla="*/ 23 w 204"/>
                  <a:gd name="T25" fmla="*/ 111 h 331"/>
                  <a:gd name="T26" fmla="*/ 4 w 204"/>
                  <a:gd name="T27" fmla="*/ 99 h 331"/>
                  <a:gd name="T28" fmla="*/ 6 w 204"/>
                  <a:gd name="T29" fmla="*/ 87 h 331"/>
                  <a:gd name="T30" fmla="*/ 35 w 204"/>
                  <a:gd name="T31" fmla="*/ 77 h 331"/>
                  <a:gd name="T32" fmla="*/ 59 w 204"/>
                  <a:gd name="T33" fmla="*/ 70 h 331"/>
                  <a:gd name="T34" fmla="*/ 74 w 204"/>
                  <a:gd name="T35" fmla="*/ 79 h 331"/>
                  <a:gd name="T36" fmla="*/ 84 w 204"/>
                  <a:gd name="T37" fmla="*/ 89 h 331"/>
                  <a:gd name="T38" fmla="*/ 77 w 204"/>
                  <a:gd name="T39" fmla="*/ 106 h 331"/>
                  <a:gd name="T40" fmla="*/ 83 w 204"/>
                  <a:gd name="T41" fmla="*/ 115 h 331"/>
                  <a:gd name="T42" fmla="*/ 93 w 204"/>
                  <a:gd name="T43" fmla="*/ 128 h 331"/>
                  <a:gd name="T44" fmla="*/ 96 w 204"/>
                  <a:gd name="T45" fmla="*/ 121 h 331"/>
                  <a:gd name="T46" fmla="*/ 103 w 204"/>
                  <a:gd name="T47" fmla="*/ 111 h 331"/>
                  <a:gd name="T48" fmla="*/ 110 w 204"/>
                  <a:gd name="T49" fmla="*/ 87 h 331"/>
                  <a:gd name="T50" fmla="*/ 89 w 204"/>
                  <a:gd name="T51" fmla="*/ 60 h 331"/>
                  <a:gd name="T52" fmla="*/ 83 w 204"/>
                  <a:gd name="T53" fmla="*/ 43 h 331"/>
                  <a:gd name="T54" fmla="*/ 84 w 204"/>
                  <a:gd name="T55" fmla="*/ 28 h 331"/>
                  <a:gd name="T56" fmla="*/ 101 w 204"/>
                  <a:gd name="T57" fmla="*/ 23 h 331"/>
                  <a:gd name="T58" fmla="*/ 115 w 204"/>
                  <a:gd name="T59" fmla="*/ 23 h 331"/>
                  <a:gd name="T60" fmla="*/ 132 w 204"/>
                  <a:gd name="T61" fmla="*/ 23 h 331"/>
                  <a:gd name="T62" fmla="*/ 148 w 204"/>
                  <a:gd name="T63" fmla="*/ 17 h 331"/>
                  <a:gd name="T64" fmla="*/ 168 w 204"/>
                  <a:gd name="T65" fmla="*/ 14 h 331"/>
                  <a:gd name="T66" fmla="*/ 192 w 204"/>
                  <a:gd name="T67" fmla="*/ 6 h 331"/>
                  <a:gd name="T68" fmla="*/ 197 w 204"/>
                  <a:gd name="T69" fmla="*/ 9 h 331"/>
                  <a:gd name="T70" fmla="*/ 197 w 204"/>
                  <a:gd name="T71" fmla="*/ 24 h 331"/>
                  <a:gd name="T72" fmla="*/ 199 w 204"/>
                  <a:gd name="T73" fmla="*/ 41 h 331"/>
                  <a:gd name="T74" fmla="*/ 199 w 204"/>
                  <a:gd name="T75" fmla="*/ 52 h 331"/>
                  <a:gd name="T76" fmla="*/ 199 w 204"/>
                  <a:gd name="T77" fmla="*/ 67 h 331"/>
                  <a:gd name="T78" fmla="*/ 201 w 204"/>
                  <a:gd name="T79" fmla="*/ 81 h 331"/>
                  <a:gd name="T80" fmla="*/ 204 w 204"/>
                  <a:gd name="T81" fmla="*/ 86 h 331"/>
                  <a:gd name="T82" fmla="*/ 201 w 204"/>
                  <a:gd name="T83" fmla="*/ 94 h 331"/>
                  <a:gd name="T84" fmla="*/ 185 w 204"/>
                  <a:gd name="T85" fmla="*/ 115 h 331"/>
                  <a:gd name="T86" fmla="*/ 168 w 204"/>
                  <a:gd name="T87" fmla="*/ 128 h 331"/>
                  <a:gd name="T88" fmla="*/ 151 w 204"/>
                  <a:gd name="T89" fmla="*/ 133 h 331"/>
                  <a:gd name="T90" fmla="*/ 129 w 204"/>
                  <a:gd name="T91" fmla="*/ 150 h 331"/>
                  <a:gd name="T92" fmla="*/ 117 w 204"/>
                  <a:gd name="T93" fmla="*/ 162 h 331"/>
                  <a:gd name="T94" fmla="*/ 91 w 204"/>
                  <a:gd name="T95" fmla="*/ 184 h 331"/>
                  <a:gd name="T96" fmla="*/ 88 w 204"/>
                  <a:gd name="T97" fmla="*/ 191 h 331"/>
                  <a:gd name="T98" fmla="*/ 98 w 204"/>
                  <a:gd name="T99" fmla="*/ 222 h 331"/>
                  <a:gd name="T100" fmla="*/ 100 w 204"/>
                  <a:gd name="T101" fmla="*/ 234 h 331"/>
                  <a:gd name="T102" fmla="*/ 101 w 204"/>
                  <a:gd name="T103" fmla="*/ 246 h 331"/>
                  <a:gd name="T104" fmla="*/ 101 w 204"/>
                  <a:gd name="T105" fmla="*/ 266 h 331"/>
                  <a:gd name="T106" fmla="*/ 69 w 204"/>
                  <a:gd name="T107" fmla="*/ 294 h 331"/>
                  <a:gd name="T108" fmla="*/ 47 w 204"/>
                  <a:gd name="T109" fmla="*/ 314 h 331"/>
                  <a:gd name="T110" fmla="*/ 52 w 204"/>
                  <a:gd name="T111" fmla="*/ 317 h 331"/>
                  <a:gd name="T112" fmla="*/ 88 w 204"/>
                  <a:gd name="T113" fmla="*/ 31 h 331"/>
                  <a:gd name="T114" fmla="*/ 84 w 204"/>
                  <a:gd name="T115" fmla="*/ 31 h 331"/>
                  <a:gd name="T116" fmla="*/ 84 w 204"/>
                  <a:gd name="T117" fmla="*/ 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" h="331">
                    <a:moveTo>
                      <a:pt x="52" y="331"/>
                    </a:moveTo>
                    <a:lnTo>
                      <a:pt x="50" y="331"/>
                    </a:lnTo>
                    <a:lnTo>
                      <a:pt x="45" y="331"/>
                    </a:lnTo>
                    <a:lnTo>
                      <a:pt x="43" y="331"/>
                    </a:lnTo>
                    <a:lnTo>
                      <a:pt x="42" y="331"/>
                    </a:lnTo>
                    <a:lnTo>
                      <a:pt x="38" y="331"/>
                    </a:lnTo>
                    <a:lnTo>
                      <a:pt x="36" y="331"/>
                    </a:lnTo>
                    <a:lnTo>
                      <a:pt x="36" y="324"/>
                    </a:lnTo>
                    <a:lnTo>
                      <a:pt x="36" y="323"/>
                    </a:lnTo>
                    <a:lnTo>
                      <a:pt x="35" y="321"/>
                    </a:lnTo>
                    <a:lnTo>
                      <a:pt x="35" y="319"/>
                    </a:lnTo>
                    <a:lnTo>
                      <a:pt x="35" y="317"/>
                    </a:lnTo>
                    <a:lnTo>
                      <a:pt x="36" y="316"/>
                    </a:lnTo>
                    <a:lnTo>
                      <a:pt x="35" y="314"/>
                    </a:lnTo>
                    <a:lnTo>
                      <a:pt x="33" y="312"/>
                    </a:lnTo>
                    <a:lnTo>
                      <a:pt x="33" y="312"/>
                    </a:lnTo>
                    <a:lnTo>
                      <a:pt x="33" y="311"/>
                    </a:lnTo>
                    <a:lnTo>
                      <a:pt x="33" y="309"/>
                    </a:lnTo>
                    <a:lnTo>
                      <a:pt x="35" y="306"/>
                    </a:lnTo>
                    <a:lnTo>
                      <a:pt x="35" y="299"/>
                    </a:lnTo>
                    <a:lnTo>
                      <a:pt x="35" y="297"/>
                    </a:lnTo>
                    <a:lnTo>
                      <a:pt x="35" y="294"/>
                    </a:lnTo>
                    <a:lnTo>
                      <a:pt x="35" y="288"/>
                    </a:lnTo>
                    <a:lnTo>
                      <a:pt x="35" y="285"/>
                    </a:lnTo>
                    <a:lnTo>
                      <a:pt x="35" y="280"/>
                    </a:lnTo>
                    <a:lnTo>
                      <a:pt x="33" y="278"/>
                    </a:lnTo>
                    <a:lnTo>
                      <a:pt x="33" y="278"/>
                    </a:lnTo>
                    <a:lnTo>
                      <a:pt x="33" y="277"/>
                    </a:lnTo>
                    <a:lnTo>
                      <a:pt x="31" y="271"/>
                    </a:lnTo>
                    <a:lnTo>
                      <a:pt x="31" y="268"/>
                    </a:lnTo>
                    <a:lnTo>
                      <a:pt x="30" y="266"/>
                    </a:lnTo>
                    <a:lnTo>
                      <a:pt x="28" y="266"/>
                    </a:lnTo>
                    <a:lnTo>
                      <a:pt x="28" y="265"/>
                    </a:lnTo>
                    <a:lnTo>
                      <a:pt x="26" y="261"/>
                    </a:lnTo>
                    <a:lnTo>
                      <a:pt x="26" y="259"/>
                    </a:lnTo>
                    <a:lnTo>
                      <a:pt x="26" y="259"/>
                    </a:lnTo>
                    <a:lnTo>
                      <a:pt x="26" y="256"/>
                    </a:lnTo>
                    <a:lnTo>
                      <a:pt x="24" y="251"/>
                    </a:lnTo>
                    <a:lnTo>
                      <a:pt x="23" y="246"/>
                    </a:lnTo>
                    <a:lnTo>
                      <a:pt x="21" y="242"/>
                    </a:lnTo>
                    <a:lnTo>
                      <a:pt x="21" y="239"/>
                    </a:lnTo>
                    <a:lnTo>
                      <a:pt x="21" y="239"/>
                    </a:lnTo>
                    <a:lnTo>
                      <a:pt x="21" y="237"/>
                    </a:lnTo>
                    <a:lnTo>
                      <a:pt x="23" y="236"/>
                    </a:lnTo>
                    <a:lnTo>
                      <a:pt x="26" y="232"/>
                    </a:lnTo>
                    <a:lnTo>
                      <a:pt x="30" y="229"/>
                    </a:lnTo>
                    <a:lnTo>
                      <a:pt x="33" y="225"/>
                    </a:lnTo>
                    <a:lnTo>
                      <a:pt x="35" y="224"/>
                    </a:lnTo>
                    <a:lnTo>
                      <a:pt x="38" y="220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3" y="215"/>
                    </a:lnTo>
                    <a:lnTo>
                      <a:pt x="42" y="212"/>
                    </a:lnTo>
                    <a:lnTo>
                      <a:pt x="43" y="208"/>
                    </a:lnTo>
                    <a:lnTo>
                      <a:pt x="43" y="205"/>
                    </a:lnTo>
                    <a:lnTo>
                      <a:pt x="43" y="203"/>
                    </a:lnTo>
                    <a:lnTo>
                      <a:pt x="43" y="202"/>
                    </a:lnTo>
                    <a:lnTo>
                      <a:pt x="45" y="202"/>
                    </a:lnTo>
                    <a:lnTo>
                      <a:pt x="47" y="200"/>
                    </a:lnTo>
                    <a:lnTo>
                      <a:pt x="50" y="196"/>
                    </a:lnTo>
                    <a:lnTo>
                      <a:pt x="52" y="193"/>
                    </a:lnTo>
                    <a:lnTo>
                      <a:pt x="54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4" y="184"/>
                    </a:lnTo>
                    <a:lnTo>
                      <a:pt x="52" y="183"/>
                    </a:lnTo>
                    <a:lnTo>
                      <a:pt x="50" y="179"/>
                    </a:lnTo>
                    <a:lnTo>
                      <a:pt x="50" y="176"/>
                    </a:lnTo>
                    <a:lnTo>
                      <a:pt x="50" y="174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48" y="167"/>
                    </a:lnTo>
                    <a:lnTo>
                      <a:pt x="48" y="166"/>
                    </a:lnTo>
                    <a:lnTo>
                      <a:pt x="48" y="166"/>
                    </a:lnTo>
                    <a:lnTo>
                      <a:pt x="50" y="164"/>
                    </a:lnTo>
                    <a:lnTo>
                      <a:pt x="52" y="164"/>
                    </a:lnTo>
                    <a:lnTo>
                      <a:pt x="52" y="162"/>
                    </a:lnTo>
                    <a:lnTo>
                      <a:pt x="52" y="161"/>
                    </a:lnTo>
                    <a:lnTo>
                      <a:pt x="52" y="159"/>
                    </a:lnTo>
                    <a:lnTo>
                      <a:pt x="54" y="156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4" y="152"/>
                    </a:lnTo>
                    <a:lnTo>
                      <a:pt x="54" y="150"/>
                    </a:lnTo>
                    <a:lnTo>
                      <a:pt x="54" y="144"/>
                    </a:lnTo>
                    <a:lnTo>
                      <a:pt x="54" y="137"/>
                    </a:lnTo>
                    <a:lnTo>
                      <a:pt x="54" y="133"/>
                    </a:lnTo>
                    <a:lnTo>
                      <a:pt x="52" y="130"/>
                    </a:lnTo>
                    <a:lnTo>
                      <a:pt x="52" y="127"/>
                    </a:lnTo>
                    <a:lnTo>
                      <a:pt x="52" y="125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50" y="123"/>
                    </a:lnTo>
                    <a:lnTo>
                      <a:pt x="48" y="123"/>
                    </a:lnTo>
                    <a:lnTo>
                      <a:pt x="47" y="120"/>
                    </a:lnTo>
                    <a:lnTo>
                      <a:pt x="43" y="120"/>
                    </a:lnTo>
                    <a:lnTo>
                      <a:pt x="40" y="118"/>
                    </a:lnTo>
                    <a:lnTo>
                      <a:pt x="33" y="118"/>
                    </a:lnTo>
                    <a:lnTo>
                      <a:pt x="28" y="113"/>
                    </a:lnTo>
                    <a:lnTo>
                      <a:pt x="24" y="113"/>
                    </a:lnTo>
                    <a:lnTo>
                      <a:pt x="23" y="111"/>
                    </a:lnTo>
                    <a:lnTo>
                      <a:pt x="19" y="109"/>
                    </a:lnTo>
                    <a:lnTo>
                      <a:pt x="14" y="109"/>
                    </a:lnTo>
                    <a:lnTo>
                      <a:pt x="7" y="109"/>
                    </a:lnTo>
                    <a:lnTo>
                      <a:pt x="4" y="109"/>
                    </a:lnTo>
                    <a:lnTo>
                      <a:pt x="4" y="108"/>
                    </a:lnTo>
                    <a:lnTo>
                      <a:pt x="4" y="104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4" y="87"/>
                    </a:lnTo>
                    <a:lnTo>
                      <a:pt x="6" y="87"/>
                    </a:lnTo>
                    <a:lnTo>
                      <a:pt x="9" y="86"/>
                    </a:lnTo>
                    <a:lnTo>
                      <a:pt x="14" y="84"/>
                    </a:lnTo>
                    <a:lnTo>
                      <a:pt x="18" y="84"/>
                    </a:lnTo>
                    <a:lnTo>
                      <a:pt x="21" y="82"/>
                    </a:lnTo>
                    <a:lnTo>
                      <a:pt x="26" y="81"/>
                    </a:lnTo>
                    <a:lnTo>
                      <a:pt x="28" y="81"/>
                    </a:lnTo>
                    <a:lnTo>
                      <a:pt x="30" y="79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8" y="75"/>
                    </a:lnTo>
                    <a:lnTo>
                      <a:pt x="40" y="75"/>
                    </a:lnTo>
                    <a:lnTo>
                      <a:pt x="45" y="74"/>
                    </a:lnTo>
                    <a:lnTo>
                      <a:pt x="52" y="72"/>
                    </a:lnTo>
                    <a:lnTo>
                      <a:pt x="54" y="72"/>
                    </a:lnTo>
                    <a:lnTo>
                      <a:pt x="57" y="70"/>
                    </a:lnTo>
                    <a:lnTo>
                      <a:pt x="59" y="70"/>
                    </a:lnTo>
                    <a:lnTo>
                      <a:pt x="60" y="75"/>
                    </a:lnTo>
                    <a:lnTo>
                      <a:pt x="64" y="79"/>
                    </a:lnTo>
                    <a:lnTo>
                      <a:pt x="65" y="81"/>
                    </a:lnTo>
                    <a:lnTo>
                      <a:pt x="65" y="81"/>
                    </a:lnTo>
                    <a:lnTo>
                      <a:pt x="67" y="81"/>
                    </a:lnTo>
                    <a:lnTo>
                      <a:pt x="69" y="79"/>
                    </a:lnTo>
                    <a:lnTo>
                      <a:pt x="72" y="79"/>
                    </a:lnTo>
                    <a:lnTo>
                      <a:pt x="74" y="79"/>
                    </a:lnTo>
                    <a:lnTo>
                      <a:pt x="74" y="79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3" y="81"/>
                    </a:lnTo>
                    <a:lnTo>
                      <a:pt x="83" y="84"/>
                    </a:lnTo>
                    <a:lnTo>
                      <a:pt x="83" y="87"/>
                    </a:lnTo>
                    <a:lnTo>
                      <a:pt x="84" y="89"/>
                    </a:lnTo>
                    <a:lnTo>
                      <a:pt x="84" y="92"/>
                    </a:lnTo>
                    <a:lnTo>
                      <a:pt x="83" y="96"/>
                    </a:lnTo>
                    <a:lnTo>
                      <a:pt x="81" y="99"/>
                    </a:lnTo>
                    <a:lnTo>
                      <a:pt x="81" y="101"/>
                    </a:lnTo>
                    <a:lnTo>
                      <a:pt x="79" y="103"/>
                    </a:lnTo>
                    <a:lnTo>
                      <a:pt x="77" y="104"/>
                    </a:lnTo>
                    <a:lnTo>
                      <a:pt x="77" y="106"/>
                    </a:lnTo>
                    <a:lnTo>
                      <a:pt x="77" y="106"/>
                    </a:lnTo>
                    <a:lnTo>
                      <a:pt x="79" y="108"/>
                    </a:lnTo>
                    <a:lnTo>
                      <a:pt x="81" y="109"/>
                    </a:lnTo>
                    <a:lnTo>
                      <a:pt x="81" y="111"/>
                    </a:lnTo>
                    <a:lnTo>
                      <a:pt x="81" y="111"/>
                    </a:lnTo>
                    <a:lnTo>
                      <a:pt x="81" y="113"/>
                    </a:lnTo>
                    <a:lnTo>
                      <a:pt x="81" y="115"/>
                    </a:lnTo>
                    <a:lnTo>
                      <a:pt x="81" y="115"/>
                    </a:lnTo>
                    <a:lnTo>
                      <a:pt x="83" y="115"/>
                    </a:lnTo>
                    <a:lnTo>
                      <a:pt x="84" y="118"/>
                    </a:lnTo>
                    <a:lnTo>
                      <a:pt x="88" y="120"/>
                    </a:lnTo>
                    <a:lnTo>
                      <a:pt x="91" y="123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3" y="128"/>
                    </a:lnTo>
                    <a:lnTo>
                      <a:pt x="93" y="130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6" y="132"/>
                    </a:lnTo>
                    <a:lnTo>
                      <a:pt x="98" y="132"/>
                    </a:lnTo>
                    <a:lnTo>
                      <a:pt x="98" y="130"/>
                    </a:lnTo>
                    <a:lnTo>
                      <a:pt x="98" y="125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5" y="120"/>
                    </a:lnTo>
                    <a:lnTo>
                      <a:pt x="96" y="120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98" y="113"/>
                    </a:lnTo>
                    <a:lnTo>
                      <a:pt x="100" y="113"/>
                    </a:lnTo>
                    <a:lnTo>
                      <a:pt x="103" y="111"/>
                    </a:lnTo>
                    <a:lnTo>
                      <a:pt x="105" y="111"/>
                    </a:lnTo>
                    <a:lnTo>
                      <a:pt x="107" y="109"/>
                    </a:lnTo>
                    <a:lnTo>
                      <a:pt x="107" y="108"/>
                    </a:lnTo>
                    <a:lnTo>
                      <a:pt x="108" y="103"/>
                    </a:lnTo>
                    <a:lnTo>
                      <a:pt x="108" y="98"/>
                    </a:lnTo>
                    <a:lnTo>
                      <a:pt x="108" y="94"/>
                    </a:lnTo>
                    <a:lnTo>
                      <a:pt x="108" y="89"/>
                    </a:lnTo>
                    <a:lnTo>
                      <a:pt x="110" y="87"/>
                    </a:lnTo>
                    <a:lnTo>
                      <a:pt x="108" y="86"/>
                    </a:lnTo>
                    <a:lnTo>
                      <a:pt x="108" y="82"/>
                    </a:lnTo>
                    <a:lnTo>
                      <a:pt x="105" y="79"/>
                    </a:lnTo>
                    <a:lnTo>
                      <a:pt x="101" y="74"/>
                    </a:lnTo>
                    <a:lnTo>
                      <a:pt x="100" y="70"/>
                    </a:lnTo>
                    <a:lnTo>
                      <a:pt x="96" y="67"/>
                    </a:lnTo>
                    <a:lnTo>
                      <a:pt x="93" y="62"/>
                    </a:lnTo>
                    <a:lnTo>
                      <a:pt x="89" y="60"/>
                    </a:lnTo>
                    <a:lnTo>
                      <a:pt x="89" y="60"/>
                    </a:lnTo>
                    <a:lnTo>
                      <a:pt x="86" y="60"/>
                    </a:lnTo>
                    <a:lnTo>
                      <a:pt x="84" y="58"/>
                    </a:lnTo>
                    <a:lnTo>
                      <a:pt x="84" y="57"/>
                    </a:lnTo>
                    <a:lnTo>
                      <a:pt x="83" y="55"/>
                    </a:lnTo>
                    <a:lnTo>
                      <a:pt x="83" y="52"/>
                    </a:lnTo>
                    <a:lnTo>
                      <a:pt x="83" y="48"/>
                    </a:lnTo>
                    <a:lnTo>
                      <a:pt x="83" y="43"/>
                    </a:lnTo>
                    <a:lnTo>
                      <a:pt x="83" y="41"/>
                    </a:lnTo>
                    <a:lnTo>
                      <a:pt x="81" y="38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81" y="33"/>
                    </a:lnTo>
                    <a:lnTo>
                      <a:pt x="81" y="29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89" y="23"/>
                    </a:lnTo>
                    <a:lnTo>
                      <a:pt x="91" y="23"/>
                    </a:lnTo>
                    <a:lnTo>
                      <a:pt x="96" y="23"/>
                    </a:lnTo>
                    <a:lnTo>
                      <a:pt x="100" y="23"/>
                    </a:lnTo>
                    <a:lnTo>
                      <a:pt x="101" y="23"/>
                    </a:lnTo>
                    <a:lnTo>
                      <a:pt x="101" y="23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1"/>
                    </a:lnTo>
                    <a:lnTo>
                      <a:pt x="107" y="19"/>
                    </a:lnTo>
                    <a:lnTo>
                      <a:pt x="110" y="19"/>
                    </a:lnTo>
                    <a:lnTo>
                      <a:pt x="113" y="21"/>
                    </a:lnTo>
                    <a:lnTo>
                      <a:pt x="115" y="23"/>
                    </a:lnTo>
                    <a:lnTo>
                      <a:pt x="115" y="24"/>
                    </a:lnTo>
                    <a:lnTo>
                      <a:pt x="117" y="24"/>
                    </a:lnTo>
                    <a:lnTo>
                      <a:pt x="122" y="24"/>
                    </a:lnTo>
                    <a:lnTo>
                      <a:pt x="124" y="24"/>
                    </a:lnTo>
                    <a:lnTo>
                      <a:pt x="125" y="23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32" y="23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7" y="24"/>
                    </a:lnTo>
                    <a:lnTo>
                      <a:pt x="141" y="24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8" y="19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49" y="16"/>
                    </a:lnTo>
                    <a:lnTo>
                      <a:pt x="153" y="16"/>
                    </a:lnTo>
                    <a:lnTo>
                      <a:pt x="156" y="17"/>
                    </a:lnTo>
                    <a:lnTo>
                      <a:pt x="160" y="19"/>
                    </a:lnTo>
                    <a:lnTo>
                      <a:pt x="161" y="17"/>
                    </a:lnTo>
                    <a:lnTo>
                      <a:pt x="165" y="16"/>
                    </a:lnTo>
                    <a:lnTo>
                      <a:pt x="168" y="14"/>
                    </a:lnTo>
                    <a:lnTo>
                      <a:pt x="172" y="14"/>
                    </a:lnTo>
                    <a:lnTo>
                      <a:pt x="175" y="14"/>
                    </a:lnTo>
                    <a:lnTo>
                      <a:pt x="177" y="12"/>
                    </a:lnTo>
                    <a:lnTo>
                      <a:pt x="180" y="11"/>
                    </a:lnTo>
                    <a:lnTo>
                      <a:pt x="182" y="11"/>
                    </a:lnTo>
                    <a:lnTo>
                      <a:pt x="185" y="9"/>
                    </a:lnTo>
                    <a:lnTo>
                      <a:pt x="189" y="7"/>
                    </a:lnTo>
                    <a:lnTo>
                      <a:pt x="192" y="6"/>
                    </a:lnTo>
                    <a:lnTo>
                      <a:pt x="196" y="2"/>
                    </a:lnTo>
                    <a:lnTo>
                      <a:pt x="197" y="0"/>
                    </a:lnTo>
                    <a:lnTo>
                      <a:pt x="197" y="2"/>
                    </a:lnTo>
                    <a:lnTo>
                      <a:pt x="201" y="4"/>
                    </a:lnTo>
                    <a:lnTo>
                      <a:pt x="199" y="6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197" y="9"/>
                    </a:lnTo>
                    <a:lnTo>
                      <a:pt x="197" y="11"/>
                    </a:lnTo>
                    <a:lnTo>
                      <a:pt x="199" y="12"/>
                    </a:lnTo>
                    <a:lnTo>
                      <a:pt x="199" y="12"/>
                    </a:lnTo>
                    <a:lnTo>
                      <a:pt x="197" y="14"/>
                    </a:lnTo>
                    <a:lnTo>
                      <a:pt x="196" y="16"/>
                    </a:lnTo>
                    <a:lnTo>
                      <a:pt x="196" y="17"/>
                    </a:lnTo>
                    <a:lnTo>
                      <a:pt x="197" y="19"/>
                    </a:lnTo>
                    <a:lnTo>
                      <a:pt x="197" y="24"/>
                    </a:lnTo>
                    <a:lnTo>
                      <a:pt x="197" y="28"/>
                    </a:lnTo>
                    <a:lnTo>
                      <a:pt x="197" y="29"/>
                    </a:lnTo>
                    <a:lnTo>
                      <a:pt x="199" y="31"/>
                    </a:lnTo>
                    <a:lnTo>
                      <a:pt x="197" y="33"/>
                    </a:lnTo>
                    <a:lnTo>
                      <a:pt x="197" y="36"/>
                    </a:lnTo>
                    <a:lnTo>
                      <a:pt x="199" y="38"/>
                    </a:lnTo>
                    <a:lnTo>
                      <a:pt x="197" y="40"/>
                    </a:lnTo>
                    <a:lnTo>
                      <a:pt x="199" y="41"/>
                    </a:lnTo>
                    <a:lnTo>
                      <a:pt x="199" y="43"/>
                    </a:lnTo>
                    <a:lnTo>
                      <a:pt x="199" y="45"/>
                    </a:lnTo>
                    <a:lnTo>
                      <a:pt x="199" y="46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7" y="50"/>
                    </a:lnTo>
                    <a:lnTo>
                      <a:pt x="199" y="50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199" y="55"/>
                    </a:lnTo>
                    <a:lnTo>
                      <a:pt x="199" y="55"/>
                    </a:lnTo>
                    <a:lnTo>
                      <a:pt x="199" y="57"/>
                    </a:lnTo>
                    <a:lnTo>
                      <a:pt x="199" y="58"/>
                    </a:lnTo>
                    <a:lnTo>
                      <a:pt x="199" y="60"/>
                    </a:lnTo>
                    <a:lnTo>
                      <a:pt x="199" y="62"/>
                    </a:lnTo>
                    <a:lnTo>
                      <a:pt x="199" y="67"/>
                    </a:lnTo>
                    <a:lnTo>
                      <a:pt x="199" y="72"/>
                    </a:lnTo>
                    <a:lnTo>
                      <a:pt x="199" y="72"/>
                    </a:lnTo>
                    <a:lnTo>
                      <a:pt x="201" y="74"/>
                    </a:lnTo>
                    <a:lnTo>
                      <a:pt x="202" y="74"/>
                    </a:lnTo>
                    <a:lnTo>
                      <a:pt x="202" y="75"/>
                    </a:lnTo>
                    <a:lnTo>
                      <a:pt x="201" y="77"/>
                    </a:lnTo>
                    <a:lnTo>
                      <a:pt x="201" y="79"/>
                    </a:lnTo>
                    <a:lnTo>
                      <a:pt x="201" y="81"/>
                    </a:lnTo>
                    <a:lnTo>
                      <a:pt x="202" y="77"/>
                    </a:lnTo>
                    <a:lnTo>
                      <a:pt x="202" y="77"/>
                    </a:lnTo>
                    <a:lnTo>
                      <a:pt x="204" y="79"/>
                    </a:lnTo>
                    <a:lnTo>
                      <a:pt x="204" y="81"/>
                    </a:lnTo>
                    <a:lnTo>
                      <a:pt x="204" y="81"/>
                    </a:lnTo>
                    <a:lnTo>
                      <a:pt x="204" y="82"/>
                    </a:lnTo>
                    <a:lnTo>
                      <a:pt x="204" y="84"/>
                    </a:lnTo>
                    <a:lnTo>
                      <a:pt x="204" y="86"/>
                    </a:lnTo>
                    <a:lnTo>
                      <a:pt x="202" y="86"/>
                    </a:lnTo>
                    <a:lnTo>
                      <a:pt x="202" y="87"/>
                    </a:lnTo>
                    <a:lnTo>
                      <a:pt x="201" y="89"/>
                    </a:lnTo>
                    <a:lnTo>
                      <a:pt x="201" y="91"/>
                    </a:lnTo>
                    <a:lnTo>
                      <a:pt x="201" y="91"/>
                    </a:lnTo>
                    <a:lnTo>
                      <a:pt x="201" y="91"/>
                    </a:lnTo>
                    <a:lnTo>
                      <a:pt x="201" y="92"/>
                    </a:lnTo>
                    <a:lnTo>
                      <a:pt x="201" y="94"/>
                    </a:lnTo>
                    <a:lnTo>
                      <a:pt x="199" y="99"/>
                    </a:lnTo>
                    <a:lnTo>
                      <a:pt x="194" y="104"/>
                    </a:lnTo>
                    <a:lnTo>
                      <a:pt x="192" y="106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09"/>
                    </a:lnTo>
                    <a:lnTo>
                      <a:pt x="187" y="113"/>
                    </a:lnTo>
                    <a:lnTo>
                      <a:pt x="185" y="115"/>
                    </a:lnTo>
                    <a:lnTo>
                      <a:pt x="184" y="115"/>
                    </a:lnTo>
                    <a:lnTo>
                      <a:pt x="185" y="118"/>
                    </a:lnTo>
                    <a:lnTo>
                      <a:pt x="184" y="118"/>
                    </a:lnTo>
                    <a:lnTo>
                      <a:pt x="180" y="120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0" y="128"/>
                    </a:lnTo>
                    <a:lnTo>
                      <a:pt x="168" y="128"/>
                    </a:lnTo>
                    <a:lnTo>
                      <a:pt x="166" y="130"/>
                    </a:lnTo>
                    <a:lnTo>
                      <a:pt x="165" y="130"/>
                    </a:lnTo>
                    <a:lnTo>
                      <a:pt x="163" y="130"/>
                    </a:lnTo>
                    <a:lnTo>
                      <a:pt x="163" y="130"/>
                    </a:lnTo>
                    <a:lnTo>
                      <a:pt x="161" y="130"/>
                    </a:lnTo>
                    <a:lnTo>
                      <a:pt x="156" y="132"/>
                    </a:lnTo>
                    <a:lnTo>
                      <a:pt x="153" y="133"/>
                    </a:lnTo>
                    <a:lnTo>
                      <a:pt x="151" y="133"/>
                    </a:lnTo>
                    <a:lnTo>
                      <a:pt x="151" y="135"/>
                    </a:lnTo>
                    <a:lnTo>
                      <a:pt x="146" y="137"/>
                    </a:lnTo>
                    <a:lnTo>
                      <a:pt x="141" y="140"/>
                    </a:lnTo>
                    <a:lnTo>
                      <a:pt x="136" y="144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29" y="149"/>
                    </a:lnTo>
                    <a:lnTo>
                      <a:pt x="129" y="150"/>
                    </a:lnTo>
                    <a:lnTo>
                      <a:pt x="129" y="150"/>
                    </a:lnTo>
                    <a:lnTo>
                      <a:pt x="125" y="156"/>
                    </a:lnTo>
                    <a:lnTo>
                      <a:pt x="122" y="159"/>
                    </a:lnTo>
                    <a:lnTo>
                      <a:pt x="120" y="161"/>
                    </a:lnTo>
                    <a:lnTo>
                      <a:pt x="119" y="162"/>
                    </a:lnTo>
                    <a:lnTo>
                      <a:pt x="119" y="164"/>
                    </a:lnTo>
                    <a:lnTo>
                      <a:pt x="117" y="164"/>
                    </a:lnTo>
                    <a:lnTo>
                      <a:pt x="117" y="162"/>
                    </a:lnTo>
                    <a:lnTo>
                      <a:pt x="115" y="166"/>
                    </a:lnTo>
                    <a:lnTo>
                      <a:pt x="115" y="166"/>
                    </a:lnTo>
                    <a:lnTo>
                      <a:pt x="113" y="166"/>
                    </a:lnTo>
                    <a:lnTo>
                      <a:pt x="112" y="167"/>
                    </a:lnTo>
                    <a:lnTo>
                      <a:pt x="108" y="169"/>
                    </a:lnTo>
                    <a:lnTo>
                      <a:pt x="105" y="173"/>
                    </a:lnTo>
                    <a:lnTo>
                      <a:pt x="100" y="179"/>
                    </a:lnTo>
                    <a:lnTo>
                      <a:pt x="91" y="184"/>
                    </a:lnTo>
                    <a:lnTo>
                      <a:pt x="89" y="184"/>
                    </a:lnTo>
                    <a:lnTo>
                      <a:pt x="89" y="184"/>
                    </a:lnTo>
                    <a:lnTo>
                      <a:pt x="86" y="183"/>
                    </a:lnTo>
                    <a:lnTo>
                      <a:pt x="86" y="183"/>
                    </a:lnTo>
                    <a:lnTo>
                      <a:pt x="86" y="184"/>
                    </a:lnTo>
                    <a:lnTo>
                      <a:pt x="88" y="184"/>
                    </a:lnTo>
                    <a:lnTo>
                      <a:pt x="88" y="188"/>
                    </a:lnTo>
                    <a:lnTo>
                      <a:pt x="88" y="191"/>
                    </a:lnTo>
                    <a:lnTo>
                      <a:pt x="86" y="196"/>
                    </a:lnTo>
                    <a:lnTo>
                      <a:pt x="86" y="198"/>
                    </a:lnTo>
                    <a:lnTo>
                      <a:pt x="88" y="200"/>
                    </a:lnTo>
                    <a:lnTo>
                      <a:pt x="89" y="203"/>
                    </a:lnTo>
                    <a:lnTo>
                      <a:pt x="91" y="205"/>
                    </a:lnTo>
                    <a:lnTo>
                      <a:pt x="95" y="213"/>
                    </a:lnTo>
                    <a:lnTo>
                      <a:pt x="95" y="217"/>
                    </a:lnTo>
                    <a:lnTo>
                      <a:pt x="98" y="222"/>
                    </a:lnTo>
                    <a:lnTo>
                      <a:pt x="98" y="225"/>
                    </a:lnTo>
                    <a:lnTo>
                      <a:pt x="98" y="231"/>
                    </a:lnTo>
                    <a:lnTo>
                      <a:pt x="98" y="236"/>
                    </a:lnTo>
                    <a:lnTo>
                      <a:pt x="98" y="237"/>
                    </a:lnTo>
                    <a:lnTo>
                      <a:pt x="100" y="239"/>
                    </a:lnTo>
                    <a:lnTo>
                      <a:pt x="100" y="237"/>
                    </a:lnTo>
                    <a:lnTo>
                      <a:pt x="100" y="236"/>
                    </a:lnTo>
                    <a:lnTo>
                      <a:pt x="100" y="234"/>
                    </a:lnTo>
                    <a:lnTo>
                      <a:pt x="101" y="232"/>
                    </a:lnTo>
                    <a:lnTo>
                      <a:pt x="101" y="232"/>
                    </a:lnTo>
                    <a:lnTo>
                      <a:pt x="101" y="234"/>
                    </a:lnTo>
                    <a:lnTo>
                      <a:pt x="101" y="234"/>
                    </a:lnTo>
                    <a:lnTo>
                      <a:pt x="103" y="236"/>
                    </a:lnTo>
                    <a:lnTo>
                      <a:pt x="103" y="237"/>
                    </a:lnTo>
                    <a:lnTo>
                      <a:pt x="101" y="242"/>
                    </a:lnTo>
                    <a:lnTo>
                      <a:pt x="101" y="246"/>
                    </a:lnTo>
                    <a:lnTo>
                      <a:pt x="103" y="249"/>
                    </a:lnTo>
                    <a:lnTo>
                      <a:pt x="101" y="254"/>
                    </a:lnTo>
                    <a:lnTo>
                      <a:pt x="100" y="265"/>
                    </a:lnTo>
                    <a:lnTo>
                      <a:pt x="100" y="266"/>
                    </a:lnTo>
                    <a:lnTo>
                      <a:pt x="100" y="268"/>
                    </a:lnTo>
                    <a:lnTo>
                      <a:pt x="101" y="268"/>
                    </a:lnTo>
                    <a:lnTo>
                      <a:pt x="101" y="266"/>
                    </a:lnTo>
                    <a:lnTo>
                      <a:pt x="101" y="266"/>
                    </a:lnTo>
                    <a:lnTo>
                      <a:pt x="103" y="268"/>
                    </a:lnTo>
                    <a:lnTo>
                      <a:pt x="101" y="273"/>
                    </a:lnTo>
                    <a:lnTo>
                      <a:pt x="100" y="275"/>
                    </a:lnTo>
                    <a:lnTo>
                      <a:pt x="96" y="280"/>
                    </a:lnTo>
                    <a:lnTo>
                      <a:pt x="95" y="282"/>
                    </a:lnTo>
                    <a:lnTo>
                      <a:pt x="91" y="285"/>
                    </a:lnTo>
                    <a:lnTo>
                      <a:pt x="84" y="288"/>
                    </a:lnTo>
                    <a:lnTo>
                      <a:pt x="69" y="294"/>
                    </a:lnTo>
                    <a:lnTo>
                      <a:pt x="64" y="295"/>
                    </a:lnTo>
                    <a:lnTo>
                      <a:pt x="60" y="297"/>
                    </a:lnTo>
                    <a:lnTo>
                      <a:pt x="54" y="302"/>
                    </a:lnTo>
                    <a:lnTo>
                      <a:pt x="50" y="306"/>
                    </a:lnTo>
                    <a:lnTo>
                      <a:pt x="48" y="309"/>
                    </a:lnTo>
                    <a:lnTo>
                      <a:pt x="47" y="311"/>
                    </a:lnTo>
                    <a:lnTo>
                      <a:pt x="45" y="312"/>
                    </a:lnTo>
                    <a:lnTo>
                      <a:pt x="47" y="314"/>
                    </a:lnTo>
                    <a:lnTo>
                      <a:pt x="48" y="316"/>
                    </a:lnTo>
                    <a:lnTo>
                      <a:pt x="48" y="317"/>
                    </a:lnTo>
                    <a:lnTo>
                      <a:pt x="50" y="317"/>
                    </a:lnTo>
                    <a:lnTo>
                      <a:pt x="50" y="319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4" y="314"/>
                    </a:lnTo>
                    <a:lnTo>
                      <a:pt x="52" y="317"/>
                    </a:lnTo>
                    <a:lnTo>
                      <a:pt x="52" y="331"/>
                    </a:lnTo>
                    <a:lnTo>
                      <a:pt x="52" y="331"/>
                    </a:lnTo>
                    <a:lnTo>
                      <a:pt x="52" y="331"/>
                    </a:lnTo>
                    <a:close/>
                    <a:moveTo>
                      <a:pt x="86" y="33"/>
                    </a:moveTo>
                    <a:lnTo>
                      <a:pt x="88" y="33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6" y="33"/>
                    </a:lnTo>
                    <a:close/>
                    <a:moveTo>
                      <a:pt x="84" y="31"/>
                    </a:moveTo>
                    <a:lnTo>
                      <a:pt x="84" y="29"/>
                    </a:lnTo>
                    <a:lnTo>
                      <a:pt x="84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66"/>
              <p:cNvSpPr>
                <a:spLocks/>
              </p:cNvSpPr>
              <p:nvPr/>
            </p:nvSpPr>
            <p:spPr bwMode="auto">
              <a:xfrm>
                <a:off x="3861" y="3376"/>
                <a:ext cx="260" cy="247"/>
              </a:xfrm>
              <a:custGeom>
                <a:avLst/>
                <a:gdLst>
                  <a:gd name="T0" fmla="*/ 236 w 260"/>
                  <a:gd name="T1" fmla="*/ 10 h 247"/>
                  <a:gd name="T2" fmla="*/ 253 w 260"/>
                  <a:gd name="T3" fmla="*/ 12 h 247"/>
                  <a:gd name="T4" fmla="*/ 260 w 260"/>
                  <a:gd name="T5" fmla="*/ 16 h 247"/>
                  <a:gd name="T6" fmla="*/ 244 w 260"/>
                  <a:gd name="T7" fmla="*/ 21 h 247"/>
                  <a:gd name="T8" fmla="*/ 237 w 260"/>
                  <a:gd name="T9" fmla="*/ 22 h 247"/>
                  <a:gd name="T10" fmla="*/ 231 w 260"/>
                  <a:gd name="T11" fmla="*/ 29 h 247"/>
                  <a:gd name="T12" fmla="*/ 227 w 260"/>
                  <a:gd name="T13" fmla="*/ 29 h 247"/>
                  <a:gd name="T14" fmla="*/ 220 w 260"/>
                  <a:gd name="T15" fmla="*/ 21 h 247"/>
                  <a:gd name="T16" fmla="*/ 198 w 260"/>
                  <a:gd name="T17" fmla="*/ 24 h 247"/>
                  <a:gd name="T18" fmla="*/ 177 w 260"/>
                  <a:gd name="T19" fmla="*/ 31 h 247"/>
                  <a:gd name="T20" fmla="*/ 177 w 260"/>
                  <a:gd name="T21" fmla="*/ 63 h 247"/>
                  <a:gd name="T22" fmla="*/ 177 w 260"/>
                  <a:gd name="T23" fmla="*/ 97 h 247"/>
                  <a:gd name="T24" fmla="*/ 169 w 260"/>
                  <a:gd name="T25" fmla="*/ 101 h 247"/>
                  <a:gd name="T26" fmla="*/ 159 w 260"/>
                  <a:gd name="T27" fmla="*/ 113 h 247"/>
                  <a:gd name="T28" fmla="*/ 159 w 260"/>
                  <a:gd name="T29" fmla="*/ 137 h 247"/>
                  <a:gd name="T30" fmla="*/ 159 w 260"/>
                  <a:gd name="T31" fmla="*/ 159 h 247"/>
                  <a:gd name="T32" fmla="*/ 159 w 260"/>
                  <a:gd name="T33" fmla="*/ 186 h 247"/>
                  <a:gd name="T34" fmla="*/ 159 w 260"/>
                  <a:gd name="T35" fmla="*/ 225 h 247"/>
                  <a:gd name="T36" fmla="*/ 152 w 260"/>
                  <a:gd name="T37" fmla="*/ 239 h 247"/>
                  <a:gd name="T38" fmla="*/ 145 w 260"/>
                  <a:gd name="T39" fmla="*/ 244 h 247"/>
                  <a:gd name="T40" fmla="*/ 143 w 260"/>
                  <a:gd name="T41" fmla="*/ 247 h 247"/>
                  <a:gd name="T42" fmla="*/ 126 w 260"/>
                  <a:gd name="T43" fmla="*/ 247 h 247"/>
                  <a:gd name="T44" fmla="*/ 114 w 260"/>
                  <a:gd name="T45" fmla="*/ 244 h 247"/>
                  <a:gd name="T46" fmla="*/ 109 w 260"/>
                  <a:gd name="T47" fmla="*/ 241 h 247"/>
                  <a:gd name="T48" fmla="*/ 109 w 260"/>
                  <a:gd name="T49" fmla="*/ 235 h 247"/>
                  <a:gd name="T50" fmla="*/ 106 w 260"/>
                  <a:gd name="T51" fmla="*/ 232 h 247"/>
                  <a:gd name="T52" fmla="*/ 100 w 260"/>
                  <a:gd name="T53" fmla="*/ 229 h 247"/>
                  <a:gd name="T54" fmla="*/ 97 w 260"/>
                  <a:gd name="T55" fmla="*/ 235 h 247"/>
                  <a:gd name="T56" fmla="*/ 95 w 260"/>
                  <a:gd name="T57" fmla="*/ 237 h 247"/>
                  <a:gd name="T58" fmla="*/ 89 w 260"/>
                  <a:gd name="T59" fmla="*/ 239 h 247"/>
                  <a:gd name="T60" fmla="*/ 70 w 260"/>
                  <a:gd name="T61" fmla="*/ 215 h 247"/>
                  <a:gd name="T62" fmla="*/ 65 w 260"/>
                  <a:gd name="T63" fmla="*/ 200 h 247"/>
                  <a:gd name="T64" fmla="*/ 63 w 260"/>
                  <a:gd name="T65" fmla="*/ 191 h 247"/>
                  <a:gd name="T66" fmla="*/ 59 w 260"/>
                  <a:gd name="T67" fmla="*/ 171 h 247"/>
                  <a:gd name="T68" fmla="*/ 56 w 260"/>
                  <a:gd name="T69" fmla="*/ 154 h 247"/>
                  <a:gd name="T70" fmla="*/ 53 w 260"/>
                  <a:gd name="T71" fmla="*/ 131 h 247"/>
                  <a:gd name="T72" fmla="*/ 53 w 260"/>
                  <a:gd name="T73" fmla="*/ 120 h 247"/>
                  <a:gd name="T74" fmla="*/ 54 w 260"/>
                  <a:gd name="T75" fmla="*/ 116 h 247"/>
                  <a:gd name="T76" fmla="*/ 41 w 260"/>
                  <a:gd name="T77" fmla="*/ 94 h 247"/>
                  <a:gd name="T78" fmla="*/ 27 w 260"/>
                  <a:gd name="T79" fmla="*/ 65 h 247"/>
                  <a:gd name="T80" fmla="*/ 6 w 260"/>
                  <a:gd name="T81" fmla="*/ 31 h 247"/>
                  <a:gd name="T82" fmla="*/ 0 w 260"/>
                  <a:gd name="T83" fmla="*/ 16 h 247"/>
                  <a:gd name="T84" fmla="*/ 5 w 260"/>
                  <a:gd name="T85" fmla="*/ 4 h 247"/>
                  <a:gd name="T86" fmla="*/ 12 w 260"/>
                  <a:gd name="T87" fmla="*/ 5 h 247"/>
                  <a:gd name="T88" fmla="*/ 22 w 260"/>
                  <a:gd name="T89" fmla="*/ 2 h 247"/>
                  <a:gd name="T90" fmla="*/ 30 w 260"/>
                  <a:gd name="T91" fmla="*/ 0 h 247"/>
                  <a:gd name="T92" fmla="*/ 37 w 260"/>
                  <a:gd name="T93" fmla="*/ 5 h 247"/>
                  <a:gd name="T94" fmla="*/ 44 w 260"/>
                  <a:gd name="T95" fmla="*/ 9 h 247"/>
                  <a:gd name="T96" fmla="*/ 56 w 260"/>
                  <a:gd name="T97" fmla="*/ 9 h 247"/>
                  <a:gd name="T98" fmla="*/ 85 w 260"/>
                  <a:gd name="T99" fmla="*/ 9 h 247"/>
                  <a:gd name="T100" fmla="*/ 114 w 260"/>
                  <a:gd name="T101" fmla="*/ 9 h 247"/>
                  <a:gd name="T102" fmla="*/ 128 w 260"/>
                  <a:gd name="T103" fmla="*/ 9 h 247"/>
                  <a:gd name="T104" fmla="*/ 135 w 260"/>
                  <a:gd name="T105" fmla="*/ 16 h 247"/>
                  <a:gd name="T106" fmla="*/ 143 w 260"/>
                  <a:gd name="T107" fmla="*/ 17 h 247"/>
                  <a:gd name="T108" fmla="*/ 162 w 260"/>
                  <a:gd name="T109" fmla="*/ 17 h 247"/>
                  <a:gd name="T110" fmla="*/ 172 w 260"/>
                  <a:gd name="T111" fmla="*/ 21 h 247"/>
                  <a:gd name="T112" fmla="*/ 184 w 260"/>
                  <a:gd name="T113" fmla="*/ 21 h 247"/>
                  <a:gd name="T114" fmla="*/ 203 w 260"/>
                  <a:gd name="T115" fmla="*/ 1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0" h="247">
                    <a:moveTo>
                      <a:pt x="224" y="14"/>
                    </a:moveTo>
                    <a:lnTo>
                      <a:pt x="227" y="12"/>
                    </a:lnTo>
                    <a:lnTo>
                      <a:pt x="232" y="12"/>
                    </a:lnTo>
                    <a:lnTo>
                      <a:pt x="236" y="10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9" y="10"/>
                    </a:lnTo>
                    <a:lnTo>
                      <a:pt x="253" y="12"/>
                    </a:lnTo>
                    <a:lnTo>
                      <a:pt x="254" y="12"/>
                    </a:lnTo>
                    <a:lnTo>
                      <a:pt x="256" y="14"/>
                    </a:lnTo>
                    <a:lnTo>
                      <a:pt x="260" y="17"/>
                    </a:lnTo>
                    <a:lnTo>
                      <a:pt x="260" y="16"/>
                    </a:lnTo>
                    <a:lnTo>
                      <a:pt x="253" y="17"/>
                    </a:lnTo>
                    <a:lnTo>
                      <a:pt x="251" y="17"/>
                    </a:lnTo>
                    <a:lnTo>
                      <a:pt x="246" y="22"/>
                    </a:lnTo>
                    <a:lnTo>
                      <a:pt x="244" y="21"/>
                    </a:lnTo>
                    <a:lnTo>
                      <a:pt x="244" y="21"/>
                    </a:lnTo>
                    <a:lnTo>
                      <a:pt x="243" y="21"/>
                    </a:lnTo>
                    <a:lnTo>
                      <a:pt x="241" y="21"/>
                    </a:lnTo>
                    <a:lnTo>
                      <a:pt x="237" y="22"/>
                    </a:lnTo>
                    <a:lnTo>
                      <a:pt x="236" y="24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1" y="29"/>
                    </a:lnTo>
                    <a:lnTo>
                      <a:pt x="229" y="29"/>
                    </a:lnTo>
                    <a:lnTo>
                      <a:pt x="229" y="29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5" y="26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0" y="21"/>
                    </a:lnTo>
                    <a:lnTo>
                      <a:pt x="219" y="21"/>
                    </a:lnTo>
                    <a:lnTo>
                      <a:pt x="212" y="22"/>
                    </a:lnTo>
                    <a:lnTo>
                      <a:pt x="207" y="22"/>
                    </a:lnTo>
                    <a:lnTo>
                      <a:pt x="198" y="24"/>
                    </a:lnTo>
                    <a:lnTo>
                      <a:pt x="188" y="26"/>
                    </a:lnTo>
                    <a:lnTo>
                      <a:pt x="183" y="28"/>
                    </a:lnTo>
                    <a:lnTo>
                      <a:pt x="177" y="28"/>
                    </a:lnTo>
                    <a:lnTo>
                      <a:pt x="177" y="31"/>
                    </a:lnTo>
                    <a:lnTo>
                      <a:pt x="177" y="39"/>
                    </a:lnTo>
                    <a:lnTo>
                      <a:pt x="177" y="48"/>
                    </a:lnTo>
                    <a:lnTo>
                      <a:pt x="177" y="56"/>
                    </a:lnTo>
                    <a:lnTo>
                      <a:pt x="177" y="63"/>
                    </a:lnTo>
                    <a:lnTo>
                      <a:pt x="177" y="72"/>
                    </a:lnTo>
                    <a:lnTo>
                      <a:pt x="177" y="80"/>
                    </a:lnTo>
                    <a:lnTo>
                      <a:pt x="177" y="89"/>
                    </a:lnTo>
                    <a:lnTo>
                      <a:pt x="177" y="97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4" y="101"/>
                    </a:lnTo>
                    <a:lnTo>
                      <a:pt x="169" y="101"/>
                    </a:lnTo>
                    <a:lnTo>
                      <a:pt x="162" y="101"/>
                    </a:lnTo>
                    <a:lnTo>
                      <a:pt x="159" y="101"/>
                    </a:lnTo>
                    <a:lnTo>
                      <a:pt x="159" y="106"/>
                    </a:lnTo>
                    <a:lnTo>
                      <a:pt x="159" y="113"/>
                    </a:lnTo>
                    <a:lnTo>
                      <a:pt x="159" y="118"/>
                    </a:lnTo>
                    <a:lnTo>
                      <a:pt x="159" y="125"/>
                    </a:lnTo>
                    <a:lnTo>
                      <a:pt x="159" y="130"/>
                    </a:lnTo>
                    <a:lnTo>
                      <a:pt x="159" y="137"/>
                    </a:lnTo>
                    <a:lnTo>
                      <a:pt x="159" y="142"/>
                    </a:lnTo>
                    <a:lnTo>
                      <a:pt x="159" y="149"/>
                    </a:lnTo>
                    <a:lnTo>
                      <a:pt x="159" y="154"/>
                    </a:lnTo>
                    <a:lnTo>
                      <a:pt x="159" y="159"/>
                    </a:lnTo>
                    <a:lnTo>
                      <a:pt x="159" y="159"/>
                    </a:lnTo>
                    <a:lnTo>
                      <a:pt x="159" y="167"/>
                    </a:lnTo>
                    <a:lnTo>
                      <a:pt x="159" y="178"/>
                    </a:lnTo>
                    <a:lnTo>
                      <a:pt x="159" y="186"/>
                    </a:lnTo>
                    <a:lnTo>
                      <a:pt x="159" y="196"/>
                    </a:lnTo>
                    <a:lnTo>
                      <a:pt x="159" y="206"/>
                    </a:lnTo>
                    <a:lnTo>
                      <a:pt x="159" y="215"/>
                    </a:lnTo>
                    <a:lnTo>
                      <a:pt x="159" y="225"/>
                    </a:lnTo>
                    <a:lnTo>
                      <a:pt x="159" y="234"/>
                    </a:lnTo>
                    <a:lnTo>
                      <a:pt x="159" y="237"/>
                    </a:lnTo>
                    <a:lnTo>
                      <a:pt x="157" y="237"/>
                    </a:lnTo>
                    <a:lnTo>
                      <a:pt x="152" y="239"/>
                    </a:lnTo>
                    <a:lnTo>
                      <a:pt x="150" y="241"/>
                    </a:lnTo>
                    <a:lnTo>
                      <a:pt x="148" y="242"/>
                    </a:lnTo>
                    <a:lnTo>
                      <a:pt x="147" y="244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46"/>
                    </a:lnTo>
                    <a:lnTo>
                      <a:pt x="145" y="247"/>
                    </a:lnTo>
                    <a:lnTo>
                      <a:pt x="143" y="247"/>
                    </a:lnTo>
                    <a:lnTo>
                      <a:pt x="140" y="247"/>
                    </a:lnTo>
                    <a:lnTo>
                      <a:pt x="136" y="246"/>
                    </a:lnTo>
                    <a:lnTo>
                      <a:pt x="131" y="246"/>
                    </a:lnTo>
                    <a:lnTo>
                      <a:pt x="126" y="247"/>
                    </a:lnTo>
                    <a:lnTo>
                      <a:pt x="123" y="247"/>
                    </a:lnTo>
                    <a:lnTo>
                      <a:pt x="119" y="246"/>
                    </a:lnTo>
                    <a:lnTo>
                      <a:pt x="118" y="244"/>
                    </a:lnTo>
                    <a:lnTo>
                      <a:pt x="114" y="244"/>
                    </a:lnTo>
                    <a:lnTo>
                      <a:pt x="112" y="244"/>
                    </a:lnTo>
                    <a:lnTo>
                      <a:pt x="109" y="242"/>
                    </a:lnTo>
                    <a:lnTo>
                      <a:pt x="109" y="241"/>
                    </a:lnTo>
                    <a:lnTo>
                      <a:pt x="109" y="241"/>
                    </a:lnTo>
                    <a:lnTo>
                      <a:pt x="107" y="239"/>
                    </a:lnTo>
                    <a:lnTo>
                      <a:pt x="107" y="237"/>
                    </a:lnTo>
                    <a:lnTo>
                      <a:pt x="109" y="237"/>
                    </a:lnTo>
                    <a:lnTo>
                      <a:pt x="109" y="235"/>
                    </a:lnTo>
                    <a:lnTo>
                      <a:pt x="107" y="234"/>
                    </a:lnTo>
                    <a:lnTo>
                      <a:pt x="107" y="232"/>
                    </a:lnTo>
                    <a:lnTo>
                      <a:pt x="106" y="232"/>
                    </a:lnTo>
                    <a:lnTo>
                      <a:pt x="106" y="232"/>
                    </a:lnTo>
                    <a:lnTo>
                      <a:pt x="106" y="230"/>
                    </a:lnTo>
                    <a:lnTo>
                      <a:pt x="104" y="229"/>
                    </a:lnTo>
                    <a:lnTo>
                      <a:pt x="102" y="229"/>
                    </a:lnTo>
                    <a:lnTo>
                      <a:pt x="100" y="229"/>
                    </a:lnTo>
                    <a:lnTo>
                      <a:pt x="99" y="230"/>
                    </a:lnTo>
                    <a:lnTo>
                      <a:pt x="99" y="232"/>
                    </a:lnTo>
                    <a:lnTo>
                      <a:pt x="97" y="234"/>
                    </a:lnTo>
                    <a:lnTo>
                      <a:pt x="97" y="235"/>
                    </a:lnTo>
                    <a:lnTo>
                      <a:pt x="97" y="235"/>
                    </a:lnTo>
                    <a:lnTo>
                      <a:pt x="97" y="237"/>
                    </a:lnTo>
                    <a:lnTo>
                      <a:pt x="95" y="237"/>
                    </a:lnTo>
                    <a:lnTo>
                      <a:pt x="95" y="237"/>
                    </a:lnTo>
                    <a:lnTo>
                      <a:pt x="94" y="239"/>
                    </a:lnTo>
                    <a:lnTo>
                      <a:pt x="92" y="241"/>
                    </a:lnTo>
                    <a:lnTo>
                      <a:pt x="90" y="241"/>
                    </a:lnTo>
                    <a:lnTo>
                      <a:pt x="89" y="239"/>
                    </a:lnTo>
                    <a:lnTo>
                      <a:pt x="82" y="232"/>
                    </a:lnTo>
                    <a:lnTo>
                      <a:pt x="80" y="230"/>
                    </a:lnTo>
                    <a:lnTo>
                      <a:pt x="77" y="227"/>
                    </a:lnTo>
                    <a:lnTo>
                      <a:pt x="70" y="215"/>
                    </a:lnTo>
                    <a:lnTo>
                      <a:pt x="68" y="212"/>
                    </a:lnTo>
                    <a:lnTo>
                      <a:pt x="66" y="206"/>
                    </a:lnTo>
                    <a:lnTo>
                      <a:pt x="65" y="201"/>
                    </a:lnTo>
                    <a:lnTo>
                      <a:pt x="65" y="200"/>
                    </a:lnTo>
                    <a:lnTo>
                      <a:pt x="66" y="198"/>
                    </a:lnTo>
                    <a:lnTo>
                      <a:pt x="66" y="196"/>
                    </a:lnTo>
                    <a:lnTo>
                      <a:pt x="65" y="195"/>
                    </a:lnTo>
                    <a:lnTo>
                      <a:pt x="63" y="191"/>
                    </a:lnTo>
                    <a:lnTo>
                      <a:pt x="61" y="184"/>
                    </a:lnTo>
                    <a:lnTo>
                      <a:pt x="59" y="179"/>
                    </a:lnTo>
                    <a:lnTo>
                      <a:pt x="59" y="176"/>
                    </a:lnTo>
                    <a:lnTo>
                      <a:pt x="59" y="171"/>
                    </a:lnTo>
                    <a:lnTo>
                      <a:pt x="59" y="169"/>
                    </a:lnTo>
                    <a:lnTo>
                      <a:pt x="59" y="164"/>
                    </a:lnTo>
                    <a:lnTo>
                      <a:pt x="58" y="159"/>
                    </a:lnTo>
                    <a:lnTo>
                      <a:pt x="56" y="154"/>
                    </a:lnTo>
                    <a:lnTo>
                      <a:pt x="53" y="147"/>
                    </a:lnTo>
                    <a:lnTo>
                      <a:pt x="53" y="143"/>
                    </a:lnTo>
                    <a:lnTo>
                      <a:pt x="53" y="135"/>
                    </a:lnTo>
                    <a:lnTo>
                      <a:pt x="53" y="131"/>
                    </a:lnTo>
                    <a:lnTo>
                      <a:pt x="53" y="128"/>
                    </a:lnTo>
                    <a:lnTo>
                      <a:pt x="53" y="125"/>
                    </a:lnTo>
                    <a:lnTo>
                      <a:pt x="51" y="121"/>
                    </a:lnTo>
                    <a:lnTo>
                      <a:pt x="53" y="120"/>
                    </a:lnTo>
                    <a:lnTo>
                      <a:pt x="53" y="120"/>
                    </a:lnTo>
                    <a:lnTo>
                      <a:pt x="53" y="121"/>
                    </a:lnTo>
                    <a:lnTo>
                      <a:pt x="54" y="118"/>
                    </a:lnTo>
                    <a:lnTo>
                      <a:pt x="54" y="116"/>
                    </a:lnTo>
                    <a:lnTo>
                      <a:pt x="53" y="111"/>
                    </a:lnTo>
                    <a:lnTo>
                      <a:pt x="49" y="106"/>
                    </a:lnTo>
                    <a:lnTo>
                      <a:pt x="42" y="97"/>
                    </a:lnTo>
                    <a:lnTo>
                      <a:pt x="41" y="94"/>
                    </a:lnTo>
                    <a:lnTo>
                      <a:pt x="41" y="91"/>
                    </a:lnTo>
                    <a:lnTo>
                      <a:pt x="34" y="80"/>
                    </a:lnTo>
                    <a:lnTo>
                      <a:pt x="30" y="72"/>
                    </a:lnTo>
                    <a:lnTo>
                      <a:pt x="27" y="65"/>
                    </a:lnTo>
                    <a:lnTo>
                      <a:pt x="25" y="62"/>
                    </a:lnTo>
                    <a:lnTo>
                      <a:pt x="13" y="39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5" y="26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7" y="9"/>
                    </a:lnTo>
                    <a:lnTo>
                      <a:pt x="51" y="9"/>
                    </a:lnTo>
                    <a:lnTo>
                      <a:pt x="56" y="9"/>
                    </a:lnTo>
                    <a:lnTo>
                      <a:pt x="63" y="9"/>
                    </a:lnTo>
                    <a:lnTo>
                      <a:pt x="70" y="9"/>
                    </a:lnTo>
                    <a:lnTo>
                      <a:pt x="78" y="9"/>
                    </a:lnTo>
                    <a:lnTo>
                      <a:pt x="85" y="9"/>
                    </a:lnTo>
                    <a:lnTo>
                      <a:pt x="92" y="9"/>
                    </a:lnTo>
                    <a:lnTo>
                      <a:pt x="99" y="9"/>
                    </a:lnTo>
                    <a:lnTo>
                      <a:pt x="107" y="9"/>
                    </a:lnTo>
                    <a:lnTo>
                      <a:pt x="114" y="9"/>
                    </a:lnTo>
                    <a:lnTo>
                      <a:pt x="118" y="9"/>
                    </a:lnTo>
                    <a:lnTo>
                      <a:pt x="123" y="9"/>
                    </a:lnTo>
                    <a:lnTo>
                      <a:pt x="128" y="9"/>
                    </a:lnTo>
                    <a:lnTo>
                      <a:pt x="128" y="9"/>
                    </a:lnTo>
                    <a:lnTo>
                      <a:pt x="130" y="9"/>
                    </a:lnTo>
                    <a:lnTo>
                      <a:pt x="130" y="9"/>
                    </a:lnTo>
                    <a:lnTo>
                      <a:pt x="131" y="12"/>
                    </a:lnTo>
                    <a:lnTo>
                      <a:pt x="135" y="16"/>
                    </a:lnTo>
                    <a:lnTo>
                      <a:pt x="136" y="16"/>
                    </a:lnTo>
                    <a:lnTo>
                      <a:pt x="138" y="17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7" y="17"/>
                    </a:lnTo>
                    <a:lnTo>
                      <a:pt x="152" y="17"/>
                    </a:lnTo>
                    <a:lnTo>
                      <a:pt x="157" y="19"/>
                    </a:lnTo>
                    <a:lnTo>
                      <a:pt x="162" y="17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1" y="21"/>
                    </a:lnTo>
                    <a:lnTo>
                      <a:pt x="172" y="21"/>
                    </a:lnTo>
                    <a:lnTo>
                      <a:pt x="176" y="21"/>
                    </a:lnTo>
                    <a:lnTo>
                      <a:pt x="181" y="19"/>
                    </a:lnTo>
                    <a:lnTo>
                      <a:pt x="184" y="21"/>
                    </a:lnTo>
                    <a:lnTo>
                      <a:pt x="184" y="21"/>
                    </a:lnTo>
                    <a:lnTo>
                      <a:pt x="186" y="21"/>
                    </a:lnTo>
                    <a:lnTo>
                      <a:pt x="191" y="19"/>
                    </a:lnTo>
                    <a:lnTo>
                      <a:pt x="196" y="19"/>
                    </a:lnTo>
                    <a:lnTo>
                      <a:pt x="203" y="17"/>
                    </a:lnTo>
                    <a:lnTo>
                      <a:pt x="210" y="16"/>
                    </a:lnTo>
                    <a:lnTo>
                      <a:pt x="219" y="14"/>
                    </a:lnTo>
                    <a:lnTo>
                      <a:pt x="22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67"/>
              <p:cNvSpPr>
                <a:spLocks noEditPoints="1"/>
              </p:cNvSpPr>
              <p:nvPr/>
            </p:nvSpPr>
            <p:spPr bwMode="auto">
              <a:xfrm>
                <a:off x="6708" y="3419"/>
                <a:ext cx="157" cy="71"/>
              </a:xfrm>
              <a:custGeom>
                <a:avLst/>
                <a:gdLst>
                  <a:gd name="T0" fmla="*/ 0 w 157"/>
                  <a:gd name="T1" fmla="*/ 2 h 71"/>
                  <a:gd name="T2" fmla="*/ 0 w 157"/>
                  <a:gd name="T3" fmla="*/ 3 h 71"/>
                  <a:gd name="T4" fmla="*/ 84 w 157"/>
                  <a:gd name="T5" fmla="*/ 24 h 71"/>
                  <a:gd name="T6" fmla="*/ 98 w 157"/>
                  <a:gd name="T7" fmla="*/ 32 h 71"/>
                  <a:gd name="T8" fmla="*/ 103 w 157"/>
                  <a:gd name="T9" fmla="*/ 34 h 71"/>
                  <a:gd name="T10" fmla="*/ 104 w 157"/>
                  <a:gd name="T11" fmla="*/ 37 h 71"/>
                  <a:gd name="T12" fmla="*/ 108 w 157"/>
                  <a:gd name="T13" fmla="*/ 42 h 71"/>
                  <a:gd name="T14" fmla="*/ 113 w 157"/>
                  <a:gd name="T15" fmla="*/ 46 h 71"/>
                  <a:gd name="T16" fmla="*/ 118 w 157"/>
                  <a:gd name="T17" fmla="*/ 48 h 71"/>
                  <a:gd name="T18" fmla="*/ 128 w 157"/>
                  <a:gd name="T19" fmla="*/ 56 h 71"/>
                  <a:gd name="T20" fmla="*/ 135 w 157"/>
                  <a:gd name="T21" fmla="*/ 61 h 71"/>
                  <a:gd name="T22" fmla="*/ 133 w 157"/>
                  <a:gd name="T23" fmla="*/ 66 h 71"/>
                  <a:gd name="T24" fmla="*/ 127 w 157"/>
                  <a:gd name="T25" fmla="*/ 65 h 71"/>
                  <a:gd name="T26" fmla="*/ 125 w 157"/>
                  <a:gd name="T27" fmla="*/ 63 h 71"/>
                  <a:gd name="T28" fmla="*/ 120 w 157"/>
                  <a:gd name="T29" fmla="*/ 61 h 71"/>
                  <a:gd name="T30" fmla="*/ 118 w 157"/>
                  <a:gd name="T31" fmla="*/ 58 h 71"/>
                  <a:gd name="T32" fmla="*/ 111 w 157"/>
                  <a:gd name="T33" fmla="*/ 54 h 71"/>
                  <a:gd name="T34" fmla="*/ 104 w 157"/>
                  <a:gd name="T35" fmla="*/ 49 h 71"/>
                  <a:gd name="T36" fmla="*/ 96 w 157"/>
                  <a:gd name="T37" fmla="*/ 44 h 71"/>
                  <a:gd name="T38" fmla="*/ 89 w 157"/>
                  <a:gd name="T39" fmla="*/ 36 h 71"/>
                  <a:gd name="T40" fmla="*/ 84 w 157"/>
                  <a:gd name="T41" fmla="*/ 31 h 71"/>
                  <a:gd name="T42" fmla="*/ 80 w 157"/>
                  <a:gd name="T43" fmla="*/ 25 h 71"/>
                  <a:gd name="T44" fmla="*/ 79 w 157"/>
                  <a:gd name="T45" fmla="*/ 22 h 71"/>
                  <a:gd name="T46" fmla="*/ 82 w 157"/>
                  <a:gd name="T47" fmla="*/ 24 h 71"/>
                  <a:gd name="T48" fmla="*/ 127 w 157"/>
                  <a:gd name="T49" fmla="*/ 32 h 71"/>
                  <a:gd name="T50" fmla="*/ 128 w 157"/>
                  <a:gd name="T51" fmla="*/ 27 h 71"/>
                  <a:gd name="T52" fmla="*/ 130 w 157"/>
                  <a:gd name="T53" fmla="*/ 27 h 71"/>
                  <a:gd name="T54" fmla="*/ 128 w 157"/>
                  <a:gd name="T55" fmla="*/ 31 h 71"/>
                  <a:gd name="T56" fmla="*/ 127 w 157"/>
                  <a:gd name="T57" fmla="*/ 32 h 71"/>
                  <a:gd name="T58" fmla="*/ 142 w 157"/>
                  <a:gd name="T59" fmla="*/ 42 h 71"/>
                  <a:gd name="T60" fmla="*/ 137 w 157"/>
                  <a:gd name="T61" fmla="*/ 37 h 71"/>
                  <a:gd name="T62" fmla="*/ 139 w 157"/>
                  <a:gd name="T63" fmla="*/ 34 h 71"/>
                  <a:gd name="T64" fmla="*/ 137 w 157"/>
                  <a:gd name="T65" fmla="*/ 32 h 71"/>
                  <a:gd name="T66" fmla="*/ 142 w 157"/>
                  <a:gd name="T67" fmla="*/ 32 h 71"/>
                  <a:gd name="T68" fmla="*/ 144 w 157"/>
                  <a:gd name="T69" fmla="*/ 39 h 71"/>
                  <a:gd name="T70" fmla="*/ 144 w 157"/>
                  <a:gd name="T71" fmla="*/ 41 h 71"/>
                  <a:gd name="T72" fmla="*/ 157 w 157"/>
                  <a:gd name="T73" fmla="*/ 48 h 71"/>
                  <a:gd name="T74" fmla="*/ 154 w 157"/>
                  <a:gd name="T75" fmla="*/ 51 h 71"/>
                  <a:gd name="T76" fmla="*/ 152 w 157"/>
                  <a:gd name="T77" fmla="*/ 49 h 71"/>
                  <a:gd name="T78" fmla="*/ 154 w 157"/>
                  <a:gd name="T79" fmla="*/ 46 h 71"/>
                  <a:gd name="T80" fmla="*/ 156 w 157"/>
                  <a:gd name="T81" fmla="*/ 48 h 71"/>
                  <a:gd name="T82" fmla="*/ 145 w 157"/>
                  <a:gd name="T83" fmla="*/ 71 h 71"/>
                  <a:gd name="T84" fmla="*/ 144 w 157"/>
                  <a:gd name="T85" fmla="*/ 71 h 71"/>
                  <a:gd name="T86" fmla="*/ 145 w 157"/>
                  <a:gd name="T8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71">
                    <a:moveTo>
                      <a:pt x="0" y="3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82" y="24"/>
                    </a:moveTo>
                    <a:lnTo>
                      <a:pt x="84" y="24"/>
                    </a:lnTo>
                    <a:lnTo>
                      <a:pt x="87" y="24"/>
                    </a:lnTo>
                    <a:lnTo>
                      <a:pt x="89" y="25"/>
                    </a:lnTo>
                    <a:lnTo>
                      <a:pt x="98" y="32"/>
                    </a:lnTo>
                    <a:lnTo>
                      <a:pt x="99" y="32"/>
                    </a:lnTo>
                    <a:lnTo>
                      <a:pt x="101" y="34"/>
                    </a:lnTo>
                    <a:lnTo>
                      <a:pt x="103" y="34"/>
                    </a:lnTo>
                    <a:lnTo>
                      <a:pt x="103" y="36"/>
                    </a:lnTo>
                    <a:lnTo>
                      <a:pt x="104" y="37"/>
                    </a:lnTo>
                    <a:lnTo>
                      <a:pt x="104" y="37"/>
                    </a:lnTo>
                    <a:lnTo>
                      <a:pt x="106" y="39"/>
                    </a:lnTo>
                    <a:lnTo>
                      <a:pt x="106" y="39"/>
                    </a:lnTo>
                    <a:lnTo>
                      <a:pt x="108" y="42"/>
                    </a:lnTo>
                    <a:lnTo>
                      <a:pt x="110" y="44"/>
                    </a:lnTo>
                    <a:lnTo>
                      <a:pt x="113" y="44"/>
                    </a:lnTo>
                    <a:lnTo>
                      <a:pt x="113" y="46"/>
                    </a:lnTo>
                    <a:lnTo>
                      <a:pt x="115" y="46"/>
                    </a:lnTo>
                    <a:lnTo>
                      <a:pt x="116" y="48"/>
                    </a:lnTo>
                    <a:lnTo>
                      <a:pt x="118" y="48"/>
                    </a:lnTo>
                    <a:lnTo>
                      <a:pt x="121" y="51"/>
                    </a:lnTo>
                    <a:lnTo>
                      <a:pt x="127" y="54"/>
                    </a:lnTo>
                    <a:lnTo>
                      <a:pt x="128" y="56"/>
                    </a:lnTo>
                    <a:lnTo>
                      <a:pt x="130" y="58"/>
                    </a:lnTo>
                    <a:lnTo>
                      <a:pt x="132" y="60"/>
                    </a:lnTo>
                    <a:lnTo>
                      <a:pt x="135" y="61"/>
                    </a:lnTo>
                    <a:lnTo>
                      <a:pt x="135" y="65"/>
                    </a:lnTo>
                    <a:lnTo>
                      <a:pt x="135" y="65"/>
                    </a:lnTo>
                    <a:lnTo>
                      <a:pt x="133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27" y="65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5" y="63"/>
                    </a:lnTo>
                    <a:lnTo>
                      <a:pt x="125" y="63"/>
                    </a:lnTo>
                    <a:lnTo>
                      <a:pt x="121" y="61"/>
                    </a:lnTo>
                    <a:lnTo>
                      <a:pt x="120" y="61"/>
                    </a:lnTo>
                    <a:lnTo>
                      <a:pt x="120" y="60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5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0" y="53"/>
                    </a:lnTo>
                    <a:lnTo>
                      <a:pt x="106" y="51"/>
                    </a:lnTo>
                    <a:lnTo>
                      <a:pt x="104" y="49"/>
                    </a:lnTo>
                    <a:lnTo>
                      <a:pt x="103" y="49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91" y="37"/>
                    </a:lnTo>
                    <a:lnTo>
                      <a:pt x="89" y="36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4" y="31"/>
                    </a:lnTo>
                    <a:lnTo>
                      <a:pt x="82" y="27"/>
                    </a:lnTo>
                    <a:lnTo>
                      <a:pt x="80" y="27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0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  <a:moveTo>
                      <a:pt x="127" y="32"/>
                    </a:moveTo>
                    <a:lnTo>
                      <a:pt x="127" y="32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8" y="27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28" y="27"/>
                    </a:lnTo>
                    <a:lnTo>
                      <a:pt x="128" y="29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7" y="32"/>
                    </a:lnTo>
                    <a:lnTo>
                      <a:pt x="127" y="32"/>
                    </a:lnTo>
                    <a:close/>
                    <a:moveTo>
                      <a:pt x="144" y="41"/>
                    </a:moveTo>
                    <a:lnTo>
                      <a:pt x="142" y="42"/>
                    </a:lnTo>
                    <a:lnTo>
                      <a:pt x="140" y="41"/>
                    </a:lnTo>
                    <a:lnTo>
                      <a:pt x="139" y="39"/>
                    </a:lnTo>
                    <a:lnTo>
                      <a:pt x="137" y="37"/>
                    </a:lnTo>
                    <a:lnTo>
                      <a:pt x="137" y="37"/>
                    </a:lnTo>
                    <a:lnTo>
                      <a:pt x="139" y="36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7" y="34"/>
                    </a:lnTo>
                    <a:lnTo>
                      <a:pt x="137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42" y="32"/>
                    </a:lnTo>
                    <a:lnTo>
                      <a:pt x="142" y="36"/>
                    </a:lnTo>
                    <a:lnTo>
                      <a:pt x="142" y="37"/>
                    </a:lnTo>
                    <a:lnTo>
                      <a:pt x="144" y="39"/>
                    </a:lnTo>
                    <a:lnTo>
                      <a:pt x="144" y="41"/>
                    </a:lnTo>
                    <a:lnTo>
                      <a:pt x="144" y="41"/>
                    </a:lnTo>
                    <a:lnTo>
                      <a:pt x="144" y="41"/>
                    </a:lnTo>
                    <a:close/>
                    <a:moveTo>
                      <a:pt x="156" y="48"/>
                    </a:moveTo>
                    <a:lnTo>
                      <a:pt x="156" y="48"/>
                    </a:lnTo>
                    <a:lnTo>
                      <a:pt x="157" y="48"/>
                    </a:lnTo>
                    <a:lnTo>
                      <a:pt x="157" y="51"/>
                    </a:lnTo>
                    <a:lnTo>
                      <a:pt x="156" y="51"/>
                    </a:lnTo>
                    <a:lnTo>
                      <a:pt x="154" y="51"/>
                    </a:lnTo>
                    <a:lnTo>
                      <a:pt x="154" y="51"/>
                    </a:lnTo>
                    <a:lnTo>
                      <a:pt x="152" y="49"/>
                    </a:lnTo>
                    <a:lnTo>
                      <a:pt x="152" y="49"/>
                    </a:lnTo>
                    <a:lnTo>
                      <a:pt x="151" y="46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56" y="48"/>
                    </a:lnTo>
                    <a:lnTo>
                      <a:pt x="156" y="48"/>
                    </a:lnTo>
                    <a:close/>
                    <a:moveTo>
                      <a:pt x="145" y="71"/>
                    </a:moveTo>
                    <a:lnTo>
                      <a:pt x="145" y="71"/>
                    </a:lnTo>
                    <a:lnTo>
                      <a:pt x="145" y="71"/>
                    </a:lnTo>
                    <a:lnTo>
                      <a:pt x="144" y="71"/>
                    </a:lnTo>
                    <a:lnTo>
                      <a:pt x="144" y="71"/>
                    </a:lnTo>
                    <a:lnTo>
                      <a:pt x="144" y="70"/>
                    </a:lnTo>
                    <a:lnTo>
                      <a:pt x="145" y="70"/>
                    </a:lnTo>
                    <a:lnTo>
                      <a:pt x="145" y="71"/>
                    </a:lnTo>
                    <a:lnTo>
                      <a:pt x="145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68"/>
              <p:cNvSpPr>
                <a:spLocks/>
              </p:cNvSpPr>
              <p:nvPr/>
            </p:nvSpPr>
            <p:spPr bwMode="auto">
              <a:xfrm>
                <a:off x="3638" y="2589"/>
                <a:ext cx="305" cy="235"/>
              </a:xfrm>
              <a:custGeom>
                <a:avLst/>
                <a:gdLst>
                  <a:gd name="T0" fmla="*/ 289 w 305"/>
                  <a:gd name="T1" fmla="*/ 39 h 235"/>
                  <a:gd name="T2" fmla="*/ 298 w 305"/>
                  <a:gd name="T3" fmla="*/ 53 h 235"/>
                  <a:gd name="T4" fmla="*/ 303 w 305"/>
                  <a:gd name="T5" fmla="*/ 63 h 235"/>
                  <a:gd name="T6" fmla="*/ 300 w 305"/>
                  <a:gd name="T7" fmla="*/ 73 h 235"/>
                  <a:gd name="T8" fmla="*/ 298 w 305"/>
                  <a:gd name="T9" fmla="*/ 105 h 235"/>
                  <a:gd name="T10" fmla="*/ 289 w 305"/>
                  <a:gd name="T11" fmla="*/ 139 h 235"/>
                  <a:gd name="T12" fmla="*/ 264 w 305"/>
                  <a:gd name="T13" fmla="*/ 172 h 235"/>
                  <a:gd name="T14" fmla="*/ 257 w 305"/>
                  <a:gd name="T15" fmla="*/ 189 h 235"/>
                  <a:gd name="T16" fmla="*/ 252 w 305"/>
                  <a:gd name="T17" fmla="*/ 199 h 235"/>
                  <a:gd name="T18" fmla="*/ 241 w 305"/>
                  <a:gd name="T19" fmla="*/ 204 h 235"/>
                  <a:gd name="T20" fmla="*/ 231 w 305"/>
                  <a:gd name="T21" fmla="*/ 209 h 235"/>
                  <a:gd name="T22" fmla="*/ 217 w 305"/>
                  <a:gd name="T23" fmla="*/ 204 h 235"/>
                  <a:gd name="T24" fmla="*/ 193 w 305"/>
                  <a:gd name="T25" fmla="*/ 206 h 235"/>
                  <a:gd name="T26" fmla="*/ 175 w 305"/>
                  <a:gd name="T27" fmla="*/ 214 h 235"/>
                  <a:gd name="T28" fmla="*/ 152 w 305"/>
                  <a:gd name="T29" fmla="*/ 204 h 235"/>
                  <a:gd name="T30" fmla="*/ 139 w 305"/>
                  <a:gd name="T31" fmla="*/ 208 h 235"/>
                  <a:gd name="T32" fmla="*/ 134 w 305"/>
                  <a:gd name="T33" fmla="*/ 211 h 235"/>
                  <a:gd name="T34" fmla="*/ 128 w 305"/>
                  <a:gd name="T35" fmla="*/ 208 h 235"/>
                  <a:gd name="T36" fmla="*/ 120 w 305"/>
                  <a:gd name="T37" fmla="*/ 199 h 235"/>
                  <a:gd name="T38" fmla="*/ 110 w 305"/>
                  <a:gd name="T39" fmla="*/ 196 h 235"/>
                  <a:gd name="T40" fmla="*/ 98 w 305"/>
                  <a:gd name="T41" fmla="*/ 196 h 235"/>
                  <a:gd name="T42" fmla="*/ 87 w 305"/>
                  <a:gd name="T43" fmla="*/ 196 h 235"/>
                  <a:gd name="T44" fmla="*/ 79 w 305"/>
                  <a:gd name="T45" fmla="*/ 201 h 235"/>
                  <a:gd name="T46" fmla="*/ 74 w 305"/>
                  <a:gd name="T47" fmla="*/ 214 h 235"/>
                  <a:gd name="T48" fmla="*/ 67 w 305"/>
                  <a:gd name="T49" fmla="*/ 226 h 235"/>
                  <a:gd name="T50" fmla="*/ 67 w 305"/>
                  <a:gd name="T51" fmla="*/ 232 h 235"/>
                  <a:gd name="T52" fmla="*/ 69 w 305"/>
                  <a:gd name="T53" fmla="*/ 235 h 235"/>
                  <a:gd name="T54" fmla="*/ 62 w 305"/>
                  <a:gd name="T55" fmla="*/ 232 h 235"/>
                  <a:gd name="T56" fmla="*/ 53 w 305"/>
                  <a:gd name="T57" fmla="*/ 223 h 235"/>
                  <a:gd name="T58" fmla="*/ 50 w 305"/>
                  <a:gd name="T59" fmla="*/ 223 h 235"/>
                  <a:gd name="T60" fmla="*/ 43 w 305"/>
                  <a:gd name="T61" fmla="*/ 225 h 235"/>
                  <a:gd name="T62" fmla="*/ 43 w 305"/>
                  <a:gd name="T63" fmla="*/ 232 h 235"/>
                  <a:gd name="T64" fmla="*/ 38 w 305"/>
                  <a:gd name="T65" fmla="*/ 223 h 235"/>
                  <a:gd name="T66" fmla="*/ 41 w 305"/>
                  <a:gd name="T67" fmla="*/ 221 h 235"/>
                  <a:gd name="T68" fmla="*/ 38 w 305"/>
                  <a:gd name="T69" fmla="*/ 216 h 235"/>
                  <a:gd name="T70" fmla="*/ 33 w 305"/>
                  <a:gd name="T71" fmla="*/ 218 h 235"/>
                  <a:gd name="T72" fmla="*/ 26 w 305"/>
                  <a:gd name="T73" fmla="*/ 216 h 235"/>
                  <a:gd name="T74" fmla="*/ 17 w 305"/>
                  <a:gd name="T75" fmla="*/ 209 h 235"/>
                  <a:gd name="T76" fmla="*/ 19 w 305"/>
                  <a:gd name="T77" fmla="*/ 204 h 235"/>
                  <a:gd name="T78" fmla="*/ 17 w 305"/>
                  <a:gd name="T79" fmla="*/ 201 h 235"/>
                  <a:gd name="T80" fmla="*/ 14 w 305"/>
                  <a:gd name="T81" fmla="*/ 197 h 235"/>
                  <a:gd name="T82" fmla="*/ 10 w 305"/>
                  <a:gd name="T83" fmla="*/ 197 h 235"/>
                  <a:gd name="T84" fmla="*/ 5 w 305"/>
                  <a:gd name="T85" fmla="*/ 189 h 235"/>
                  <a:gd name="T86" fmla="*/ 0 w 305"/>
                  <a:gd name="T87" fmla="*/ 180 h 235"/>
                  <a:gd name="T88" fmla="*/ 2 w 305"/>
                  <a:gd name="T89" fmla="*/ 174 h 235"/>
                  <a:gd name="T90" fmla="*/ 12 w 305"/>
                  <a:gd name="T91" fmla="*/ 172 h 235"/>
                  <a:gd name="T92" fmla="*/ 22 w 305"/>
                  <a:gd name="T93" fmla="*/ 165 h 235"/>
                  <a:gd name="T94" fmla="*/ 45 w 305"/>
                  <a:gd name="T95" fmla="*/ 165 h 235"/>
                  <a:gd name="T96" fmla="*/ 57 w 305"/>
                  <a:gd name="T97" fmla="*/ 163 h 235"/>
                  <a:gd name="T98" fmla="*/ 65 w 305"/>
                  <a:gd name="T99" fmla="*/ 162 h 235"/>
                  <a:gd name="T100" fmla="*/ 72 w 305"/>
                  <a:gd name="T101" fmla="*/ 157 h 235"/>
                  <a:gd name="T102" fmla="*/ 74 w 305"/>
                  <a:gd name="T103" fmla="*/ 151 h 235"/>
                  <a:gd name="T104" fmla="*/ 79 w 305"/>
                  <a:gd name="T105" fmla="*/ 136 h 235"/>
                  <a:gd name="T106" fmla="*/ 79 w 305"/>
                  <a:gd name="T107" fmla="*/ 121 h 235"/>
                  <a:gd name="T108" fmla="*/ 79 w 305"/>
                  <a:gd name="T109" fmla="*/ 97 h 235"/>
                  <a:gd name="T110" fmla="*/ 87 w 305"/>
                  <a:gd name="T111" fmla="*/ 87 h 235"/>
                  <a:gd name="T112" fmla="*/ 110 w 305"/>
                  <a:gd name="T113" fmla="*/ 82 h 235"/>
                  <a:gd name="T114" fmla="*/ 127 w 305"/>
                  <a:gd name="T115" fmla="*/ 66 h 235"/>
                  <a:gd name="T116" fmla="*/ 147 w 305"/>
                  <a:gd name="T117" fmla="*/ 49 h 235"/>
                  <a:gd name="T118" fmla="*/ 188 w 305"/>
                  <a:gd name="T119" fmla="*/ 25 h 235"/>
                  <a:gd name="T120" fmla="*/ 228 w 305"/>
                  <a:gd name="T121" fmla="*/ 0 h 235"/>
                  <a:gd name="T122" fmla="*/ 258 w 305"/>
                  <a:gd name="T123" fmla="*/ 8 h 235"/>
                  <a:gd name="T124" fmla="*/ 270 w 305"/>
                  <a:gd name="T125" fmla="*/ 1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5" h="235">
                    <a:moveTo>
                      <a:pt x="286" y="10"/>
                    </a:moveTo>
                    <a:lnTo>
                      <a:pt x="288" y="22"/>
                    </a:lnTo>
                    <a:lnTo>
                      <a:pt x="289" y="32"/>
                    </a:lnTo>
                    <a:lnTo>
                      <a:pt x="289" y="39"/>
                    </a:lnTo>
                    <a:lnTo>
                      <a:pt x="289" y="41"/>
                    </a:lnTo>
                    <a:lnTo>
                      <a:pt x="289" y="42"/>
                    </a:lnTo>
                    <a:lnTo>
                      <a:pt x="291" y="42"/>
                    </a:lnTo>
                    <a:lnTo>
                      <a:pt x="298" y="53"/>
                    </a:lnTo>
                    <a:lnTo>
                      <a:pt x="296" y="54"/>
                    </a:lnTo>
                    <a:lnTo>
                      <a:pt x="298" y="56"/>
                    </a:lnTo>
                    <a:lnTo>
                      <a:pt x="298" y="58"/>
                    </a:lnTo>
                    <a:lnTo>
                      <a:pt x="303" y="63"/>
                    </a:lnTo>
                    <a:lnTo>
                      <a:pt x="305" y="64"/>
                    </a:lnTo>
                    <a:lnTo>
                      <a:pt x="305" y="64"/>
                    </a:lnTo>
                    <a:lnTo>
                      <a:pt x="301" y="71"/>
                    </a:lnTo>
                    <a:lnTo>
                      <a:pt x="300" y="73"/>
                    </a:lnTo>
                    <a:lnTo>
                      <a:pt x="300" y="82"/>
                    </a:lnTo>
                    <a:lnTo>
                      <a:pt x="300" y="87"/>
                    </a:lnTo>
                    <a:lnTo>
                      <a:pt x="298" y="95"/>
                    </a:lnTo>
                    <a:lnTo>
                      <a:pt x="298" y="105"/>
                    </a:lnTo>
                    <a:lnTo>
                      <a:pt x="296" y="112"/>
                    </a:lnTo>
                    <a:lnTo>
                      <a:pt x="296" y="124"/>
                    </a:lnTo>
                    <a:lnTo>
                      <a:pt x="294" y="133"/>
                    </a:lnTo>
                    <a:lnTo>
                      <a:pt x="289" y="139"/>
                    </a:lnTo>
                    <a:lnTo>
                      <a:pt x="281" y="148"/>
                    </a:lnTo>
                    <a:lnTo>
                      <a:pt x="274" y="157"/>
                    </a:lnTo>
                    <a:lnTo>
                      <a:pt x="270" y="162"/>
                    </a:lnTo>
                    <a:lnTo>
                      <a:pt x="264" y="172"/>
                    </a:lnTo>
                    <a:lnTo>
                      <a:pt x="260" y="179"/>
                    </a:lnTo>
                    <a:lnTo>
                      <a:pt x="257" y="182"/>
                    </a:lnTo>
                    <a:lnTo>
                      <a:pt x="257" y="184"/>
                    </a:lnTo>
                    <a:lnTo>
                      <a:pt x="257" y="189"/>
                    </a:lnTo>
                    <a:lnTo>
                      <a:pt x="258" y="197"/>
                    </a:lnTo>
                    <a:lnTo>
                      <a:pt x="255" y="197"/>
                    </a:lnTo>
                    <a:lnTo>
                      <a:pt x="253" y="197"/>
                    </a:lnTo>
                    <a:lnTo>
                      <a:pt x="252" y="199"/>
                    </a:lnTo>
                    <a:lnTo>
                      <a:pt x="248" y="199"/>
                    </a:lnTo>
                    <a:lnTo>
                      <a:pt x="245" y="201"/>
                    </a:lnTo>
                    <a:lnTo>
                      <a:pt x="243" y="203"/>
                    </a:lnTo>
                    <a:lnTo>
                      <a:pt x="241" y="204"/>
                    </a:lnTo>
                    <a:lnTo>
                      <a:pt x="238" y="206"/>
                    </a:lnTo>
                    <a:lnTo>
                      <a:pt x="236" y="209"/>
                    </a:lnTo>
                    <a:lnTo>
                      <a:pt x="235" y="209"/>
                    </a:lnTo>
                    <a:lnTo>
                      <a:pt x="231" y="209"/>
                    </a:lnTo>
                    <a:lnTo>
                      <a:pt x="228" y="206"/>
                    </a:lnTo>
                    <a:lnTo>
                      <a:pt x="223" y="204"/>
                    </a:lnTo>
                    <a:lnTo>
                      <a:pt x="219" y="204"/>
                    </a:lnTo>
                    <a:lnTo>
                      <a:pt x="217" y="204"/>
                    </a:lnTo>
                    <a:lnTo>
                      <a:pt x="209" y="203"/>
                    </a:lnTo>
                    <a:lnTo>
                      <a:pt x="199" y="204"/>
                    </a:lnTo>
                    <a:lnTo>
                      <a:pt x="193" y="204"/>
                    </a:lnTo>
                    <a:lnTo>
                      <a:pt x="193" y="206"/>
                    </a:lnTo>
                    <a:lnTo>
                      <a:pt x="190" y="206"/>
                    </a:lnTo>
                    <a:lnTo>
                      <a:pt x="188" y="208"/>
                    </a:lnTo>
                    <a:lnTo>
                      <a:pt x="183" y="214"/>
                    </a:lnTo>
                    <a:lnTo>
                      <a:pt x="175" y="214"/>
                    </a:lnTo>
                    <a:lnTo>
                      <a:pt x="169" y="213"/>
                    </a:lnTo>
                    <a:lnTo>
                      <a:pt x="166" y="213"/>
                    </a:lnTo>
                    <a:lnTo>
                      <a:pt x="161" y="209"/>
                    </a:lnTo>
                    <a:lnTo>
                      <a:pt x="152" y="204"/>
                    </a:lnTo>
                    <a:lnTo>
                      <a:pt x="151" y="204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39" y="208"/>
                    </a:lnTo>
                    <a:lnTo>
                      <a:pt x="137" y="208"/>
                    </a:lnTo>
                    <a:lnTo>
                      <a:pt x="135" y="209"/>
                    </a:lnTo>
                    <a:lnTo>
                      <a:pt x="134" y="209"/>
                    </a:lnTo>
                    <a:lnTo>
                      <a:pt x="134" y="211"/>
                    </a:lnTo>
                    <a:lnTo>
                      <a:pt x="132" y="211"/>
                    </a:lnTo>
                    <a:lnTo>
                      <a:pt x="130" y="211"/>
                    </a:lnTo>
                    <a:lnTo>
                      <a:pt x="130" y="209"/>
                    </a:lnTo>
                    <a:lnTo>
                      <a:pt x="128" y="208"/>
                    </a:lnTo>
                    <a:lnTo>
                      <a:pt x="125" y="203"/>
                    </a:lnTo>
                    <a:lnTo>
                      <a:pt x="125" y="203"/>
                    </a:lnTo>
                    <a:lnTo>
                      <a:pt x="123" y="201"/>
                    </a:lnTo>
                    <a:lnTo>
                      <a:pt x="120" y="199"/>
                    </a:lnTo>
                    <a:lnTo>
                      <a:pt x="118" y="197"/>
                    </a:lnTo>
                    <a:lnTo>
                      <a:pt x="118" y="197"/>
                    </a:lnTo>
                    <a:lnTo>
                      <a:pt x="116" y="197"/>
                    </a:lnTo>
                    <a:lnTo>
                      <a:pt x="110" y="196"/>
                    </a:lnTo>
                    <a:lnTo>
                      <a:pt x="103" y="194"/>
                    </a:lnTo>
                    <a:lnTo>
                      <a:pt x="101" y="194"/>
                    </a:lnTo>
                    <a:lnTo>
                      <a:pt x="101" y="194"/>
                    </a:lnTo>
                    <a:lnTo>
                      <a:pt x="98" y="196"/>
                    </a:lnTo>
                    <a:lnTo>
                      <a:pt x="96" y="196"/>
                    </a:lnTo>
                    <a:lnTo>
                      <a:pt x="92" y="196"/>
                    </a:lnTo>
                    <a:lnTo>
                      <a:pt x="91" y="196"/>
                    </a:lnTo>
                    <a:lnTo>
                      <a:pt x="87" y="196"/>
                    </a:lnTo>
                    <a:lnTo>
                      <a:pt x="86" y="197"/>
                    </a:lnTo>
                    <a:lnTo>
                      <a:pt x="82" y="197"/>
                    </a:lnTo>
                    <a:lnTo>
                      <a:pt x="79" y="201"/>
                    </a:lnTo>
                    <a:lnTo>
                      <a:pt x="79" y="201"/>
                    </a:lnTo>
                    <a:lnTo>
                      <a:pt x="77" y="201"/>
                    </a:lnTo>
                    <a:lnTo>
                      <a:pt x="75" y="209"/>
                    </a:lnTo>
                    <a:lnTo>
                      <a:pt x="75" y="211"/>
                    </a:lnTo>
                    <a:lnTo>
                      <a:pt x="74" y="214"/>
                    </a:lnTo>
                    <a:lnTo>
                      <a:pt x="70" y="218"/>
                    </a:lnTo>
                    <a:lnTo>
                      <a:pt x="69" y="220"/>
                    </a:lnTo>
                    <a:lnTo>
                      <a:pt x="67" y="221"/>
                    </a:lnTo>
                    <a:lnTo>
                      <a:pt x="67" y="226"/>
                    </a:lnTo>
                    <a:lnTo>
                      <a:pt x="67" y="228"/>
                    </a:lnTo>
                    <a:lnTo>
                      <a:pt x="67" y="230"/>
                    </a:lnTo>
                    <a:lnTo>
                      <a:pt x="67" y="232"/>
                    </a:lnTo>
                    <a:lnTo>
                      <a:pt x="67" y="232"/>
                    </a:lnTo>
                    <a:lnTo>
                      <a:pt x="67" y="233"/>
                    </a:lnTo>
                    <a:lnTo>
                      <a:pt x="69" y="233"/>
                    </a:lnTo>
                    <a:lnTo>
                      <a:pt x="69" y="235"/>
                    </a:lnTo>
                    <a:lnTo>
                      <a:pt x="69" y="235"/>
                    </a:lnTo>
                    <a:lnTo>
                      <a:pt x="67" y="235"/>
                    </a:lnTo>
                    <a:lnTo>
                      <a:pt x="65" y="233"/>
                    </a:lnTo>
                    <a:lnTo>
                      <a:pt x="63" y="233"/>
                    </a:lnTo>
                    <a:lnTo>
                      <a:pt x="62" y="232"/>
                    </a:lnTo>
                    <a:lnTo>
                      <a:pt x="62" y="232"/>
                    </a:lnTo>
                    <a:lnTo>
                      <a:pt x="60" y="230"/>
                    </a:lnTo>
                    <a:lnTo>
                      <a:pt x="58" y="228"/>
                    </a:lnTo>
                    <a:lnTo>
                      <a:pt x="53" y="223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50" y="223"/>
                    </a:lnTo>
                    <a:lnTo>
                      <a:pt x="50" y="223"/>
                    </a:lnTo>
                    <a:lnTo>
                      <a:pt x="48" y="225"/>
                    </a:lnTo>
                    <a:lnTo>
                      <a:pt x="48" y="225"/>
                    </a:lnTo>
                    <a:lnTo>
                      <a:pt x="45" y="225"/>
                    </a:lnTo>
                    <a:lnTo>
                      <a:pt x="43" y="225"/>
                    </a:lnTo>
                    <a:lnTo>
                      <a:pt x="43" y="226"/>
                    </a:lnTo>
                    <a:lnTo>
                      <a:pt x="45" y="230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39" y="226"/>
                    </a:lnTo>
                    <a:lnTo>
                      <a:pt x="38" y="225"/>
                    </a:lnTo>
                    <a:lnTo>
                      <a:pt x="38" y="223"/>
                    </a:lnTo>
                    <a:lnTo>
                      <a:pt x="38" y="223"/>
                    </a:lnTo>
                    <a:lnTo>
                      <a:pt x="38" y="223"/>
                    </a:lnTo>
                    <a:lnTo>
                      <a:pt x="38" y="223"/>
                    </a:lnTo>
                    <a:lnTo>
                      <a:pt x="39" y="221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9" y="220"/>
                    </a:lnTo>
                    <a:lnTo>
                      <a:pt x="39" y="218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36" y="216"/>
                    </a:lnTo>
                    <a:lnTo>
                      <a:pt x="36" y="216"/>
                    </a:lnTo>
                    <a:lnTo>
                      <a:pt x="33" y="218"/>
                    </a:lnTo>
                    <a:lnTo>
                      <a:pt x="33" y="218"/>
                    </a:lnTo>
                    <a:lnTo>
                      <a:pt x="29" y="218"/>
                    </a:lnTo>
                    <a:lnTo>
                      <a:pt x="27" y="218"/>
                    </a:lnTo>
                    <a:lnTo>
                      <a:pt x="26" y="216"/>
                    </a:lnTo>
                    <a:lnTo>
                      <a:pt x="22" y="213"/>
                    </a:lnTo>
                    <a:lnTo>
                      <a:pt x="19" y="211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4"/>
                    </a:lnTo>
                    <a:lnTo>
                      <a:pt x="17" y="203"/>
                    </a:lnTo>
                    <a:lnTo>
                      <a:pt x="19" y="204"/>
                    </a:lnTo>
                    <a:lnTo>
                      <a:pt x="21" y="204"/>
                    </a:lnTo>
                    <a:lnTo>
                      <a:pt x="21" y="204"/>
                    </a:lnTo>
                    <a:lnTo>
                      <a:pt x="19" y="203"/>
                    </a:lnTo>
                    <a:lnTo>
                      <a:pt x="17" y="201"/>
                    </a:lnTo>
                    <a:lnTo>
                      <a:pt x="17" y="199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4" y="197"/>
                    </a:lnTo>
                    <a:lnTo>
                      <a:pt x="12" y="197"/>
                    </a:lnTo>
                    <a:lnTo>
                      <a:pt x="12" y="197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7" y="194"/>
                    </a:lnTo>
                    <a:lnTo>
                      <a:pt x="5" y="191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5" y="186"/>
                    </a:lnTo>
                    <a:lnTo>
                      <a:pt x="5" y="186"/>
                    </a:lnTo>
                    <a:lnTo>
                      <a:pt x="2" y="184"/>
                    </a:lnTo>
                    <a:lnTo>
                      <a:pt x="0" y="180"/>
                    </a:lnTo>
                    <a:lnTo>
                      <a:pt x="2" y="179"/>
                    </a:lnTo>
                    <a:lnTo>
                      <a:pt x="2" y="175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2"/>
                    </a:lnTo>
                    <a:lnTo>
                      <a:pt x="3" y="172"/>
                    </a:lnTo>
                    <a:lnTo>
                      <a:pt x="5" y="172"/>
                    </a:lnTo>
                    <a:lnTo>
                      <a:pt x="12" y="172"/>
                    </a:lnTo>
                    <a:lnTo>
                      <a:pt x="15" y="172"/>
                    </a:lnTo>
                    <a:lnTo>
                      <a:pt x="15" y="172"/>
                    </a:lnTo>
                    <a:lnTo>
                      <a:pt x="19" y="168"/>
                    </a:lnTo>
                    <a:lnTo>
                      <a:pt x="22" y="165"/>
                    </a:lnTo>
                    <a:lnTo>
                      <a:pt x="27" y="165"/>
                    </a:lnTo>
                    <a:lnTo>
                      <a:pt x="33" y="165"/>
                    </a:lnTo>
                    <a:lnTo>
                      <a:pt x="38" y="165"/>
                    </a:lnTo>
                    <a:lnTo>
                      <a:pt x="45" y="165"/>
                    </a:lnTo>
                    <a:lnTo>
                      <a:pt x="50" y="165"/>
                    </a:lnTo>
                    <a:lnTo>
                      <a:pt x="55" y="165"/>
                    </a:lnTo>
                    <a:lnTo>
                      <a:pt x="55" y="163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3"/>
                    </a:lnTo>
                    <a:lnTo>
                      <a:pt x="65" y="163"/>
                    </a:lnTo>
                    <a:lnTo>
                      <a:pt x="65" y="162"/>
                    </a:lnTo>
                    <a:lnTo>
                      <a:pt x="69" y="158"/>
                    </a:lnTo>
                    <a:lnTo>
                      <a:pt x="70" y="158"/>
                    </a:lnTo>
                    <a:lnTo>
                      <a:pt x="72" y="157"/>
                    </a:lnTo>
                    <a:lnTo>
                      <a:pt x="72" y="157"/>
                    </a:lnTo>
                    <a:lnTo>
                      <a:pt x="72" y="155"/>
                    </a:lnTo>
                    <a:lnTo>
                      <a:pt x="72" y="153"/>
                    </a:lnTo>
                    <a:lnTo>
                      <a:pt x="74" y="153"/>
                    </a:lnTo>
                    <a:lnTo>
                      <a:pt x="74" y="151"/>
                    </a:lnTo>
                    <a:lnTo>
                      <a:pt x="75" y="148"/>
                    </a:lnTo>
                    <a:lnTo>
                      <a:pt x="77" y="145"/>
                    </a:lnTo>
                    <a:lnTo>
                      <a:pt x="79" y="139"/>
                    </a:lnTo>
                    <a:lnTo>
                      <a:pt x="79" y="136"/>
                    </a:lnTo>
                    <a:lnTo>
                      <a:pt x="79" y="133"/>
                    </a:lnTo>
                    <a:lnTo>
                      <a:pt x="79" y="131"/>
                    </a:lnTo>
                    <a:lnTo>
                      <a:pt x="79" y="126"/>
                    </a:lnTo>
                    <a:lnTo>
                      <a:pt x="79" y="121"/>
                    </a:lnTo>
                    <a:lnTo>
                      <a:pt x="79" y="116"/>
                    </a:lnTo>
                    <a:lnTo>
                      <a:pt x="79" y="109"/>
                    </a:lnTo>
                    <a:lnTo>
                      <a:pt x="79" y="104"/>
                    </a:lnTo>
                    <a:lnTo>
                      <a:pt x="79" y="97"/>
                    </a:lnTo>
                    <a:lnTo>
                      <a:pt x="79" y="92"/>
                    </a:lnTo>
                    <a:lnTo>
                      <a:pt x="79" y="88"/>
                    </a:lnTo>
                    <a:lnTo>
                      <a:pt x="82" y="88"/>
                    </a:lnTo>
                    <a:lnTo>
                      <a:pt x="87" y="87"/>
                    </a:lnTo>
                    <a:lnTo>
                      <a:pt x="94" y="85"/>
                    </a:lnTo>
                    <a:lnTo>
                      <a:pt x="101" y="85"/>
                    </a:lnTo>
                    <a:lnTo>
                      <a:pt x="108" y="83"/>
                    </a:lnTo>
                    <a:lnTo>
                      <a:pt x="110" y="82"/>
                    </a:lnTo>
                    <a:lnTo>
                      <a:pt x="115" y="76"/>
                    </a:lnTo>
                    <a:lnTo>
                      <a:pt x="118" y="75"/>
                    </a:lnTo>
                    <a:lnTo>
                      <a:pt x="123" y="70"/>
                    </a:lnTo>
                    <a:lnTo>
                      <a:pt x="127" y="66"/>
                    </a:lnTo>
                    <a:lnTo>
                      <a:pt x="132" y="61"/>
                    </a:lnTo>
                    <a:lnTo>
                      <a:pt x="137" y="58"/>
                    </a:lnTo>
                    <a:lnTo>
                      <a:pt x="142" y="54"/>
                    </a:lnTo>
                    <a:lnTo>
                      <a:pt x="147" y="49"/>
                    </a:lnTo>
                    <a:lnTo>
                      <a:pt x="157" y="44"/>
                    </a:lnTo>
                    <a:lnTo>
                      <a:pt x="168" y="37"/>
                    </a:lnTo>
                    <a:lnTo>
                      <a:pt x="178" y="30"/>
                    </a:lnTo>
                    <a:lnTo>
                      <a:pt x="188" y="25"/>
                    </a:lnTo>
                    <a:lnTo>
                      <a:pt x="197" y="18"/>
                    </a:lnTo>
                    <a:lnTo>
                      <a:pt x="207" y="12"/>
                    </a:lnTo>
                    <a:lnTo>
                      <a:pt x="217" y="7"/>
                    </a:lnTo>
                    <a:lnTo>
                      <a:pt x="228" y="0"/>
                    </a:lnTo>
                    <a:lnTo>
                      <a:pt x="238" y="1"/>
                    </a:lnTo>
                    <a:lnTo>
                      <a:pt x="246" y="5"/>
                    </a:lnTo>
                    <a:lnTo>
                      <a:pt x="257" y="7"/>
                    </a:lnTo>
                    <a:lnTo>
                      <a:pt x="258" y="8"/>
                    </a:lnTo>
                    <a:lnTo>
                      <a:pt x="264" y="12"/>
                    </a:lnTo>
                    <a:lnTo>
                      <a:pt x="270" y="18"/>
                    </a:lnTo>
                    <a:lnTo>
                      <a:pt x="270" y="18"/>
                    </a:lnTo>
                    <a:lnTo>
                      <a:pt x="270" y="18"/>
                    </a:lnTo>
                    <a:lnTo>
                      <a:pt x="277" y="15"/>
                    </a:lnTo>
                    <a:lnTo>
                      <a:pt x="286" y="10"/>
                    </a:lnTo>
                    <a:lnTo>
                      <a:pt x="286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69"/>
              <p:cNvSpPr>
                <a:spLocks/>
              </p:cNvSpPr>
              <p:nvPr/>
            </p:nvSpPr>
            <p:spPr bwMode="auto">
              <a:xfrm>
                <a:off x="6860" y="362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  <a:gd name="T26" fmla="*/ 2 w 2"/>
                  <a:gd name="T27" fmla="*/ 2 h 2"/>
                  <a:gd name="T28" fmla="*/ 2 w 2"/>
                  <a:gd name="T29" fmla="*/ 2 h 2"/>
                  <a:gd name="T30" fmla="*/ 2 w 2"/>
                  <a:gd name="T31" fmla="*/ 2 h 2"/>
                  <a:gd name="T32" fmla="*/ 2 w 2"/>
                  <a:gd name="T33" fmla="*/ 2 h 2"/>
                  <a:gd name="T34" fmla="*/ 2 w 2"/>
                  <a:gd name="T35" fmla="*/ 2 h 2"/>
                  <a:gd name="T36" fmla="*/ 2 w 2"/>
                  <a:gd name="T37" fmla="*/ 2 h 2"/>
                  <a:gd name="T38" fmla="*/ 2 w 2"/>
                  <a:gd name="T39" fmla="*/ 2 h 2"/>
                  <a:gd name="T40" fmla="*/ 2 w 2"/>
                  <a:gd name="T41" fmla="*/ 2 h 2"/>
                  <a:gd name="T42" fmla="*/ 2 w 2"/>
                  <a:gd name="T43" fmla="*/ 2 h 2"/>
                  <a:gd name="T44" fmla="*/ 2 w 2"/>
                  <a:gd name="T45" fmla="*/ 0 h 2"/>
                  <a:gd name="T46" fmla="*/ 0 w 2"/>
                  <a:gd name="T47" fmla="*/ 2 h 2"/>
                  <a:gd name="T48" fmla="*/ 2 w 2"/>
                  <a:gd name="T49" fmla="*/ 0 h 2"/>
                  <a:gd name="T50" fmla="*/ 2 w 2"/>
                  <a:gd name="T5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70"/>
              <p:cNvSpPr>
                <a:spLocks noEditPoints="1"/>
              </p:cNvSpPr>
              <p:nvPr/>
            </p:nvSpPr>
            <p:spPr bwMode="auto">
              <a:xfrm>
                <a:off x="3688" y="2783"/>
                <a:ext cx="229" cy="184"/>
              </a:xfrm>
              <a:custGeom>
                <a:avLst/>
                <a:gdLst>
                  <a:gd name="T0" fmla="*/ 220 w 229"/>
                  <a:gd name="T1" fmla="*/ 26 h 184"/>
                  <a:gd name="T2" fmla="*/ 227 w 229"/>
                  <a:gd name="T3" fmla="*/ 31 h 184"/>
                  <a:gd name="T4" fmla="*/ 227 w 229"/>
                  <a:gd name="T5" fmla="*/ 39 h 184"/>
                  <a:gd name="T6" fmla="*/ 224 w 229"/>
                  <a:gd name="T7" fmla="*/ 48 h 184"/>
                  <a:gd name="T8" fmla="*/ 210 w 229"/>
                  <a:gd name="T9" fmla="*/ 58 h 184"/>
                  <a:gd name="T10" fmla="*/ 202 w 229"/>
                  <a:gd name="T11" fmla="*/ 77 h 184"/>
                  <a:gd name="T12" fmla="*/ 196 w 229"/>
                  <a:gd name="T13" fmla="*/ 85 h 184"/>
                  <a:gd name="T14" fmla="*/ 193 w 229"/>
                  <a:gd name="T15" fmla="*/ 99 h 184"/>
                  <a:gd name="T16" fmla="*/ 183 w 229"/>
                  <a:gd name="T17" fmla="*/ 109 h 184"/>
                  <a:gd name="T18" fmla="*/ 174 w 229"/>
                  <a:gd name="T19" fmla="*/ 126 h 184"/>
                  <a:gd name="T20" fmla="*/ 171 w 229"/>
                  <a:gd name="T21" fmla="*/ 133 h 184"/>
                  <a:gd name="T22" fmla="*/ 167 w 229"/>
                  <a:gd name="T23" fmla="*/ 142 h 184"/>
                  <a:gd name="T24" fmla="*/ 159 w 229"/>
                  <a:gd name="T25" fmla="*/ 138 h 184"/>
                  <a:gd name="T26" fmla="*/ 150 w 229"/>
                  <a:gd name="T27" fmla="*/ 131 h 184"/>
                  <a:gd name="T28" fmla="*/ 143 w 229"/>
                  <a:gd name="T29" fmla="*/ 135 h 184"/>
                  <a:gd name="T30" fmla="*/ 137 w 229"/>
                  <a:gd name="T31" fmla="*/ 136 h 184"/>
                  <a:gd name="T32" fmla="*/ 130 w 229"/>
                  <a:gd name="T33" fmla="*/ 145 h 184"/>
                  <a:gd name="T34" fmla="*/ 118 w 229"/>
                  <a:gd name="T35" fmla="*/ 159 h 184"/>
                  <a:gd name="T36" fmla="*/ 113 w 229"/>
                  <a:gd name="T37" fmla="*/ 176 h 184"/>
                  <a:gd name="T38" fmla="*/ 106 w 229"/>
                  <a:gd name="T39" fmla="*/ 172 h 184"/>
                  <a:gd name="T40" fmla="*/ 94 w 229"/>
                  <a:gd name="T41" fmla="*/ 179 h 184"/>
                  <a:gd name="T42" fmla="*/ 87 w 229"/>
                  <a:gd name="T43" fmla="*/ 179 h 184"/>
                  <a:gd name="T44" fmla="*/ 85 w 229"/>
                  <a:gd name="T45" fmla="*/ 179 h 184"/>
                  <a:gd name="T46" fmla="*/ 78 w 229"/>
                  <a:gd name="T47" fmla="*/ 176 h 184"/>
                  <a:gd name="T48" fmla="*/ 77 w 229"/>
                  <a:gd name="T49" fmla="*/ 182 h 184"/>
                  <a:gd name="T50" fmla="*/ 73 w 229"/>
                  <a:gd name="T51" fmla="*/ 182 h 184"/>
                  <a:gd name="T52" fmla="*/ 68 w 229"/>
                  <a:gd name="T53" fmla="*/ 182 h 184"/>
                  <a:gd name="T54" fmla="*/ 63 w 229"/>
                  <a:gd name="T55" fmla="*/ 182 h 184"/>
                  <a:gd name="T56" fmla="*/ 53 w 229"/>
                  <a:gd name="T57" fmla="*/ 172 h 184"/>
                  <a:gd name="T58" fmla="*/ 51 w 229"/>
                  <a:gd name="T59" fmla="*/ 167 h 184"/>
                  <a:gd name="T60" fmla="*/ 54 w 229"/>
                  <a:gd name="T61" fmla="*/ 162 h 184"/>
                  <a:gd name="T62" fmla="*/ 51 w 229"/>
                  <a:gd name="T63" fmla="*/ 160 h 184"/>
                  <a:gd name="T64" fmla="*/ 49 w 229"/>
                  <a:gd name="T65" fmla="*/ 157 h 184"/>
                  <a:gd name="T66" fmla="*/ 44 w 229"/>
                  <a:gd name="T67" fmla="*/ 155 h 184"/>
                  <a:gd name="T68" fmla="*/ 13 w 229"/>
                  <a:gd name="T69" fmla="*/ 143 h 184"/>
                  <a:gd name="T70" fmla="*/ 13 w 229"/>
                  <a:gd name="T71" fmla="*/ 142 h 184"/>
                  <a:gd name="T72" fmla="*/ 1 w 229"/>
                  <a:gd name="T73" fmla="*/ 138 h 184"/>
                  <a:gd name="T74" fmla="*/ 1 w 229"/>
                  <a:gd name="T75" fmla="*/ 131 h 184"/>
                  <a:gd name="T76" fmla="*/ 0 w 229"/>
                  <a:gd name="T77" fmla="*/ 121 h 184"/>
                  <a:gd name="T78" fmla="*/ 0 w 229"/>
                  <a:gd name="T79" fmla="*/ 107 h 184"/>
                  <a:gd name="T80" fmla="*/ 3 w 229"/>
                  <a:gd name="T81" fmla="*/ 92 h 184"/>
                  <a:gd name="T82" fmla="*/ 10 w 229"/>
                  <a:gd name="T83" fmla="*/ 84 h 184"/>
                  <a:gd name="T84" fmla="*/ 17 w 229"/>
                  <a:gd name="T85" fmla="*/ 77 h 184"/>
                  <a:gd name="T86" fmla="*/ 19 w 229"/>
                  <a:gd name="T87" fmla="*/ 67 h 184"/>
                  <a:gd name="T88" fmla="*/ 22 w 229"/>
                  <a:gd name="T89" fmla="*/ 61 h 184"/>
                  <a:gd name="T90" fmla="*/ 19 w 229"/>
                  <a:gd name="T91" fmla="*/ 53 h 184"/>
                  <a:gd name="T92" fmla="*/ 19 w 229"/>
                  <a:gd name="T93" fmla="*/ 41 h 184"/>
                  <a:gd name="T94" fmla="*/ 17 w 229"/>
                  <a:gd name="T95" fmla="*/ 36 h 184"/>
                  <a:gd name="T96" fmla="*/ 24 w 229"/>
                  <a:gd name="T97" fmla="*/ 20 h 184"/>
                  <a:gd name="T98" fmla="*/ 32 w 229"/>
                  <a:gd name="T99" fmla="*/ 3 h 184"/>
                  <a:gd name="T100" fmla="*/ 48 w 229"/>
                  <a:gd name="T101" fmla="*/ 2 h 184"/>
                  <a:gd name="T102" fmla="*/ 68 w 229"/>
                  <a:gd name="T103" fmla="*/ 3 h 184"/>
                  <a:gd name="T104" fmla="*/ 78 w 229"/>
                  <a:gd name="T105" fmla="*/ 14 h 184"/>
                  <a:gd name="T106" fmla="*/ 85 w 229"/>
                  <a:gd name="T107" fmla="*/ 15 h 184"/>
                  <a:gd name="T108" fmla="*/ 102 w 229"/>
                  <a:gd name="T109" fmla="*/ 10 h 184"/>
                  <a:gd name="T110" fmla="*/ 138 w 229"/>
                  <a:gd name="T111" fmla="*/ 14 h 184"/>
                  <a:gd name="T112" fmla="*/ 167 w 229"/>
                  <a:gd name="T113" fmla="*/ 10 h 184"/>
                  <a:gd name="T114" fmla="*/ 188 w 229"/>
                  <a:gd name="T115" fmla="*/ 15 h 184"/>
                  <a:gd name="T116" fmla="*/ 202 w 229"/>
                  <a:gd name="T117" fmla="*/ 5 h 184"/>
                  <a:gd name="T118" fmla="*/ 85 w 229"/>
                  <a:gd name="T119" fmla="*/ 182 h 184"/>
                  <a:gd name="T120" fmla="*/ 89 w 229"/>
                  <a:gd name="T121" fmla="*/ 18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9" h="184">
                    <a:moveTo>
                      <a:pt x="208" y="3"/>
                    </a:moveTo>
                    <a:lnTo>
                      <a:pt x="212" y="7"/>
                    </a:lnTo>
                    <a:lnTo>
                      <a:pt x="215" y="12"/>
                    </a:lnTo>
                    <a:lnTo>
                      <a:pt x="217" y="15"/>
                    </a:lnTo>
                    <a:lnTo>
                      <a:pt x="220" y="24"/>
                    </a:lnTo>
                    <a:lnTo>
                      <a:pt x="220" y="26"/>
                    </a:lnTo>
                    <a:lnTo>
                      <a:pt x="220" y="27"/>
                    </a:lnTo>
                    <a:lnTo>
                      <a:pt x="220" y="27"/>
                    </a:lnTo>
                    <a:lnTo>
                      <a:pt x="220" y="29"/>
                    </a:lnTo>
                    <a:lnTo>
                      <a:pt x="222" y="29"/>
                    </a:lnTo>
                    <a:lnTo>
                      <a:pt x="224" y="29"/>
                    </a:lnTo>
                    <a:lnTo>
                      <a:pt x="227" y="31"/>
                    </a:lnTo>
                    <a:lnTo>
                      <a:pt x="227" y="31"/>
                    </a:lnTo>
                    <a:lnTo>
                      <a:pt x="227" y="32"/>
                    </a:lnTo>
                    <a:lnTo>
                      <a:pt x="229" y="32"/>
                    </a:lnTo>
                    <a:lnTo>
                      <a:pt x="229" y="34"/>
                    </a:lnTo>
                    <a:lnTo>
                      <a:pt x="229" y="36"/>
                    </a:ln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4"/>
                    </a:lnTo>
                    <a:lnTo>
                      <a:pt x="227" y="44"/>
                    </a:lnTo>
                    <a:lnTo>
                      <a:pt x="227" y="46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49"/>
                    </a:lnTo>
                    <a:lnTo>
                      <a:pt x="219" y="51"/>
                    </a:lnTo>
                    <a:lnTo>
                      <a:pt x="217" y="51"/>
                    </a:lnTo>
                    <a:lnTo>
                      <a:pt x="217" y="51"/>
                    </a:lnTo>
                    <a:lnTo>
                      <a:pt x="215" y="53"/>
                    </a:lnTo>
                    <a:lnTo>
                      <a:pt x="210" y="58"/>
                    </a:lnTo>
                    <a:lnTo>
                      <a:pt x="208" y="63"/>
                    </a:lnTo>
                    <a:lnTo>
                      <a:pt x="207" y="67"/>
                    </a:lnTo>
                    <a:lnTo>
                      <a:pt x="205" y="72"/>
                    </a:lnTo>
                    <a:lnTo>
                      <a:pt x="203" y="73"/>
                    </a:lnTo>
                    <a:lnTo>
                      <a:pt x="202" y="75"/>
                    </a:lnTo>
                    <a:lnTo>
                      <a:pt x="202" y="77"/>
                    </a:lnTo>
                    <a:lnTo>
                      <a:pt x="202" y="78"/>
                    </a:lnTo>
                    <a:lnTo>
                      <a:pt x="202" y="82"/>
                    </a:lnTo>
                    <a:lnTo>
                      <a:pt x="202" y="84"/>
                    </a:lnTo>
                    <a:lnTo>
                      <a:pt x="200" y="84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5" y="89"/>
                    </a:lnTo>
                    <a:lnTo>
                      <a:pt x="195" y="90"/>
                    </a:lnTo>
                    <a:lnTo>
                      <a:pt x="195" y="94"/>
                    </a:lnTo>
                    <a:lnTo>
                      <a:pt x="193" y="95"/>
                    </a:lnTo>
                    <a:lnTo>
                      <a:pt x="193" y="97"/>
                    </a:lnTo>
                    <a:lnTo>
                      <a:pt x="193" y="99"/>
                    </a:lnTo>
                    <a:lnTo>
                      <a:pt x="191" y="101"/>
                    </a:lnTo>
                    <a:lnTo>
                      <a:pt x="190" y="101"/>
                    </a:lnTo>
                    <a:lnTo>
                      <a:pt x="186" y="102"/>
                    </a:lnTo>
                    <a:lnTo>
                      <a:pt x="185" y="106"/>
                    </a:lnTo>
                    <a:lnTo>
                      <a:pt x="183" y="107"/>
                    </a:lnTo>
                    <a:lnTo>
                      <a:pt x="183" y="109"/>
                    </a:lnTo>
                    <a:lnTo>
                      <a:pt x="181" y="114"/>
                    </a:lnTo>
                    <a:lnTo>
                      <a:pt x="179" y="118"/>
                    </a:lnTo>
                    <a:lnTo>
                      <a:pt x="178" y="119"/>
                    </a:lnTo>
                    <a:lnTo>
                      <a:pt x="178" y="121"/>
                    </a:lnTo>
                    <a:lnTo>
                      <a:pt x="176" y="124"/>
                    </a:lnTo>
                    <a:lnTo>
                      <a:pt x="174" y="126"/>
                    </a:lnTo>
                    <a:lnTo>
                      <a:pt x="174" y="128"/>
                    </a:lnTo>
                    <a:lnTo>
                      <a:pt x="174" y="128"/>
                    </a:lnTo>
                    <a:lnTo>
                      <a:pt x="176" y="130"/>
                    </a:lnTo>
                    <a:lnTo>
                      <a:pt x="176" y="130"/>
                    </a:lnTo>
                    <a:lnTo>
                      <a:pt x="174" y="131"/>
                    </a:lnTo>
                    <a:lnTo>
                      <a:pt x="171" y="133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8"/>
                    </a:lnTo>
                    <a:lnTo>
                      <a:pt x="169" y="138"/>
                    </a:lnTo>
                    <a:lnTo>
                      <a:pt x="167" y="140"/>
                    </a:lnTo>
                    <a:lnTo>
                      <a:pt x="167" y="142"/>
                    </a:lnTo>
                    <a:lnTo>
                      <a:pt x="166" y="142"/>
                    </a:lnTo>
                    <a:lnTo>
                      <a:pt x="164" y="143"/>
                    </a:lnTo>
                    <a:lnTo>
                      <a:pt x="162" y="143"/>
                    </a:lnTo>
                    <a:lnTo>
                      <a:pt x="161" y="143"/>
                    </a:lnTo>
                    <a:lnTo>
                      <a:pt x="161" y="142"/>
                    </a:lnTo>
                    <a:lnTo>
                      <a:pt x="159" y="138"/>
                    </a:lnTo>
                    <a:lnTo>
                      <a:pt x="159" y="138"/>
                    </a:lnTo>
                    <a:lnTo>
                      <a:pt x="159" y="136"/>
                    </a:lnTo>
                    <a:lnTo>
                      <a:pt x="155" y="135"/>
                    </a:lnTo>
                    <a:lnTo>
                      <a:pt x="154" y="133"/>
                    </a:lnTo>
                    <a:lnTo>
                      <a:pt x="152" y="131"/>
                    </a:lnTo>
                    <a:lnTo>
                      <a:pt x="150" y="131"/>
                    </a:lnTo>
                    <a:lnTo>
                      <a:pt x="150" y="131"/>
                    </a:lnTo>
                    <a:lnTo>
                      <a:pt x="150" y="133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5" y="135"/>
                    </a:lnTo>
                    <a:lnTo>
                      <a:pt x="143" y="135"/>
                    </a:lnTo>
                    <a:lnTo>
                      <a:pt x="143" y="135"/>
                    </a:lnTo>
                    <a:lnTo>
                      <a:pt x="143" y="133"/>
                    </a:lnTo>
                    <a:lnTo>
                      <a:pt x="142" y="133"/>
                    </a:lnTo>
                    <a:lnTo>
                      <a:pt x="140" y="133"/>
                    </a:lnTo>
                    <a:lnTo>
                      <a:pt x="137" y="136"/>
                    </a:lnTo>
                    <a:lnTo>
                      <a:pt x="137" y="136"/>
                    </a:lnTo>
                    <a:lnTo>
                      <a:pt x="135" y="136"/>
                    </a:lnTo>
                    <a:lnTo>
                      <a:pt x="135" y="140"/>
                    </a:lnTo>
                    <a:lnTo>
                      <a:pt x="133" y="142"/>
                    </a:lnTo>
                    <a:lnTo>
                      <a:pt x="131" y="143"/>
                    </a:lnTo>
                    <a:lnTo>
                      <a:pt x="130" y="143"/>
                    </a:lnTo>
                    <a:lnTo>
                      <a:pt x="130" y="145"/>
                    </a:lnTo>
                    <a:lnTo>
                      <a:pt x="128" y="145"/>
                    </a:lnTo>
                    <a:lnTo>
                      <a:pt x="125" y="148"/>
                    </a:lnTo>
                    <a:lnTo>
                      <a:pt x="121" y="152"/>
                    </a:lnTo>
                    <a:lnTo>
                      <a:pt x="121" y="153"/>
                    </a:lnTo>
                    <a:lnTo>
                      <a:pt x="119" y="155"/>
                    </a:lnTo>
                    <a:lnTo>
                      <a:pt x="118" y="159"/>
                    </a:lnTo>
                    <a:lnTo>
                      <a:pt x="118" y="162"/>
                    </a:lnTo>
                    <a:lnTo>
                      <a:pt x="116" y="167"/>
                    </a:lnTo>
                    <a:lnTo>
                      <a:pt x="114" y="169"/>
                    </a:lnTo>
                    <a:lnTo>
                      <a:pt x="114" y="172"/>
                    </a:lnTo>
                    <a:lnTo>
                      <a:pt x="113" y="174"/>
                    </a:lnTo>
                    <a:lnTo>
                      <a:pt x="113" y="176"/>
                    </a:lnTo>
                    <a:lnTo>
                      <a:pt x="113" y="176"/>
                    </a:lnTo>
                    <a:lnTo>
                      <a:pt x="111" y="176"/>
                    </a:lnTo>
                    <a:lnTo>
                      <a:pt x="109" y="176"/>
                    </a:lnTo>
                    <a:lnTo>
                      <a:pt x="109" y="174"/>
                    </a:lnTo>
                    <a:lnTo>
                      <a:pt x="107" y="174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07" y="177"/>
                    </a:lnTo>
                    <a:lnTo>
                      <a:pt x="107" y="179"/>
                    </a:lnTo>
                    <a:lnTo>
                      <a:pt x="102" y="179"/>
                    </a:lnTo>
                    <a:lnTo>
                      <a:pt x="97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2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87" y="179"/>
                    </a:lnTo>
                    <a:lnTo>
                      <a:pt x="85" y="177"/>
                    </a:lnTo>
                    <a:lnTo>
                      <a:pt x="85" y="177"/>
                    </a:lnTo>
                    <a:lnTo>
                      <a:pt x="84" y="176"/>
                    </a:lnTo>
                    <a:lnTo>
                      <a:pt x="84" y="177"/>
                    </a:lnTo>
                    <a:lnTo>
                      <a:pt x="85" y="177"/>
                    </a:lnTo>
                    <a:lnTo>
                      <a:pt x="85" y="179"/>
                    </a:lnTo>
                    <a:lnTo>
                      <a:pt x="82" y="182"/>
                    </a:lnTo>
                    <a:lnTo>
                      <a:pt x="80" y="182"/>
                    </a:lnTo>
                    <a:lnTo>
                      <a:pt x="80" y="181"/>
                    </a:lnTo>
                    <a:lnTo>
                      <a:pt x="78" y="179"/>
                    </a:lnTo>
                    <a:lnTo>
                      <a:pt x="78" y="177"/>
                    </a:lnTo>
                    <a:lnTo>
                      <a:pt x="78" y="176"/>
                    </a:lnTo>
                    <a:lnTo>
                      <a:pt x="78" y="176"/>
                    </a:lnTo>
                    <a:lnTo>
                      <a:pt x="78" y="177"/>
                    </a:lnTo>
                    <a:lnTo>
                      <a:pt x="78" y="179"/>
                    </a:lnTo>
                    <a:lnTo>
                      <a:pt x="78" y="181"/>
                    </a:lnTo>
                    <a:lnTo>
                      <a:pt x="80" y="182"/>
                    </a:lnTo>
                    <a:lnTo>
                      <a:pt x="77" y="182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5" y="182"/>
                    </a:lnTo>
                    <a:lnTo>
                      <a:pt x="75" y="181"/>
                    </a:lnTo>
                    <a:lnTo>
                      <a:pt x="73" y="181"/>
                    </a:lnTo>
                    <a:lnTo>
                      <a:pt x="73" y="182"/>
                    </a:lnTo>
                    <a:lnTo>
                      <a:pt x="73" y="182"/>
                    </a:lnTo>
                    <a:lnTo>
                      <a:pt x="72" y="182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1"/>
                    </a:lnTo>
                    <a:lnTo>
                      <a:pt x="66" y="182"/>
                    </a:lnTo>
                    <a:lnTo>
                      <a:pt x="66" y="184"/>
                    </a:lnTo>
                    <a:lnTo>
                      <a:pt x="66" y="184"/>
                    </a:lnTo>
                    <a:lnTo>
                      <a:pt x="65" y="184"/>
                    </a:lnTo>
                    <a:lnTo>
                      <a:pt x="63" y="182"/>
                    </a:lnTo>
                    <a:lnTo>
                      <a:pt x="61" y="182"/>
                    </a:lnTo>
                    <a:lnTo>
                      <a:pt x="60" y="181"/>
                    </a:lnTo>
                    <a:lnTo>
                      <a:pt x="54" y="177"/>
                    </a:lnTo>
                    <a:lnTo>
                      <a:pt x="54" y="176"/>
                    </a:lnTo>
                    <a:lnTo>
                      <a:pt x="53" y="174"/>
                    </a:lnTo>
                    <a:lnTo>
                      <a:pt x="53" y="172"/>
                    </a:lnTo>
                    <a:lnTo>
                      <a:pt x="51" y="169"/>
                    </a:lnTo>
                    <a:lnTo>
                      <a:pt x="51" y="167"/>
                    </a:lnTo>
                    <a:lnTo>
                      <a:pt x="53" y="169"/>
                    </a:lnTo>
                    <a:lnTo>
                      <a:pt x="53" y="167"/>
                    </a:lnTo>
                    <a:lnTo>
                      <a:pt x="51" y="167"/>
                    </a:lnTo>
                    <a:lnTo>
                      <a:pt x="51" y="167"/>
                    </a:lnTo>
                    <a:lnTo>
                      <a:pt x="51" y="165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1" y="164"/>
                    </a:lnTo>
                    <a:lnTo>
                      <a:pt x="48" y="162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60"/>
                    </a:lnTo>
                    <a:lnTo>
                      <a:pt x="51" y="160"/>
                    </a:lnTo>
                    <a:lnTo>
                      <a:pt x="53" y="159"/>
                    </a:lnTo>
                    <a:lnTo>
                      <a:pt x="51" y="159"/>
                    </a:lnTo>
                    <a:lnTo>
                      <a:pt x="51" y="159"/>
                    </a:lnTo>
                    <a:lnTo>
                      <a:pt x="49" y="159"/>
                    </a:lnTo>
                    <a:lnTo>
                      <a:pt x="49" y="157"/>
                    </a:lnTo>
                    <a:lnTo>
                      <a:pt x="49" y="157"/>
                    </a:lnTo>
                    <a:lnTo>
                      <a:pt x="49" y="159"/>
                    </a:lnTo>
                    <a:lnTo>
                      <a:pt x="48" y="159"/>
                    </a:lnTo>
                    <a:lnTo>
                      <a:pt x="46" y="159"/>
                    </a:lnTo>
                    <a:lnTo>
                      <a:pt x="46" y="157"/>
                    </a:lnTo>
                    <a:lnTo>
                      <a:pt x="46" y="155"/>
                    </a:lnTo>
                    <a:lnTo>
                      <a:pt x="44" y="155"/>
                    </a:lnTo>
                    <a:lnTo>
                      <a:pt x="41" y="152"/>
                    </a:lnTo>
                    <a:lnTo>
                      <a:pt x="37" y="147"/>
                    </a:lnTo>
                    <a:lnTo>
                      <a:pt x="32" y="145"/>
                    </a:lnTo>
                    <a:lnTo>
                      <a:pt x="27" y="143"/>
                    </a:lnTo>
                    <a:lnTo>
                      <a:pt x="15" y="143"/>
                    </a:lnTo>
                    <a:lnTo>
                      <a:pt x="13" y="143"/>
                    </a:lnTo>
                    <a:lnTo>
                      <a:pt x="15" y="143"/>
                    </a:lnTo>
                    <a:lnTo>
                      <a:pt x="15" y="142"/>
                    </a:lnTo>
                    <a:lnTo>
                      <a:pt x="20" y="140"/>
                    </a:lnTo>
                    <a:lnTo>
                      <a:pt x="19" y="140"/>
                    </a:lnTo>
                    <a:lnTo>
                      <a:pt x="15" y="142"/>
                    </a:lnTo>
                    <a:lnTo>
                      <a:pt x="13" y="142"/>
                    </a:lnTo>
                    <a:lnTo>
                      <a:pt x="12" y="143"/>
                    </a:lnTo>
                    <a:lnTo>
                      <a:pt x="1" y="145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0"/>
                    </a:lnTo>
                    <a:lnTo>
                      <a:pt x="1" y="138"/>
                    </a:lnTo>
                    <a:lnTo>
                      <a:pt x="1" y="138"/>
                    </a:lnTo>
                    <a:lnTo>
                      <a:pt x="1" y="136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1" y="131"/>
                    </a:lnTo>
                    <a:lnTo>
                      <a:pt x="0" y="130"/>
                    </a:lnTo>
                    <a:lnTo>
                      <a:pt x="0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3" y="92"/>
                    </a:lnTo>
                    <a:lnTo>
                      <a:pt x="7" y="92"/>
                    </a:lnTo>
                    <a:lnTo>
                      <a:pt x="8" y="90"/>
                    </a:lnTo>
                    <a:lnTo>
                      <a:pt x="8" y="87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2" y="82"/>
                    </a:lnTo>
                    <a:lnTo>
                      <a:pt x="12" y="78"/>
                    </a:lnTo>
                    <a:lnTo>
                      <a:pt x="12" y="78"/>
                    </a:lnTo>
                    <a:lnTo>
                      <a:pt x="13" y="78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9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0" y="56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7" y="51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3"/>
                    </a:lnTo>
                    <a:lnTo>
                      <a:pt x="17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20" y="24"/>
                    </a:lnTo>
                    <a:lnTo>
                      <a:pt x="24" y="20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60" y="2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70" y="5"/>
                    </a:lnTo>
                    <a:lnTo>
                      <a:pt x="73" y="7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8" y="14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97" y="10"/>
                    </a:lnTo>
                    <a:lnTo>
                      <a:pt x="99" y="10"/>
                    </a:lnTo>
                    <a:lnTo>
                      <a:pt x="101" y="10"/>
                    </a:lnTo>
                    <a:lnTo>
                      <a:pt x="102" y="10"/>
                    </a:lnTo>
                    <a:lnTo>
                      <a:pt x="111" y="15"/>
                    </a:lnTo>
                    <a:lnTo>
                      <a:pt x="116" y="19"/>
                    </a:lnTo>
                    <a:lnTo>
                      <a:pt x="119" y="19"/>
                    </a:lnTo>
                    <a:lnTo>
                      <a:pt x="125" y="20"/>
                    </a:lnTo>
                    <a:lnTo>
                      <a:pt x="133" y="20"/>
                    </a:lnTo>
                    <a:lnTo>
                      <a:pt x="138" y="14"/>
                    </a:lnTo>
                    <a:lnTo>
                      <a:pt x="140" y="12"/>
                    </a:lnTo>
                    <a:lnTo>
                      <a:pt x="143" y="12"/>
                    </a:lnTo>
                    <a:lnTo>
                      <a:pt x="143" y="10"/>
                    </a:lnTo>
                    <a:lnTo>
                      <a:pt x="149" y="10"/>
                    </a:lnTo>
                    <a:lnTo>
                      <a:pt x="159" y="9"/>
                    </a:lnTo>
                    <a:lnTo>
                      <a:pt x="167" y="10"/>
                    </a:lnTo>
                    <a:lnTo>
                      <a:pt x="169" y="10"/>
                    </a:lnTo>
                    <a:lnTo>
                      <a:pt x="173" y="10"/>
                    </a:lnTo>
                    <a:lnTo>
                      <a:pt x="178" y="12"/>
                    </a:lnTo>
                    <a:lnTo>
                      <a:pt x="181" y="15"/>
                    </a:lnTo>
                    <a:lnTo>
                      <a:pt x="185" y="15"/>
                    </a:lnTo>
                    <a:lnTo>
                      <a:pt x="188" y="15"/>
                    </a:lnTo>
                    <a:lnTo>
                      <a:pt x="188" y="12"/>
                    </a:lnTo>
                    <a:lnTo>
                      <a:pt x="191" y="10"/>
                    </a:lnTo>
                    <a:lnTo>
                      <a:pt x="193" y="9"/>
                    </a:lnTo>
                    <a:lnTo>
                      <a:pt x="195" y="7"/>
                    </a:lnTo>
                    <a:lnTo>
                      <a:pt x="198" y="5"/>
                    </a:lnTo>
                    <a:lnTo>
                      <a:pt x="202" y="5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08" y="3"/>
                    </a:lnTo>
                    <a:close/>
                    <a:moveTo>
                      <a:pt x="89" y="182"/>
                    </a:moveTo>
                    <a:lnTo>
                      <a:pt x="85" y="182"/>
                    </a:lnTo>
                    <a:lnTo>
                      <a:pt x="85" y="182"/>
                    </a:lnTo>
                    <a:lnTo>
                      <a:pt x="87" y="179"/>
                    </a:lnTo>
                    <a:lnTo>
                      <a:pt x="87" y="181"/>
                    </a:lnTo>
                    <a:lnTo>
                      <a:pt x="89" y="181"/>
                    </a:lnTo>
                    <a:lnTo>
                      <a:pt x="89" y="182"/>
                    </a:lnTo>
                    <a:lnTo>
                      <a:pt x="89" y="1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71"/>
              <p:cNvSpPr>
                <a:spLocks/>
              </p:cNvSpPr>
              <p:nvPr/>
            </p:nvSpPr>
            <p:spPr bwMode="auto">
              <a:xfrm>
                <a:off x="1951" y="2761"/>
                <a:ext cx="87" cy="82"/>
              </a:xfrm>
              <a:custGeom>
                <a:avLst/>
                <a:gdLst>
                  <a:gd name="T0" fmla="*/ 85 w 87"/>
                  <a:gd name="T1" fmla="*/ 0 h 82"/>
                  <a:gd name="T2" fmla="*/ 84 w 87"/>
                  <a:gd name="T3" fmla="*/ 2 h 82"/>
                  <a:gd name="T4" fmla="*/ 82 w 87"/>
                  <a:gd name="T5" fmla="*/ 3 h 82"/>
                  <a:gd name="T6" fmla="*/ 84 w 87"/>
                  <a:gd name="T7" fmla="*/ 5 h 82"/>
                  <a:gd name="T8" fmla="*/ 85 w 87"/>
                  <a:gd name="T9" fmla="*/ 15 h 82"/>
                  <a:gd name="T10" fmla="*/ 80 w 87"/>
                  <a:gd name="T11" fmla="*/ 24 h 82"/>
                  <a:gd name="T12" fmla="*/ 80 w 87"/>
                  <a:gd name="T13" fmla="*/ 46 h 82"/>
                  <a:gd name="T14" fmla="*/ 79 w 87"/>
                  <a:gd name="T15" fmla="*/ 51 h 82"/>
                  <a:gd name="T16" fmla="*/ 79 w 87"/>
                  <a:gd name="T17" fmla="*/ 48 h 82"/>
                  <a:gd name="T18" fmla="*/ 79 w 87"/>
                  <a:gd name="T19" fmla="*/ 44 h 82"/>
                  <a:gd name="T20" fmla="*/ 77 w 87"/>
                  <a:gd name="T21" fmla="*/ 48 h 82"/>
                  <a:gd name="T22" fmla="*/ 77 w 87"/>
                  <a:gd name="T23" fmla="*/ 51 h 82"/>
                  <a:gd name="T24" fmla="*/ 77 w 87"/>
                  <a:gd name="T25" fmla="*/ 58 h 82"/>
                  <a:gd name="T26" fmla="*/ 75 w 87"/>
                  <a:gd name="T27" fmla="*/ 56 h 82"/>
                  <a:gd name="T28" fmla="*/ 75 w 87"/>
                  <a:gd name="T29" fmla="*/ 60 h 82"/>
                  <a:gd name="T30" fmla="*/ 75 w 87"/>
                  <a:gd name="T31" fmla="*/ 61 h 82"/>
                  <a:gd name="T32" fmla="*/ 79 w 87"/>
                  <a:gd name="T33" fmla="*/ 65 h 82"/>
                  <a:gd name="T34" fmla="*/ 75 w 87"/>
                  <a:gd name="T35" fmla="*/ 70 h 82"/>
                  <a:gd name="T36" fmla="*/ 73 w 87"/>
                  <a:gd name="T37" fmla="*/ 75 h 82"/>
                  <a:gd name="T38" fmla="*/ 79 w 87"/>
                  <a:gd name="T39" fmla="*/ 78 h 82"/>
                  <a:gd name="T40" fmla="*/ 75 w 87"/>
                  <a:gd name="T41" fmla="*/ 82 h 82"/>
                  <a:gd name="T42" fmla="*/ 68 w 87"/>
                  <a:gd name="T43" fmla="*/ 82 h 82"/>
                  <a:gd name="T44" fmla="*/ 67 w 87"/>
                  <a:gd name="T45" fmla="*/ 80 h 82"/>
                  <a:gd name="T46" fmla="*/ 61 w 87"/>
                  <a:gd name="T47" fmla="*/ 78 h 82"/>
                  <a:gd name="T48" fmla="*/ 56 w 87"/>
                  <a:gd name="T49" fmla="*/ 77 h 82"/>
                  <a:gd name="T50" fmla="*/ 44 w 87"/>
                  <a:gd name="T51" fmla="*/ 75 h 82"/>
                  <a:gd name="T52" fmla="*/ 39 w 87"/>
                  <a:gd name="T53" fmla="*/ 73 h 82"/>
                  <a:gd name="T54" fmla="*/ 37 w 87"/>
                  <a:gd name="T55" fmla="*/ 75 h 82"/>
                  <a:gd name="T56" fmla="*/ 37 w 87"/>
                  <a:gd name="T57" fmla="*/ 75 h 82"/>
                  <a:gd name="T58" fmla="*/ 24 w 87"/>
                  <a:gd name="T59" fmla="*/ 63 h 82"/>
                  <a:gd name="T60" fmla="*/ 17 w 87"/>
                  <a:gd name="T61" fmla="*/ 53 h 82"/>
                  <a:gd name="T62" fmla="*/ 5 w 87"/>
                  <a:gd name="T63" fmla="*/ 42 h 82"/>
                  <a:gd name="T64" fmla="*/ 2 w 87"/>
                  <a:gd name="T65" fmla="*/ 37 h 82"/>
                  <a:gd name="T66" fmla="*/ 5 w 87"/>
                  <a:gd name="T67" fmla="*/ 41 h 82"/>
                  <a:gd name="T68" fmla="*/ 7 w 87"/>
                  <a:gd name="T69" fmla="*/ 39 h 82"/>
                  <a:gd name="T70" fmla="*/ 13 w 87"/>
                  <a:gd name="T71" fmla="*/ 37 h 82"/>
                  <a:gd name="T72" fmla="*/ 15 w 87"/>
                  <a:gd name="T73" fmla="*/ 34 h 82"/>
                  <a:gd name="T74" fmla="*/ 19 w 87"/>
                  <a:gd name="T75" fmla="*/ 32 h 82"/>
                  <a:gd name="T76" fmla="*/ 19 w 87"/>
                  <a:gd name="T77" fmla="*/ 25 h 82"/>
                  <a:gd name="T78" fmla="*/ 19 w 87"/>
                  <a:gd name="T79" fmla="*/ 24 h 82"/>
                  <a:gd name="T80" fmla="*/ 25 w 87"/>
                  <a:gd name="T81" fmla="*/ 24 h 82"/>
                  <a:gd name="T82" fmla="*/ 31 w 87"/>
                  <a:gd name="T83" fmla="*/ 19 h 82"/>
                  <a:gd name="T84" fmla="*/ 37 w 87"/>
                  <a:gd name="T85" fmla="*/ 22 h 82"/>
                  <a:gd name="T86" fmla="*/ 37 w 87"/>
                  <a:gd name="T87" fmla="*/ 22 h 82"/>
                  <a:gd name="T88" fmla="*/ 41 w 87"/>
                  <a:gd name="T89" fmla="*/ 19 h 82"/>
                  <a:gd name="T90" fmla="*/ 46 w 87"/>
                  <a:gd name="T91" fmla="*/ 14 h 82"/>
                  <a:gd name="T92" fmla="*/ 48 w 87"/>
                  <a:gd name="T93" fmla="*/ 12 h 82"/>
                  <a:gd name="T94" fmla="*/ 49 w 87"/>
                  <a:gd name="T95" fmla="*/ 8 h 82"/>
                  <a:gd name="T96" fmla="*/ 51 w 87"/>
                  <a:gd name="T97" fmla="*/ 7 h 82"/>
                  <a:gd name="T98" fmla="*/ 55 w 87"/>
                  <a:gd name="T99" fmla="*/ 3 h 82"/>
                  <a:gd name="T100" fmla="*/ 58 w 87"/>
                  <a:gd name="T101" fmla="*/ 7 h 82"/>
                  <a:gd name="T102" fmla="*/ 63 w 87"/>
                  <a:gd name="T103" fmla="*/ 5 h 82"/>
                  <a:gd name="T104" fmla="*/ 67 w 87"/>
                  <a:gd name="T105" fmla="*/ 5 h 82"/>
                  <a:gd name="T106" fmla="*/ 67 w 87"/>
                  <a:gd name="T107" fmla="*/ 5 h 82"/>
                  <a:gd name="T108" fmla="*/ 68 w 87"/>
                  <a:gd name="T109" fmla="*/ 3 h 82"/>
                  <a:gd name="T110" fmla="*/ 72 w 87"/>
                  <a:gd name="T111" fmla="*/ 3 h 82"/>
                  <a:gd name="T112" fmla="*/ 77 w 87"/>
                  <a:gd name="T113" fmla="*/ 2 h 82"/>
                  <a:gd name="T114" fmla="*/ 80 w 87"/>
                  <a:gd name="T1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7" h="82">
                    <a:moveTo>
                      <a:pt x="87" y="0"/>
                    </a:moveTo>
                    <a:lnTo>
                      <a:pt x="87" y="0"/>
                    </a:lnTo>
                    <a:lnTo>
                      <a:pt x="85" y="0"/>
                    </a:lnTo>
                    <a:lnTo>
                      <a:pt x="85" y="3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4" y="5"/>
                    </a:lnTo>
                    <a:lnTo>
                      <a:pt x="87" y="12"/>
                    </a:lnTo>
                    <a:lnTo>
                      <a:pt x="85" y="14"/>
                    </a:lnTo>
                    <a:lnTo>
                      <a:pt x="85" y="15"/>
                    </a:lnTo>
                    <a:lnTo>
                      <a:pt x="84" y="17"/>
                    </a:lnTo>
                    <a:lnTo>
                      <a:pt x="82" y="19"/>
                    </a:lnTo>
                    <a:lnTo>
                      <a:pt x="80" y="24"/>
                    </a:lnTo>
                    <a:lnTo>
                      <a:pt x="79" y="32"/>
                    </a:lnTo>
                    <a:lnTo>
                      <a:pt x="80" y="39"/>
                    </a:lnTo>
                    <a:lnTo>
                      <a:pt x="80" y="46"/>
                    </a:lnTo>
                    <a:lnTo>
                      <a:pt x="80" y="48"/>
                    </a:lnTo>
                    <a:lnTo>
                      <a:pt x="80" y="49"/>
                    </a:lnTo>
                    <a:lnTo>
                      <a:pt x="79" y="51"/>
                    </a:lnTo>
                    <a:lnTo>
                      <a:pt x="79" y="49"/>
                    </a:lnTo>
                    <a:lnTo>
                      <a:pt x="79" y="49"/>
                    </a:lnTo>
                    <a:lnTo>
                      <a:pt x="79" y="48"/>
                    </a:lnTo>
                    <a:lnTo>
                      <a:pt x="79" y="46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9" y="46"/>
                    </a:lnTo>
                    <a:lnTo>
                      <a:pt x="77" y="48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9" y="53"/>
                    </a:lnTo>
                    <a:lnTo>
                      <a:pt x="77" y="53"/>
                    </a:lnTo>
                    <a:lnTo>
                      <a:pt x="77" y="58"/>
                    </a:lnTo>
                    <a:lnTo>
                      <a:pt x="77" y="58"/>
                    </a:lnTo>
                    <a:lnTo>
                      <a:pt x="77" y="56"/>
                    </a:lnTo>
                    <a:lnTo>
                      <a:pt x="75" y="56"/>
                    </a:lnTo>
                    <a:lnTo>
                      <a:pt x="75" y="58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5" y="61"/>
                    </a:lnTo>
                    <a:lnTo>
                      <a:pt x="75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9" y="65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3" y="71"/>
                    </a:lnTo>
                    <a:lnTo>
                      <a:pt x="73" y="75"/>
                    </a:lnTo>
                    <a:lnTo>
                      <a:pt x="75" y="77"/>
                    </a:lnTo>
                    <a:lnTo>
                      <a:pt x="77" y="78"/>
                    </a:lnTo>
                    <a:lnTo>
                      <a:pt x="79" y="78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3" y="82"/>
                    </a:lnTo>
                    <a:lnTo>
                      <a:pt x="70" y="82"/>
                    </a:lnTo>
                    <a:lnTo>
                      <a:pt x="68" y="82"/>
                    </a:lnTo>
                    <a:lnTo>
                      <a:pt x="67" y="82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65" y="78"/>
                    </a:lnTo>
                    <a:lnTo>
                      <a:pt x="63" y="78"/>
                    </a:lnTo>
                    <a:lnTo>
                      <a:pt x="61" y="78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6" y="77"/>
                    </a:lnTo>
                    <a:lnTo>
                      <a:pt x="53" y="78"/>
                    </a:lnTo>
                    <a:lnTo>
                      <a:pt x="48" y="77"/>
                    </a:lnTo>
                    <a:lnTo>
                      <a:pt x="44" y="75"/>
                    </a:lnTo>
                    <a:lnTo>
                      <a:pt x="41" y="75"/>
                    </a:lnTo>
                    <a:lnTo>
                      <a:pt x="41" y="73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9" y="75"/>
                    </a:lnTo>
                    <a:lnTo>
                      <a:pt x="37" y="75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7" y="75"/>
                    </a:lnTo>
                    <a:lnTo>
                      <a:pt x="36" y="73"/>
                    </a:lnTo>
                    <a:lnTo>
                      <a:pt x="34" y="71"/>
                    </a:lnTo>
                    <a:lnTo>
                      <a:pt x="24" y="63"/>
                    </a:lnTo>
                    <a:lnTo>
                      <a:pt x="20" y="58"/>
                    </a:lnTo>
                    <a:lnTo>
                      <a:pt x="19" y="54"/>
                    </a:lnTo>
                    <a:lnTo>
                      <a:pt x="17" y="53"/>
                    </a:lnTo>
                    <a:lnTo>
                      <a:pt x="12" y="49"/>
                    </a:lnTo>
                    <a:lnTo>
                      <a:pt x="10" y="48"/>
                    </a:lnTo>
                    <a:lnTo>
                      <a:pt x="5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7"/>
                    </a:lnTo>
                    <a:lnTo>
                      <a:pt x="44" y="15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61" y="7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72"/>
              <p:cNvSpPr>
                <a:spLocks noEditPoints="1"/>
              </p:cNvSpPr>
              <p:nvPr/>
            </p:nvSpPr>
            <p:spPr bwMode="auto">
              <a:xfrm>
                <a:off x="3700" y="1834"/>
                <a:ext cx="73" cy="90"/>
              </a:xfrm>
              <a:custGeom>
                <a:avLst/>
                <a:gdLst>
                  <a:gd name="T0" fmla="*/ 42 w 73"/>
                  <a:gd name="T1" fmla="*/ 6 h 90"/>
                  <a:gd name="T2" fmla="*/ 36 w 73"/>
                  <a:gd name="T3" fmla="*/ 8 h 90"/>
                  <a:gd name="T4" fmla="*/ 49 w 73"/>
                  <a:gd name="T5" fmla="*/ 5 h 90"/>
                  <a:gd name="T6" fmla="*/ 46 w 73"/>
                  <a:gd name="T7" fmla="*/ 6 h 90"/>
                  <a:gd name="T8" fmla="*/ 54 w 73"/>
                  <a:gd name="T9" fmla="*/ 5 h 90"/>
                  <a:gd name="T10" fmla="*/ 58 w 73"/>
                  <a:gd name="T11" fmla="*/ 5 h 90"/>
                  <a:gd name="T12" fmla="*/ 30 w 73"/>
                  <a:gd name="T13" fmla="*/ 13 h 90"/>
                  <a:gd name="T14" fmla="*/ 63 w 73"/>
                  <a:gd name="T15" fmla="*/ 1 h 90"/>
                  <a:gd name="T16" fmla="*/ 13 w 73"/>
                  <a:gd name="T17" fmla="*/ 69 h 90"/>
                  <a:gd name="T18" fmla="*/ 1 w 73"/>
                  <a:gd name="T19" fmla="*/ 69 h 90"/>
                  <a:gd name="T20" fmla="*/ 1 w 73"/>
                  <a:gd name="T21" fmla="*/ 75 h 90"/>
                  <a:gd name="T22" fmla="*/ 7 w 73"/>
                  <a:gd name="T23" fmla="*/ 75 h 90"/>
                  <a:gd name="T24" fmla="*/ 10 w 73"/>
                  <a:gd name="T25" fmla="*/ 76 h 90"/>
                  <a:gd name="T26" fmla="*/ 17 w 73"/>
                  <a:gd name="T27" fmla="*/ 71 h 90"/>
                  <a:gd name="T28" fmla="*/ 73 w 73"/>
                  <a:gd name="T29" fmla="*/ 12 h 90"/>
                  <a:gd name="T30" fmla="*/ 66 w 73"/>
                  <a:gd name="T31" fmla="*/ 6 h 90"/>
                  <a:gd name="T32" fmla="*/ 49 w 73"/>
                  <a:gd name="T33" fmla="*/ 8 h 90"/>
                  <a:gd name="T34" fmla="*/ 32 w 73"/>
                  <a:gd name="T35" fmla="*/ 22 h 90"/>
                  <a:gd name="T36" fmla="*/ 25 w 73"/>
                  <a:gd name="T37" fmla="*/ 23 h 90"/>
                  <a:gd name="T38" fmla="*/ 20 w 73"/>
                  <a:gd name="T39" fmla="*/ 46 h 90"/>
                  <a:gd name="T40" fmla="*/ 13 w 73"/>
                  <a:gd name="T41" fmla="*/ 54 h 90"/>
                  <a:gd name="T42" fmla="*/ 15 w 73"/>
                  <a:gd name="T43" fmla="*/ 63 h 90"/>
                  <a:gd name="T44" fmla="*/ 15 w 73"/>
                  <a:gd name="T45" fmla="*/ 66 h 90"/>
                  <a:gd name="T46" fmla="*/ 15 w 73"/>
                  <a:gd name="T47" fmla="*/ 68 h 90"/>
                  <a:gd name="T48" fmla="*/ 3 w 73"/>
                  <a:gd name="T49" fmla="*/ 64 h 90"/>
                  <a:gd name="T50" fmla="*/ 7 w 73"/>
                  <a:gd name="T51" fmla="*/ 68 h 90"/>
                  <a:gd name="T52" fmla="*/ 17 w 73"/>
                  <a:gd name="T53" fmla="*/ 71 h 90"/>
                  <a:gd name="T54" fmla="*/ 20 w 73"/>
                  <a:gd name="T55" fmla="*/ 69 h 90"/>
                  <a:gd name="T56" fmla="*/ 24 w 73"/>
                  <a:gd name="T57" fmla="*/ 69 h 90"/>
                  <a:gd name="T58" fmla="*/ 29 w 73"/>
                  <a:gd name="T59" fmla="*/ 68 h 90"/>
                  <a:gd name="T60" fmla="*/ 30 w 73"/>
                  <a:gd name="T61" fmla="*/ 69 h 90"/>
                  <a:gd name="T62" fmla="*/ 34 w 73"/>
                  <a:gd name="T63" fmla="*/ 69 h 90"/>
                  <a:gd name="T64" fmla="*/ 41 w 73"/>
                  <a:gd name="T65" fmla="*/ 75 h 90"/>
                  <a:gd name="T66" fmla="*/ 44 w 73"/>
                  <a:gd name="T67" fmla="*/ 76 h 90"/>
                  <a:gd name="T68" fmla="*/ 48 w 73"/>
                  <a:gd name="T69" fmla="*/ 80 h 90"/>
                  <a:gd name="T70" fmla="*/ 46 w 73"/>
                  <a:gd name="T71" fmla="*/ 85 h 90"/>
                  <a:gd name="T72" fmla="*/ 46 w 73"/>
                  <a:gd name="T73" fmla="*/ 88 h 90"/>
                  <a:gd name="T74" fmla="*/ 49 w 73"/>
                  <a:gd name="T75" fmla="*/ 90 h 90"/>
                  <a:gd name="T76" fmla="*/ 49 w 73"/>
                  <a:gd name="T77" fmla="*/ 83 h 90"/>
                  <a:gd name="T78" fmla="*/ 48 w 73"/>
                  <a:gd name="T79" fmla="*/ 81 h 90"/>
                  <a:gd name="T80" fmla="*/ 53 w 73"/>
                  <a:gd name="T81" fmla="*/ 78 h 90"/>
                  <a:gd name="T82" fmla="*/ 53 w 73"/>
                  <a:gd name="T83" fmla="*/ 75 h 90"/>
                  <a:gd name="T84" fmla="*/ 54 w 73"/>
                  <a:gd name="T85" fmla="*/ 68 h 90"/>
                  <a:gd name="T86" fmla="*/ 53 w 73"/>
                  <a:gd name="T87" fmla="*/ 63 h 90"/>
                  <a:gd name="T88" fmla="*/ 53 w 73"/>
                  <a:gd name="T89" fmla="*/ 56 h 90"/>
                  <a:gd name="T90" fmla="*/ 58 w 73"/>
                  <a:gd name="T91" fmla="*/ 58 h 90"/>
                  <a:gd name="T92" fmla="*/ 65 w 73"/>
                  <a:gd name="T93" fmla="*/ 54 h 90"/>
                  <a:gd name="T94" fmla="*/ 65 w 73"/>
                  <a:gd name="T95" fmla="*/ 51 h 90"/>
                  <a:gd name="T96" fmla="*/ 66 w 73"/>
                  <a:gd name="T97" fmla="*/ 47 h 90"/>
                  <a:gd name="T98" fmla="*/ 72 w 73"/>
                  <a:gd name="T99" fmla="*/ 40 h 90"/>
                  <a:gd name="T100" fmla="*/ 68 w 73"/>
                  <a:gd name="T101" fmla="*/ 37 h 90"/>
                  <a:gd name="T102" fmla="*/ 65 w 73"/>
                  <a:gd name="T103" fmla="*/ 35 h 90"/>
                  <a:gd name="T104" fmla="*/ 65 w 73"/>
                  <a:gd name="T105" fmla="*/ 32 h 90"/>
                  <a:gd name="T106" fmla="*/ 72 w 73"/>
                  <a:gd name="T107" fmla="*/ 29 h 90"/>
                  <a:gd name="T108" fmla="*/ 73 w 73"/>
                  <a:gd name="T109" fmla="*/ 15 h 90"/>
                  <a:gd name="T110" fmla="*/ 8 w 73"/>
                  <a:gd name="T111" fmla="*/ 61 h 90"/>
                  <a:gd name="T112" fmla="*/ 13 w 73"/>
                  <a:gd name="T113" fmla="*/ 61 h 90"/>
                  <a:gd name="T114" fmla="*/ 7 w 73"/>
                  <a:gd name="T115" fmla="*/ 61 h 90"/>
                  <a:gd name="T116" fmla="*/ 29 w 73"/>
                  <a:gd name="T117" fmla="*/ 18 h 90"/>
                  <a:gd name="T118" fmla="*/ 27 w 73"/>
                  <a:gd name="T119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90">
                    <a:moveTo>
                      <a:pt x="36" y="8"/>
                    </a:moveTo>
                    <a:lnTo>
                      <a:pt x="36" y="8"/>
                    </a:lnTo>
                    <a:lnTo>
                      <a:pt x="39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6" y="8"/>
                    </a:lnTo>
                    <a:close/>
                    <a:moveTo>
                      <a:pt x="46" y="6"/>
                    </a:moveTo>
                    <a:lnTo>
                      <a:pt x="49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6" y="6"/>
                    </a:lnTo>
                    <a:close/>
                    <a:moveTo>
                      <a:pt x="58" y="5"/>
                    </a:moveTo>
                    <a:lnTo>
                      <a:pt x="56" y="3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8" y="5"/>
                    </a:lnTo>
                    <a:lnTo>
                      <a:pt x="58" y="5"/>
                    </a:lnTo>
                    <a:close/>
                    <a:moveTo>
                      <a:pt x="34" y="10"/>
                    </a:moveTo>
                    <a:lnTo>
                      <a:pt x="32" y="10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4" y="10"/>
                    </a:lnTo>
                    <a:close/>
                    <a:moveTo>
                      <a:pt x="66" y="0"/>
                    </a:moveTo>
                    <a:lnTo>
                      <a:pt x="65" y="0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6" y="0"/>
                    </a:lnTo>
                    <a:close/>
                    <a:moveTo>
                      <a:pt x="13" y="69"/>
                    </a:moveTo>
                    <a:lnTo>
                      <a:pt x="10" y="71"/>
                    </a:lnTo>
                    <a:lnTo>
                      <a:pt x="7" y="71"/>
                    </a:lnTo>
                    <a:lnTo>
                      <a:pt x="5" y="69"/>
                    </a:lnTo>
                    <a:lnTo>
                      <a:pt x="1" y="69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5" y="73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5"/>
                    </a:lnTo>
                    <a:lnTo>
                      <a:pt x="15" y="73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3" y="69"/>
                    </a:lnTo>
                    <a:lnTo>
                      <a:pt x="13" y="69"/>
                    </a:lnTo>
                    <a:close/>
                    <a:moveTo>
                      <a:pt x="73" y="12"/>
                    </a:moveTo>
                    <a:lnTo>
                      <a:pt x="72" y="10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6"/>
                    </a:lnTo>
                    <a:lnTo>
                      <a:pt x="61" y="6"/>
                    </a:lnTo>
                    <a:lnTo>
                      <a:pt x="58" y="6"/>
                    </a:lnTo>
                    <a:lnTo>
                      <a:pt x="53" y="6"/>
                    </a:lnTo>
                    <a:lnTo>
                      <a:pt x="49" y="8"/>
                    </a:lnTo>
                    <a:lnTo>
                      <a:pt x="42" y="12"/>
                    </a:lnTo>
                    <a:lnTo>
                      <a:pt x="41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4" y="37"/>
                    </a:lnTo>
                    <a:lnTo>
                      <a:pt x="22" y="42"/>
                    </a:lnTo>
                    <a:lnTo>
                      <a:pt x="20" y="46"/>
                    </a:lnTo>
                    <a:lnTo>
                      <a:pt x="17" y="49"/>
                    </a:lnTo>
                    <a:lnTo>
                      <a:pt x="15" y="51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7" y="64"/>
                    </a:lnTo>
                    <a:lnTo>
                      <a:pt x="13" y="64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7" y="66"/>
                    </a:lnTo>
                    <a:lnTo>
                      <a:pt x="18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0" y="64"/>
                    </a:lnTo>
                    <a:lnTo>
                      <a:pt x="8" y="64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7" y="68"/>
                    </a:lnTo>
                    <a:lnTo>
                      <a:pt x="8" y="69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20" y="71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6" y="73"/>
                    </a:lnTo>
                    <a:lnTo>
                      <a:pt x="37" y="75"/>
                    </a:lnTo>
                    <a:lnTo>
                      <a:pt x="41" y="75"/>
                    </a:lnTo>
                    <a:lnTo>
                      <a:pt x="41" y="73"/>
                    </a:lnTo>
                    <a:lnTo>
                      <a:pt x="41" y="75"/>
                    </a:lnTo>
                    <a:lnTo>
                      <a:pt x="42" y="75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80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5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44" y="88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85"/>
                    </a:lnTo>
                    <a:lnTo>
                      <a:pt x="51" y="83"/>
                    </a:lnTo>
                    <a:lnTo>
                      <a:pt x="49" y="83"/>
                    </a:lnTo>
                    <a:lnTo>
                      <a:pt x="49" y="83"/>
                    </a:lnTo>
                    <a:lnTo>
                      <a:pt x="48" y="81"/>
                    </a:lnTo>
                    <a:lnTo>
                      <a:pt x="48" y="81"/>
                    </a:lnTo>
                    <a:lnTo>
                      <a:pt x="48" y="81"/>
                    </a:lnTo>
                    <a:lnTo>
                      <a:pt x="49" y="81"/>
                    </a:lnTo>
                    <a:lnTo>
                      <a:pt x="51" y="80"/>
                    </a:lnTo>
                    <a:lnTo>
                      <a:pt x="53" y="78"/>
                    </a:lnTo>
                    <a:lnTo>
                      <a:pt x="53" y="78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3" y="76"/>
                    </a:lnTo>
                    <a:lnTo>
                      <a:pt x="53" y="75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4" y="66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3" y="63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51" y="58"/>
                    </a:lnTo>
                    <a:lnTo>
                      <a:pt x="53" y="56"/>
                    </a:lnTo>
                    <a:lnTo>
                      <a:pt x="53" y="56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5" y="51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6" y="47"/>
                    </a:lnTo>
                    <a:lnTo>
                      <a:pt x="68" y="47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0" y="39"/>
                    </a:lnTo>
                    <a:lnTo>
                      <a:pt x="70" y="37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35"/>
                    </a:lnTo>
                    <a:lnTo>
                      <a:pt x="65" y="35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4"/>
                    </a:lnTo>
                    <a:lnTo>
                      <a:pt x="65" y="32"/>
                    </a:lnTo>
                    <a:lnTo>
                      <a:pt x="65" y="32"/>
                    </a:lnTo>
                    <a:lnTo>
                      <a:pt x="70" y="32"/>
                    </a:lnTo>
                    <a:lnTo>
                      <a:pt x="72" y="32"/>
                    </a:lnTo>
                    <a:lnTo>
                      <a:pt x="72" y="29"/>
                    </a:lnTo>
                    <a:lnTo>
                      <a:pt x="72" y="23"/>
                    </a:lnTo>
                    <a:lnTo>
                      <a:pt x="73" y="22"/>
                    </a:lnTo>
                    <a:lnTo>
                      <a:pt x="73" y="20"/>
                    </a:lnTo>
                    <a:lnTo>
                      <a:pt x="73" y="15"/>
                    </a:lnTo>
                    <a:lnTo>
                      <a:pt x="73" y="12"/>
                    </a:lnTo>
                    <a:lnTo>
                      <a:pt x="73" y="12"/>
                    </a:lnTo>
                    <a:close/>
                    <a:moveTo>
                      <a:pt x="7" y="61"/>
                    </a:moveTo>
                    <a:lnTo>
                      <a:pt x="8" y="61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7" y="61"/>
                    </a:lnTo>
                    <a:close/>
                    <a:moveTo>
                      <a:pt x="27" y="20"/>
                    </a:moveTo>
                    <a:lnTo>
                      <a:pt x="29" y="18"/>
                    </a:lnTo>
                    <a:lnTo>
                      <a:pt x="29" y="15"/>
                    </a:lnTo>
                    <a:lnTo>
                      <a:pt x="27" y="17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73"/>
              <p:cNvSpPr>
                <a:spLocks noEditPoints="1"/>
              </p:cNvSpPr>
              <p:nvPr/>
            </p:nvSpPr>
            <p:spPr bwMode="auto">
              <a:xfrm>
                <a:off x="3727" y="1087"/>
                <a:ext cx="503" cy="598"/>
              </a:xfrm>
              <a:custGeom>
                <a:avLst/>
                <a:gdLst>
                  <a:gd name="T0" fmla="*/ 496 w 503"/>
                  <a:gd name="T1" fmla="*/ 92 h 598"/>
                  <a:gd name="T2" fmla="*/ 471 w 503"/>
                  <a:gd name="T3" fmla="*/ 99 h 598"/>
                  <a:gd name="T4" fmla="*/ 406 w 503"/>
                  <a:gd name="T5" fmla="*/ 101 h 598"/>
                  <a:gd name="T6" fmla="*/ 356 w 503"/>
                  <a:gd name="T7" fmla="*/ 140 h 598"/>
                  <a:gd name="T8" fmla="*/ 305 w 503"/>
                  <a:gd name="T9" fmla="*/ 119 h 598"/>
                  <a:gd name="T10" fmla="*/ 257 w 503"/>
                  <a:gd name="T11" fmla="*/ 157 h 598"/>
                  <a:gd name="T12" fmla="*/ 205 w 503"/>
                  <a:gd name="T13" fmla="*/ 247 h 598"/>
                  <a:gd name="T14" fmla="*/ 178 w 503"/>
                  <a:gd name="T15" fmla="*/ 356 h 598"/>
                  <a:gd name="T16" fmla="*/ 142 w 503"/>
                  <a:gd name="T17" fmla="*/ 421 h 598"/>
                  <a:gd name="T18" fmla="*/ 151 w 503"/>
                  <a:gd name="T19" fmla="*/ 506 h 598"/>
                  <a:gd name="T20" fmla="*/ 127 w 503"/>
                  <a:gd name="T21" fmla="*/ 559 h 598"/>
                  <a:gd name="T22" fmla="*/ 104 w 503"/>
                  <a:gd name="T23" fmla="*/ 561 h 598"/>
                  <a:gd name="T24" fmla="*/ 60 w 503"/>
                  <a:gd name="T25" fmla="*/ 595 h 598"/>
                  <a:gd name="T26" fmla="*/ 24 w 503"/>
                  <a:gd name="T27" fmla="*/ 583 h 598"/>
                  <a:gd name="T28" fmla="*/ 29 w 503"/>
                  <a:gd name="T29" fmla="*/ 544 h 598"/>
                  <a:gd name="T30" fmla="*/ 24 w 503"/>
                  <a:gd name="T31" fmla="*/ 533 h 598"/>
                  <a:gd name="T32" fmla="*/ 43 w 503"/>
                  <a:gd name="T33" fmla="*/ 505 h 598"/>
                  <a:gd name="T34" fmla="*/ 9 w 503"/>
                  <a:gd name="T35" fmla="*/ 522 h 598"/>
                  <a:gd name="T36" fmla="*/ 9 w 503"/>
                  <a:gd name="T37" fmla="*/ 482 h 598"/>
                  <a:gd name="T38" fmla="*/ 50 w 503"/>
                  <a:gd name="T39" fmla="*/ 477 h 598"/>
                  <a:gd name="T40" fmla="*/ 10 w 503"/>
                  <a:gd name="T41" fmla="*/ 465 h 598"/>
                  <a:gd name="T42" fmla="*/ 9 w 503"/>
                  <a:gd name="T43" fmla="*/ 438 h 598"/>
                  <a:gd name="T44" fmla="*/ 31 w 503"/>
                  <a:gd name="T45" fmla="*/ 419 h 598"/>
                  <a:gd name="T46" fmla="*/ 41 w 503"/>
                  <a:gd name="T47" fmla="*/ 407 h 598"/>
                  <a:gd name="T48" fmla="*/ 70 w 503"/>
                  <a:gd name="T49" fmla="*/ 385 h 598"/>
                  <a:gd name="T50" fmla="*/ 111 w 503"/>
                  <a:gd name="T51" fmla="*/ 385 h 598"/>
                  <a:gd name="T52" fmla="*/ 122 w 503"/>
                  <a:gd name="T53" fmla="*/ 368 h 598"/>
                  <a:gd name="T54" fmla="*/ 130 w 503"/>
                  <a:gd name="T55" fmla="*/ 329 h 598"/>
                  <a:gd name="T56" fmla="*/ 142 w 503"/>
                  <a:gd name="T57" fmla="*/ 300 h 598"/>
                  <a:gd name="T58" fmla="*/ 159 w 503"/>
                  <a:gd name="T59" fmla="*/ 251 h 598"/>
                  <a:gd name="T60" fmla="*/ 205 w 503"/>
                  <a:gd name="T61" fmla="*/ 213 h 598"/>
                  <a:gd name="T62" fmla="*/ 202 w 503"/>
                  <a:gd name="T63" fmla="*/ 193 h 598"/>
                  <a:gd name="T64" fmla="*/ 216 w 503"/>
                  <a:gd name="T65" fmla="*/ 160 h 598"/>
                  <a:gd name="T66" fmla="*/ 245 w 503"/>
                  <a:gd name="T67" fmla="*/ 148 h 598"/>
                  <a:gd name="T68" fmla="*/ 264 w 503"/>
                  <a:gd name="T69" fmla="*/ 101 h 598"/>
                  <a:gd name="T70" fmla="*/ 294 w 503"/>
                  <a:gd name="T71" fmla="*/ 72 h 598"/>
                  <a:gd name="T72" fmla="*/ 313 w 503"/>
                  <a:gd name="T73" fmla="*/ 72 h 598"/>
                  <a:gd name="T74" fmla="*/ 347 w 503"/>
                  <a:gd name="T75" fmla="*/ 46 h 598"/>
                  <a:gd name="T76" fmla="*/ 385 w 503"/>
                  <a:gd name="T77" fmla="*/ 8 h 598"/>
                  <a:gd name="T78" fmla="*/ 399 w 503"/>
                  <a:gd name="T79" fmla="*/ 46 h 598"/>
                  <a:gd name="T80" fmla="*/ 433 w 503"/>
                  <a:gd name="T81" fmla="*/ 8 h 598"/>
                  <a:gd name="T82" fmla="*/ 459 w 503"/>
                  <a:gd name="T83" fmla="*/ 22 h 598"/>
                  <a:gd name="T84" fmla="*/ 484 w 503"/>
                  <a:gd name="T85" fmla="*/ 60 h 598"/>
                  <a:gd name="T86" fmla="*/ 359 w 503"/>
                  <a:gd name="T87" fmla="*/ 19 h 598"/>
                  <a:gd name="T88" fmla="*/ 354 w 503"/>
                  <a:gd name="T89" fmla="*/ 19 h 598"/>
                  <a:gd name="T90" fmla="*/ 358 w 503"/>
                  <a:gd name="T91" fmla="*/ 48 h 598"/>
                  <a:gd name="T92" fmla="*/ 293 w 503"/>
                  <a:gd name="T93" fmla="*/ 61 h 598"/>
                  <a:gd name="T94" fmla="*/ 270 w 503"/>
                  <a:gd name="T95" fmla="*/ 85 h 598"/>
                  <a:gd name="T96" fmla="*/ 274 w 503"/>
                  <a:gd name="T97" fmla="*/ 63 h 598"/>
                  <a:gd name="T98" fmla="*/ 308 w 503"/>
                  <a:gd name="T99" fmla="*/ 61 h 598"/>
                  <a:gd name="T100" fmla="*/ 250 w 503"/>
                  <a:gd name="T101" fmla="*/ 111 h 598"/>
                  <a:gd name="T102" fmla="*/ 245 w 503"/>
                  <a:gd name="T103" fmla="*/ 92 h 598"/>
                  <a:gd name="T104" fmla="*/ 216 w 503"/>
                  <a:gd name="T105" fmla="*/ 152 h 598"/>
                  <a:gd name="T106" fmla="*/ 207 w 503"/>
                  <a:gd name="T107" fmla="*/ 128 h 598"/>
                  <a:gd name="T108" fmla="*/ 204 w 503"/>
                  <a:gd name="T109" fmla="*/ 138 h 598"/>
                  <a:gd name="T110" fmla="*/ 200 w 503"/>
                  <a:gd name="T111" fmla="*/ 121 h 598"/>
                  <a:gd name="T112" fmla="*/ 166 w 503"/>
                  <a:gd name="T113" fmla="*/ 164 h 598"/>
                  <a:gd name="T114" fmla="*/ 147 w 503"/>
                  <a:gd name="T115" fmla="*/ 262 h 598"/>
                  <a:gd name="T116" fmla="*/ 137 w 503"/>
                  <a:gd name="T117" fmla="*/ 285 h 598"/>
                  <a:gd name="T118" fmla="*/ 77 w 503"/>
                  <a:gd name="T119" fmla="*/ 372 h 598"/>
                  <a:gd name="T120" fmla="*/ 7 w 503"/>
                  <a:gd name="T121" fmla="*/ 513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3" h="598">
                    <a:moveTo>
                      <a:pt x="400" y="0"/>
                    </a:moveTo>
                    <a:lnTo>
                      <a:pt x="406" y="2"/>
                    </a:lnTo>
                    <a:lnTo>
                      <a:pt x="407" y="2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1" y="8"/>
                    </a:lnTo>
                    <a:lnTo>
                      <a:pt x="407" y="10"/>
                    </a:lnTo>
                    <a:lnTo>
                      <a:pt x="404" y="10"/>
                    </a:lnTo>
                    <a:lnTo>
                      <a:pt x="404" y="12"/>
                    </a:lnTo>
                    <a:lnTo>
                      <a:pt x="400" y="10"/>
                    </a:lnTo>
                    <a:lnTo>
                      <a:pt x="399" y="7"/>
                    </a:lnTo>
                    <a:lnTo>
                      <a:pt x="395" y="7"/>
                    </a:lnTo>
                    <a:lnTo>
                      <a:pt x="395" y="5"/>
                    </a:lnTo>
                    <a:lnTo>
                      <a:pt x="397" y="3"/>
                    </a:lnTo>
                    <a:lnTo>
                      <a:pt x="400" y="0"/>
                    </a:lnTo>
                    <a:lnTo>
                      <a:pt x="400" y="0"/>
                    </a:lnTo>
                    <a:close/>
                    <a:moveTo>
                      <a:pt x="501" y="78"/>
                    </a:moveTo>
                    <a:lnTo>
                      <a:pt x="503" y="85"/>
                    </a:lnTo>
                    <a:lnTo>
                      <a:pt x="503" y="87"/>
                    </a:lnTo>
                    <a:lnTo>
                      <a:pt x="501" y="90"/>
                    </a:lnTo>
                    <a:lnTo>
                      <a:pt x="501" y="92"/>
                    </a:lnTo>
                    <a:lnTo>
                      <a:pt x="500" y="92"/>
                    </a:lnTo>
                    <a:lnTo>
                      <a:pt x="496" y="92"/>
                    </a:lnTo>
                    <a:lnTo>
                      <a:pt x="493" y="89"/>
                    </a:lnTo>
                    <a:lnTo>
                      <a:pt x="489" y="87"/>
                    </a:lnTo>
                    <a:lnTo>
                      <a:pt x="488" y="87"/>
                    </a:lnTo>
                    <a:lnTo>
                      <a:pt x="488" y="87"/>
                    </a:lnTo>
                    <a:lnTo>
                      <a:pt x="489" y="89"/>
                    </a:lnTo>
                    <a:lnTo>
                      <a:pt x="488" y="92"/>
                    </a:lnTo>
                    <a:lnTo>
                      <a:pt x="488" y="94"/>
                    </a:lnTo>
                    <a:lnTo>
                      <a:pt x="488" y="95"/>
                    </a:lnTo>
                    <a:lnTo>
                      <a:pt x="486" y="97"/>
                    </a:lnTo>
                    <a:lnTo>
                      <a:pt x="484" y="99"/>
                    </a:lnTo>
                    <a:lnTo>
                      <a:pt x="481" y="101"/>
                    </a:lnTo>
                    <a:lnTo>
                      <a:pt x="472" y="104"/>
                    </a:lnTo>
                    <a:lnTo>
                      <a:pt x="472" y="106"/>
                    </a:lnTo>
                    <a:lnTo>
                      <a:pt x="469" y="116"/>
                    </a:lnTo>
                    <a:lnTo>
                      <a:pt x="469" y="116"/>
                    </a:lnTo>
                    <a:lnTo>
                      <a:pt x="467" y="118"/>
                    </a:lnTo>
                    <a:lnTo>
                      <a:pt x="466" y="119"/>
                    </a:lnTo>
                    <a:lnTo>
                      <a:pt x="464" y="118"/>
                    </a:lnTo>
                    <a:lnTo>
                      <a:pt x="462" y="114"/>
                    </a:lnTo>
                    <a:lnTo>
                      <a:pt x="462" y="111"/>
                    </a:lnTo>
                    <a:lnTo>
                      <a:pt x="466" y="106"/>
                    </a:lnTo>
                    <a:lnTo>
                      <a:pt x="469" y="101"/>
                    </a:lnTo>
                    <a:lnTo>
                      <a:pt x="471" y="99"/>
                    </a:lnTo>
                    <a:lnTo>
                      <a:pt x="472" y="95"/>
                    </a:lnTo>
                    <a:lnTo>
                      <a:pt x="469" y="83"/>
                    </a:lnTo>
                    <a:lnTo>
                      <a:pt x="462" y="80"/>
                    </a:lnTo>
                    <a:lnTo>
                      <a:pt x="455" y="75"/>
                    </a:lnTo>
                    <a:lnTo>
                      <a:pt x="452" y="73"/>
                    </a:lnTo>
                    <a:lnTo>
                      <a:pt x="447" y="68"/>
                    </a:lnTo>
                    <a:lnTo>
                      <a:pt x="445" y="63"/>
                    </a:lnTo>
                    <a:lnTo>
                      <a:pt x="442" y="63"/>
                    </a:lnTo>
                    <a:lnTo>
                      <a:pt x="438" y="63"/>
                    </a:lnTo>
                    <a:lnTo>
                      <a:pt x="435" y="68"/>
                    </a:lnTo>
                    <a:lnTo>
                      <a:pt x="431" y="70"/>
                    </a:lnTo>
                    <a:lnTo>
                      <a:pt x="430" y="72"/>
                    </a:lnTo>
                    <a:lnTo>
                      <a:pt x="430" y="72"/>
                    </a:lnTo>
                    <a:lnTo>
                      <a:pt x="426" y="70"/>
                    </a:lnTo>
                    <a:lnTo>
                      <a:pt x="423" y="70"/>
                    </a:lnTo>
                    <a:lnTo>
                      <a:pt x="419" y="70"/>
                    </a:lnTo>
                    <a:lnTo>
                      <a:pt x="418" y="70"/>
                    </a:lnTo>
                    <a:lnTo>
                      <a:pt x="414" y="78"/>
                    </a:lnTo>
                    <a:lnTo>
                      <a:pt x="411" y="82"/>
                    </a:lnTo>
                    <a:lnTo>
                      <a:pt x="409" y="83"/>
                    </a:lnTo>
                    <a:lnTo>
                      <a:pt x="409" y="85"/>
                    </a:lnTo>
                    <a:lnTo>
                      <a:pt x="407" y="89"/>
                    </a:lnTo>
                    <a:lnTo>
                      <a:pt x="406" y="101"/>
                    </a:lnTo>
                    <a:lnTo>
                      <a:pt x="404" y="106"/>
                    </a:lnTo>
                    <a:lnTo>
                      <a:pt x="404" y="107"/>
                    </a:lnTo>
                    <a:lnTo>
                      <a:pt x="404" y="116"/>
                    </a:lnTo>
                    <a:lnTo>
                      <a:pt x="404" y="121"/>
                    </a:lnTo>
                    <a:lnTo>
                      <a:pt x="400" y="124"/>
                    </a:lnTo>
                    <a:lnTo>
                      <a:pt x="400" y="126"/>
                    </a:lnTo>
                    <a:lnTo>
                      <a:pt x="399" y="126"/>
                    </a:lnTo>
                    <a:lnTo>
                      <a:pt x="395" y="128"/>
                    </a:lnTo>
                    <a:lnTo>
                      <a:pt x="394" y="130"/>
                    </a:lnTo>
                    <a:lnTo>
                      <a:pt x="392" y="133"/>
                    </a:lnTo>
                    <a:lnTo>
                      <a:pt x="390" y="140"/>
                    </a:lnTo>
                    <a:lnTo>
                      <a:pt x="388" y="141"/>
                    </a:lnTo>
                    <a:lnTo>
                      <a:pt x="385" y="141"/>
                    </a:lnTo>
                    <a:lnTo>
                      <a:pt x="383" y="138"/>
                    </a:lnTo>
                    <a:lnTo>
                      <a:pt x="380" y="136"/>
                    </a:lnTo>
                    <a:lnTo>
                      <a:pt x="377" y="136"/>
                    </a:lnTo>
                    <a:lnTo>
                      <a:pt x="373" y="133"/>
                    </a:lnTo>
                    <a:lnTo>
                      <a:pt x="370" y="131"/>
                    </a:lnTo>
                    <a:lnTo>
                      <a:pt x="366" y="131"/>
                    </a:lnTo>
                    <a:lnTo>
                      <a:pt x="365" y="133"/>
                    </a:lnTo>
                    <a:lnTo>
                      <a:pt x="365" y="136"/>
                    </a:lnTo>
                    <a:lnTo>
                      <a:pt x="359" y="138"/>
                    </a:lnTo>
                    <a:lnTo>
                      <a:pt x="356" y="140"/>
                    </a:lnTo>
                    <a:lnTo>
                      <a:pt x="353" y="140"/>
                    </a:lnTo>
                    <a:lnTo>
                      <a:pt x="353" y="138"/>
                    </a:lnTo>
                    <a:lnTo>
                      <a:pt x="347" y="136"/>
                    </a:lnTo>
                    <a:lnTo>
                      <a:pt x="341" y="135"/>
                    </a:lnTo>
                    <a:lnTo>
                      <a:pt x="339" y="135"/>
                    </a:lnTo>
                    <a:lnTo>
                      <a:pt x="339" y="133"/>
                    </a:lnTo>
                    <a:lnTo>
                      <a:pt x="337" y="128"/>
                    </a:lnTo>
                    <a:lnTo>
                      <a:pt x="332" y="121"/>
                    </a:lnTo>
                    <a:lnTo>
                      <a:pt x="330" y="118"/>
                    </a:lnTo>
                    <a:lnTo>
                      <a:pt x="329" y="112"/>
                    </a:lnTo>
                    <a:lnTo>
                      <a:pt x="323" y="106"/>
                    </a:lnTo>
                    <a:lnTo>
                      <a:pt x="323" y="106"/>
                    </a:lnTo>
                    <a:lnTo>
                      <a:pt x="322" y="106"/>
                    </a:lnTo>
                    <a:lnTo>
                      <a:pt x="317" y="106"/>
                    </a:lnTo>
                    <a:lnTo>
                      <a:pt x="315" y="107"/>
                    </a:lnTo>
                    <a:lnTo>
                      <a:pt x="313" y="109"/>
                    </a:lnTo>
                    <a:lnTo>
                      <a:pt x="313" y="111"/>
                    </a:lnTo>
                    <a:lnTo>
                      <a:pt x="315" y="116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0" y="116"/>
                    </a:lnTo>
                    <a:lnTo>
                      <a:pt x="306" y="118"/>
                    </a:lnTo>
                    <a:lnTo>
                      <a:pt x="305" y="119"/>
                    </a:lnTo>
                    <a:lnTo>
                      <a:pt x="303" y="119"/>
                    </a:lnTo>
                    <a:lnTo>
                      <a:pt x="294" y="119"/>
                    </a:lnTo>
                    <a:lnTo>
                      <a:pt x="298" y="124"/>
                    </a:lnTo>
                    <a:lnTo>
                      <a:pt x="300" y="126"/>
                    </a:lnTo>
                    <a:lnTo>
                      <a:pt x="300" y="128"/>
                    </a:lnTo>
                    <a:lnTo>
                      <a:pt x="300" y="133"/>
                    </a:lnTo>
                    <a:lnTo>
                      <a:pt x="298" y="138"/>
                    </a:lnTo>
                    <a:lnTo>
                      <a:pt x="296" y="141"/>
                    </a:lnTo>
                    <a:lnTo>
                      <a:pt x="293" y="145"/>
                    </a:lnTo>
                    <a:lnTo>
                      <a:pt x="298" y="148"/>
                    </a:lnTo>
                    <a:lnTo>
                      <a:pt x="294" y="153"/>
                    </a:lnTo>
                    <a:lnTo>
                      <a:pt x="293" y="155"/>
                    </a:lnTo>
                    <a:lnTo>
                      <a:pt x="291" y="153"/>
                    </a:lnTo>
                    <a:lnTo>
                      <a:pt x="288" y="152"/>
                    </a:lnTo>
                    <a:lnTo>
                      <a:pt x="279" y="148"/>
                    </a:lnTo>
                    <a:lnTo>
                      <a:pt x="274" y="147"/>
                    </a:lnTo>
                    <a:lnTo>
                      <a:pt x="270" y="147"/>
                    </a:lnTo>
                    <a:lnTo>
                      <a:pt x="269" y="147"/>
                    </a:lnTo>
                    <a:lnTo>
                      <a:pt x="262" y="143"/>
                    </a:lnTo>
                    <a:lnTo>
                      <a:pt x="260" y="143"/>
                    </a:lnTo>
                    <a:lnTo>
                      <a:pt x="257" y="145"/>
                    </a:lnTo>
                    <a:lnTo>
                      <a:pt x="257" y="148"/>
                    </a:lnTo>
                    <a:lnTo>
                      <a:pt x="257" y="157"/>
                    </a:lnTo>
                    <a:lnTo>
                      <a:pt x="258" y="162"/>
                    </a:lnTo>
                    <a:lnTo>
                      <a:pt x="257" y="165"/>
                    </a:lnTo>
                    <a:lnTo>
                      <a:pt x="255" y="169"/>
                    </a:lnTo>
                    <a:lnTo>
                      <a:pt x="253" y="174"/>
                    </a:lnTo>
                    <a:lnTo>
                      <a:pt x="246" y="170"/>
                    </a:lnTo>
                    <a:lnTo>
                      <a:pt x="241" y="167"/>
                    </a:lnTo>
                    <a:lnTo>
                      <a:pt x="238" y="170"/>
                    </a:lnTo>
                    <a:lnTo>
                      <a:pt x="231" y="177"/>
                    </a:lnTo>
                    <a:lnTo>
                      <a:pt x="228" y="191"/>
                    </a:lnTo>
                    <a:lnTo>
                      <a:pt x="228" y="193"/>
                    </a:lnTo>
                    <a:lnTo>
                      <a:pt x="224" y="196"/>
                    </a:lnTo>
                    <a:lnTo>
                      <a:pt x="223" y="198"/>
                    </a:lnTo>
                    <a:lnTo>
                      <a:pt x="219" y="198"/>
                    </a:lnTo>
                    <a:lnTo>
                      <a:pt x="219" y="201"/>
                    </a:lnTo>
                    <a:lnTo>
                      <a:pt x="221" y="208"/>
                    </a:lnTo>
                    <a:lnTo>
                      <a:pt x="223" y="210"/>
                    </a:lnTo>
                    <a:lnTo>
                      <a:pt x="224" y="215"/>
                    </a:lnTo>
                    <a:lnTo>
                      <a:pt x="224" y="218"/>
                    </a:lnTo>
                    <a:lnTo>
                      <a:pt x="224" y="220"/>
                    </a:lnTo>
                    <a:lnTo>
                      <a:pt x="221" y="223"/>
                    </a:lnTo>
                    <a:lnTo>
                      <a:pt x="214" y="233"/>
                    </a:lnTo>
                    <a:lnTo>
                      <a:pt x="207" y="244"/>
                    </a:lnTo>
                    <a:lnTo>
                      <a:pt x="205" y="247"/>
                    </a:lnTo>
                    <a:lnTo>
                      <a:pt x="205" y="256"/>
                    </a:lnTo>
                    <a:lnTo>
                      <a:pt x="204" y="259"/>
                    </a:lnTo>
                    <a:lnTo>
                      <a:pt x="200" y="261"/>
                    </a:lnTo>
                    <a:lnTo>
                      <a:pt x="197" y="262"/>
                    </a:lnTo>
                    <a:lnTo>
                      <a:pt x="195" y="264"/>
                    </a:lnTo>
                    <a:lnTo>
                      <a:pt x="188" y="264"/>
                    </a:lnTo>
                    <a:lnTo>
                      <a:pt x="190" y="274"/>
                    </a:lnTo>
                    <a:lnTo>
                      <a:pt x="190" y="278"/>
                    </a:lnTo>
                    <a:lnTo>
                      <a:pt x="190" y="280"/>
                    </a:lnTo>
                    <a:lnTo>
                      <a:pt x="188" y="283"/>
                    </a:lnTo>
                    <a:lnTo>
                      <a:pt x="188" y="286"/>
                    </a:lnTo>
                    <a:lnTo>
                      <a:pt x="187" y="303"/>
                    </a:lnTo>
                    <a:lnTo>
                      <a:pt x="187" y="305"/>
                    </a:lnTo>
                    <a:lnTo>
                      <a:pt x="185" y="308"/>
                    </a:lnTo>
                    <a:lnTo>
                      <a:pt x="180" y="319"/>
                    </a:lnTo>
                    <a:lnTo>
                      <a:pt x="176" y="326"/>
                    </a:lnTo>
                    <a:lnTo>
                      <a:pt x="171" y="336"/>
                    </a:lnTo>
                    <a:lnTo>
                      <a:pt x="175" y="339"/>
                    </a:lnTo>
                    <a:lnTo>
                      <a:pt x="180" y="341"/>
                    </a:lnTo>
                    <a:lnTo>
                      <a:pt x="180" y="344"/>
                    </a:lnTo>
                    <a:lnTo>
                      <a:pt x="180" y="349"/>
                    </a:lnTo>
                    <a:lnTo>
                      <a:pt x="180" y="353"/>
                    </a:lnTo>
                    <a:lnTo>
                      <a:pt x="178" y="356"/>
                    </a:lnTo>
                    <a:lnTo>
                      <a:pt x="178" y="360"/>
                    </a:lnTo>
                    <a:lnTo>
                      <a:pt x="176" y="360"/>
                    </a:lnTo>
                    <a:lnTo>
                      <a:pt x="171" y="360"/>
                    </a:lnTo>
                    <a:lnTo>
                      <a:pt x="164" y="358"/>
                    </a:lnTo>
                    <a:lnTo>
                      <a:pt x="163" y="358"/>
                    </a:lnTo>
                    <a:lnTo>
                      <a:pt x="157" y="360"/>
                    </a:lnTo>
                    <a:lnTo>
                      <a:pt x="154" y="361"/>
                    </a:lnTo>
                    <a:lnTo>
                      <a:pt x="152" y="363"/>
                    </a:lnTo>
                    <a:lnTo>
                      <a:pt x="152" y="363"/>
                    </a:lnTo>
                    <a:lnTo>
                      <a:pt x="149" y="368"/>
                    </a:lnTo>
                    <a:lnTo>
                      <a:pt x="146" y="375"/>
                    </a:lnTo>
                    <a:lnTo>
                      <a:pt x="142" y="378"/>
                    </a:lnTo>
                    <a:lnTo>
                      <a:pt x="144" y="383"/>
                    </a:lnTo>
                    <a:lnTo>
                      <a:pt x="139" y="392"/>
                    </a:lnTo>
                    <a:lnTo>
                      <a:pt x="142" y="401"/>
                    </a:lnTo>
                    <a:lnTo>
                      <a:pt x="142" y="401"/>
                    </a:lnTo>
                    <a:lnTo>
                      <a:pt x="144" y="404"/>
                    </a:lnTo>
                    <a:lnTo>
                      <a:pt x="142" y="406"/>
                    </a:lnTo>
                    <a:lnTo>
                      <a:pt x="142" y="407"/>
                    </a:lnTo>
                    <a:lnTo>
                      <a:pt x="142" y="411"/>
                    </a:lnTo>
                    <a:lnTo>
                      <a:pt x="142" y="416"/>
                    </a:lnTo>
                    <a:lnTo>
                      <a:pt x="142" y="418"/>
                    </a:lnTo>
                    <a:lnTo>
                      <a:pt x="142" y="421"/>
                    </a:lnTo>
                    <a:lnTo>
                      <a:pt x="146" y="433"/>
                    </a:lnTo>
                    <a:lnTo>
                      <a:pt x="146" y="436"/>
                    </a:lnTo>
                    <a:lnTo>
                      <a:pt x="146" y="438"/>
                    </a:lnTo>
                    <a:lnTo>
                      <a:pt x="144" y="447"/>
                    </a:lnTo>
                    <a:lnTo>
                      <a:pt x="142" y="457"/>
                    </a:lnTo>
                    <a:lnTo>
                      <a:pt x="146" y="458"/>
                    </a:lnTo>
                    <a:lnTo>
                      <a:pt x="149" y="462"/>
                    </a:lnTo>
                    <a:lnTo>
                      <a:pt x="151" y="464"/>
                    </a:lnTo>
                    <a:lnTo>
                      <a:pt x="154" y="467"/>
                    </a:lnTo>
                    <a:lnTo>
                      <a:pt x="156" y="472"/>
                    </a:lnTo>
                    <a:lnTo>
                      <a:pt x="156" y="474"/>
                    </a:lnTo>
                    <a:lnTo>
                      <a:pt x="156" y="477"/>
                    </a:lnTo>
                    <a:lnTo>
                      <a:pt x="154" y="479"/>
                    </a:lnTo>
                    <a:lnTo>
                      <a:pt x="152" y="481"/>
                    </a:lnTo>
                    <a:lnTo>
                      <a:pt x="152" y="482"/>
                    </a:lnTo>
                    <a:lnTo>
                      <a:pt x="152" y="484"/>
                    </a:lnTo>
                    <a:lnTo>
                      <a:pt x="149" y="484"/>
                    </a:lnTo>
                    <a:lnTo>
                      <a:pt x="146" y="484"/>
                    </a:lnTo>
                    <a:lnTo>
                      <a:pt x="146" y="486"/>
                    </a:lnTo>
                    <a:lnTo>
                      <a:pt x="146" y="489"/>
                    </a:lnTo>
                    <a:lnTo>
                      <a:pt x="147" y="498"/>
                    </a:lnTo>
                    <a:lnTo>
                      <a:pt x="151" y="503"/>
                    </a:lnTo>
                    <a:lnTo>
                      <a:pt x="151" y="506"/>
                    </a:lnTo>
                    <a:lnTo>
                      <a:pt x="151" y="511"/>
                    </a:lnTo>
                    <a:lnTo>
                      <a:pt x="149" y="513"/>
                    </a:lnTo>
                    <a:lnTo>
                      <a:pt x="149" y="515"/>
                    </a:lnTo>
                    <a:lnTo>
                      <a:pt x="149" y="520"/>
                    </a:lnTo>
                    <a:lnTo>
                      <a:pt x="147" y="523"/>
                    </a:lnTo>
                    <a:lnTo>
                      <a:pt x="146" y="525"/>
                    </a:lnTo>
                    <a:lnTo>
                      <a:pt x="142" y="527"/>
                    </a:lnTo>
                    <a:lnTo>
                      <a:pt x="140" y="528"/>
                    </a:lnTo>
                    <a:lnTo>
                      <a:pt x="139" y="528"/>
                    </a:lnTo>
                    <a:lnTo>
                      <a:pt x="139" y="530"/>
                    </a:lnTo>
                    <a:lnTo>
                      <a:pt x="137" y="532"/>
                    </a:lnTo>
                    <a:lnTo>
                      <a:pt x="135" y="535"/>
                    </a:lnTo>
                    <a:lnTo>
                      <a:pt x="134" y="540"/>
                    </a:lnTo>
                    <a:lnTo>
                      <a:pt x="134" y="540"/>
                    </a:lnTo>
                    <a:lnTo>
                      <a:pt x="134" y="545"/>
                    </a:lnTo>
                    <a:lnTo>
                      <a:pt x="135" y="551"/>
                    </a:lnTo>
                    <a:lnTo>
                      <a:pt x="135" y="556"/>
                    </a:lnTo>
                    <a:lnTo>
                      <a:pt x="134" y="561"/>
                    </a:lnTo>
                    <a:lnTo>
                      <a:pt x="132" y="564"/>
                    </a:lnTo>
                    <a:lnTo>
                      <a:pt x="130" y="566"/>
                    </a:lnTo>
                    <a:lnTo>
                      <a:pt x="128" y="566"/>
                    </a:lnTo>
                    <a:lnTo>
                      <a:pt x="127" y="561"/>
                    </a:lnTo>
                    <a:lnTo>
                      <a:pt x="127" y="559"/>
                    </a:lnTo>
                    <a:lnTo>
                      <a:pt x="127" y="557"/>
                    </a:lnTo>
                    <a:lnTo>
                      <a:pt x="123" y="556"/>
                    </a:lnTo>
                    <a:lnTo>
                      <a:pt x="122" y="556"/>
                    </a:lnTo>
                    <a:lnTo>
                      <a:pt x="120" y="556"/>
                    </a:lnTo>
                    <a:lnTo>
                      <a:pt x="118" y="556"/>
                    </a:lnTo>
                    <a:lnTo>
                      <a:pt x="116" y="556"/>
                    </a:lnTo>
                    <a:lnTo>
                      <a:pt x="115" y="551"/>
                    </a:lnTo>
                    <a:lnTo>
                      <a:pt x="113" y="547"/>
                    </a:lnTo>
                    <a:lnTo>
                      <a:pt x="113" y="545"/>
                    </a:lnTo>
                    <a:lnTo>
                      <a:pt x="113" y="539"/>
                    </a:lnTo>
                    <a:lnTo>
                      <a:pt x="113" y="537"/>
                    </a:lnTo>
                    <a:lnTo>
                      <a:pt x="113" y="533"/>
                    </a:lnTo>
                    <a:lnTo>
                      <a:pt x="111" y="535"/>
                    </a:lnTo>
                    <a:lnTo>
                      <a:pt x="111" y="540"/>
                    </a:lnTo>
                    <a:lnTo>
                      <a:pt x="110" y="542"/>
                    </a:lnTo>
                    <a:lnTo>
                      <a:pt x="108" y="542"/>
                    </a:lnTo>
                    <a:lnTo>
                      <a:pt x="108" y="545"/>
                    </a:lnTo>
                    <a:lnTo>
                      <a:pt x="110" y="545"/>
                    </a:lnTo>
                    <a:lnTo>
                      <a:pt x="110" y="547"/>
                    </a:lnTo>
                    <a:lnTo>
                      <a:pt x="110" y="551"/>
                    </a:lnTo>
                    <a:lnTo>
                      <a:pt x="106" y="559"/>
                    </a:lnTo>
                    <a:lnTo>
                      <a:pt x="104" y="561"/>
                    </a:lnTo>
                    <a:lnTo>
                      <a:pt x="104" y="561"/>
                    </a:lnTo>
                    <a:lnTo>
                      <a:pt x="103" y="561"/>
                    </a:lnTo>
                    <a:lnTo>
                      <a:pt x="99" y="562"/>
                    </a:lnTo>
                    <a:lnTo>
                      <a:pt x="98" y="562"/>
                    </a:lnTo>
                    <a:lnTo>
                      <a:pt x="98" y="561"/>
                    </a:lnTo>
                    <a:lnTo>
                      <a:pt x="94" y="557"/>
                    </a:lnTo>
                    <a:lnTo>
                      <a:pt x="92" y="557"/>
                    </a:lnTo>
                    <a:lnTo>
                      <a:pt x="94" y="559"/>
                    </a:lnTo>
                    <a:lnTo>
                      <a:pt x="94" y="561"/>
                    </a:lnTo>
                    <a:lnTo>
                      <a:pt x="94" y="562"/>
                    </a:lnTo>
                    <a:lnTo>
                      <a:pt x="94" y="564"/>
                    </a:lnTo>
                    <a:lnTo>
                      <a:pt x="92" y="564"/>
                    </a:lnTo>
                    <a:lnTo>
                      <a:pt x="87" y="568"/>
                    </a:lnTo>
                    <a:lnTo>
                      <a:pt x="89" y="569"/>
                    </a:lnTo>
                    <a:lnTo>
                      <a:pt x="87" y="571"/>
                    </a:lnTo>
                    <a:lnTo>
                      <a:pt x="86" y="571"/>
                    </a:lnTo>
                    <a:lnTo>
                      <a:pt x="86" y="573"/>
                    </a:lnTo>
                    <a:lnTo>
                      <a:pt x="86" y="574"/>
                    </a:lnTo>
                    <a:lnTo>
                      <a:pt x="80" y="578"/>
                    </a:lnTo>
                    <a:lnTo>
                      <a:pt x="72" y="588"/>
                    </a:lnTo>
                    <a:lnTo>
                      <a:pt x="68" y="590"/>
                    </a:lnTo>
                    <a:lnTo>
                      <a:pt x="65" y="593"/>
                    </a:lnTo>
                    <a:lnTo>
                      <a:pt x="63" y="593"/>
                    </a:lnTo>
                    <a:lnTo>
                      <a:pt x="60" y="595"/>
                    </a:lnTo>
                    <a:lnTo>
                      <a:pt x="51" y="598"/>
                    </a:lnTo>
                    <a:lnTo>
                      <a:pt x="46" y="597"/>
                    </a:lnTo>
                    <a:lnTo>
                      <a:pt x="43" y="598"/>
                    </a:lnTo>
                    <a:lnTo>
                      <a:pt x="41" y="597"/>
                    </a:lnTo>
                    <a:lnTo>
                      <a:pt x="41" y="595"/>
                    </a:lnTo>
                    <a:lnTo>
                      <a:pt x="41" y="593"/>
                    </a:lnTo>
                    <a:lnTo>
                      <a:pt x="41" y="593"/>
                    </a:lnTo>
                    <a:lnTo>
                      <a:pt x="41" y="593"/>
                    </a:lnTo>
                    <a:lnTo>
                      <a:pt x="39" y="593"/>
                    </a:lnTo>
                    <a:lnTo>
                      <a:pt x="39" y="593"/>
                    </a:lnTo>
                    <a:lnTo>
                      <a:pt x="39" y="595"/>
                    </a:lnTo>
                    <a:lnTo>
                      <a:pt x="38" y="597"/>
                    </a:lnTo>
                    <a:lnTo>
                      <a:pt x="36" y="595"/>
                    </a:lnTo>
                    <a:lnTo>
                      <a:pt x="34" y="593"/>
                    </a:lnTo>
                    <a:lnTo>
                      <a:pt x="36" y="591"/>
                    </a:lnTo>
                    <a:lnTo>
                      <a:pt x="38" y="590"/>
                    </a:lnTo>
                    <a:lnTo>
                      <a:pt x="38" y="590"/>
                    </a:lnTo>
                    <a:lnTo>
                      <a:pt x="36" y="588"/>
                    </a:lnTo>
                    <a:lnTo>
                      <a:pt x="36" y="588"/>
                    </a:lnTo>
                    <a:lnTo>
                      <a:pt x="33" y="590"/>
                    </a:lnTo>
                    <a:lnTo>
                      <a:pt x="31" y="588"/>
                    </a:lnTo>
                    <a:lnTo>
                      <a:pt x="26" y="585"/>
                    </a:lnTo>
                    <a:lnTo>
                      <a:pt x="24" y="583"/>
                    </a:lnTo>
                    <a:lnTo>
                      <a:pt x="19" y="580"/>
                    </a:lnTo>
                    <a:lnTo>
                      <a:pt x="15" y="576"/>
                    </a:lnTo>
                    <a:lnTo>
                      <a:pt x="15" y="573"/>
                    </a:lnTo>
                    <a:lnTo>
                      <a:pt x="15" y="568"/>
                    </a:lnTo>
                    <a:lnTo>
                      <a:pt x="15" y="562"/>
                    </a:lnTo>
                    <a:lnTo>
                      <a:pt x="17" y="561"/>
                    </a:lnTo>
                    <a:lnTo>
                      <a:pt x="21" y="562"/>
                    </a:lnTo>
                    <a:lnTo>
                      <a:pt x="26" y="566"/>
                    </a:lnTo>
                    <a:lnTo>
                      <a:pt x="26" y="566"/>
                    </a:lnTo>
                    <a:lnTo>
                      <a:pt x="27" y="564"/>
                    </a:lnTo>
                    <a:lnTo>
                      <a:pt x="31" y="562"/>
                    </a:lnTo>
                    <a:lnTo>
                      <a:pt x="31" y="561"/>
                    </a:lnTo>
                    <a:lnTo>
                      <a:pt x="26" y="564"/>
                    </a:lnTo>
                    <a:lnTo>
                      <a:pt x="24" y="562"/>
                    </a:lnTo>
                    <a:lnTo>
                      <a:pt x="22" y="559"/>
                    </a:lnTo>
                    <a:lnTo>
                      <a:pt x="22" y="557"/>
                    </a:lnTo>
                    <a:lnTo>
                      <a:pt x="22" y="557"/>
                    </a:lnTo>
                    <a:lnTo>
                      <a:pt x="24" y="556"/>
                    </a:lnTo>
                    <a:lnTo>
                      <a:pt x="22" y="552"/>
                    </a:lnTo>
                    <a:lnTo>
                      <a:pt x="22" y="551"/>
                    </a:lnTo>
                    <a:lnTo>
                      <a:pt x="26" y="549"/>
                    </a:lnTo>
                    <a:lnTo>
                      <a:pt x="27" y="545"/>
                    </a:lnTo>
                    <a:lnTo>
                      <a:pt x="29" y="544"/>
                    </a:lnTo>
                    <a:lnTo>
                      <a:pt x="33" y="542"/>
                    </a:lnTo>
                    <a:lnTo>
                      <a:pt x="31" y="540"/>
                    </a:lnTo>
                    <a:lnTo>
                      <a:pt x="29" y="542"/>
                    </a:lnTo>
                    <a:lnTo>
                      <a:pt x="27" y="544"/>
                    </a:lnTo>
                    <a:lnTo>
                      <a:pt x="24" y="547"/>
                    </a:lnTo>
                    <a:lnTo>
                      <a:pt x="21" y="549"/>
                    </a:lnTo>
                    <a:lnTo>
                      <a:pt x="19" y="549"/>
                    </a:lnTo>
                    <a:lnTo>
                      <a:pt x="17" y="551"/>
                    </a:lnTo>
                    <a:lnTo>
                      <a:pt x="15" y="551"/>
                    </a:lnTo>
                    <a:lnTo>
                      <a:pt x="14" y="554"/>
                    </a:lnTo>
                    <a:lnTo>
                      <a:pt x="12" y="556"/>
                    </a:lnTo>
                    <a:lnTo>
                      <a:pt x="9" y="556"/>
                    </a:lnTo>
                    <a:lnTo>
                      <a:pt x="7" y="554"/>
                    </a:lnTo>
                    <a:lnTo>
                      <a:pt x="9" y="545"/>
                    </a:lnTo>
                    <a:lnTo>
                      <a:pt x="9" y="540"/>
                    </a:lnTo>
                    <a:lnTo>
                      <a:pt x="10" y="537"/>
                    </a:lnTo>
                    <a:lnTo>
                      <a:pt x="12" y="537"/>
                    </a:lnTo>
                    <a:lnTo>
                      <a:pt x="14" y="535"/>
                    </a:lnTo>
                    <a:lnTo>
                      <a:pt x="15" y="535"/>
                    </a:lnTo>
                    <a:lnTo>
                      <a:pt x="15" y="535"/>
                    </a:lnTo>
                    <a:lnTo>
                      <a:pt x="19" y="537"/>
                    </a:lnTo>
                    <a:lnTo>
                      <a:pt x="21" y="533"/>
                    </a:lnTo>
                    <a:lnTo>
                      <a:pt x="24" y="533"/>
                    </a:lnTo>
                    <a:lnTo>
                      <a:pt x="27" y="532"/>
                    </a:lnTo>
                    <a:lnTo>
                      <a:pt x="27" y="530"/>
                    </a:lnTo>
                    <a:lnTo>
                      <a:pt x="26" y="532"/>
                    </a:lnTo>
                    <a:lnTo>
                      <a:pt x="24" y="532"/>
                    </a:lnTo>
                    <a:lnTo>
                      <a:pt x="21" y="532"/>
                    </a:lnTo>
                    <a:lnTo>
                      <a:pt x="19" y="532"/>
                    </a:lnTo>
                    <a:lnTo>
                      <a:pt x="19" y="530"/>
                    </a:lnTo>
                    <a:lnTo>
                      <a:pt x="21" y="527"/>
                    </a:lnTo>
                    <a:lnTo>
                      <a:pt x="24" y="523"/>
                    </a:lnTo>
                    <a:lnTo>
                      <a:pt x="26" y="522"/>
                    </a:lnTo>
                    <a:lnTo>
                      <a:pt x="26" y="520"/>
                    </a:lnTo>
                    <a:lnTo>
                      <a:pt x="26" y="518"/>
                    </a:lnTo>
                    <a:lnTo>
                      <a:pt x="27" y="515"/>
                    </a:lnTo>
                    <a:lnTo>
                      <a:pt x="31" y="511"/>
                    </a:lnTo>
                    <a:lnTo>
                      <a:pt x="34" y="508"/>
                    </a:lnTo>
                    <a:lnTo>
                      <a:pt x="34" y="510"/>
                    </a:lnTo>
                    <a:lnTo>
                      <a:pt x="34" y="516"/>
                    </a:lnTo>
                    <a:lnTo>
                      <a:pt x="34" y="518"/>
                    </a:lnTo>
                    <a:lnTo>
                      <a:pt x="36" y="510"/>
                    </a:lnTo>
                    <a:lnTo>
                      <a:pt x="38" y="508"/>
                    </a:lnTo>
                    <a:lnTo>
                      <a:pt x="39" y="506"/>
                    </a:lnTo>
                    <a:lnTo>
                      <a:pt x="43" y="506"/>
                    </a:lnTo>
                    <a:lnTo>
                      <a:pt x="43" y="505"/>
                    </a:lnTo>
                    <a:lnTo>
                      <a:pt x="39" y="505"/>
                    </a:lnTo>
                    <a:lnTo>
                      <a:pt x="31" y="508"/>
                    </a:lnTo>
                    <a:lnTo>
                      <a:pt x="27" y="511"/>
                    </a:lnTo>
                    <a:lnTo>
                      <a:pt x="26" y="513"/>
                    </a:lnTo>
                    <a:lnTo>
                      <a:pt x="24" y="516"/>
                    </a:lnTo>
                    <a:lnTo>
                      <a:pt x="22" y="518"/>
                    </a:lnTo>
                    <a:lnTo>
                      <a:pt x="22" y="522"/>
                    </a:lnTo>
                    <a:lnTo>
                      <a:pt x="21" y="523"/>
                    </a:lnTo>
                    <a:lnTo>
                      <a:pt x="19" y="523"/>
                    </a:lnTo>
                    <a:lnTo>
                      <a:pt x="15" y="528"/>
                    </a:lnTo>
                    <a:lnTo>
                      <a:pt x="14" y="530"/>
                    </a:lnTo>
                    <a:lnTo>
                      <a:pt x="12" y="533"/>
                    </a:lnTo>
                    <a:lnTo>
                      <a:pt x="10" y="535"/>
                    </a:lnTo>
                    <a:lnTo>
                      <a:pt x="9" y="535"/>
                    </a:lnTo>
                    <a:lnTo>
                      <a:pt x="9" y="537"/>
                    </a:lnTo>
                    <a:lnTo>
                      <a:pt x="7" y="539"/>
                    </a:lnTo>
                    <a:lnTo>
                      <a:pt x="7" y="537"/>
                    </a:lnTo>
                    <a:lnTo>
                      <a:pt x="7" y="533"/>
                    </a:lnTo>
                    <a:lnTo>
                      <a:pt x="7" y="530"/>
                    </a:lnTo>
                    <a:lnTo>
                      <a:pt x="9" y="528"/>
                    </a:lnTo>
                    <a:lnTo>
                      <a:pt x="9" y="525"/>
                    </a:lnTo>
                    <a:lnTo>
                      <a:pt x="9" y="522"/>
                    </a:lnTo>
                    <a:lnTo>
                      <a:pt x="9" y="522"/>
                    </a:lnTo>
                    <a:lnTo>
                      <a:pt x="10" y="522"/>
                    </a:lnTo>
                    <a:lnTo>
                      <a:pt x="12" y="522"/>
                    </a:lnTo>
                    <a:lnTo>
                      <a:pt x="14" y="522"/>
                    </a:lnTo>
                    <a:lnTo>
                      <a:pt x="17" y="520"/>
                    </a:lnTo>
                    <a:lnTo>
                      <a:pt x="17" y="518"/>
                    </a:lnTo>
                    <a:lnTo>
                      <a:pt x="15" y="518"/>
                    </a:lnTo>
                    <a:lnTo>
                      <a:pt x="12" y="518"/>
                    </a:lnTo>
                    <a:lnTo>
                      <a:pt x="10" y="516"/>
                    </a:lnTo>
                    <a:lnTo>
                      <a:pt x="9" y="513"/>
                    </a:lnTo>
                    <a:lnTo>
                      <a:pt x="7" y="506"/>
                    </a:lnTo>
                    <a:lnTo>
                      <a:pt x="9" y="506"/>
                    </a:lnTo>
                    <a:lnTo>
                      <a:pt x="15" y="499"/>
                    </a:lnTo>
                    <a:lnTo>
                      <a:pt x="17" y="498"/>
                    </a:lnTo>
                    <a:lnTo>
                      <a:pt x="15" y="498"/>
                    </a:lnTo>
                    <a:lnTo>
                      <a:pt x="14" y="501"/>
                    </a:lnTo>
                    <a:lnTo>
                      <a:pt x="9" y="503"/>
                    </a:lnTo>
                    <a:lnTo>
                      <a:pt x="7" y="499"/>
                    </a:lnTo>
                    <a:lnTo>
                      <a:pt x="5" y="496"/>
                    </a:lnTo>
                    <a:lnTo>
                      <a:pt x="5" y="491"/>
                    </a:lnTo>
                    <a:lnTo>
                      <a:pt x="5" y="487"/>
                    </a:lnTo>
                    <a:lnTo>
                      <a:pt x="5" y="484"/>
                    </a:lnTo>
                    <a:lnTo>
                      <a:pt x="7" y="482"/>
                    </a:lnTo>
                    <a:lnTo>
                      <a:pt x="9" y="482"/>
                    </a:lnTo>
                    <a:lnTo>
                      <a:pt x="10" y="484"/>
                    </a:lnTo>
                    <a:lnTo>
                      <a:pt x="14" y="482"/>
                    </a:lnTo>
                    <a:lnTo>
                      <a:pt x="24" y="481"/>
                    </a:lnTo>
                    <a:lnTo>
                      <a:pt x="29" y="482"/>
                    </a:lnTo>
                    <a:lnTo>
                      <a:pt x="33" y="482"/>
                    </a:lnTo>
                    <a:lnTo>
                      <a:pt x="36" y="481"/>
                    </a:lnTo>
                    <a:lnTo>
                      <a:pt x="39" y="479"/>
                    </a:lnTo>
                    <a:lnTo>
                      <a:pt x="41" y="481"/>
                    </a:lnTo>
                    <a:lnTo>
                      <a:pt x="43" y="482"/>
                    </a:lnTo>
                    <a:lnTo>
                      <a:pt x="43" y="486"/>
                    </a:lnTo>
                    <a:lnTo>
                      <a:pt x="45" y="487"/>
                    </a:lnTo>
                    <a:lnTo>
                      <a:pt x="45" y="487"/>
                    </a:lnTo>
                    <a:lnTo>
                      <a:pt x="45" y="484"/>
                    </a:lnTo>
                    <a:lnTo>
                      <a:pt x="45" y="482"/>
                    </a:lnTo>
                    <a:lnTo>
                      <a:pt x="53" y="479"/>
                    </a:lnTo>
                    <a:lnTo>
                      <a:pt x="55" y="477"/>
                    </a:lnTo>
                    <a:lnTo>
                      <a:pt x="51" y="477"/>
                    </a:lnTo>
                    <a:lnTo>
                      <a:pt x="50" y="474"/>
                    </a:lnTo>
                    <a:lnTo>
                      <a:pt x="51" y="469"/>
                    </a:lnTo>
                    <a:lnTo>
                      <a:pt x="51" y="469"/>
                    </a:lnTo>
                    <a:lnTo>
                      <a:pt x="50" y="470"/>
                    </a:lnTo>
                    <a:lnTo>
                      <a:pt x="48" y="474"/>
                    </a:lnTo>
                    <a:lnTo>
                      <a:pt x="50" y="477"/>
                    </a:lnTo>
                    <a:lnTo>
                      <a:pt x="48" y="479"/>
                    </a:lnTo>
                    <a:lnTo>
                      <a:pt x="46" y="479"/>
                    </a:lnTo>
                    <a:lnTo>
                      <a:pt x="43" y="479"/>
                    </a:lnTo>
                    <a:lnTo>
                      <a:pt x="39" y="477"/>
                    </a:lnTo>
                    <a:lnTo>
                      <a:pt x="36" y="477"/>
                    </a:lnTo>
                    <a:lnTo>
                      <a:pt x="36" y="476"/>
                    </a:lnTo>
                    <a:lnTo>
                      <a:pt x="36" y="474"/>
                    </a:lnTo>
                    <a:lnTo>
                      <a:pt x="36" y="474"/>
                    </a:lnTo>
                    <a:lnTo>
                      <a:pt x="34" y="476"/>
                    </a:lnTo>
                    <a:lnTo>
                      <a:pt x="33" y="479"/>
                    </a:lnTo>
                    <a:lnTo>
                      <a:pt x="31" y="481"/>
                    </a:lnTo>
                    <a:lnTo>
                      <a:pt x="26" y="479"/>
                    </a:lnTo>
                    <a:lnTo>
                      <a:pt x="17" y="479"/>
                    </a:lnTo>
                    <a:lnTo>
                      <a:pt x="14" y="481"/>
                    </a:lnTo>
                    <a:lnTo>
                      <a:pt x="10" y="481"/>
                    </a:lnTo>
                    <a:lnTo>
                      <a:pt x="7" y="477"/>
                    </a:lnTo>
                    <a:lnTo>
                      <a:pt x="5" y="476"/>
                    </a:lnTo>
                    <a:lnTo>
                      <a:pt x="5" y="470"/>
                    </a:lnTo>
                    <a:lnTo>
                      <a:pt x="5" y="469"/>
                    </a:lnTo>
                    <a:lnTo>
                      <a:pt x="9" y="467"/>
                    </a:lnTo>
                    <a:lnTo>
                      <a:pt x="10" y="467"/>
                    </a:lnTo>
                    <a:lnTo>
                      <a:pt x="12" y="465"/>
                    </a:lnTo>
                    <a:lnTo>
                      <a:pt x="10" y="465"/>
                    </a:lnTo>
                    <a:lnTo>
                      <a:pt x="9" y="464"/>
                    </a:lnTo>
                    <a:lnTo>
                      <a:pt x="7" y="460"/>
                    </a:lnTo>
                    <a:lnTo>
                      <a:pt x="5" y="460"/>
                    </a:lnTo>
                    <a:lnTo>
                      <a:pt x="3" y="457"/>
                    </a:lnTo>
                    <a:lnTo>
                      <a:pt x="3" y="453"/>
                    </a:lnTo>
                    <a:lnTo>
                      <a:pt x="3" y="450"/>
                    </a:lnTo>
                    <a:lnTo>
                      <a:pt x="5" y="450"/>
                    </a:lnTo>
                    <a:lnTo>
                      <a:pt x="7" y="450"/>
                    </a:lnTo>
                    <a:lnTo>
                      <a:pt x="14" y="450"/>
                    </a:lnTo>
                    <a:lnTo>
                      <a:pt x="21" y="452"/>
                    </a:lnTo>
                    <a:lnTo>
                      <a:pt x="24" y="453"/>
                    </a:lnTo>
                    <a:lnTo>
                      <a:pt x="33" y="453"/>
                    </a:lnTo>
                    <a:lnTo>
                      <a:pt x="38" y="450"/>
                    </a:lnTo>
                    <a:lnTo>
                      <a:pt x="38" y="450"/>
                    </a:lnTo>
                    <a:lnTo>
                      <a:pt x="31" y="452"/>
                    </a:lnTo>
                    <a:lnTo>
                      <a:pt x="26" y="452"/>
                    </a:lnTo>
                    <a:lnTo>
                      <a:pt x="17" y="448"/>
                    </a:lnTo>
                    <a:lnTo>
                      <a:pt x="14" y="448"/>
                    </a:lnTo>
                    <a:lnTo>
                      <a:pt x="10" y="448"/>
                    </a:lnTo>
                    <a:lnTo>
                      <a:pt x="9" y="447"/>
                    </a:lnTo>
                    <a:lnTo>
                      <a:pt x="7" y="445"/>
                    </a:lnTo>
                    <a:lnTo>
                      <a:pt x="7" y="438"/>
                    </a:lnTo>
                    <a:lnTo>
                      <a:pt x="9" y="438"/>
                    </a:lnTo>
                    <a:lnTo>
                      <a:pt x="10" y="440"/>
                    </a:lnTo>
                    <a:lnTo>
                      <a:pt x="12" y="440"/>
                    </a:lnTo>
                    <a:lnTo>
                      <a:pt x="12" y="436"/>
                    </a:lnTo>
                    <a:lnTo>
                      <a:pt x="14" y="436"/>
                    </a:lnTo>
                    <a:lnTo>
                      <a:pt x="15" y="433"/>
                    </a:lnTo>
                    <a:lnTo>
                      <a:pt x="19" y="430"/>
                    </a:lnTo>
                    <a:lnTo>
                      <a:pt x="21" y="430"/>
                    </a:lnTo>
                    <a:lnTo>
                      <a:pt x="22" y="428"/>
                    </a:lnTo>
                    <a:lnTo>
                      <a:pt x="24" y="428"/>
                    </a:lnTo>
                    <a:lnTo>
                      <a:pt x="24" y="430"/>
                    </a:lnTo>
                    <a:lnTo>
                      <a:pt x="26" y="431"/>
                    </a:lnTo>
                    <a:lnTo>
                      <a:pt x="27" y="431"/>
                    </a:lnTo>
                    <a:lnTo>
                      <a:pt x="34" y="428"/>
                    </a:lnTo>
                    <a:lnTo>
                      <a:pt x="36" y="428"/>
                    </a:lnTo>
                    <a:lnTo>
                      <a:pt x="38" y="426"/>
                    </a:lnTo>
                    <a:lnTo>
                      <a:pt x="33" y="426"/>
                    </a:lnTo>
                    <a:lnTo>
                      <a:pt x="29" y="428"/>
                    </a:lnTo>
                    <a:lnTo>
                      <a:pt x="26" y="428"/>
                    </a:lnTo>
                    <a:lnTo>
                      <a:pt x="26" y="426"/>
                    </a:lnTo>
                    <a:lnTo>
                      <a:pt x="27" y="426"/>
                    </a:lnTo>
                    <a:lnTo>
                      <a:pt x="29" y="424"/>
                    </a:lnTo>
                    <a:lnTo>
                      <a:pt x="29" y="421"/>
                    </a:lnTo>
                    <a:lnTo>
                      <a:pt x="31" y="419"/>
                    </a:lnTo>
                    <a:lnTo>
                      <a:pt x="33" y="421"/>
                    </a:lnTo>
                    <a:lnTo>
                      <a:pt x="36" y="419"/>
                    </a:lnTo>
                    <a:lnTo>
                      <a:pt x="38" y="419"/>
                    </a:lnTo>
                    <a:lnTo>
                      <a:pt x="43" y="419"/>
                    </a:lnTo>
                    <a:lnTo>
                      <a:pt x="48" y="421"/>
                    </a:lnTo>
                    <a:lnTo>
                      <a:pt x="53" y="423"/>
                    </a:lnTo>
                    <a:lnTo>
                      <a:pt x="55" y="423"/>
                    </a:lnTo>
                    <a:lnTo>
                      <a:pt x="55" y="423"/>
                    </a:lnTo>
                    <a:lnTo>
                      <a:pt x="57" y="421"/>
                    </a:lnTo>
                    <a:lnTo>
                      <a:pt x="53" y="421"/>
                    </a:lnTo>
                    <a:lnTo>
                      <a:pt x="53" y="419"/>
                    </a:lnTo>
                    <a:lnTo>
                      <a:pt x="53" y="418"/>
                    </a:lnTo>
                    <a:lnTo>
                      <a:pt x="58" y="416"/>
                    </a:lnTo>
                    <a:lnTo>
                      <a:pt x="63" y="416"/>
                    </a:lnTo>
                    <a:lnTo>
                      <a:pt x="63" y="414"/>
                    </a:lnTo>
                    <a:lnTo>
                      <a:pt x="51" y="416"/>
                    </a:lnTo>
                    <a:lnTo>
                      <a:pt x="48" y="414"/>
                    </a:lnTo>
                    <a:lnTo>
                      <a:pt x="45" y="414"/>
                    </a:lnTo>
                    <a:lnTo>
                      <a:pt x="43" y="416"/>
                    </a:lnTo>
                    <a:lnTo>
                      <a:pt x="39" y="416"/>
                    </a:lnTo>
                    <a:lnTo>
                      <a:pt x="38" y="416"/>
                    </a:lnTo>
                    <a:lnTo>
                      <a:pt x="39" y="412"/>
                    </a:lnTo>
                    <a:lnTo>
                      <a:pt x="41" y="407"/>
                    </a:lnTo>
                    <a:lnTo>
                      <a:pt x="41" y="407"/>
                    </a:lnTo>
                    <a:lnTo>
                      <a:pt x="43" y="406"/>
                    </a:lnTo>
                    <a:lnTo>
                      <a:pt x="51" y="402"/>
                    </a:lnTo>
                    <a:lnTo>
                      <a:pt x="55" y="399"/>
                    </a:lnTo>
                    <a:lnTo>
                      <a:pt x="57" y="399"/>
                    </a:lnTo>
                    <a:lnTo>
                      <a:pt x="57" y="399"/>
                    </a:lnTo>
                    <a:lnTo>
                      <a:pt x="60" y="399"/>
                    </a:lnTo>
                    <a:lnTo>
                      <a:pt x="65" y="401"/>
                    </a:lnTo>
                    <a:lnTo>
                      <a:pt x="67" y="404"/>
                    </a:lnTo>
                    <a:lnTo>
                      <a:pt x="68" y="406"/>
                    </a:lnTo>
                    <a:lnTo>
                      <a:pt x="74" y="411"/>
                    </a:lnTo>
                    <a:lnTo>
                      <a:pt x="74" y="409"/>
                    </a:lnTo>
                    <a:lnTo>
                      <a:pt x="68" y="402"/>
                    </a:lnTo>
                    <a:lnTo>
                      <a:pt x="67" y="401"/>
                    </a:lnTo>
                    <a:lnTo>
                      <a:pt x="65" y="397"/>
                    </a:lnTo>
                    <a:lnTo>
                      <a:pt x="65" y="394"/>
                    </a:lnTo>
                    <a:lnTo>
                      <a:pt x="67" y="392"/>
                    </a:lnTo>
                    <a:lnTo>
                      <a:pt x="74" y="390"/>
                    </a:lnTo>
                    <a:lnTo>
                      <a:pt x="75" y="389"/>
                    </a:lnTo>
                    <a:lnTo>
                      <a:pt x="75" y="387"/>
                    </a:lnTo>
                    <a:lnTo>
                      <a:pt x="74" y="385"/>
                    </a:lnTo>
                    <a:lnTo>
                      <a:pt x="72" y="385"/>
                    </a:lnTo>
                    <a:lnTo>
                      <a:pt x="70" y="385"/>
                    </a:lnTo>
                    <a:lnTo>
                      <a:pt x="68" y="383"/>
                    </a:lnTo>
                    <a:lnTo>
                      <a:pt x="70" y="382"/>
                    </a:lnTo>
                    <a:lnTo>
                      <a:pt x="74" y="378"/>
                    </a:lnTo>
                    <a:lnTo>
                      <a:pt x="75" y="377"/>
                    </a:lnTo>
                    <a:lnTo>
                      <a:pt x="79" y="377"/>
                    </a:lnTo>
                    <a:lnTo>
                      <a:pt x="84" y="378"/>
                    </a:lnTo>
                    <a:lnTo>
                      <a:pt x="84" y="380"/>
                    </a:lnTo>
                    <a:lnTo>
                      <a:pt x="82" y="382"/>
                    </a:lnTo>
                    <a:lnTo>
                      <a:pt x="84" y="383"/>
                    </a:lnTo>
                    <a:lnTo>
                      <a:pt x="84" y="385"/>
                    </a:lnTo>
                    <a:lnTo>
                      <a:pt x="87" y="380"/>
                    </a:lnTo>
                    <a:lnTo>
                      <a:pt x="91" y="378"/>
                    </a:lnTo>
                    <a:lnTo>
                      <a:pt x="92" y="378"/>
                    </a:lnTo>
                    <a:lnTo>
                      <a:pt x="94" y="377"/>
                    </a:lnTo>
                    <a:lnTo>
                      <a:pt x="98" y="382"/>
                    </a:lnTo>
                    <a:lnTo>
                      <a:pt x="99" y="383"/>
                    </a:lnTo>
                    <a:lnTo>
                      <a:pt x="99" y="383"/>
                    </a:lnTo>
                    <a:lnTo>
                      <a:pt x="101" y="387"/>
                    </a:lnTo>
                    <a:lnTo>
                      <a:pt x="101" y="387"/>
                    </a:lnTo>
                    <a:lnTo>
                      <a:pt x="103" y="385"/>
                    </a:lnTo>
                    <a:lnTo>
                      <a:pt x="104" y="385"/>
                    </a:lnTo>
                    <a:lnTo>
                      <a:pt x="108" y="383"/>
                    </a:lnTo>
                    <a:lnTo>
                      <a:pt x="111" y="385"/>
                    </a:lnTo>
                    <a:lnTo>
                      <a:pt x="115" y="383"/>
                    </a:lnTo>
                    <a:lnTo>
                      <a:pt x="115" y="383"/>
                    </a:lnTo>
                    <a:lnTo>
                      <a:pt x="115" y="382"/>
                    </a:lnTo>
                    <a:lnTo>
                      <a:pt x="113" y="380"/>
                    </a:lnTo>
                    <a:lnTo>
                      <a:pt x="115" y="377"/>
                    </a:lnTo>
                    <a:lnTo>
                      <a:pt x="116" y="377"/>
                    </a:lnTo>
                    <a:lnTo>
                      <a:pt x="120" y="373"/>
                    </a:lnTo>
                    <a:lnTo>
                      <a:pt x="122" y="373"/>
                    </a:lnTo>
                    <a:lnTo>
                      <a:pt x="125" y="372"/>
                    </a:lnTo>
                    <a:lnTo>
                      <a:pt x="127" y="370"/>
                    </a:lnTo>
                    <a:lnTo>
                      <a:pt x="127" y="368"/>
                    </a:lnTo>
                    <a:lnTo>
                      <a:pt x="127" y="366"/>
                    </a:lnTo>
                    <a:lnTo>
                      <a:pt x="123" y="366"/>
                    </a:lnTo>
                    <a:lnTo>
                      <a:pt x="123" y="365"/>
                    </a:lnTo>
                    <a:lnTo>
                      <a:pt x="125" y="363"/>
                    </a:lnTo>
                    <a:lnTo>
                      <a:pt x="128" y="361"/>
                    </a:lnTo>
                    <a:lnTo>
                      <a:pt x="128" y="360"/>
                    </a:lnTo>
                    <a:lnTo>
                      <a:pt x="125" y="360"/>
                    </a:lnTo>
                    <a:lnTo>
                      <a:pt x="123" y="360"/>
                    </a:lnTo>
                    <a:lnTo>
                      <a:pt x="122" y="361"/>
                    </a:lnTo>
                    <a:lnTo>
                      <a:pt x="118" y="365"/>
                    </a:lnTo>
                    <a:lnTo>
                      <a:pt x="120" y="365"/>
                    </a:lnTo>
                    <a:lnTo>
                      <a:pt x="122" y="368"/>
                    </a:lnTo>
                    <a:lnTo>
                      <a:pt x="118" y="372"/>
                    </a:lnTo>
                    <a:lnTo>
                      <a:pt x="108" y="380"/>
                    </a:lnTo>
                    <a:lnTo>
                      <a:pt x="101" y="382"/>
                    </a:lnTo>
                    <a:lnTo>
                      <a:pt x="99" y="382"/>
                    </a:lnTo>
                    <a:lnTo>
                      <a:pt x="99" y="380"/>
                    </a:lnTo>
                    <a:lnTo>
                      <a:pt x="98" y="378"/>
                    </a:lnTo>
                    <a:lnTo>
                      <a:pt x="96" y="373"/>
                    </a:lnTo>
                    <a:lnTo>
                      <a:pt x="94" y="375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0"/>
                    </a:lnTo>
                    <a:lnTo>
                      <a:pt x="96" y="366"/>
                    </a:lnTo>
                    <a:lnTo>
                      <a:pt x="98" y="365"/>
                    </a:lnTo>
                    <a:lnTo>
                      <a:pt x="99" y="361"/>
                    </a:lnTo>
                    <a:lnTo>
                      <a:pt x="101" y="358"/>
                    </a:lnTo>
                    <a:lnTo>
                      <a:pt x="104" y="353"/>
                    </a:lnTo>
                    <a:lnTo>
                      <a:pt x="111" y="343"/>
                    </a:lnTo>
                    <a:lnTo>
                      <a:pt x="116" y="339"/>
                    </a:lnTo>
                    <a:lnTo>
                      <a:pt x="118" y="336"/>
                    </a:lnTo>
                    <a:lnTo>
                      <a:pt x="122" y="334"/>
                    </a:lnTo>
                    <a:lnTo>
                      <a:pt x="125" y="331"/>
                    </a:lnTo>
                    <a:lnTo>
                      <a:pt x="127" y="331"/>
                    </a:lnTo>
                    <a:lnTo>
                      <a:pt x="130" y="329"/>
                    </a:lnTo>
                    <a:lnTo>
                      <a:pt x="132" y="326"/>
                    </a:lnTo>
                    <a:lnTo>
                      <a:pt x="130" y="326"/>
                    </a:lnTo>
                    <a:lnTo>
                      <a:pt x="127" y="327"/>
                    </a:lnTo>
                    <a:lnTo>
                      <a:pt x="125" y="327"/>
                    </a:lnTo>
                    <a:lnTo>
                      <a:pt x="125" y="324"/>
                    </a:lnTo>
                    <a:lnTo>
                      <a:pt x="127" y="320"/>
                    </a:lnTo>
                    <a:lnTo>
                      <a:pt x="130" y="317"/>
                    </a:lnTo>
                    <a:lnTo>
                      <a:pt x="142" y="308"/>
                    </a:lnTo>
                    <a:lnTo>
                      <a:pt x="144" y="310"/>
                    </a:lnTo>
                    <a:lnTo>
                      <a:pt x="146" y="312"/>
                    </a:lnTo>
                    <a:lnTo>
                      <a:pt x="149" y="312"/>
                    </a:lnTo>
                    <a:lnTo>
                      <a:pt x="154" y="307"/>
                    </a:lnTo>
                    <a:lnTo>
                      <a:pt x="157" y="302"/>
                    </a:lnTo>
                    <a:lnTo>
                      <a:pt x="154" y="302"/>
                    </a:lnTo>
                    <a:lnTo>
                      <a:pt x="152" y="305"/>
                    </a:lnTo>
                    <a:lnTo>
                      <a:pt x="149" y="308"/>
                    </a:lnTo>
                    <a:lnTo>
                      <a:pt x="147" y="308"/>
                    </a:lnTo>
                    <a:lnTo>
                      <a:pt x="146" y="308"/>
                    </a:lnTo>
                    <a:lnTo>
                      <a:pt x="146" y="305"/>
                    </a:lnTo>
                    <a:lnTo>
                      <a:pt x="144" y="305"/>
                    </a:lnTo>
                    <a:lnTo>
                      <a:pt x="144" y="305"/>
                    </a:lnTo>
                    <a:lnTo>
                      <a:pt x="142" y="303"/>
                    </a:lnTo>
                    <a:lnTo>
                      <a:pt x="142" y="300"/>
                    </a:lnTo>
                    <a:lnTo>
                      <a:pt x="144" y="295"/>
                    </a:lnTo>
                    <a:lnTo>
                      <a:pt x="144" y="291"/>
                    </a:lnTo>
                    <a:lnTo>
                      <a:pt x="146" y="288"/>
                    </a:lnTo>
                    <a:lnTo>
                      <a:pt x="151" y="280"/>
                    </a:lnTo>
                    <a:lnTo>
                      <a:pt x="152" y="274"/>
                    </a:lnTo>
                    <a:lnTo>
                      <a:pt x="154" y="273"/>
                    </a:lnTo>
                    <a:lnTo>
                      <a:pt x="157" y="273"/>
                    </a:lnTo>
                    <a:lnTo>
                      <a:pt x="159" y="273"/>
                    </a:lnTo>
                    <a:lnTo>
                      <a:pt x="157" y="269"/>
                    </a:lnTo>
                    <a:lnTo>
                      <a:pt x="154" y="268"/>
                    </a:lnTo>
                    <a:lnTo>
                      <a:pt x="154" y="266"/>
                    </a:lnTo>
                    <a:lnTo>
                      <a:pt x="166" y="262"/>
                    </a:lnTo>
                    <a:lnTo>
                      <a:pt x="171" y="262"/>
                    </a:lnTo>
                    <a:lnTo>
                      <a:pt x="173" y="261"/>
                    </a:lnTo>
                    <a:lnTo>
                      <a:pt x="176" y="259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1" y="257"/>
                    </a:lnTo>
                    <a:lnTo>
                      <a:pt x="168" y="259"/>
                    </a:lnTo>
                    <a:lnTo>
                      <a:pt x="166" y="259"/>
                    </a:lnTo>
                    <a:lnTo>
                      <a:pt x="164" y="259"/>
                    </a:lnTo>
                    <a:lnTo>
                      <a:pt x="161" y="259"/>
                    </a:lnTo>
                    <a:lnTo>
                      <a:pt x="159" y="251"/>
                    </a:lnTo>
                    <a:lnTo>
                      <a:pt x="161" y="245"/>
                    </a:lnTo>
                    <a:lnTo>
                      <a:pt x="163" y="245"/>
                    </a:lnTo>
                    <a:lnTo>
                      <a:pt x="163" y="240"/>
                    </a:lnTo>
                    <a:lnTo>
                      <a:pt x="164" y="237"/>
                    </a:lnTo>
                    <a:lnTo>
                      <a:pt x="168" y="237"/>
                    </a:lnTo>
                    <a:lnTo>
                      <a:pt x="168" y="235"/>
                    </a:lnTo>
                    <a:lnTo>
                      <a:pt x="169" y="232"/>
                    </a:lnTo>
                    <a:lnTo>
                      <a:pt x="173" y="233"/>
                    </a:lnTo>
                    <a:lnTo>
                      <a:pt x="176" y="232"/>
                    </a:lnTo>
                    <a:lnTo>
                      <a:pt x="176" y="232"/>
                    </a:lnTo>
                    <a:lnTo>
                      <a:pt x="171" y="230"/>
                    </a:lnTo>
                    <a:lnTo>
                      <a:pt x="171" y="227"/>
                    </a:lnTo>
                    <a:lnTo>
                      <a:pt x="173" y="225"/>
                    </a:lnTo>
                    <a:lnTo>
                      <a:pt x="175" y="225"/>
                    </a:lnTo>
                    <a:lnTo>
                      <a:pt x="175" y="225"/>
                    </a:lnTo>
                    <a:lnTo>
                      <a:pt x="178" y="218"/>
                    </a:lnTo>
                    <a:lnTo>
                      <a:pt x="180" y="216"/>
                    </a:lnTo>
                    <a:lnTo>
                      <a:pt x="181" y="216"/>
                    </a:lnTo>
                    <a:lnTo>
                      <a:pt x="185" y="215"/>
                    </a:lnTo>
                    <a:lnTo>
                      <a:pt x="187" y="215"/>
                    </a:lnTo>
                    <a:lnTo>
                      <a:pt x="188" y="215"/>
                    </a:lnTo>
                    <a:lnTo>
                      <a:pt x="192" y="213"/>
                    </a:lnTo>
                    <a:lnTo>
                      <a:pt x="205" y="213"/>
                    </a:lnTo>
                    <a:lnTo>
                      <a:pt x="205" y="210"/>
                    </a:lnTo>
                    <a:lnTo>
                      <a:pt x="202" y="210"/>
                    </a:lnTo>
                    <a:lnTo>
                      <a:pt x="193" y="210"/>
                    </a:lnTo>
                    <a:lnTo>
                      <a:pt x="188" y="210"/>
                    </a:lnTo>
                    <a:lnTo>
                      <a:pt x="187" y="210"/>
                    </a:lnTo>
                    <a:lnTo>
                      <a:pt x="187" y="210"/>
                    </a:lnTo>
                    <a:lnTo>
                      <a:pt x="187" y="208"/>
                    </a:lnTo>
                    <a:lnTo>
                      <a:pt x="188" y="206"/>
                    </a:lnTo>
                    <a:lnTo>
                      <a:pt x="188" y="203"/>
                    </a:lnTo>
                    <a:lnTo>
                      <a:pt x="192" y="198"/>
                    </a:lnTo>
                    <a:lnTo>
                      <a:pt x="197" y="194"/>
                    </a:lnTo>
                    <a:lnTo>
                      <a:pt x="199" y="194"/>
                    </a:lnTo>
                    <a:lnTo>
                      <a:pt x="202" y="199"/>
                    </a:lnTo>
                    <a:lnTo>
                      <a:pt x="205" y="199"/>
                    </a:lnTo>
                    <a:lnTo>
                      <a:pt x="205" y="201"/>
                    </a:lnTo>
                    <a:lnTo>
                      <a:pt x="207" y="205"/>
                    </a:lnTo>
                    <a:lnTo>
                      <a:pt x="209" y="206"/>
                    </a:lnTo>
                    <a:lnTo>
                      <a:pt x="207" y="201"/>
                    </a:lnTo>
                    <a:lnTo>
                      <a:pt x="211" y="196"/>
                    </a:lnTo>
                    <a:lnTo>
                      <a:pt x="209" y="196"/>
                    </a:lnTo>
                    <a:lnTo>
                      <a:pt x="205" y="198"/>
                    </a:lnTo>
                    <a:lnTo>
                      <a:pt x="204" y="196"/>
                    </a:lnTo>
                    <a:lnTo>
                      <a:pt x="202" y="193"/>
                    </a:lnTo>
                    <a:lnTo>
                      <a:pt x="200" y="191"/>
                    </a:lnTo>
                    <a:lnTo>
                      <a:pt x="202" y="187"/>
                    </a:lnTo>
                    <a:lnTo>
                      <a:pt x="204" y="186"/>
                    </a:lnTo>
                    <a:lnTo>
                      <a:pt x="202" y="184"/>
                    </a:lnTo>
                    <a:lnTo>
                      <a:pt x="197" y="189"/>
                    </a:lnTo>
                    <a:lnTo>
                      <a:pt x="193" y="189"/>
                    </a:lnTo>
                    <a:lnTo>
                      <a:pt x="193" y="189"/>
                    </a:lnTo>
                    <a:lnTo>
                      <a:pt x="193" y="186"/>
                    </a:lnTo>
                    <a:lnTo>
                      <a:pt x="193" y="182"/>
                    </a:lnTo>
                    <a:lnTo>
                      <a:pt x="199" y="176"/>
                    </a:lnTo>
                    <a:lnTo>
                      <a:pt x="199" y="174"/>
                    </a:lnTo>
                    <a:lnTo>
                      <a:pt x="202" y="174"/>
                    </a:lnTo>
                    <a:lnTo>
                      <a:pt x="204" y="177"/>
                    </a:lnTo>
                    <a:lnTo>
                      <a:pt x="207" y="176"/>
                    </a:lnTo>
                    <a:lnTo>
                      <a:pt x="209" y="176"/>
                    </a:lnTo>
                    <a:lnTo>
                      <a:pt x="209" y="174"/>
                    </a:lnTo>
                    <a:lnTo>
                      <a:pt x="204" y="172"/>
                    </a:lnTo>
                    <a:lnTo>
                      <a:pt x="202" y="170"/>
                    </a:lnTo>
                    <a:lnTo>
                      <a:pt x="204" y="169"/>
                    </a:lnTo>
                    <a:lnTo>
                      <a:pt x="205" y="167"/>
                    </a:lnTo>
                    <a:lnTo>
                      <a:pt x="209" y="164"/>
                    </a:lnTo>
                    <a:lnTo>
                      <a:pt x="214" y="164"/>
                    </a:lnTo>
                    <a:lnTo>
                      <a:pt x="216" y="160"/>
                    </a:lnTo>
                    <a:lnTo>
                      <a:pt x="217" y="162"/>
                    </a:lnTo>
                    <a:lnTo>
                      <a:pt x="217" y="162"/>
                    </a:lnTo>
                    <a:lnTo>
                      <a:pt x="219" y="170"/>
                    </a:lnTo>
                    <a:lnTo>
                      <a:pt x="221" y="179"/>
                    </a:lnTo>
                    <a:lnTo>
                      <a:pt x="223" y="179"/>
                    </a:lnTo>
                    <a:lnTo>
                      <a:pt x="221" y="172"/>
                    </a:lnTo>
                    <a:lnTo>
                      <a:pt x="223" y="170"/>
                    </a:lnTo>
                    <a:lnTo>
                      <a:pt x="223" y="169"/>
                    </a:lnTo>
                    <a:lnTo>
                      <a:pt x="224" y="169"/>
                    </a:lnTo>
                    <a:lnTo>
                      <a:pt x="223" y="167"/>
                    </a:lnTo>
                    <a:lnTo>
                      <a:pt x="221" y="165"/>
                    </a:lnTo>
                    <a:lnTo>
                      <a:pt x="219" y="158"/>
                    </a:lnTo>
                    <a:lnTo>
                      <a:pt x="219" y="157"/>
                    </a:lnTo>
                    <a:lnTo>
                      <a:pt x="224" y="153"/>
                    </a:lnTo>
                    <a:lnTo>
                      <a:pt x="228" y="152"/>
                    </a:lnTo>
                    <a:lnTo>
                      <a:pt x="233" y="155"/>
                    </a:lnTo>
                    <a:lnTo>
                      <a:pt x="234" y="155"/>
                    </a:lnTo>
                    <a:lnTo>
                      <a:pt x="236" y="153"/>
                    </a:lnTo>
                    <a:lnTo>
                      <a:pt x="241" y="152"/>
                    </a:lnTo>
                    <a:lnTo>
                      <a:pt x="245" y="150"/>
                    </a:lnTo>
                    <a:lnTo>
                      <a:pt x="246" y="150"/>
                    </a:lnTo>
                    <a:lnTo>
                      <a:pt x="246" y="150"/>
                    </a:lnTo>
                    <a:lnTo>
                      <a:pt x="245" y="148"/>
                    </a:lnTo>
                    <a:lnTo>
                      <a:pt x="245" y="148"/>
                    </a:lnTo>
                    <a:lnTo>
                      <a:pt x="243" y="148"/>
                    </a:lnTo>
                    <a:lnTo>
                      <a:pt x="240" y="148"/>
                    </a:lnTo>
                    <a:lnTo>
                      <a:pt x="228" y="148"/>
                    </a:lnTo>
                    <a:lnTo>
                      <a:pt x="226" y="147"/>
                    </a:lnTo>
                    <a:lnTo>
                      <a:pt x="226" y="145"/>
                    </a:lnTo>
                    <a:lnTo>
                      <a:pt x="228" y="141"/>
                    </a:lnTo>
                    <a:lnTo>
                      <a:pt x="229" y="140"/>
                    </a:lnTo>
                    <a:lnTo>
                      <a:pt x="233" y="136"/>
                    </a:lnTo>
                    <a:lnTo>
                      <a:pt x="238" y="136"/>
                    </a:lnTo>
                    <a:lnTo>
                      <a:pt x="243" y="131"/>
                    </a:lnTo>
                    <a:lnTo>
                      <a:pt x="245" y="126"/>
                    </a:lnTo>
                    <a:lnTo>
                      <a:pt x="246" y="121"/>
                    </a:lnTo>
                    <a:lnTo>
                      <a:pt x="248" y="116"/>
                    </a:lnTo>
                    <a:lnTo>
                      <a:pt x="257" y="112"/>
                    </a:lnTo>
                    <a:lnTo>
                      <a:pt x="257" y="111"/>
                    </a:lnTo>
                    <a:lnTo>
                      <a:pt x="255" y="107"/>
                    </a:lnTo>
                    <a:lnTo>
                      <a:pt x="257" y="102"/>
                    </a:lnTo>
                    <a:lnTo>
                      <a:pt x="258" y="97"/>
                    </a:lnTo>
                    <a:lnTo>
                      <a:pt x="260" y="95"/>
                    </a:lnTo>
                    <a:lnTo>
                      <a:pt x="260" y="95"/>
                    </a:lnTo>
                    <a:lnTo>
                      <a:pt x="262" y="97"/>
                    </a:lnTo>
                    <a:lnTo>
                      <a:pt x="264" y="101"/>
                    </a:lnTo>
                    <a:lnTo>
                      <a:pt x="267" y="104"/>
                    </a:lnTo>
                    <a:lnTo>
                      <a:pt x="270" y="104"/>
                    </a:lnTo>
                    <a:lnTo>
                      <a:pt x="272" y="102"/>
                    </a:lnTo>
                    <a:lnTo>
                      <a:pt x="269" y="101"/>
                    </a:lnTo>
                    <a:lnTo>
                      <a:pt x="267" y="97"/>
                    </a:lnTo>
                    <a:lnTo>
                      <a:pt x="267" y="94"/>
                    </a:lnTo>
                    <a:lnTo>
                      <a:pt x="267" y="92"/>
                    </a:lnTo>
                    <a:lnTo>
                      <a:pt x="269" y="92"/>
                    </a:lnTo>
                    <a:lnTo>
                      <a:pt x="272" y="92"/>
                    </a:lnTo>
                    <a:lnTo>
                      <a:pt x="274" y="90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4" y="85"/>
                    </a:lnTo>
                    <a:lnTo>
                      <a:pt x="277" y="80"/>
                    </a:lnTo>
                    <a:lnTo>
                      <a:pt x="288" y="77"/>
                    </a:lnTo>
                    <a:lnTo>
                      <a:pt x="288" y="78"/>
                    </a:lnTo>
                    <a:lnTo>
                      <a:pt x="288" y="87"/>
                    </a:lnTo>
                    <a:lnTo>
                      <a:pt x="286" y="94"/>
                    </a:lnTo>
                    <a:lnTo>
                      <a:pt x="286" y="97"/>
                    </a:lnTo>
                    <a:lnTo>
                      <a:pt x="288" y="94"/>
                    </a:lnTo>
                    <a:lnTo>
                      <a:pt x="291" y="82"/>
                    </a:lnTo>
                    <a:lnTo>
                      <a:pt x="293" y="75"/>
                    </a:lnTo>
                    <a:lnTo>
                      <a:pt x="294" y="72"/>
                    </a:lnTo>
                    <a:lnTo>
                      <a:pt x="296" y="72"/>
                    </a:lnTo>
                    <a:lnTo>
                      <a:pt x="298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3"/>
                    </a:lnTo>
                    <a:lnTo>
                      <a:pt x="300" y="83"/>
                    </a:lnTo>
                    <a:lnTo>
                      <a:pt x="300" y="87"/>
                    </a:lnTo>
                    <a:lnTo>
                      <a:pt x="298" y="92"/>
                    </a:lnTo>
                    <a:lnTo>
                      <a:pt x="294" y="101"/>
                    </a:lnTo>
                    <a:lnTo>
                      <a:pt x="294" y="102"/>
                    </a:lnTo>
                    <a:lnTo>
                      <a:pt x="294" y="102"/>
                    </a:lnTo>
                    <a:lnTo>
                      <a:pt x="296" y="101"/>
                    </a:lnTo>
                    <a:lnTo>
                      <a:pt x="303" y="90"/>
                    </a:lnTo>
                    <a:lnTo>
                      <a:pt x="306" y="92"/>
                    </a:lnTo>
                    <a:lnTo>
                      <a:pt x="306" y="92"/>
                    </a:lnTo>
                    <a:lnTo>
                      <a:pt x="306" y="89"/>
                    </a:lnTo>
                    <a:lnTo>
                      <a:pt x="303" y="87"/>
                    </a:lnTo>
                    <a:lnTo>
                      <a:pt x="303" y="83"/>
                    </a:lnTo>
                    <a:lnTo>
                      <a:pt x="303" y="75"/>
                    </a:lnTo>
                    <a:lnTo>
                      <a:pt x="305" y="70"/>
                    </a:lnTo>
                    <a:lnTo>
                      <a:pt x="310" y="72"/>
                    </a:lnTo>
                    <a:lnTo>
                      <a:pt x="311" y="70"/>
                    </a:lnTo>
                    <a:lnTo>
                      <a:pt x="313" y="72"/>
                    </a:lnTo>
                    <a:lnTo>
                      <a:pt x="315" y="72"/>
                    </a:lnTo>
                    <a:lnTo>
                      <a:pt x="317" y="66"/>
                    </a:lnTo>
                    <a:lnTo>
                      <a:pt x="320" y="65"/>
                    </a:lnTo>
                    <a:lnTo>
                      <a:pt x="323" y="70"/>
                    </a:lnTo>
                    <a:lnTo>
                      <a:pt x="327" y="72"/>
                    </a:lnTo>
                    <a:lnTo>
                      <a:pt x="330" y="77"/>
                    </a:lnTo>
                    <a:lnTo>
                      <a:pt x="330" y="75"/>
                    </a:lnTo>
                    <a:lnTo>
                      <a:pt x="329" y="65"/>
                    </a:lnTo>
                    <a:lnTo>
                      <a:pt x="327" y="61"/>
                    </a:lnTo>
                    <a:lnTo>
                      <a:pt x="323" y="60"/>
                    </a:lnTo>
                    <a:lnTo>
                      <a:pt x="320" y="56"/>
                    </a:lnTo>
                    <a:lnTo>
                      <a:pt x="318" y="54"/>
                    </a:lnTo>
                    <a:lnTo>
                      <a:pt x="318" y="53"/>
                    </a:lnTo>
                    <a:lnTo>
                      <a:pt x="322" y="51"/>
                    </a:lnTo>
                    <a:lnTo>
                      <a:pt x="327" y="53"/>
                    </a:lnTo>
                    <a:lnTo>
                      <a:pt x="332" y="49"/>
                    </a:lnTo>
                    <a:lnTo>
                      <a:pt x="332" y="51"/>
                    </a:lnTo>
                    <a:lnTo>
                      <a:pt x="335" y="48"/>
                    </a:lnTo>
                    <a:lnTo>
                      <a:pt x="337" y="51"/>
                    </a:lnTo>
                    <a:lnTo>
                      <a:pt x="339" y="49"/>
                    </a:lnTo>
                    <a:lnTo>
                      <a:pt x="339" y="46"/>
                    </a:lnTo>
                    <a:lnTo>
                      <a:pt x="344" y="44"/>
                    </a:lnTo>
                    <a:lnTo>
                      <a:pt x="347" y="46"/>
                    </a:lnTo>
                    <a:lnTo>
                      <a:pt x="349" y="49"/>
                    </a:lnTo>
                    <a:lnTo>
                      <a:pt x="351" y="53"/>
                    </a:lnTo>
                    <a:lnTo>
                      <a:pt x="351" y="60"/>
                    </a:lnTo>
                    <a:lnTo>
                      <a:pt x="354" y="65"/>
                    </a:lnTo>
                    <a:lnTo>
                      <a:pt x="356" y="66"/>
                    </a:lnTo>
                    <a:lnTo>
                      <a:pt x="358" y="66"/>
                    </a:lnTo>
                    <a:lnTo>
                      <a:pt x="358" y="65"/>
                    </a:lnTo>
                    <a:lnTo>
                      <a:pt x="356" y="63"/>
                    </a:lnTo>
                    <a:lnTo>
                      <a:pt x="356" y="60"/>
                    </a:lnTo>
                    <a:lnTo>
                      <a:pt x="356" y="54"/>
                    </a:lnTo>
                    <a:lnTo>
                      <a:pt x="358" y="51"/>
                    </a:lnTo>
                    <a:lnTo>
                      <a:pt x="363" y="43"/>
                    </a:lnTo>
                    <a:lnTo>
                      <a:pt x="368" y="39"/>
                    </a:lnTo>
                    <a:lnTo>
                      <a:pt x="370" y="39"/>
                    </a:lnTo>
                    <a:lnTo>
                      <a:pt x="375" y="29"/>
                    </a:lnTo>
                    <a:lnTo>
                      <a:pt x="377" y="26"/>
                    </a:lnTo>
                    <a:lnTo>
                      <a:pt x="378" y="26"/>
                    </a:lnTo>
                    <a:lnTo>
                      <a:pt x="378" y="24"/>
                    </a:lnTo>
                    <a:lnTo>
                      <a:pt x="375" y="22"/>
                    </a:lnTo>
                    <a:lnTo>
                      <a:pt x="375" y="19"/>
                    </a:lnTo>
                    <a:lnTo>
                      <a:pt x="378" y="15"/>
                    </a:lnTo>
                    <a:lnTo>
                      <a:pt x="382" y="8"/>
                    </a:lnTo>
                    <a:lnTo>
                      <a:pt x="385" y="8"/>
                    </a:lnTo>
                    <a:lnTo>
                      <a:pt x="385" y="10"/>
                    </a:lnTo>
                    <a:lnTo>
                      <a:pt x="390" y="12"/>
                    </a:lnTo>
                    <a:lnTo>
                      <a:pt x="392" y="15"/>
                    </a:lnTo>
                    <a:lnTo>
                      <a:pt x="394" y="17"/>
                    </a:lnTo>
                    <a:lnTo>
                      <a:pt x="395" y="17"/>
                    </a:lnTo>
                    <a:lnTo>
                      <a:pt x="395" y="15"/>
                    </a:lnTo>
                    <a:lnTo>
                      <a:pt x="397" y="14"/>
                    </a:lnTo>
                    <a:lnTo>
                      <a:pt x="400" y="14"/>
                    </a:lnTo>
                    <a:lnTo>
                      <a:pt x="402" y="15"/>
                    </a:lnTo>
                    <a:lnTo>
                      <a:pt x="402" y="15"/>
                    </a:lnTo>
                    <a:lnTo>
                      <a:pt x="404" y="17"/>
                    </a:lnTo>
                    <a:lnTo>
                      <a:pt x="404" y="19"/>
                    </a:lnTo>
                    <a:lnTo>
                      <a:pt x="402" y="22"/>
                    </a:lnTo>
                    <a:lnTo>
                      <a:pt x="397" y="27"/>
                    </a:lnTo>
                    <a:lnTo>
                      <a:pt x="394" y="34"/>
                    </a:lnTo>
                    <a:lnTo>
                      <a:pt x="394" y="37"/>
                    </a:lnTo>
                    <a:lnTo>
                      <a:pt x="392" y="48"/>
                    </a:lnTo>
                    <a:lnTo>
                      <a:pt x="388" y="53"/>
                    </a:lnTo>
                    <a:lnTo>
                      <a:pt x="388" y="58"/>
                    </a:lnTo>
                    <a:lnTo>
                      <a:pt x="390" y="60"/>
                    </a:lnTo>
                    <a:lnTo>
                      <a:pt x="394" y="58"/>
                    </a:lnTo>
                    <a:lnTo>
                      <a:pt x="397" y="53"/>
                    </a:lnTo>
                    <a:lnTo>
                      <a:pt x="399" y="46"/>
                    </a:lnTo>
                    <a:lnTo>
                      <a:pt x="407" y="31"/>
                    </a:lnTo>
                    <a:lnTo>
                      <a:pt x="412" y="20"/>
                    </a:lnTo>
                    <a:lnTo>
                      <a:pt x="418" y="14"/>
                    </a:lnTo>
                    <a:lnTo>
                      <a:pt x="421" y="12"/>
                    </a:lnTo>
                    <a:lnTo>
                      <a:pt x="423" y="17"/>
                    </a:lnTo>
                    <a:lnTo>
                      <a:pt x="421" y="24"/>
                    </a:lnTo>
                    <a:lnTo>
                      <a:pt x="419" y="27"/>
                    </a:lnTo>
                    <a:lnTo>
                      <a:pt x="421" y="29"/>
                    </a:lnTo>
                    <a:lnTo>
                      <a:pt x="421" y="34"/>
                    </a:lnTo>
                    <a:lnTo>
                      <a:pt x="419" y="37"/>
                    </a:lnTo>
                    <a:lnTo>
                      <a:pt x="419" y="41"/>
                    </a:lnTo>
                    <a:lnTo>
                      <a:pt x="419" y="43"/>
                    </a:lnTo>
                    <a:lnTo>
                      <a:pt x="421" y="43"/>
                    </a:lnTo>
                    <a:lnTo>
                      <a:pt x="428" y="37"/>
                    </a:lnTo>
                    <a:lnTo>
                      <a:pt x="428" y="31"/>
                    </a:lnTo>
                    <a:lnTo>
                      <a:pt x="430" y="27"/>
                    </a:lnTo>
                    <a:lnTo>
                      <a:pt x="431" y="24"/>
                    </a:lnTo>
                    <a:lnTo>
                      <a:pt x="433" y="20"/>
                    </a:lnTo>
                    <a:lnTo>
                      <a:pt x="438" y="20"/>
                    </a:lnTo>
                    <a:lnTo>
                      <a:pt x="438" y="19"/>
                    </a:lnTo>
                    <a:lnTo>
                      <a:pt x="433" y="14"/>
                    </a:lnTo>
                    <a:lnTo>
                      <a:pt x="431" y="12"/>
                    </a:lnTo>
                    <a:lnTo>
                      <a:pt x="433" y="8"/>
                    </a:lnTo>
                    <a:lnTo>
                      <a:pt x="438" y="3"/>
                    </a:lnTo>
                    <a:lnTo>
                      <a:pt x="442" y="3"/>
                    </a:lnTo>
                    <a:lnTo>
                      <a:pt x="443" y="5"/>
                    </a:lnTo>
                    <a:lnTo>
                      <a:pt x="450" y="7"/>
                    </a:lnTo>
                    <a:lnTo>
                      <a:pt x="454" y="10"/>
                    </a:lnTo>
                    <a:lnTo>
                      <a:pt x="454" y="17"/>
                    </a:lnTo>
                    <a:lnTo>
                      <a:pt x="454" y="19"/>
                    </a:lnTo>
                    <a:lnTo>
                      <a:pt x="452" y="20"/>
                    </a:lnTo>
                    <a:lnTo>
                      <a:pt x="445" y="26"/>
                    </a:lnTo>
                    <a:lnTo>
                      <a:pt x="445" y="27"/>
                    </a:lnTo>
                    <a:lnTo>
                      <a:pt x="447" y="29"/>
                    </a:lnTo>
                    <a:lnTo>
                      <a:pt x="450" y="26"/>
                    </a:lnTo>
                    <a:lnTo>
                      <a:pt x="452" y="27"/>
                    </a:lnTo>
                    <a:lnTo>
                      <a:pt x="450" y="32"/>
                    </a:lnTo>
                    <a:lnTo>
                      <a:pt x="450" y="41"/>
                    </a:lnTo>
                    <a:lnTo>
                      <a:pt x="450" y="46"/>
                    </a:lnTo>
                    <a:lnTo>
                      <a:pt x="450" y="49"/>
                    </a:lnTo>
                    <a:lnTo>
                      <a:pt x="450" y="51"/>
                    </a:lnTo>
                    <a:lnTo>
                      <a:pt x="452" y="43"/>
                    </a:lnTo>
                    <a:lnTo>
                      <a:pt x="452" y="41"/>
                    </a:lnTo>
                    <a:lnTo>
                      <a:pt x="455" y="37"/>
                    </a:lnTo>
                    <a:lnTo>
                      <a:pt x="455" y="31"/>
                    </a:lnTo>
                    <a:lnTo>
                      <a:pt x="459" y="22"/>
                    </a:lnTo>
                    <a:lnTo>
                      <a:pt x="460" y="19"/>
                    </a:lnTo>
                    <a:lnTo>
                      <a:pt x="462" y="17"/>
                    </a:lnTo>
                    <a:lnTo>
                      <a:pt x="467" y="17"/>
                    </a:lnTo>
                    <a:lnTo>
                      <a:pt x="471" y="19"/>
                    </a:lnTo>
                    <a:lnTo>
                      <a:pt x="472" y="22"/>
                    </a:lnTo>
                    <a:lnTo>
                      <a:pt x="474" y="24"/>
                    </a:lnTo>
                    <a:lnTo>
                      <a:pt x="477" y="26"/>
                    </a:lnTo>
                    <a:lnTo>
                      <a:pt x="479" y="27"/>
                    </a:lnTo>
                    <a:lnTo>
                      <a:pt x="479" y="29"/>
                    </a:lnTo>
                    <a:lnTo>
                      <a:pt x="481" y="29"/>
                    </a:lnTo>
                    <a:lnTo>
                      <a:pt x="484" y="27"/>
                    </a:lnTo>
                    <a:lnTo>
                      <a:pt x="486" y="26"/>
                    </a:lnTo>
                    <a:lnTo>
                      <a:pt x="489" y="31"/>
                    </a:lnTo>
                    <a:lnTo>
                      <a:pt x="489" y="34"/>
                    </a:lnTo>
                    <a:lnTo>
                      <a:pt x="489" y="36"/>
                    </a:lnTo>
                    <a:lnTo>
                      <a:pt x="493" y="34"/>
                    </a:lnTo>
                    <a:lnTo>
                      <a:pt x="496" y="36"/>
                    </a:lnTo>
                    <a:lnTo>
                      <a:pt x="503" y="43"/>
                    </a:lnTo>
                    <a:lnTo>
                      <a:pt x="503" y="46"/>
                    </a:lnTo>
                    <a:lnTo>
                      <a:pt x="503" y="51"/>
                    </a:lnTo>
                    <a:lnTo>
                      <a:pt x="495" y="54"/>
                    </a:lnTo>
                    <a:lnTo>
                      <a:pt x="489" y="60"/>
                    </a:lnTo>
                    <a:lnTo>
                      <a:pt x="484" y="60"/>
                    </a:lnTo>
                    <a:lnTo>
                      <a:pt x="462" y="58"/>
                    </a:lnTo>
                    <a:lnTo>
                      <a:pt x="462" y="61"/>
                    </a:lnTo>
                    <a:lnTo>
                      <a:pt x="477" y="66"/>
                    </a:lnTo>
                    <a:lnTo>
                      <a:pt x="477" y="70"/>
                    </a:lnTo>
                    <a:lnTo>
                      <a:pt x="477" y="73"/>
                    </a:lnTo>
                    <a:lnTo>
                      <a:pt x="477" y="77"/>
                    </a:lnTo>
                    <a:lnTo>
                      <a:pt x="477" y="78"/>
                    </a:lnTo>
                    <a:lnTo>
                      <a:pt x="479" y="80"/>
                    </a:lnTo>
                    <a:lnTo>
                      <a:pt x="481" y="82"/>
                    </a:lnTo>
                    <a:lnTo>
                      <a:pt x="484" y="80"/>
                    </a:lnTo>
                    <a:lnTo>
                      <a:pt x="486" y="82"/>
                    </a:lnTo>
                    <a:lnTo>
                      <a:pt x="488" y="80"/>
                    </a:lnTo>
                    <a:lnTo>
                      <a:pt x="488" y="75"/>
                    </a:lnTo>
                    <a:lnTo>
                      <a:pt x="489" y="73"/>
                    </a:lnTo>
                    <a:lnTo>
                      <a:pt x="491" y="75"/>
                    </a:lnTo>
                    <a:lnTo>
                      <a:pt x="493" y="80"/>
                    </a:lnTo>
                    <a:lnTo>
                      <a:pt x="493" y="82"/>
                    </a:lnTo>
                    <a:lnTo>
                      <a:pt x="495" y="77"/>
                    </a:lnTo>
                    <a:lnTo>
                      <a:pt x="496" y="78"/>
                    </a:lnTo>
                    <a:lnTo>
                      <a:pt x="498" y="77"/>
                    </a:lnTo>
                    <a:lnTo>
                      <a:pt x="501" y="78"/>
                    </a:lnTo>
                    <a:lnTo>
                      <a:pt x="501" y="78"/>
                    </a:lnTo>
                    <a:close/>
                    <a:moveTo>
                      <a:pt x="359" y="19"/>
                    </a:moveTo>
                    <a:lnTo>
                      <a:pt x="359" y="20"/>
                    </a:lnTo>
                    <a:lnTo>
                      <a:pt x="358" y="22"/>
                    </a:lnTo>
                    <a:lnTo>
                      <a:pt x="356" y="26"/>
                    </a:lnTo>
                    <a:lnTo>
                      <a:pt x="353" y="32"/>
                    </a:lnTo>
                    <a:lnTo>
                      <a:pt x="349" y="34"/>
                    </a:lnTo>
                    <a:lnTo>
                      <a:pt x="347" y="34"/>
                    </a:lnTo>
                    <a:lnTo>
                      <a:pt x="347" y="36"/>
                    </a:lnTo>
                    <a:lnTo>
                      <a:pt x="344" y="34"/>
                    </a:lnTo>
                    <a:lnTo>
                      <a:pt x="342" y="36"/>
                    </a:lnTo>
                    <a:lnTo>
                      <a:pt x="342" y="37"/>
                    </a:lnTo>
                    <a:lnTo>
                      <a:pt x="339" y="37"/>
                    </a:lnTo>
                    <a:lnTo>
                      <a:pt x="339" y="37"/>
                    </a:lnTo>
                    <a:lnTo>
                      <a:pt x="334" y="34"/>
                    </a:lnTo>
                    <a:lnTo>
                      <a:pt x="332" y="31"/>
                    </a:lnTo>
                    <a:lnTo>
                      <a:pt x="330" y="29"/>
                    </a:lnTo>
                    <a:lnTo>
                      <a:pt x="334" y="29"/>
                    </a:lnTo>
                    <a:lnTo>
                      <a:pt x="335" y="27"/>
                    </a:lnTo>
                    <a:lnTo>
                      <a:pt x="337" y="29"/>
                    </a:lnTo>
                    <a:lnTo>
                      <a:pt x="339" y="26"/>
                    </a:lnTo>
                    <a:lnTo>
                      <a:pt x="342" y="26"/>
                    </a:lnTo>
                    <a:lnTo>
                      <a:pt x="347" y="24"/>
                    </a:lnTo>
                    <a:lnTo>
                      <a:pt x="349" y="26"/>
                    </a:lnTo>
                    <a:lnTo>
                      <a:pt x="354" y="19"/>
                    </a:lnTo>
                    <a:lnTo>
                      <a:pt x="356" y="19"/>
                    </a:lnTo>
                    <a:lnTo>
                      <a:pt x="358" y="17"/>
                    </a:lnTo>
                    <a:lnTo>
                      <a:pt x="359" y="19"/>
                    </a:lnTo>
                    <a:lnTo>
                      <a:pt x="359" y="19"/>
                    </a:lnTo>
                    <a:close/>
                    <a:moveTo>
                      <a:pt x="370" y="34"/>
                    </a:moveTo>
                    <a:lnTo>
                      <a:pt x="366" y="36"/>
                    </a:lnTo>
                    <a:lnTo>
                      <a:pt x="365" y="34"/>
                    </a:lnTo>
                    <a:lnTo>
                      <a:pt x="363" y="32"/>
                    </a:lnTo>
                    <a:lnTo>
                      <a:pt x="363" y="27"/>
                    </a:lnTo>
                    <a:lnTo>
                      <a:pt x="365" y="26"/>
                    </a:lnTo>
                    <a:lnTo>
                      <a:pt x="366" y="24"/>
                    </a:lnTo>
                    <a:lnTo>
                      <a:pt x="366" y="24"/>
                    </a:lnTo>
                    <a:lnTo>
                      <a:pt x="366" y="26"/>
                    </a:lnTo>
                    <a:lnTo>
                      <a:pt x="370" y="26"/>
                    </a:lnTo>
                    <a:lnTo>
                      <a:pt x="371" y="29"/>
                    </a:lnTo>
                    <a:lnTo>
                      <a:pt x="370" y="34"/>
                    </a:lnTo>
                    <a:lnTo>
                      <a:pt x="370" y="34"/>
                    </a:lnTo>
                    <a:close/>
                    <a:moveTo>
                      <a:pt x="363" y="34"/>
                    </a:moveTo>
                    <a:lnTo>
                      <a:pt x="363" y="37"/>
                    </a:lnTo>
                    <a:lnTo>
                      <a:pt x="363" y="39"/>
                    </a:lnTo>
                    <a:lnTo>
                      <a:pt x="361" y="43"/>
                    </a:lnTo>
                    <a:lnTo>
                      <a:pt x="358" y="48"/>
                    </a:lnTo>
                    <a:lnTo>
                      <a:pt x="358" y="48"/>
                    </a:lnTo>
                    <a:lnTo>
                      <a:pt x="356" y="49"/>
                    </a:lnTo>
                    <a:lnTo>
                      <a:pt x="354" y="49"/>
                    </a:lnTo>
                    <a:lnTo>
                      <a:pt x="353" y="49"/>
                    </a:lnTo>
                    <a:lnTo>
                      <a:pt x="353" y="46"/>
                    </a:lnTo>
                    <a:lnTo>
                      <a:pt x="353" y="44"/>
                    </a:lnTo>
                    <a:lnTo>
                      <a:pt x="351" y="46"/>
                    </a:lnTo>
                    <a:lnTo>
                      <a:pt x="349" y="44"/>
                    </a:lnTo>
                    <a:lnTo>
                      <a:pt x="349" y="43"/>
                    </a:lnTo>
                    <a:lnTo>
                      <a:pt x="349" y="41"/>
                    </a:lnTo>
                    <a:lnTo>
                      <a:pt x="351" y="39"/>
                    </a:lnTo>
                    <a:lnTo>
                      <a:pt x="354" y="37"/>
                    </a:lnTo>
                    <a:lnTo>
                      <a:pt x="356" y="37"/>
                    </a:lnTo>
                    <a:lnTo>
                      <a:pt x="361" y="31"/>
                    </a:lnTo>
                    <a:lnTo>
                      <a:pt x="361" y="32"/>
                    </a:lnTo>
                    <a:lnTo>
                      <a:pt x="363" y="34"/>
                    </a:lnTo>
                    <a:close/>
                    <a:moveTo>
                      <a:pt x="288" y="54"/>
                    </a:moveTo>
                    <a:lnTo>
                      <a:pt x="289" y="54"/>
                    </a:lnTo>
                    <a:lnTo>
                      <a:pt x="291" y="54"/>
                    </a:lnTo>
                    <a:lnTo>
                      <a:pt x="291" y="54"/>
                    </a:lnTo>
                    <a:lnTo>
                      <a:pt x="293" y="58"/>
                    </a:lnTo>
                    <a:lnTo>
                      <a:pt x="294" y="58"/>
                    </a:lnTo>
                    <a:lnTo>
                      <a:pt x="294" y="60"/>
                    </a:lnTo>
                    <a:lnTo>
                      <a:pt x="293" y="61"/>
                    </a:lnTo>
                    <a:lnTo>
                      <a:pt x="291" y="61"/>
                    </a:lnTo>
                    <a:lnTo>
                      <a:pt x="289" y="61"/>
                    </a:lnTo>
                    <a:lnTo>
                      <a:pt x="288" y="60"/>
                    </a:lnTo>
                    <a:lnTo>
                      <a:pt x="288" y="56"/>
                    </a:lnTo>
                    <a:lnTo>
                      <a:pt x="286" y="53"/>
                    </a:lnTo>
                    <a:lnTo>
                      <a:pt x="286" y="51"/>
                    </a:lnTo>
                    <a:lnTo>
                      <a:pt x="288" y="51"/>
                    </a:lnTo>
                    <a:lnTo>
                      <a:pt x="288" y="54"/>
                    </a:lnTo>
                    <a:lnTo>
                      <a:pt x="288" y="54"/>
                    </a:lnTo>
                    <a:close/>
                    <a:moveTo>
                      <a:pt x="279" y="61"/>
                    </a:moveTo>
                    <a:lnTo>
                      <a:pt x="281" y="65"/>
                    </a:lnTo>
                    <a:lnTo>
                      <a:pt x="282" y="65"/>
                    </a:lnTo>
                    <a:lnTo>
                      <a:pt x="282" y="63"/>
                    </a:lnTo>
                    <a:lnTo>
                      <a:pt x="282" y="63"/>
                    </a:lnTo>
                    <a:lnTo>
                      <a:pt x="286" y="65"/>
                    </a:lnTo>
                    <a:lnTo>
                      <a:pt x="286" y="68"/>
                    </a:lnTo>
                    <a:lnTo>
                      <a:pt x="282" y="72"/>
                    </a:lnTo>
                    <a:lnTo>
                      <a:pt x="281" y="77"/>
                    </a:lnTo>
                    <a:lnTo>
                      <a:pt x="277" y="77"/>
                    </a:lnTo>
                    <a:lnTo>
                      <a:pt x="276" y="77"/>
                    </a:lnTo>
                    <a:lnTo>
                      <a:pt x="274" y="80"/>
                    </a:lnTo>
                    <a:lnTo>
                      <a:pt x="272" y="82"/>
                    </a:lnTo>
                    <a:lnTo>
                      <a:pt x="270" y="85"/>
                    </a:lnTo>
                    <a:lnTo>
                      <a:pt x="270" y="87"/>
                    </a:lnTo>
                    <a:lnTo>
                      <a:pt x="269" y="89"/>
                    </a:lnTo>
                    <a:lnTo>
                      <a:pt x="262" y="90"/>
                    </a:lnTo>
                    <a:lnTo>
                      <a:pt x="260" y="92"/>
                    </a:lnTo>
                    <a:lnTo>
                      <a:pt x="257" y="90"/>
                    </a:lnTo>
                    <a:lnTo>
                      <a:pt x="255" y="89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8" y="83"/>
                    </a:lnTo>
                    <a:lnTo>
                      <a:pt x="260" y="82"/>
                    </a:lnTo>
                    <a:lnTo>
                      <a:pt x="260" y="82"/>
                    </a:lnTo>
                    <a:lnTo>
                      <a:pt x="262" y="78"/>
                    </a:lnTo>
                    <a:lnTo>
                      <a:pt x="262" y="78"/>
                    </a:lnTo>
                    <a:lnTo>
                      <a:pt x="264" y="78"/>
                    </a:lnTo>
                    <a:lnTo>
                      <a:pt x="265" y="77"/>
                    </a:lnTo>
                    <a:lnTo>
                      <a:pt x="267" y="77"/>
                    </a:lnTo>
                    <a:lnTo>
                      <a:pt x="267" y="78"/>
                    </a:lnTo>
                    <a:lnTo>
                      <a:pt x="267" y="75"/>
                    </a:lnTo>
                    <a:lnTo>
                      <a:pt x="267" y="73"/>
                    </a:lnTo>
                    <a:lnTo>
                      <a:pt x="267" y="72"/>
                    </a:lnTo>
                    <a:lnTo>
                      <a:pt x="270" y="68"/>
                    </a:lnTo>
                    <a:lnTo>
                      <a:pt x="272" y="65"/>
                    </a:lnTo>
                    <a:lnTo>
                      <a:pt x="274" y="63"/>
                    </a:lnTo>
                    <a:lnTo>
                      <a:pt x="274" y="63"/>
                    </a:lnTo>
                    <a:lnTo>
                      <a:pt x="276" y="61"/>
                    </a:lnTo>
                    <a:lnTo>
                      <a:pt x="274" y="58"/>
                    </a:lnTo>
                    <a:lnTo>
                      <a:pt x="276" y="56"/>
                    </a:lnTo>
                    <a:lnTo>
                      <a:pt x="276" y="53"/>
                    </a:lnTo>
                    <a:lnTo>
                      <a:pt x="277" y="53"/>
                    </a:lnTo>
                    <a:lnTo>
                      <a:pt x="279" y="56"/>
                    </a:lnTo>
                    <a:lnTo>
                      <a:pt x="279" y="61"/>
                    </a:lnTo>
                    <a:lnTo>
                      <a:pt x="279" y="61"/>
                    </a:lnTo>
                    <a:close/>
                    <a:moveTo>
                      <a:pt x="308" y="61"/>
                    </a:moveTo>
                    <a:lnTo>
                      <a:pt x="306" y="61"/>
                    </a:lnTo>
                    <a:lnTo>
                      <a:pt x="305" y="63"/>
                    </a:lnTo>
                    <a:lnTo>
                      <a:pt x="305" y="61"/>
                    </a:lnTo>
                    <a:lnTo>
                      <a:pt x="303" y="61"/>
                    </a:lnTo>
                    <a:lnTo>
                      <a:pt x="301" y="61"/>
                    </a:lnTo>
                    <a:lnTo>
                      <a:pt x="301" y="60"/>
                    </a:lnTo>
                    <a:lnTo>
                      <a:pt x="301" y="58"/>
                    </a:lnTo>
                    <a:lnTo>
                      <a:pt x="303" y="54"/>
                    </a:lnTo>
                    <a:lnTo>
                      <a:pt x="305" y="53"/>
                    </a:lnTo>
                    <a:lnTo>
                      <a:pt x="308" y="53"/>
                    </a:lnTo>
                    <a:lnTo>
                      <a:pt x="308" y="54"/>
                    </a:lnTo>
                    <a:lnTo>
                      <a:pt x="308" y="61"/>
                    </a:lnTo>
                    <a:lnTo>
                      <a:pt x="308" y="61"/>
                    </a:lnTo>
                    <a:close/>
                    <a:moveTo>
                      <a:pt x="484" y="77"/>
                    </a:moveTo>
                    <a:lnTo>
                      <a:pt x="481" y="78"/>
                    </a:lnTo>
                    <a:lnTo>
                      <a:pt x="479" y="77"/>
                    </a:lnTo>
                    <a:lnTo>
                      <a:pt x="481" y="75"/>
                    </a:lnTo>
                    <a:lnTo>
                      <a:pt x="483" y="72"/>
                    </a:lnTo>
                    <a:lnTo>
                      <a:pt x="483" y="72"/>
                    </a:lnTo>
                    <a:lnTo>
                      <a:pt x="484" y="73"/>
                    </a:lnTo>
                    <a:lnTo>
                      <a:pt x="486" y="75"/>
                    </a:lnTo>
                    <a:lnTo>
                      <a:pt x="484" y="77"/>
                    </a:lnTo>
                    <a:close/>
                    <a:moveTo>
                      <a:pt x="245" y="89"/>
                    </a:moveTo>
                    <a:lnTo>
                      <a:pt x="246" y="92"/>
                    </a:lnTo>
                    <a:lnTo>
                      <a:pt x="248" y="90"/>
                    </a:lnTo>
                    <a:lnTo>
                      <a:pt x="250" y="90"/>
                    </a:lnTo>
                    <a:lnTo>
                      <a:pt x="252" y="90"/>
                    </a:lnTo>
                    <a:lnTo>
                      <a:pt x="253" y="94"/>
                    </a:lnTo>
                    <a:lnTo>
                      <a:pt x="255" y="94"/>
                    </a:lnTo>
                    <a:lnTo>
                      <a:pt x="255" y="95"/>
                    </a:lnTo>
                    <a:lnTo>
                      <a:pt x="257" y="99"/>
                    </a:lnTo>
                    <a:lnTo>
                      <a:pt x="255" y="102"/>
                    </a:lnTo>
                    <a:lnTo>
                      <a:pt x="253" y="102"/>
                    </a:lnTo>
                    <a:lnTo>
                      <a:pt x="253" y="106"/>
                    </a:lnTo>
                    <a:lnTo>
                      <a:pt x="253" y="109"/>
                    </a:lnTo>
                    <a:lnTo>
                      <a:pt x="250" y="111"/>
                    </a:lnTo>
                    <a:lnTo>
                      <a:pt x="246" y="112"/>
                    </a:lnTo>
                    <a:lnTo>
                      <a:pt x="245" y="111"/>
                    </a:lnTo>
                    <a:lnTo>
                      <a:pt x="241" y="114"/>
                    </a:lnTo>
                    <a:lnTo>
                      <a:pt x="238" y="119"/>
                    </a:lnTo>
                    <a:lnTo>
                      <a:pt x="236" y="119"/>
                    </a:lnTo>
                    <a:lnTo>
                      <a:pt x="236" y="118"/>
                    </a:lnTo>
                    <a:lnTo>
                      <a:pt x="234" y="118"/>
                    </a:lnTo>
                    <a:lnTo>
                      <a:pt x="231" y="116"/>
                    </a:lnTo>
                    <a:lnTo>
                      <a:pt x="231" y="116"/>
                    </a:lnTo>
                    <a:lnTo>
                      <a:pt x="233" y="114"/>
                    </a:lnTo>
                    <a:lnTo>
                      <a:pt x="234" y="112"/>
                    </a:lnTo>
                    <a:lnTo>
                      <a:pt x="234" y="111"/>
                    </a:lnTo>
                    <a:lnTo>
                      <a:pt x="234" y="106"/>
                    </a:lnTo>
                    <a:lnTo>
                      <a:pt x="234" y="102"/>
                    </a:lnTo>
                    <a:lnTo>
                      <a:pt x="234" y="101"/>
                    </a:lnTo>
                    <a:lnTo>
                      <a:pt x="236" y="99"/>
                    </a:lnTo>
                    <a:lnTo>
                      <a:pt x="241" y="101"/>
                    </a:lnTo>
                    <a:lnTo>
                      <a:pt x="243" y="99"/>
                    </a:lnTo>
                    <a:lnTo>
                      <a:pt x="243" y="97"/>
                    </a:lnTo>
                    <a:lnTo>
                      <a:pt x="240" y="95"/>
                    </a:lnTo>
                    <a:lnTo>
                      <a:pt x="240" y="94"/>
                    </a:lnTo>
                    <a:lnTo>
                      <a:pt x="241" y="92"/>
                    </a:lnTo>
                    <a:lnTo>
                      <a:pt x="245" y="92"/>
                    </a:lnTo>
                    <a:lnTo>
                      <a:pt x="245" y="90"/>
                    </a:lnTo>
                    <a:lnTo>
                      <a:pt x="245" y="89"/>
                    </a:lnTo>
                    <a:lnTo>
                      <a:pt x="245" y="89"/>
                    </a:lnTo>
                    <a:lnTo>
                      <a:pt x="245" y="89"/>
                    </a:lnTo>
                    <a:close/>
                    <a:moveTo>
                      <a:pt x="212" y="143"/>
                    </a:moveTo>
                    <a:lnTo>
                      <a:pt x="212" y="145"/>
                    </a:lnTo>
                    <a:lnTo>
                      <a:pt x="214" y="140"/>
                    </a:lnTo>
                    <a:lnTo>
                      <a:pt x="217" y="138"/>
                    </a:lnTo>
                    <a:lnTo>
                      <a:pt x="217" y="136"/>
                    </a:lnTo>
                    <a:lnTo>
                      <a:pt x="219" y="135"/>
                    </a:lnTo>
                    <a:lnTo>
                      <a:pt x="219" y="131"/>
                    </a:lnTo>
                    <a:lnTo>
                      <a:pt x="219" y="130"/>
                    </a:lnTo>
                    <a:lnTo>
                      <a:pt x="221" y="128"/>
                    </a:lnTo>
                    <a:lnTo>
                      <a:pt x="221" y="128"/>
                    </a:lnTo>
                    <a:lnTo>
                      <a:pt x="223" y="128"/>
                    </a:lnTo>
                    <a:lnTo>
                      <a:pt x="224" y="130"/>
                    </a:lnTo>
                    <a:lnTo>
                      <a:pt x="226" y="131"/>
                    </a:lnTo>
                    <a:lnTo>
                      <a:pt x="226" y="136"/>
                    </a:lnTo>
                    <a:lnTo>
                      <a:pt x="226" y="140"/>
                    </a:lnTo>
                    <a:lnTo>
                      <a:pt x="223" y="143"/>
                    </a:lnTo>
                    <a:lnTo>
                      <a:pt x="219" y="145"/>
                    </a:lnTo>
                    <a:lnTo>
                      <a:pt x="217" y="148"/>
                    </a:lnTo>
                    <a:lnTo>
                      <a:pt x="216" y="152"/>
                    </a:lnTo>
                    <a:lnTo>
                      <a:pt x="214" y="153"/>
                    </a:lnTo>
                    <a:lnTo>
                      <a:pt x="214" y="152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11" y="155"/>
                    </a:lnTo>
                    <a:lnTo>
                      <a:pt x="205" y="157"/>
                    </a:lnTo>
                    <a:lnTo>
                      <a:pt x="204" y="157"/>
                    </a:lnTo>
                    <a:lnTo>
                      <a:pt x="204" y="153"/>
                    </a:lnTo>
                    <a:lnTo>
                      <a:pt x="202" y="153"/>
                    </a:lnTo>
                    <a:lnTo>
                      <a:pt x="200" y="157"/>
                    </a:lnTo>
                    <a:lnTo>
                      <a:pt x="199" y="158"/>
                    </a:lnTo>
                    <a:lnTo>
                      <a:pt x="197" y="158"/>
                    </a:lnTo>
                    <a:lnTo>
                      <a:pt x="195" y="157"/>
                    </a:lnTo>
                    <a:lnTo>
                      <a:pt x="190" y="162"/>
                    </a:lnTo>
                    <a:lnTo>
                      <a:pt x="185" y="164"/>
                    </a:lnTo>
                    <a:lnTo>
                      <a:pt x="183" y="164"/>
                    </a:lnTo>
                    <a:lnTo>
                      <a:pt x="183" y="160"/>
                    </a:lnTo>
                    <a:lnTo>
                      <a:pt x="187" y="155"/>
                    </a:lnTo>
                    <a:lnTo>
                      <a:pt x="188" y="152"/>
                    </a:lnTo>
                    <a:lnTo>
                      <a:pt x="199" y="150"/>
                    </a:lnTo>
                    <a:lnTo>
                      <a:pt x="205" y="141"/>
                    </a:lnTo>
                    <a:lnTo>
                      <a:pt x="205" y="131"/>
                    </a:lnTo>
                    <a:lnTo>
                      <a:pt x="207" y="128"/>
                    </a:lnTo>
                    <a:lnTo>
                      <a:pt x="207" y="124"/>
                    </a:lnTo>
                    <a:lnTo>
                      <a:pt x="205" y="124"/>
                    </a:lnTo>
                    <a:lnTo>
                      <a:pt x="205" y="121"/>
                    </a:lnTo>
                    <a:lnTo>
                      <a:pt x="205" y="118"/>
                    </a:lnTo>
                    <a:lnTo>
                      <a:pt x="209" y="114"/>
                    </a:lnTo>
                    <a:lnTo>
                      <a:pt x="211" y="111"/>
                    </a:lnTo>
                    <a:lnTo>
                      <a:pt x="214" y="106"/>
                    </a:lnTo>
                    <a:lnTo>
                      <a:pt x="216" y="104"/>
                    </a:lnTo>
                    <a:lnTo>
                      <a:pt x="217" y="104"/>
                    </a:lnTo>
                    <a:lnTo>
                      <a:pt x="219" y="106"/>
                    </a:lnTo>
                    <a:lnTo>
                      <a:pt x="217" y="109"/>
                    </a:lnTo>
                    <a:lnTo>
                      <a:pt x="216" y="114"/>
                    </a:lnTo>
                    <a:lnTo>
                      <a:pt x="212" y="119"/>
                    </a:lnTo>
                    <a:lnTo>
                      <a:pt x="212" y="123"/>
                    </a:lnTo>
                    <a:lnTo>
                      <a:pt x="214" y="126"/>
                    </a:lnTo>
                    <a:lnTo>
                      <a:pt x="214" y="130"/>
                    </a:lnTo>
                    <a:lnTo>
                      <a:pt x="214" y="135"/>
                    </a:lnTo>
                    <a:lnTo>
                      <a:pt x="212" y="141"/>
                    </a:lnTo>
                    <a:lnTo>
                      <a:pt x="212" y="143"/>
                    </a:lnTo>
                    <a:close/>
                    <a:moveTo>
                      <a:pt x="200" y="123"/>
                    </a:moveTo>
                    <a:lnTo>
                      <a:pt x="204" y="130"/>
                    </a:lnTo>
                    <a:lnTo>
                      <a:pt x="204" y="131"/>
                    </a:lnTo>
                    <a:lnTo>
                      <a:pt x="204" y="138"/>
                    </a:lnTo>
                    <a:lnTo>
                      <a:pt x="200" y="141"/>
                    </a:lnTo>
                    <a:lnTo>
                      <a:pt x="197" y="141"/>
                    </a:lnTo>
                    <a:lnTo>
                      <a:pt x="195" y="141"/>
                    </a:lnTo>
                    <a:lnTo>
                      <a:pt x="193" y="140"/>
                    </a:lnTo>
                    <a:lnTo>
                      <a:pt x="193" y="138"/>
                    </a:lnTo>
                    <a:lnTo>
                      <a:pt x="192" y="138"/>
                    </a:lnTo>
                    <a:lnTo>
                      <a:pt x="190" y="140"/>
                    </a:lnTo>
                    <a:lnTo>
                      <a:pt x="188" y="140"/>
                    </a:lnTo>
                    <a:lnTo>
                      <a:pt x="185" y="138"/>
                    </a:lnTo>
                    <a:lnTo>
                      <a:pt x="185" y="136"/>
                    </a:lnTo>
                    <a:lnTo>
                      <a:pt x="187" y="133"/>
                    </a:lnTo>
                    <a:lnTo>
                      <a:pt x="188" y="130"/>
                    </a:lnTo>
                    <a:lnTo>
                      <a:pt x="190" y="130"/>
                    </a:lnTo>
                    <a:lnTo>
                      <a:pt x="192" y="131"/>
                    </a:lnTo>
                    <a:lnTo>
                      <a:pt x="193" y="131"/>
                    </a:lnTo>
                    <a:lnTo>
                      <a:pt x="193" y="128"/>
                    </a:lnTo>
                    <a:lnTo>
                      <a:pt x="193" y="126"/>
                    </a:lnTo>
                    <a:lnTo>
                      <a:pt x="195" y="124"/>
                    </a:lnTo>
                    <a:lnTo>
                      <a:pt x="197" y="126"/>
                    </a:lnTo>
                    <a:lnTo>
                      <a:pt x="197" y="121"/>
                    </a:lnTo>
                    <a:lnTo>
                      <a:pt x="199" y="119"/>
                    </a:lnTo>
                    <a:lnTo>
                      <a:pt x="199" y="121"/>
                    </a:lnTo>
                    <a:lnTo>
                      <a:pt x="200" y="121"/>
                    </a:lnTo>
                    <a:lnTo>
                      <a:pt x="200" y="123"/>
                    </a:lnTo>
                    <a:lnTo>
                      <a:pt x="200" y="123"/>
                    </a:lnTo>
                    <a:close/>
                    <a:moveTo>
                      <a:pt x="175" y="158"/>
                    </a:moveTo>
                    <a:lnTo>
                      <a:pt x="176" y="160"/>
                    </a:lnTo>
                    <a:lnTo>
                      <a:pt x="180" y="160"/>
                    </a:lnTo>
                    <a:lnTo>
                      <a:pt x="180" y="160"/>
                    </a:lnTo>
                    <a:lnTo>
                      <a:pt x="180" y="162"/>
                    </a:lnTo>
                    <a:lnTo>
                      <a:pt x="178" y="164"/>
                    </a:lnTo>
                    <a:lnTo>
                      <a:pt x="175" y="164"/>
                    </a:lnTo>
                    <a:lnTo>
                      <a:pt x="175" y="167"/>
                    </a:lnTo>
                    <a:lnTo>
                      <a:pt x="173" y="167"/>
                    </a:lnTo>
                    <a:lnTo>
                      <a:pt x="171" y="167"/>
                    </a:lnTo>
                    <a:lnTo>
                      <a:pt x="169" y="167"/>
                    </a:lnTo>
                    <a:lnTo>
                      <a:pt x="168" y="170"/>
                    </a:lnTo>
                    <a:lnTo>
                      <a:pt x="166" y="169"/>
                    </a:lnTo>
                    <a:lnTo>
                      <a:pt x="166" y="169"/>
                    </a:lnTo>
                    <a:lnTo>
                      <a:pt x="166" y="172"/>
                    </a:lnTo>
                    <a:lnTo>
                      <a:pt x="164" y="172"/>
                    </a:lnTo>
                    <a:lnTo>
                      <a:pt x="163" y="172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4" y="164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69" y="160"/>
                    </a:lnTo>
                    <a:lnTo>
                      <a:pt x="171" y="158"/>
                    </a:lnTo>
                    <a:lnTo>
                      <a:pt x="173" y="158"/>
                    </a:lnTo>
                    <a:lnTo>
                      <a:pt x="175" y="158"/>
                    </a:lnTo>
                    <a:lnTo>
                      <a:pt x="175" y="158"/>
                    </a:lnTo>
                    <a:close/>
                    <a:moveTo>
                      <a:pt x="157" y="179"/>
                    </a:moveTo>
                    <a:lnTo>
                      <a:pt x="156" y="182"/>
                    </a:lnTo>
                    <a:lnTo>
                      <a:pt x="156" y="177"/>
                    </a:lnTo>
                    <a:lnTo>
                      <a:pt x="157" y="172"/>
                    </a:lnTo>
                    <a:lnTo>
                      <a:pt x="159" y="169"/>
                    </a:lnTo>
                    <a:lnTo>
                      <a:pt x="161" y="170"/>
                    </a:lnTo>
                    <a:lnTo>
                      <a:pt x="161" y="172"/>
                    </a:lnTo>
                    <a:lnTo>
                      <a:pt x="161" y="176"/>
                    </a:lnTo>
                    <a:lnTo>
                      <a:pt x="159" y="176"/>
                    </a:lnTo>
                    <a:lnTo>
                      <a:pt x="157" y="179"/>
                    </a:lnTo>
                    <a:lnTo>
                      <a:pt x="157" y="179"/>
                    </a:lnTo>
                    <a:close/>
                    <a:moveTo>
                      <a:pt x="147" y="269"/>
                    </a:moveTo>
                    <a:lnTo>
                      <a:pt x="146" y="269"/>
                    </a:lnTo>
                    <a:lnTo>
                      <a:pt x="146" y="268"/>
                    </a:lnTo>
                    <a:lnTo>
                      <a:pt x="147" y="264"/>
                    </a:lnTo>
                    <a:lnTo>
                      <a:pt x="147" y="264"/>
                    </a:lnTo>
                    <a:lnTo>
                      <a:pt x="147" y="262"/>
                    </a:lnTo>
                    <a:lnTo>
                      <a:pt x="149" y="261"/>
                    </a:lnTo>
                    <a:lnTo>
                      <a:pt x="151" y="262"/>
                    </a:lnTo>
                    <a:lnTo>
                      <a:pt x="151" y="264"/>
                    </a:lnTo>
                    <a:lnTo>
                      <a:pt x="151" y="268"/>
                    </a:lnTo>
                    <a:lnTo>
                      <a:pt x="147" y="269"/>
                    </a:lnTo>
                    <a:lnTo>
                      <a:pt x="147" y="269"/>
                    </a:lnTo>
                    <a:close/>
                    <a:moveTo>
                      <a:pt x="149" y="274"/>
                    </a:moveTo>
                    <a:lnTo>
                      <a:pt x="147" y="276"/>
                    </a:lnTo>
                    <a:lnTo>
                      <a:pt x="147" y="273"/>
                    </a:lnTo>
                    <a:lnTo>
                      <a:pt x="149" y="271"/>
                    </a:lnTo>
                    <a:lnTo>
                      <a:pt x="149" y="271"/>
                    </a:lnTo>
                    <a:lnTo>
                      <a:pt x="152" y="271"/>
                    </a:lnTo>
                    <a:lnTo>
                      <a:pt x="154" y="269"/>
                    </a:lnTo>
                    <a:lnTo>
                      <a:pt x="154" y="271"/>
                    </a:lnTo>
                    <a:lnTo>
                      <a:pt x="152" y="273"/>
                    </a:lnTo>
                    <a:lnTo>
                      <a:pt x="149" y="274"/>
                    </a:lnTo>
                    <a:lnTo>
                      <a:pt x="149" y="274"/>
                    </a:lnTo>
                    <a:close/>
                    <a:moveTo>
                      <a:pt x="139" y="288"/>
                    </a:moveTo>
                    <a:lnTo>
                      <a:pt x="137" y="290"/>
                    </a:lnTo>
                    <a:lnTo>
                      <a:pt x="135" y="290"/>
                    </a:lnTo>
                    <a:lnTo>
                      <a:pt x="135" y="288"/>
                    </a:lnTo>
                    <a:lnTo>
                      <a:pt x="135" y="285"/>
                    </a:lnTo>
                    <a:lnTo>
                      <a:pt x="137" y="285"/>
                    </a:lnTo>
                    <a:lnTo>
                      <a:pt x="139" y="285"/>
                    </a:lnTo>
                    <a:lnTo>
                      <a:pt x="139" y="286"/>
                    </a:lnTo>
                    <a:lnTo>
                      <a:pt x="139" y="288"/>
                    </a:lnTo>
                    <a:lnTo>
                      <a:pt x="139" y="288"/>
                    </a:lnTo>
                    <a:close/>
                    <a:moveTo>
                      <a:pt x="125" y="322"/>
                    </a:moveTo>
                    <a:lnTo>
                      <a:pt x="123" y="324"/>
                    </a:lnTo>
                    <a:lnTo>
                      <a:pt x="122" y="322"/>
                    </a:lnTo>
                    <a:lnTo>
                      <a:pt x="116" y="324"/>
                    </a:lnTo>
                    <a:lnTo>
                      <a:pt x="115" y="322"/>
                    </a:lnTo>
                    <a:lnTo>
                      <a:pt x="116" y="320"/>
                    </a:lnTo>
                    <a:lnTo>
                      <a:pt x="120" y="317"/>
                    </a:lnTo>
                    <a:lnTo>
                      <a:pt x="123" y="317"/>
                    </a:lnTo>
                    <a:lnTo>
                      <a:pt x="125" y="320"/>
                    </a:lnTo>
                    <a:lnTo>
                      <a:pt x="125" y="322"/>
                    </a:lnTo>
                    <a:lnTo>
                      <a:pt x="125" y="322"/>
                    </a:lnTo>
                    <a:close/>
                    <a:moveTo>
                      <a:pt x="72" y="375"/>
                    </a:moveTo>
                    <a:lnTo>
                      <a:pt x="68" y="375"/>
                    </a:lnTo>
                    <a:lnTo>
                      <a:pt x="68" y="375"/>
                    </a:lnTo>
                    <a:lnTo>
                      <a:pt x="70" y="373"/>
                    </a:lnTo>
                    <a:lnTo>
                      <a:pt x="75" y="372"/>
                    </a:lnTo>
                    <a:lnTo>
                      <a:pt x="77" y="370"/>
                    </a:lnTo>
                    <a:lnTo>
                      <a:pt x="77" y="370"/>
                    </a:lnTo>
                    <a:lnTo>
                      <a:pt x="77" y="372"/>
                    </a:lnTo>
                    <a:lnTo>
                      <a:pt x="79" y="373"/>
                    </a:lnTo>
                    <a:lnTo>
                      <a:pt x="77" y="373"/>
                    </a:lnTo>
                    <a:lnTo>
                      <a:pt x="72" y="375"/>
                    </a:lnTo>
                    <a:close/>
                    <a:moveTo>
                      <a:pt x="65" y="390"/>
                    </a:moveTo>
                    <a:lnTo>
                      <a:pt x="62" y="390"/>
                    </a:lnTo>
                    <a:lnTo>
                      <a:pt x="60" y="389"/>
                    </a:lnTo>
                    <a:lnTo>
                      <a:pt x="58" y="387"/>
                    </a:lnTo>
                    <a:lnTo>
                      <a:pt x="58" y="387"/>
                    </a:lnTo>
                    <a:lnTo>
                      <a:pt x="62" y="385"/>
                    </a:lnTo>
                    <a:lnTo>
                      <a:pt x="63" y="383"/>
                    </a:lnTo>
                    <a:lnTo>
                      <a:pt x="65" y="385"/>
                    </a:lnTo>
                    <a:lnTo>
                      <a:pt x="65" y="389"/>
                    </a:lnTo>
                    <a:lnTo>
                      <a:pt x="65" y="390"/>
                    </a:lnTo>
                    <a:lnTo>
                      <a:pt x="65" y="390"/>
                    </a:lnTo>
                    <a:close/>
                    <a:moveTo>
                      <a:pt x="3" y="482"/>
                    </a:moveTo>
                    <a:lnTo>
                      <a:pt x="2" y="482"/>
                    </a:lnTo>
                    <a:lnTo>
                      <a:pt x="0" y="482"/>
                    </a:lnTo>
                    <a:lnTo>
                      <a:pt x="2" y="479"/>
                    </a:lnTo>
                    <a:lnTo>
                      <a:pt x="2" y="477"/>
                    </a:lnTo>
                    <a:lnTo>
                      <a:pt x="3" y="477"/>
                    </a:lnTo>
                    <a:lnTo>
                      <a:pt x="3" y="479"/>
                    </a:lnTo>
                    <a:lnTo>
                      <a:pt x="3" y="482"/>
                    </a:lnTo>
                    <a:close/>
                    <a:moveTo>
                      <a:pt x="7" y="513"/>
                    </a:moveTo>
                    <a:lnTo>
                      <a:pt x="7" y="516"/>
                    </a:lnTo>
                    <a:lnTo>
                      <a:pt x="5" y="516"/>
                    </a:lnTo>
                    <a:lnTo>
                      <a:pt x="3" y="515"/>
                    </a:lnTo>
                    <a:lnTo>
                      <a:pt x="3" y="513"/>
                    </a:lnTo>
                    <a:lnTo>
                      <a:pt x="3" y="511"/>
                    </a:lnTo>
                    <a:lnTo>
                      <a:pt x="3" y="508"/>
                    </a:lnTo>
                    <a:lnTo>
                      <a:pt x="3" y="506"/>
                    </a:lnTo>
                    <a:lnTo>
                      <a:pt x="5" y="506"/>
                    </a:lnTo>
                    <a:lnTo>
                      <a:pt x="5" y="510"/>
                    </a:lnTo>
                    <a:lnTo>
                      <a:pt x="7" y="513"/>
                    </a:lnTo>
                    <a:lnTo>
                      <a:pt x="7" y="5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74"/>
              <p:cNvSpPr>
                <a:spLocks/>
              </p:cNvSpPr>
              <p:nvPr/>
            </p:nvSpPr>
            <p:spPr bwMode="auto">
              <a:xfrm>
                <a:off x="5173" y="2442"/>
                <a:ext cx="156" cy="87"/>
              </a:xfrm>
              <a:custGeom>
                <a:avLst/>
                <a:gdLst>
                  <a:gd name="T0" fmla="*/ 156 w 156"/>
                  <a:gd name="T1" fmla="*/ 56 h 87"/>
                  <a:gd name="T2" fmla="*/ 152 w 156"/>
                  <a:gd name="T3" fmla="*/ 70 h 87"/>
                  <a:gd name="T4" fmla="*/ 156 w 156"/>
                  <a:gd name="T5" fmla="*/ 79 h 87"/>
                  <a:gd name="T6" fmla="*/ 152 w 156"/>
                  <a:gd name="T7" fmla="*/ 87 h 87"/>
                  <a:gd name="T8" fmla="*/ 144 w 156"/>
                  <a:gd name="T9" fmla="*/ 85 h 87"/>
                  <a:gd name="T10" fmla="*/ 135 w 156"/>
                  <a:gd name="T11" fmla="*/ 85 h 87"/>
                  <a:gd name="T12" fmla="*/ 128 w 156"/>
                  <a:gd name="T13" fmla="*/ 85 h 87"/>
                  <a:gd name="T14" fmla="*/ 120 w 156"/>
                  <a:gd name="T15" fmla="*/ 82 h 87"/>
                  <a:gd name="T16" fmla="*/ 111 w 156"/>
                  <a:gd name="T17" fmla="*/ 82 h 87"/>
                  <a:gd name="T18" fmla="*/ 108 w 156"/>
                  <a:gd name="T19" fmla="*/ 77 h 87"/>
                  <a:gd name="T20" fmla="*/ 99 w 156"/>
                  <a:gd name="T21" fmla="*/ 79 h 87"/>
                  <a:gd name="T22" fmla="*/ 98 w 156"/>
                  <a:gd name="T23" fmla="*/ 77 h 87"/>
                  <a:gd name="T24" fmla="*/ 89 w 156"/>
                  <a:gd name="T25" fmla="*/ 72 h 87"/>
                  <a:gd name="T26" fmla="*/ 87 w 156"/>
                  <a:gd name="T27" fmla="*/ 67 h 87"/>
                  <a:gd name="T28" fmla="*/ 77 w 156"/>
                  <a:gd name="T29" fmla="*/ 63 h 87"/>
                  <a:gd name="T30" fmla="*/ 68 w 156"/>
                  <a:gd name="T31" fmla="*/ 63 h 87"/>
                  <a:gd name="T32" fmla="*/ 63 w 156"/>
                  <a:gd name="T33" fmla="*/ 65 h 87"/>
                  <a:gd name="T34" fmla="*/ 51 w 156"/>
                  <a:gd name="T35" fmla="*/ 61 h 87"/>
                  <a:gd name="T36" fmla="*/ 46 w 156"/>
                  <a:gd name="T37" fmla="*/ 58 h 87"/>
                  <a:gd name="T38" fmla="*/ 38 w 156"/>
                  <a:gd name="T39" fmla="*/ 53 h 87"/>
                  <a:gd name="T40" fmla="*/ 33 w 156"/>
                  <a:gd name="T41" fmla="*/ 53 h 87"/>
                  <a:gd name="T42" fmla="*/ 24 w 156"/>
                  <a:gd name="T43" fmla="*/ 46 h 87"/>
                  <a:gd name="T44" fmla="*/ 17 w 156"/>
                  <a:gd name="T45" fmla="*/ 41 h 87"/>
                  <a:gd name="T46" fmla="*/ 10 w 156"/>
                  <a:gd name="T47" fmla="*/ 38 h 87"/>
                  <a:gd name="T48" fmla="*/ 7 w 156"/>
                  <a:gd name="T49" fmla="*/ 38 h 87"/>
                  <a:gd name="T50" fmla="*/ 0 w 156"/>
                  <a:gd name="T51" fmla="*/ 34 h 87"/>
                  <a:gd name="T52" fmla="*/ 3 w 156"/>
                  <a:gd name="T53" fmla="*/ 27 h 87"/>
                  <a:gd name="T54" fmla="*/ 5 w 156"/>
                  <a:gd name="T55" fmla="*/ 17 h 87"/>
                  <a:gd name="T56" fmla="*/ 12 w 156"/>
                  <a:gd name="T57" fmla="*/ 9 h 87"/>
                  <a:gd name="T58" fmla="*/ 19 w 156"/>
                  <a:gd name="T59" fmla="*/ 4 h 87"/>
                  <a:gd name="T60" fmla="*/ 22 w 156"/>
                  <a:gd name="T61" fmla="*/ 7 h 87"/>
                  <a:gd name="T62" fmla="*/ 34 w 156"/>
                  <a:gd name="T63" fmla="*/ 0 h 87"/>
                  <a:gd name="T64" fmla="*/ 41 w 156"/>
                  <a:gd name="T65" fmla="*/ 5 h 87"/>
                  <a:gd name="T66" fmla="*/ 55 w 156"/>
                  <a:gd name="T67" fmla="*/ 15 h 87"/>
                  <a:gd name="T68" fmla="*/ 63 w 156"/>
                  <a:gd name="T69" fmla="*/ 21 h 87"/>
                  <a:gd name="T70" fmla="*/ 72 w 156"/>
                  <a:gd name="T71" fmla="*/ 26 h 87"/>
                  <a:gd name="T72" fmla="*/ 79 w 156"/>
                  <a:gd name="T73" fmla="*/ 27 h 87"/>
                  <a:gd name="T74" fmla="*/ 84 w 156"/>
                  <a:gd name="T75" fmla="*/ 34 h 87"/>
                  <a:gd name="T76" fmla="*/ 91 w 156"/>
                  <a:gd name="T77" fmla="*/ 39 h 87"/>
                  <a:gd name="T78" fmla="*/ 98 w 156"/>
                  <a:gd name="T79" fmla="*/ 38 h 87"/>
                  <a:gd name="T80" fmla="*/ 98 w 156"/>
                  <a:gd name="T81" fmla="*/ 41 h 87"/>
                  <a:gd name="T82" fmla="*/ 103 w 156"/>
                  <a:gd name="T83" fmla="*/ 46 h 87"/>
                  <a:gd name="T84" fmla="*/ 113 w 156"/>
                  <a:gd name="T85" fmla="*/ 51 h 87"/>
                  <a:gd name="T86" fmla="*/ 116 w 156"/>
                  <a:gd name="T87" fmla="*/ 51 h 87"/>
                  <a:gd name="T88" fmla="*/ 118 w 156"/>
                  <a:gd name="T89" fmla="*/ 51 h 87"/>
                  <a:gd name="T90" fmla="*/ 125 w 156"/>
                  <a:gd name="T91" fmla="*/ 53 h 87"/>
                  <a:gd name="T92" fmla="*/ 128 w 156"/>
                  <a:gd name="T93" fmla="*/ 50 h 87"/>
                  <a:gd name="T94" fmla="*/ 134 w 156"/>
                  <a:gd name="T95" fmla="*/ 53 h 87"/>
                  <a:gd name="T96" fmla="*/ 144 w 156"/>
                  <a:gd name="T97" fmla="*/ 55 h 87"/>
                  <a:gd name="T98" fmla="*/ 152 w 156"/>
                  <a:gd name="T99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6" h="87">
                    <a:moveTo>
                      <a:pt x="156" y="55"/>
                    </a:moveTo>
                    <a:lnTo>
                      <a:pt x="156" y="55"/>
                    </a:lnTo>
                    <a:lnTo>
                      <a:pt x="156" y="56"/>
                    </a:lnTo>
                    <a:lnTo>
                      <a:pt x="156" y="56"/>
                    </a:lnTo>
                    <a:lnTo>
                      <a:pt x="156" y="60"/>
                    </a:lnTo>
                    <a:lnTo>
                      <a:pt x="154" y="61"/>
                    </a:lnTo>
                    <a:lnTo>
                      <a:pt x="154" y="65"/>
                    </a:lnTo>
                    <a:lnTo>
                      <a:pt x="152" y="70"/>
                    </a:lnTo>
                    <a:lnTo>
                      <a:pt x="152" y="72"/>
                    </a:lnTo>
                    <a:lnTo>
                      <a:pt x="156" y="75"/>
                    </a:lnTo>
                    <a:lnTo>
                      <a:pt x="156" y="77"/>
                    </a:lnTo>
                    <a:lnTo>
                      <a:pt x="156" y="79"/>
                    </a:lnTo>
                    <a:lnTo>
                      <a:pt x="156" y="82"/>
                    </a:lnTo>
                    <a:lnTo>
                      <a:pt x="154" y="85"/>
                    </a:lnTo>
                    <a:lnTo>
                      <a:pt x="154" y="85"/>
                    </a:lnTo>
                    <a:lnTo>
                      <a:pt x="152" y="87"/>
                    </a:lnTo>
                    <a:lnTo>
                      <a:pt x="151" y="85"/>
                    </a:lnTo>
                    <a:lnTo>
                      <a:pt x="149" y="85"/>
                    </a:lnTo>
                    <a:lnTo>
                      <a:pt x="145" y="85"/>
                    </a:lnTo>
                    <a:lnTo>
                      <a:pt x="144" y="85"/>
                    </a:lnTo>
                    <a:lnTo>
                      <a:pt x="142" y="85"/>
                    </a:lnTo>
                    <a:lnTo>
                      <a:pt x="139" y="87"/>
                    </a:lnTo>
                    <a:lnTo>
                      <a:pt x="137" y="85"/>
                    </a:lnTo>
                    <a:lnTo>
                      <a:pt x="135" y="85"/>
                    </a:lnTo>
                    <a:lnTo>
                      <a:pt x="135" y="84"/>
                    </a:lnTo>
                    <a:lnTo>
                      <a:pt x="134" y="82"/>
                    </a:lnTo>
                    <a:lnTo>
                      <a:pt x="130" y="85"/>
                    </a:lnTo>
                    <a:lnTo>
                      <a:pt x="128" y="85"/>
                    </a:lnTo>
                    <a:lnTo>
                      <a:pt x="125" y="84"/>
                    </a:lnTo>
                    <a:lnTo>
                      <a:pt x="123" y="82"/>
                    </a:lnTo>
                    <a:lnTo>
                      <a:pt x="122" y="82"/>
                    </a:lnTo>
                    <a:lnTo>
                      <a:pt x="120" y="82"/>
                    </a:lnTo>
                    <a:lnTo>
                      <a:pt x="116" y="82"/>
                    </a:lnTo>
                    <a:lnTo>
                      <a:pt x="115" y="80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10" y="80"/>
                    </a:lnTo>
                    <a:lnTo>
                      <a:pt x="110" y="79"/>
                    </a:lnTo>
                    <a:lnTo>
                      <a:pt x="110" y="79"/>
                    </a:lnTo>
                    <a:lnTo>
                      <a:pt x="108" y="77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1" y="79"/>
                    </a:lnTo>
                    <a:lnTo>
                      <a:pt x="99" y="79"/>
                    </a:lnTo>
                    <a:lnTo>
                      <a:pt x="99" y="79"/>
                    </a:lnTo>
                    <a:lnTo>
                      <a:pt x="99" y="79"/>
                    </a:lnTo>
                    <a:lnTo>
                      <a:pt x="98" y="77"/>
                    </a:lnTo>
                    <a:lnTo>
                      <a:pt x="98" y="77"/>
                    </a:lnTo>
                    <a:lnTo>
                      <a:pt x="98" y="77"/>
                    </a:lnTo>
                    <a:lnTo>
                      <a:pt x="96" y="75"/>
                    </a:lnTo>
                    <a:lnTo>
                      <a:pt x="94" y="75"/>
                    </a:lnTo>
                    <a:lnTo>
                      <a:pt x="89" y="72"/>
                    </a:lnTo>
                    <a:lnTo>
                      <a:pt x="89" y="72"/>
                    </a:lnTo>
                    <a:lnTo>
                      <a:pt x="89" y="68"/>
                    </a:lnTo>
                    <a:lnTo>
                      <a:pt x="89" y="68"/>
                    </a:lnTo>
                    <a:lnTo>
                      <a:pt x="87" y="67"/>
                    </a:lnTo>
                    <a:lnTo>
                      <a:pt x="86" y="65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4" y="63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68" y="63"/>
                    </a:lnTo>
                    <a:lnTo>
                      <a:pt x="65" y="63"/>
                    </a:lnTo>
                    <a:lnTo>
                      <a:pt x="65" y="63"/>
                    </a:lnTo>
                    <a:lnTo>
                      <a:pt x="63" y="65"/>
                    </a:lnTo>
                    <a:lnTo>
                      <a:pt x="63" y="65"/>
                    </a:lnTo>
                    <a:lnTo>
                      <a:pt x="62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1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3" y="56"/>
                    </a:lnTo>
                    <a:lnTo>
                      <a:pt x="39" y="55"/>
                    </a:lnTo>
                    <a:lnTo>
                      <a:pt x="39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4" y="55"/>
                    </a:lnTo>
                    <a:lnTo>
                      <a:pt x="33" y="53"/>
                    </a:lnTo>
                    <a:lnTo>
                      <a:pt x="31" y="51"/>
                    </a:lnTo>
                    <a:lnTo>
                      <a:pt x="27" y="50"/>
                    </a:lnTo>
                    <a:lnTo>
                      <a:pt x="24" y="48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19" y="43"/>
                    </a:lnTo>
                    <a:lnTo>
                      <a:pt x="17" y="41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39" y="4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8" y="9"/>
                    </a:lnTo>
                    <a:lnTo>
                      <a:pt x="50" y="12"/>
                    </a:lnTo>
                    <a:lnTo>
                      <a:pt x="55" y="15"/>
                    </a:lnTo>
                    <a:lnTo>
                      <a:pt x="57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3" y="21"/>
                    </a:lnTo>
                    <a:lnTo>
                      <a:pt x="65" y="24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72" y="26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9" y="26"/>
                    </a:lnTo>
                    <a:lnTo>
                      <a:pt x="79" y="27"/>
                    </a:lnTo>
                    <a:lnTo>
                      <a:pt x="80" y="29"/>
                    </a:lnTo>
                    <a:lnTo>
                      <a:pt x="80" y="33"/>
                    </a:lnTo>
                    <a:lnTo>
                      <a:pt x="82" y="33"/>
                    </a:lnTo>
                    <a:lnTo>
                      <a:pt x="84" y="34"/>
                    </a:lnTo>
                    <a:lnTo>
                      <a:pt x="86" y="36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98" y="38"/>
                    </a:lnTo>
                    <a:lnTo>
                      <a:pt x="98" y="39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98" y="41"/>
                    </a:lnTo>
                    <a:lnTo>
                      <a:pt x="98" y="44"/>
                    </a:lnTo>
                    <a:lnTo>
                      <a:pt x="98" y="44"/>
                    </a:lnTo>
                    <a:lnTo>
                      <a:pt x="99" y="46"/>
                    </a:lnTo>
                    <a:lnTo>
                      <a:pt x="103" y="46"/>
                    </a:lnTo>
                    <a:lnTo>
                      <a:pt x="108" y="46"/>
                    </a:lnTo>
                    <a:lnTo>
                      <a:pt x="110" y="46"/>
                    </a:lnTo>
                    <a:lnTo>
                      <a:pt x="111" y="50"/>
                    </a:lnTo>
                    <a:lnTo>
                      <a:pt x="113" y="51"/>
                    </a:lnTo>
                    <a:lnTo>
                      <a:pt x="113" y="53"/>
                    </a:lnTo>
                    <a:lnTo>
                      <a:pt x="115" y="53"/>
                    </a:lnTo>
                    <a:lnTo>
                      <a:pt x="116" y="53"/>
                    </a:lnTo>
                    <a:lnTo>
                      <a:pt x="116" y="51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51"/>
                    </a:lnTo>
                    <a:lnTo>
                      <a:pt x="122" y="53"/>
                    </a:lnTo>
                    <a:lnTo>
                      <a:pt x="123" y="53"/>
                    </a:lnTo>
                    <a:lnTo>
                      <a:pt x="123" y="53"/>
                    </a:lnTo>
                    <a:lnTo>
                      <a:pt x="125" y="53"/>
                    </a:lnTo>
                    <a:lnTo>
                      <a:pt x="125" y="50"/>
                    </a:lnTo>
                    <a:lnTo>
                      <a:pt x="127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8" y="51"/>
                    </a:lnTo>
                    <a:lnTo>
                      <a:pt x="130" y="51"/>
                    </a:lnTo>
                    <a:lnTo>
                      <a:pt x="132" y="53"/>
                    </a:lnTo>
                    <a:lnTo>
                      <a:pt x="134" y="53"/>
                    </a:lnTo>
                    <a:lnTo>
                      <a:pt x="137" y="55"/>
                    </a:lnTo>
                    <a:lnTo>
                      <a:pt x="140" y="55"/>
                    </a:lnTo>
                    <a:lnTo>
                      <a:pt x="142" y="55"/>
                    </a:lnTo>
                    <a:lnTo>
                      <a:pt x="144" y="55"/>
                    </a:lnTo>
                    <a:lnTo>
                      <a:pt x="145" y="56"/>
                    </a:lnTo>
                    <a:lnTo>
                      <a:pt x="147" y="55"/>
                    </a:lnTo>
                    <a:lnTo>
                      <a:pt x="151" y="55"/>
                    </a:lnTo>
                    <a:lnTo>
                      <a:pt x="152" y="55"/>
                    </a:lnTo>
                    <a:lnTo>
                      <a:pt x="154" y="55"/>
                    </a:lnTo>
                    <a:lnTo>
                      <a:pt x="156" y="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75"/>
              <p:cNvSpPr>
                <a:spLocks/>
              </p:cNvSpPr>
              <p:nvPr/>
            </p:nvSpPr>
            <p:spPr bwMode="auto">
              <a:xfrm>
                <a:off x="6841" y="305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76"/>
              <p:cNvSpPr>
                <a:spLocks/>
              </p:cNvSpPr>
              <p:nvPr/>
            </p:nvSpPr>
            <p:spPr bwMode="auto">
              <a:xfrm>
                <a:off x="7286" y="341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0 h 4"/>
                  <a:gd name="T10" fmla="*/ 2 w 4"/>
                  <a:gd name="T11" fmla="*/ 0 h 4"/>
                  <a:gd name="T12" fmla="*/ 4 w 4"/>
                  <a:gd name="T13" fmla="*/ 2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77"/>
              <p:cNvSpPr>
                <a:spLocks noEditPoints="1"/>
              </p:cNvSpPr>
              <p:nvPr/>
            </p:nvSpPr>
            <p:spPr bwMode="auto">
              <a:xfrm>
                <a:off x="6823" y="3748"/>
                <a:ext cx="345" cy="482"/>
              </a:xfrm>
              <a:custGeom>
                <a:avLst/>
                <a:gdLst>
                  <a:gd name="T0" fmla="*/ 338 w 345"/>
                  <a:gd name="T1" fmla="*/ 233 h 482"/>
                  <a:gd name="T2" fmla="*/ 337 w 345"/>
                  <a:gd name="T3" fmla="*/ 232 h 482"/>
                  <a:gd name="T4" fmla="*/ 344 w 345"/>
                  <a:gd name="T5" fmla="*/ 242 h 482"/>
                  <a:gd name="T6" fmla="*/ 149 w 345"/>
                  <a:gd name="T7" fmla="*/ 12 h 482"/>
                  <a:gd name="T8" fmla="*/ 161 w 345"/>
                  <a:gd name="T9" fmla="*/ 19 h 482"/>
                  <a:gd name="T10" fmla="*/ 162 w 345"/>
                  <a:gd name="T11" fmla="*/ 31 h 482"/>
                  <a:gd name="T12" fmla="*/ 169 w 345"/>
                  <a:gd name="T13" fmla="*/ 54 h 482"/>
                  <a:gd name="T14" fmla="*/ 181 w 345"/>
                  <a:gd name="T15" fmla="*/ 65 h 482"/>
                  <a:gd name="T16" fmla="*/ 183 w 345"/>
                  <a:gd name="T17" fmla="*/ 48 h 482"/>
                  <a:gd name="T18" fmla="*/ 196 w 345"/>
                  <a:gd name="T19" fmla="*/ 73 h 482"/>
                  <a:gd name="T20" fmla="*/ 219 w 345"/>
                  <a:gd name="T21" fmla="*/ 83 h 482"/>
                  <a:gd name="T22" fmla="*/ 243 w 345"/>
                  <a:gd name="T23" fmla="*/ 77 h 482"/>
                  <a:gd name="T24" fmla="*/ 231 w 345"/>
                  <a:gd name="T25" fmla="*/ 109 h 482"/>
                  <a:gd name="T26" fmla="*/ 214 w 345"/>
                  <a:gd name="T27" fmla="*/ 112 h 482"/>
                  <a:gd name="T28" fmla="*/ 203 w 345"/>
                  <a:gd name="T29" fmla="*/ 146 h 482"/>
                  <a:gd name="T30" fmla="*/ 179 w 345"/>
                  <a:gd name="T31" fmla="*/ 172 h 482"/>
                  <a:gd name="T32" fmla="*/ 171 w 345"/>
                  <a:gd name="T33" fmla="*/ 163 h 482"/>
                  <a:gd name="T34" fmla="*/ 179 w 345"/>
                  <a:gd name="T35" fmla="*/ 140 h 482"/>
                  <a:gd name="T36" fmla="*/ 150 w 345"/>
                  <a:gd name="T37" fmla="*/ 117 h 482"/>
                  <a:gd name="T38" fmla="*/ 167 w 345"/>
                  <a:gd name="T39" fmla="*/ 102 h 482"/>
                  <a:gd name="T40" fmla="*/ 169 w 345"/>
                  <a:gd name="T41" fmla="*/ 70 h 482"/>
                  <a:gd name="T42" fmla="*/ 172 w 345"/>
                  <a:gd name="T43" fmla="*/ 61 h 482"/>
                  <a:gd name="T44" fmla="*/ 162 w 345"/>
                  <a:gd name="T45" fmla="*/ 49 h 482"/>
                  <a:gd name="T46" fmla="*/ 161 w 345"/>
                  <a:gd name="T47" fmla="*/ 41 h 482"/>
                  <a:gd name="T48" fmla="*/ 157 w 345"/>
                  <a:gd name="T49" fmla="*/ 44 h 482"/>
                  <a:gd name="T50" fmla="*/ 143 w 345"/>
                  <a:gd name="T51" fmla="*/ 24 h 482"/>
                  <a:gd name="T52" fmla="*/ 137 w 345"/>
                  <a:gd name="T53" fmla="*/ 8 h 482"/>
                  <a:gd name="T54" fmla="*/ 142 w 345"/>
                  <a:gd name="T55" fmla="*/ 10 h 482"/>
                  <a:gd name="T56" fmla="*/ 184 w 345"/>
                  <a:gd name="T57" fmla="*/ 39 h 482"/>
                  <a:gd name="T58" fmla="*/ 154 w 345"/>
                  <a:gd name="T59" fmla="*/ 157 h 482"/>
                  <a:gd name="T60" fmla="*/ 155 w 345"/>
                  <a:gd name="T61" fmla="*/ 158 h 482"/>
                  <a:gd name="T62" fmla="*/ 155 w 345"/>
                  <a:gd name="T63" fmla="*/ 163 h 482"/>
                  <a:gd name="T64" fmla="*/ 159 w 345"/>
                  <a:gd name="T65" fmla="*/ 172 h 482"/>
                  <a:gd name="T66" fmla="*/ 147 w 345"/>
                  <a:gd name="T67" fmla="*/ 196 h 482"/>
                  <a:gd name="T68" fmla="*/ 131 w 345"/>
                  <a:gd name="T69" fmla="*/ 218 h 482"/>
                  <a:gd name="T70" fmla="*/ 138 w 345"/>
                  <a:gd name="T71" fmla="*/ 227 h 482"/>
                  <a:gd name="T72" fmla="*/ 126 w 345"/>
                  <a:gd name="T73" fmla="*/ 228 h 482"/>
                  <a:gd name="T74" fmla="*/ 119 w 345"/>
                  <a:gd name="T75" fmla="*/ 232 h 482"/>
                  <a:gd name="T76" fmla="*/ 102 w 345"/>
                  <a:gd name="T77" fmla="*/ 242 h 482"/>
                  <a:gd name="T78" fmla="*/ 95 w 345"/>
                  <a:gd name="T79" fmla="*/ 273 h 482"/>
                  <a:gd name="T80" fmla="*/ 84 w 345"/>
                  <a:gd name="T81" fmla="*/ 291 h 482"/>
                  <a:gd name="T82" fmla="*/ 51 w 345"/>
                  <a:gd name="T83" fmla="*/ 307 h 482"/>
                  <a:gd name="T84" fmla="*/ 37 w 345"/>
                  <a:gd name="T85" fmla="*/ 300 h 482"/>
                  <a:gd name="T86" fmla="*/ 18 w 345"/>
                  <a:gd name="T87" fmla="*/ 288 h 482"/>
                  <a:gd name="T88" fmla="*/ 20 w 345"/>
                  <a:gd name="T89" fmla="*/ 283 h 482"/>
                  <a:gd name="T90" fmla="*/ 18 w 345"/>
                  <a:gd name="T91" fmla="*/ 271 h 482"/>
                  <a:gd name="T92" fmla="*/ 22 w 345"/>
                  <a:gd name="T93" fmla="*/ 266 h 482"/>
                  <a:gd name="T94" fmla="*/ 29 w 345"/>
                  <a:gd name="T95" fmla="*/ 257 h 482"/>
                  <a:gd name="T96" fmla="*/ 48 w 345"/>
                  <a:gd name="T97" fmla="*/ 237 h 482"/>
                  <a:gd name="T98" fmla="*/ 70 w 345"/>
                  <a:gd name="T99" fmla="*/ 225 h 482"/>
                  <a:gd name="T100" fmla="*/ 82 w 345"/>
                  <a:gd name="T101" fmla="*/ 215 h 482"/>
                  <a:gd name="T102" fmla="*/ 89 w 345"/>
                  <a:gd name="T103" fmla="*/ 210 h 482"/>
                  <a:gd name="T104" fmla="*/ 99 w 345"/>
                  <a:gd name="T105" fmla="*/ 204 h 482"/>
                  <a:gd name="T106" fmla="*/ 107 w 345"/>
                  <a:gd name="T107" fmla="*/ 177 h 482"/>
                  <a:gd name="T108" fmla="*/ 130 w 345"/>
                  <a:gd name="T109" fmla="*/ 145 h 482"/>
                  <a:gd name="T110" fmla="*/ 137 w 345"/>
                  <a:gd name="T111" fmla="*/ 162 h 482"/>
                  <a:gd name="T112" fmla="*/ 154 w 345"/>
                  <a:gd name="T113" fmla="*/ 153 h 482"/>
                  <a:gd name="T114" fmla="*/ 13 w 345"/>
                  <a:gd name="T115" fmla="*/ 281 h 482"/>
                  <a:gd name="T116" fmla="*/ 42 w 345"/>
                  <a:gd name="T117" fmla="*/ 315 h 482"/>
                  <a:gd name="T118" fmla="*/ 30 w 345"/>
                  <a:gd name="T119" fmla="*/ 324 h 482"/>
                  <a:gd name="T120" fmla="*/ 42 w 345"/>
                  <a:gd name="T121" fmla="*/ 313 h 482"/>
                  <a:gd name="T122" fmla="*/ 3 w 345"/>
                  <a:gd name="T123" fmla="*/ 421 h 482"/>
                  <a:gd name="T124" fmla="*/ 6 w 345"/>
                  <a:gd name="T125" fmla="*/ 42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5" h="482">
                    <a:moveTo>
                      <a:pt x="344" y="228"/>
                    </a:moveTo>
                    <a:lnTo>
                      <a:pt x="344" y="228"/>
                    </a:lnTo>
                    <a:lnTo>
                      <a:pt x="342" y="228"/>
                    </a:lnTo>
                    <a:lnTo>
                      <a:pt x="340" y="232"/>
                    </a:lnTo>
                    <a:lnTo>
                      <a:pt x="340" y="230"/>
                    </a:lnTo>
                    <a:lnTo>
                      <a:pt x="340" y="228"/>
                    </a:lnTo>
                    <a:lnTo>
                      <a:pt x="338" y="228"/>
                    </a:lnTo>
                    <a:lnTo>
                      <a:pt x="337" y="230"/>
                    </a:lnTo>
                    <a:lnTo>
                      <a:pt x="338" y="230"/>
                    </a:lnTo>
                    <a:lnTo>
                      <a:pt x="338" y="230"/>
                    </a:lnTo>
                    <a:lnTo>
                      <a:pt x="338" y="232"/>
                    </a:lnTo>
                    <a:lnTo>
                      <a:pt x="338" y="233"/>
                    </a:lnTo>
                    <a:lnTo>
                      <a:pt x="340" y="233"/>
                    </a:lnTo>
                    <a:lnTo>
                      <a:pt x="340" y="235"/>
                    </a:lnTo>
                    <a:lnTo>
                      <a:pt x="340" y="237"/>
                    </a:lnTo>
                    <a:lnTo>
                      <a:pt x="338" y="237"/>
                    </a:lnTo>
                    <a:lnTo>
                      <a:pt x="337" y="238"/>
                    </a:lnTo>
                    <a:lnTo>
                      <a:pt x="337" y="238"/>
                    </a:lnTo>
                    <a:lnTo>
                      <a:pt x="335" y="238"/>
                    </a:lnTo>
                    <a:lnTo>
                      <a:pt x="335" y="237"/>
                    </a:lnTo>
                    <a:lnTo>
                      <a:pt x="335" y="235"/>
                    </a:lnTo>
                    <a:lnTo>
                      <a:pt x="337" y="233"/>
                    </a:lnTo>
                    <a:lnTo>
                      <a:pt x="337" y="232"/>
                    </a:lnTo>
                    <a:lnTo>
                      <a:pt x="337" y="232"/>
                    </a:lnTo>
                    <a:lnTo>
                      <a:pt x="335" y="230"/>
                    </a:lnTo>
                    <a:lnTo>
                      <a:pt x="332" y="230"/>
                    </a:lnTo>
                    <a:lnTo>
                      <a:pt x="332" y="230"/>
                    </a:lnTo>
                    <a:lnTo>
                      <a:pt x="333" y="228"/>
                    </a:lnTo>
                    <a:lnTo>
                      <a:pt x="335" y="228"/>
                    </a:lnTo>
                    <a:lnTo>
                      <a:pt x="337" y="228"/>
                    </a:lnTo>
                    <a:lnTo>
                      <a:pt x="344" y="228"/>
                    </a:lnTo>
                    <a:lnTo>
                      <a:pt x="344" y="228"/>
                    </a:lnTo>
                    <a:close/>
                    <a:moveTo>
                      <a:pt x="344" y="244"/>
                    </a:moveTo>
                    <a:lnTo>
                      <a:pt x="344" y="244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4" y="240"/>
                    </a:lnTo>
                    <a:lnTo>
                      <a:pt x="345" y="242"/>
                    </a:lnTo>
                    <a:lnTo>
                      <a:pt x="344" y="244"/>
                    </a:lnTo>
                    <a:lnTo>
                      <a:pt x="344" y="244"/>
                    </a:lnTo>
                    <a:close/>
                    <a:moveTo>
                      <a:pt x="142" y="10"/>
                    </a:moveTo>
                    <a:lnTo>
                      <a:pt x="142" y="12"/>
                    </a:lnTo>
                    <a:lnTo>
                      <a:pt x="142" y="12"/>
                    </a:lnTo>
                    <a:lnTo>
                      <a:pt x="143" y="10"/>
                    </a:lnTo>
                    <a:lnTo>
                      <a:pt x="145" y="8"/>
                    </a:lnTo>
                    <a:lnTo>
                      <a:pt x="145" y="10"/>
                    </a:lnTo>
                    <a:lnTo>
                      <a:pt x="145" y="12"/>
                    </a:lnTo>
                    <a:lnTo>
                      <a:pt x="149" y="12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7" y="15"/>
                    </a:lnTo>
                    <a:lnTo>
                      <a:pt x="157" y="17"/>
                    </a:lnTo>
                    <a:lnTo>
                      <a:pt x="157" y="17"/>
                    </a:lnTo>
                    <a:lnTo>
                      <a:pt x="157" y="19"/>
                    </a:lnTo>
                    <a:lnTo>
                      <a:pt x="159" y="19"/>
                    </a:lnTo>
                    <a:lnTo>
                      <a:pt x="159" y="19"/>
                    </a:lnTo>
                    <a:lnTo>
                      <a:pt x="161" y="19"/>
                    </a:lnTo>
                    <a:lnTo>
                      <a:pt x="161" y="19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22"/>
                    </a:lnTo>
                    <a:lnTo>
                      <a:pt x="164" y="22"/>
                    </a:lnTo>
                    <a:lnTo>
                      <a:pt x="166" y="25"/>
                    </a:lnTo>
                    <a:lnTo>
                      <a:pt x="166" y="27"/>
                    </a:lnTo>
                    <a:lnTo>
                      <a:pt x="166" y="27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2" y="31"/>
                    </a:lnTo>
                    <a:lnTo>
                      <a:pt x="162" y="31"/>
                    </a:lnTo>
                    <a:lnTo>
                      <a:pt x="164" y="32"/>
                    </a:lnTo>
                    <a:lnTo>
                      <a:pt x="166" y="36"/>
                    </a:lnTo>
                    <a:lnTo>
                      <a:pt x="167" y="37"/>
                    </a:lnTo>
                    <a:lnTo>
                      <a:pt x="171" y="42"/>
                    </a:lnTo>
                    <a:lnTo>
                      <a:pt x="171" y="44"/>
                    </a:lnTo>
                    <a:lnTo>
                      <a:pt x="171" y="46"/>
                    </a:lnTo>
                    <a:lnTo>
                      <a:pt x="169" y="48"/>
                    </a:lnTo>
                    <a:lnTo>
                      <a:pt x="171" y="49"/>
                    </a:lnTo>
                    <a:lnTo>
                      <a:pt x="171" y="51"/>
                    </a:lnTo>
                    <a:lnTo>
                      <a:pt x="169" y="54"/>
                    </a:lnTo>
                    <a:lnTo>
                      <a:pt x="169" y="54"/>
                    </a:lnTo>
                    <a:lnTo>
                      <a:pt x="169" y="56"/>
                    </a:lnTo>
                    <a:lnTo>
                      <a:pt x="171" y="56"/>
                    </a:lnTo>
                    <a:lnTo>
                      <a:pt x="171" y="56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74" y="56"/>
                    </a:lnTo>
                    <a:lnTo>
                      <a:pt x="176" y="58"/>
                    </a:lnTo>
                    <a:lnTo>
                      <a:pt x="179" y="58"/>
                    </a:lnTo>
                    <a:lnTo>
                      <a:pt x="181" y="60"/>
                    </a:lnTo>
                    <a:lnTo>
                      <a:pt x="181" y="60"/>
                    </a:lnTo>
                    <a:lnTo>
                      <a:pt x="181" y="63"/>
                    </a:lnTo>
                    <a:lnTo>
                      <a:pt x="181" y="65"/>
                    </a:lnTo>
                    <a:lnTo>
                      <a:pt x="183" y="65"/>
                    </a:lnTo>
                    <a:lnTo>
                      <a:pt x="184" y="65"/>
                    </a:lnTo>
                    <a:lnTo>
                      <a:pt x="186" y="63"/>
                    </a:lnTo>
                    <a:lnTo>
                      <a:pt x="184" y="61"/>
                    </a:lnTo>
                    <a:lnTo>
                      <a:pt x="184" y="56"/>
                    </a:lnTo>
                    <a:lnTo>
                      <a:pt x="184" y="54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3" y="51"/>
                    </a:lnTo>
                    <a:lnTo>
                      <a:pt x="183" y="49"/>
                    </a:lnTo>
                    <a:lnTo>
                      <a:pt x="181" y="49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4" y="48"/>
                    </a:lnTo>
                    <a:lnTo>
                      <a:pt x="184" y="49"/>
                    </a:lnTo>
                    <a:lnTo>
                      <a:pt x="188" y="53"/>
                    </a:lnTo>
                    <a:lnTo>
                      <a:pt x="190" y="53"/>
                    </a:lnTo>
                    <a:lnTo>
                      <a:pt x="190" y="54"/>
                    </a:lnTo>
                    <a:lnTo>
                      <a:pt x="191" y="56"/>
                    </a:lnTo>
                    <a:lnTo>
                      <a:pt x="191" y="58"/>
                    </a:lnTo>
                    <a:lnTo>
                      <a:pt x="191" y="65"/>
                    </a:lnTo>
                    <a:lnTo>
                      <a:pt x="193" y="70"/>
                    </a:lnTo>
                    <a:lnTo>
                      <a:pt x="196" y="71"/>
                    </a:lnTo>
                    <a:lnTo>
                      <a:pt x="196" y="73"/>
                    </a:lnTo>
                    <a:lnTo>
                      <a:pt x="195" y="73"/>
                    </a:lnTo>
                    <a:lnTo>
                      <a:pt x="195" y="73"/>
                    </a:lnTo>
                    <a:lnTo>
                      <a:pt x="195" y="73"/>
                    </a:lnTo>
                    <a:lnTo>
                      <a:pt x="196" y="75"/>
                    </a:lnTo>
                    <a:lnTo>
                      <a:pt x="198" y="75"/>
                    </a:lnTo>
                    <a:lnTo>
                      <a:pt x="198" y="75"/>
                    </a:lnTo>
                    <a:lnTo>
                      <a:pt x="200" y="75"/>
                    </a:lnTo>
                    <a:lnTo>
                      <a:pt x="205" y="80"/>
                    </a:lnTo>
                    <a:lnTo>
                      <a:pt x="208" y="80"/>
                    </a:lnTo>
                    <a:lnTo>
                      <a:pt x="215" y="83"/>
                    </a:lnTo>
                    <a:lnTo>
                      <a:pt x="219" y="83"/>
                    </a:lnTo>
                    <a:lnTo>
                      <a:pt x="219" y="83"/>
                    </a:lnTo>
                    <a:lnTo>
                      <a:pt x="222" y="82"/>
                    </a:lnTo>
                    <a:lnTo>
                      <a:pt x="224" y="82"/>
                    </a:lnTo>
                    <a:lnTo>
                      <a:pt x="226" y="78"/>
                    </a:lnTo>
                    <a:lnTo>
                      <a:pt x="227" y="77"/>
                    </a:lnTo>
                    <a:lnTo>
                      <a:pt x="229" y="75"/>
                    </a:lnTo>
                    <a:lnTo>
                      <a:pt x="231" y="75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8" y="73"/>
                    </a:lnTo>
                    <a:lnTo>
                      <a:pt x="239" y="75"/>
                    </a:lnTo>
                    <a:lnTo>
                      <a:pt x="241" y="75"/>
                    </a:lnTo>
                    <a:lnTo>
                      <a:pt x="243" y="77"/>
                    </a:lnTo>
                    <a:lnTo>
                      <a:pt x="243" y="78"/>
                    </a:lnTo>
                    <a:lnTo>
                      <a:pt x="241" y="80"/>
                    </a:lnTo>
                    <a:lnTo>
                      <a:pt x="239" y="82"/>
                    </a:lnTo>
                    <a:lnTo>
                      <a:pt x="239" y="88"/>
                    </a:lnTo>
                    <a:lnTo>
                      <a:pt x="238" y="94"/>
                    </a:lnTo>
                    <a:lnTo>
                      <a:pt x="238" y="97"/>
                    </a:lnTo>
                    <a:lnTo>
                      <a:pt x="236" y="99"/>
                    </a:lnTo>
                    <a:lnTo>
                      <a:pt x="234" y="100"/>
                    </a:lnTo>
                    <a:lnTo>
                      <a:pt x="232" y="100"/>
                    </a:lnTo>
                    <a:lnTo>
                      <a:pt x="231" y="104"/>
                    </a:lnTo>
                    <a:lnTo>
                      <a:pt x="231" y="109"/>
                    </a:lnTo>
                    <a:lnTo>
                      <a:pt x="231" y="109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114"/>
                    </a:lnTo>
                    <a:lnTo>
                      <a:pt x="229" y="114"/>
                    </a:lnTo>
                    <a:lnTo>
                      <a:pt x="229" y="111"/>
                    </a:lnTo>
                    <a:lnTo>
                      <a:pt x="227" y="111"/>
                    </a:lnTo>
                    <a:lnTo>
                      <a:pt x="226" y="111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19" y="111"/>
                    </a:lnTo>
                    <a:lnTo>
                      <a:pt x="215" y="112"/>
                    </a:lnTo>
                    <a:lnTo>
                      <a:pt x="214" y="112"/>
                    </a:lnTo>
                    <a:lnTo>
                      <a:pt x="214" y="114"/>
                    </a:lnTo>
                    <a:lnTo>
                      <a:pt x="212" y="117"/>
                    </a:lnTo>
                    <a:lnTo>
                      <a:pt x="212" y="119"/>
                    </a:lnTo>
                    <a:lnTo>
                      <a:pt x="212" y="121"/>
                    </a:lnTo>
                    <a:lnTo>
                      <a:pt x="212" y="123"/>
                    </a:lnTo>
                    <a:lnTo>
                      <a:pt x="215" y="124"/>
                    </a:lnTo>
                    <a:lnTo>
                      <a:pt x="212" y="129"/>
                    </a:lnTo>
                    <a:lnTo>
                      <a:pt x="210" y="136"/>
                    </a:lnTo>
                    <a:lnTo>
                      <a:pt x="208" y="138"/>
                    </a:lnTo>
                    <a:lnTo>
                      <a:pt x="207" y="140"/>
                    </a:lnTo>
                    <a:lnTo>
                      <a:pt x="205" y="143"/>
                    </a:lnTo>
                    <a:lnTo>
                      <a:pt x="203" y="146"/>
                    </a:lnTo>
                    <a:lnTo>
                      <a:pt x="202" y="150"/>
                    </a:lnTo>
                    <a:lnTo>
                      <a:pt x="200" y="152"/>
                    </a:lnTo>
                    <a:lnTo>
                      <a:pt x="198" y="155"/>
                    </a:lnTo>
                    <a:lnTo>
                      <a:pt x="196" y="158"/>
                    </a:lnTo>
                    <a:lnTo>
                      <a:pt x="195" y="160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8" y="169"/>
                    </a:lnTo>
                    <a:lnTo>
                      <a:pt x="183" y="170"/>
                    </a:lnTo>
                    <a:lnTo>
                      <a:pt x="181" y="172"/>
                    </a:lnTo>
                    <a:lnTo>
                      <a:pt x="181" y="174"/>
                    </a:lnTo>
                    <a:lnTo>
                      <a:pt x="179" y="172"/>
                    </a:lnTo>
                    <a:lnTo>
                      <a:pt x="178" y="170"/>
                    </a:lnTo>
                    <a:lnTo>
                      <a:pt x="178" y="169"/>
                    </a:lnTo>
                    <a:lnTo>
                      <a:pt x="178" y="169"/>
                    </a:lnTo>
                    <a:lnTo>
                      <a:pt x="176" y="167"/>
                    </a:lnTo>
                    <a:lnTo>
                      <a:pt x="172" y="169"/>
                    </a:lnTo>
                    <a:lnTo>
                      <a:pt x="172" y="169"/>
                    </a:lnTo>
                    <a:lnTo>
                      <a:pt x="172" y="167"/>
                    </a:lnTo>
                    <a:lnTo>
                      <a:pt x="172" y="165"/>
                    </a:lnTo>
                    <a:lnTo>
                      <a:pt x="172" y="163"/>
                    </a:lnTo>
                    <a:lnTo>
                      <a:pt x="172" y="163"/>
                    </a:lnTo>
                    <a:lnTo>
                      <a:pt x="171" y="163"/>
                    </a:lnTo>
                    <a:lnTo>
                      <a:pt x="171" y="163"/>
                    </a:lnTo>
                    <a:lnTo>
                      <a:pt x="171" y="165"/>
                    </a:lnTo>
                    <a:lnTo>
                      <a:pt x="169" y="165"/>
                    </a:lnTo>
                    <a:lnTo>
                      <a:pt x="167" y="165"/>
                    </a:lnTo>
                    <a:lnTo>
                      <a:pt x="167" y="165"/>
                    </a:lnTo>
                    <a:lnTo>
                      <a:pt x="167" y="165"/>
                    </a:lnTo>
                    <a:lnTo>
                      <a:pt x="167" y="163"/>
                    </a:lnTo>
                    <a:lnTo>
                      <a:pt x="169" y="163"/>
                    </a:lnTo>
                    <a:lnTo>
                      <a:pt x="171" y="158"/>
                    </a:lnTo>
                    <a:lnTo>
                      <a:pt x="174" y="153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9" y="140"/>
                    </a:lnTo>
                    <a:lnTo>
                      <a:pt x="178" y="138"/>
                    </a:lnTo>
                    <a:lnTo>
                      <a:pt x="178" y="135"/>
                    </a:lnTo>
                    <a:lnTo>
                      <a:pt x="174" y="131"/>
                    </a:lnTo>
                    <a:lnTo>
                      <a:pt x="171" y="129"/>
                    </a:lnTo>
                    <a:lnTo>
                      <a:pt x="169" y="129"/>
                    </a:lnTo>
                    <a:lnTo>
                      <a:pt x="166" y="128"/>
                    </a:lnTo>
                    <a:lnTo>
                      <a:pt x="164" y="126"/>
                    </a:lnTo>
                    <a:lnTo>
                      <a:pt x="162" y="124"/>
                    </a:lnTo>
                    <a:lnTo>
                      <a:pt x="159" y="121"/>
                    </a:lnTo>
                    <a:lnTo>
                      <a:pt x="154" y="121"/>
                    </a:lnTo>
                    <a:lnTo>
                      <a:pt x="152" y="117"/>
                    </a:lnTo>
                    <a:lnTo>
                      <a:pt x="150" y="117"/>
                    </a:lnTo>
                    <a:lnTo>
                      <a:pt x="150" y="116"/>
                    </a:lnTo>
                    <a:lnTo>
                      <a:pt x="150" y="114"/>
                    </a:lnTo>
                    <a:lnTo>
                      <a:pt x="150" y="112"/>
                    </a:lnTo>
                    <a:lnTo>
                      <a:pt x="152" y="112"/>
                    </a:lnTo>
                    <a:lnTo>
                      <a:pt x="152" y="111"/>
                    </a:lnTo>
                    <a:lnTo>
                      <a:pt x="157" y="109"/>
                    </a:lnTo>
                    <a:lnTo>
                      <a:pt x="161" y="107"/>
                    </a:lnTo>
                    <a:lnTo>
                      <a:pt x="162" y="107"/>
                    </a:lnTo>
                    <a:lnTo>
                      <a:pt x="162" y="107"/>
                    </a:lnTo>
                    <a:lnTo>
                      <a:pt x="164" y="106"/>
                    </a:lnTo>
                    <a:lnTo>
                      <a:pt x="166" y="104"/>
                    </a:lnTo>
                    <a:lnTo>
                      <a:pt x="167" y="102"/>
                    </a:lnTo>
                    <a:lnTo>
                      <a:pt x="167" y="99"/>
                    </a:lnTo>
                    <a:lnTo>
                      <a:pt x="167" y="94"/>
                    </a:lnTo>
                    <a:lnTo>
                      <a:pt x="169" y="88"/>
                    </a:lnTo>
                    <a:lnTo>
                      <a:pt x="171" y="85"/>
                    </a:lnTo>
                    <a:lnTo>
                      <a:pt x="171" y="83"/>
                    </a:lnTo>
                    <a:lnTo>
                      <a:pt x="171" y="82"/>
                    </a:lnTo>
                    <a:lnTo>
                      <a:pt x="171" y="80"/>
                    </a:lnTo>
                    <a:lnTo>
                      <a:pt x="172" y="78"/>
                    </a:lnTo>
                    <a:lnTo>
                      <a:pt x="172" y="78"/>
                    </a:lnTo>
                    <a:lnTo>
                      <a:pt x="171" y="77"/>
                    </a:lnTo>
                    <a:lnTo>
                      <a:pt x="169" y="71"/>
                    </a:lnTo>
                    <a:lnTo>
                      <a:pt x="169" y="70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69" y="66"/>
                    </a:lnTo>
                    <a:lnTo>
                      <a:pt x="167" y="66"/>
                    </a:lnTo>
                    <a:lnTo>
                      <a:pt x="166" y="61"/>
                    </a:lnTo>
                    <a:lnTo>
                      <a:pt x="167" y="61"/>
                    </a:lnTo>
                    <a:lnTo>
                      <a:pt x="167" y="61"/>
                    </a:lnTo>
                    <a:lnTo>
                      <a:pt x="169" y="65"/>
                    </a:lnTo>
                    <a:lnTo>
                      <a:pt x="169" y="63"/>
                    </a:lnTo>
                    <a:lnTo>
                      <a:pt x="171" y="61"/>
                    </a:lnTo>
                    <a:lnTo>
                      <a:pt x="172" y="61"/>
                    </a:lnTo>
                    <a:lnTo>
                      <a:pt x="172" y="61"/>
                    </a:lnTo>
                    <a:lnTo>
                      <a:pt x="171" y="58"/>
                    </a:lnTo>
                    <a:lnTo>
                      <a:pt x="169" y="58"/>
                    </a:lnTo>
                    <a:lnTo>
                      <a:pt x="167" y="60"/>
                    </a:lnTo>
                    <a:lnTo>
                      <a:pt x="167" y="60"/>
                    </a:lnTo>
                    <a:lnTo>
                      <a:pt x="166" y="60"/>
                    </a:lnTo>
                    <a:lnTo>
                      <a:pt x="164" y="58"/>
                    </a:lnTo>
                    <a:lnTo>
                      <a:pt x="164" y="56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2" y="49"/>
                    </a:lnTo>
                    <a:lnTo>
                      <a:pt x="164" y="49"/>
                    </a:lnTo>
                    <a:lnTo>
                      <a:pt x="164" y="48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2" y="44"/>
                    </a:lnTo>
                    <a:lnTo>
                      <a:pt x="162" y="42"/>
                    </a:lnTo>
                    <a:lnTo>
                      <a:pt x="162" y="42"/>
                    </a:lnTo>
                    <a:lnTo>
                      <a:pt x="162" y="41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55" y="39"/>
                    </a:lnTo>
                    <a:lnTo>
                      <a:pt x="155" y="36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4" y="36"/>
                    </a:lnTo>
                    <a:lnTo>
                      <a:pt x="155" y="39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57" y="44"/>
                    </a:lnTo>
                    <a:lnTo>
                      <a:pt x="157" y="44"/>
                    </a:lnTo>
                    <a:lnTo>
                      <a:pt x="155" y="41"/>
                    </a:lnTo>
                    <a:lnTo>
                      <a:pt x="154" y="39"/>
                    </a:lnTo>
                    <a:lnTo>
                      <a:pt x="143" y="25"/>
                    </a:lnTo>
                    <a:lnTo>
                      <a:pt x="145" y="24"/>
                    </a:lnTo>
                    <a:lnTo>
                      <a:pt x="147" y="22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7" y="20"/>
                    </a:lnTo>
                    <a:lnTo>
                      <a:pt x="147" y="20"/>
                    </a:lnTo>
                    <a:lnTo>
                      <a:pt x="145" y="20"/>
                    </a:lnTo>
                    <a:lnTo>
                      <a:pt x="145" y="22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2" y="22"/>
                    </a:lnTo>
                    <a:lnTo>
                      <a:pt x="142" y="22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0" y="20"/>
                    </a:lnTo>
                    <a:lnTo>
                      <a:pt x="138" y="19"/>
                    </a:lnTo>
                    <a:lnTo>
                      <a:pt x="138" y="17"/>
                    </a:lnTo>
                    <a:lnTo>
                      <a:pt x="140" y="15"/>
                    </a:lnTo>
                    <a:lnTo>
                      <a:pt x="140" y="12"/>
                    </a:lnTo>
                    <a:lnTo>
                      <a:pt x="138" y="10"/>
                    </a:lnTo>
                    <a:lnTo>
                      <a:pt x="137" y="8"/>
                    </a:lnTo>
                    <a:lnTo>
                      <a:pt x="133" y="3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7" y="3"/>
                    </a:lnTo>
                    <a:lnTo>
                      <a:pt x="137" y="3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10"/>
                    </a:lnTo>
                    <a:close/>
                    <a:moveTo>
                      <a:pt x="184" y="42"/>
                    </a:moveTo>
                    <a:lnTo>
                      <a:pt x="184" y="44"/>
                    </a:lnTo>
                    <a:lnTo>
                      <a:pt x="183" y="42"/>
                    </a:lnTo>
                    <a:lnTo>
                      <a:pt x="183" y="42"/>
                    </a:lnTo>
                    <a:lnTo>
                      <a:pt x="181" y="41"/>
                    </a:lnTo>
                    <a:lnTo>
                      <a:pt x="181" y="41"/>
                    </a:lnTo>
                    <a:lnTo>
                      <a:pt x="181" y="39"/>
                    </a:lnTo>
                    <a:lnTo>
                      <a:pt x="181" y="37"/>
                    </a:lnTo>
                    <a:lnTo>
                      <a:pt x="181" y="37"/>
                    </a:lnTo>
                    <a:lnTo>
                      <a:pt x="183" y="37"/>
                    </a:lnTo>
                    <a:lnTo>
                      <a:pt x="183" y="39"/>
                    </a:lnTo>
                    <a:lnTo>
                      <a:pt x="184" y="39"/>
                    </a:lnTo>
                    <a:lnTo>
                      <a:pt x="184" y="42"/>
                    </a:lnTo>
                    <a:close/>
                    <a:moveTo>
                      <a:pt x="138" y="165"/>
                    </a:moveTo>
                    <a:lnTo>
                      <a:pt x="140" y="165"/>
                    </a:lnTo>
                    <a:lnTo>
                      <a:pt x="142" y="163"/>
                    </a:lnTo>
                    <a:lnTo>
                      <a:pt x="145" y="162"/>
                    </a:lnTo>
                    <a:lnTo>
                      <a:pt x="147" y="160"/>
                    </a:lnTo>
                    <a:lnTo>
                      <a:pt x="150" y="157"/>
                    </a:lnTo>
                    <a:lnTo>
                      <a:pt x="150" y="157"/>
                    </a:lnTo>
                    <a:lnTo>
                      <a:pt x="154" y="157"/>
                    </a:lnTo>
                    <a:lnTo>
                      <a:pt x="154" y="155"/>
                    </a:lnTo>
                    <a:lnTo>
                      <a:pt x="155" y="155"/>
                    </a:lnTo>
                    <a:lnTo>
                      <a:pt x="154" y="157"/>
                    </a:lnTo>
                    <a:lnTo>
                      <a:pt x="154" y="158"/>
                    </a:lnTo>
                    <a:lnTo>
                      <a:pt x="154" y="158"/>
                    </a:lnTo>
                    <a:lnTo>
                      <a:pt x="154" y="160"/>
                    </a:lnTo>
                    <a:lnTo>
                      <a:pt x="152" y="160"/>
                    </a:lnTo>
                    <a:lnTo>
                      <a:pt x="152" y="162"/>
                    </a:lnTo>
                    <a:lnTo>
                      <a:pt x="152" y="165"/>
                    </a:lnTo>
                    <a:lnTo>
                      <a:pt x="154" y="163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0"/>
                    </a:lnTo>
                    <a:lnTo>
                      <a:pt x="155" y="160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7" y="158"/>
                    </a:lnTo>
                    <a:lnTo>
                      <a:pt x="157" y="158"/>
                    </a:lnTo>
                    <a:lnTo>
                      <a:pt x="159" y="157"/>
                    </a:lnTo>
                    <a:lnTo>
                      <a:pt x="159" y="157"/>
                    </a:lnTo>
                    <a:lnTo>
                      <a:pt x="159" y="158"/>
                    </a:lnTo>
                    <a:lnTo>
                      <a:pt x="161" y="158"/>
                    </a:lnTo>
                    <a:lnTo>
                      <a:pt x="161" y="158"/>
                    </a:lnTo>
                    <a:lnTo>
                      <a:pt x="159" y="160"/>
                    </a:lnTo>
                    <a:lnTo>
                      <a:pt x="159" y="162"/>
                    </a:lnTo>
                    <a:lnTo>
                      <a:pt x="157" y="163"/>
                    </a:lnTo>
                    <a:lnTo>
                      <a:pt x="155" y="163"/>
                    </a:lnTo>
                    <a:lnTo>
                      <a:pt x="157" y="163"/>
                    </a:lnTo>
                    <a:lnTo>
                      <a:pt x="161" y="162"/>
                    </a:lnTo>
                    <a:lnTo>
                      <a:pt x="162" y="160"/>
                    </a:lnTo>
                    <a:lnTo>
                      <a:pt x="162" y="162"/>
                    </a:lnTo>
                    <a:lnTo>
                      <a:pt x="161" y="163"/>
                    </a:lnTo>
                    <a:lnTo>
                      <a:pt x="161" y="165"/>
                    </a:lnTo>
                    <a:lnTo>
                      <a:pt x="159" y="165"/>
                    </a:lnTo>
                    <a:lnTo>
                      <a:pt x="157" y="167"/>
                    </a:lnTo>
                    <a:lnTo>
                      <a:pt x="157" y="169"/>
                    </a:lnTo>
                    <a:lnTo>
                      <a:pt x="157" y="169"/>
                    </a:lnTo>
                    <a:lnTo>
                      <a:pt x="157" y="170"/>
                    </a:lnTo>
                    <a:lnTo>
                      <a:pt x="159" y="172"/>
                    </a:lnTo>
                    <a:lnTo>
                      <a:pt x="157" y="174"/>
                    </a:lnTo>
                    <a:lnTo>
                      <a:pt x="159" y="174"/>
                    </a:lnTo>
                    <a:lnTo>
                      <a:pt x="159" y="175"/>
                    </a:lnTo>
                    <a:lnTo>
                      <a:pt x="161" y="177"/>
                    </a:lnTo>
                    <a:lnTo>
                      <a:pt x="161" y="179"/>
                    </a:lnTo>
                    <a:lnTo>
                      <a:pt x="159" y="179"/>
                    </a:lnTo>
                    <a:lnTo>
                      <a:pt x="155" y="182"/>
                    </a:lnTo>
                    <a:lnTo>
                      <a:pt x="155" y="186"/>
                    </a:lnTo>
                    <a:lnTo>
                      <a:pt x="154" y="186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3" y="204"/>
                    </a:lnTo>
                    <a:lnTo>
                      <a:pt x="140" y="208"/>
                    </a:lnTo>
                    <a:lnTo>
                      <a:pt x="138" y="210"/>
                    </a:lnTo>
                    <a:lnTo>
                      <a:pt x="137" y="211"/>
                    </a:lnTo>
                    <a:lnTo>
                      <a:pt x="133" y="211"/>
                    </a:lnTo>
                    <a:lnTo>
                      <a:pt x="133" y="215"/>
                    </a:lnTo>
                    <a:lnTo>
                      <a:pt x="131" y="216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30" y="216"/>
                    </a:lnTo>
                    <a:lnTo>
                      <a:pt x="131" y="218"/>
                    </a:lnTo>
                    <a:lnTo>
                      <a:pt x="130" y="220"/>
                    </a:lnTo>
                    <a:lnTo>
                      <a:pt x="130" y="220"/>
                    </a:lnTo>
                    <a:lnTo>
                      <a:pt x="128" y="220"/>
                    </a:lnTo>
                    <a:lnTo>
                      <a:pt x="126" y="221"/>
                    </a:lnTo>
                    <a:lnTo>
                      <a:pt x="130" y="220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3"/>
                    </a:lnTo>
                    <a:lnTo>
                      <a:pt x="133" y="225"/>
                    </a:lnTo>
                    <a:lnTo>
                      <a:pt x="135" y="227"/>
                    </a:lnTo>
                    <a:lnTo>
                      <a:pt x="137" y="227"/>
                    </a:lnTo>
                    <a:lnTo>
                      <a:pt x="138" y="227"/>
                    </a:lnTo>
                    <a:lnTo>
                      <a:pt x="138" y="230"/>
                    </a:lnTo>
                    <a:lnTo>
                      <a:pt x="138" y="232"/>
                    </a:lnTo>
                    <a:lnTo>
                      <a:pt x="137" y="232"/>
                    </a:lnTo>
                    <a:lnTo>
                      <a:pt x="137" y="232"/>
                    </a:lnTo>
                    <a:lnTo>
                      <a:pt x="135" y="232"/>
                    </a:lnTo>
                    <a:lnTo>
                      <a:pt x="133" y="232"/>
                    </a:lnTo>
                    <a:lnTo>
                      <a:pt x="131" y="230"/>
                    </a:lnTo>
                    <a:lnTo>
                      <a:pt x="128" y="230"/>
                    </a:lnTo>
                    <a:lnTo>
                      <a:pt x="126" y="232"/>
                    </a:lnTo>
                    <a:lnTo>
                      <a:pt x="126" y="230"/>
                    </a:lnTo>
                    <a:lnTo>
                      <a:pt x="128" y="228"/>
                    </a:lnTo>
                    <a:lnTo>
                      <a:pt x="126" y="228"/>
                    </a:lnTo>
                    <a:lnTo>
                      <a:pt x="126" y="228"/>
                    </a:lnTo>
                    <a:lnTo>
                      <a:pt x="125" y="228"/>
                    </a:lnTo>
                    <a:lnTo>
                      <a:pt x="125" y="230"/>
                    </a:lnTo>
                    <a:lnTo>
                      <a:pt x="125" y="230"/>
                    </a:lnTo>
                    <a:lnTo>
                      <a:pt x="123" y="232"/>
                    </a:lnTo>
                    <a:lnTo>
                      <a:pt x="123" y="232"/>
                    </a:lnTo>
                    <a:lnTo>
                      <a:pt x="121" y="230"/>
                    </a:lnTo>
                    <a:lnTo>
                      <a:pt x="119" y="228"/>
                    </a:lnTo>
                    <a:lnTo>
                      <a:pt x="118" y="227"/>
                    </a:lnTo>
                    <a:lnTo>
                      <a:pt x="118" y="228"/>
                    </a:lnTo>
                    <a:lnTo>
                      <a:pt x="119" y="230"/>
                    </a:lnTo>
                    <a:lnTo>
                      <a:pt x="119" y="232"/>
                    </a:lnTo>
                    <a:lnTo>
                      <a:pt x="118" y="233"/>
                    </a:lnTo>
                    <a:lnTo>
                      <a:pt x="116" y="235"/>
                    </a:lnTo>
                    <a:lnTo>
                      <a:pt x="114" y="235"/>
                    </a:lnTo>
                    <a:lnTo>
                      <a:pt x="113" y="237"/>
                    </a:lnTo>
                    <a:lnTo>
                      <a:pt x="111" y="238"/>
                    </a:lnTo>
                    <a:lnTo>
                      <a:pt x="111" y="238"/>
                    </a:lnTo>
                    <a:lnTo>
                      <a:pt x="107" y="238"/>
                    </a:lnTo>
                    <a:lnTo>
                      <a:pt x="106" y="238"/>
                    </a:lnTo>
                    <a:lnTo>
                      <a:pt x="106" y="240"/>
                    </a:lnTo>
                    <a:lnTo>
                      <a:pt x="104" y="242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104" y="244"/>
                    </a:lnTo>
                    <a:lnTo>
                      <a:pt x="102" y="249"/>
                    </a:lnTo>
                    <a:lnTo>
                      <a:pt x="102" y="252"/>
                    </a:lnTo>
                    <a:lnTo>
                      <a:pt x="101" y="256"/>
                    </a:lnTo>
                    <a:lnTo>
                      <a:pt x="101" y="259"/>
                    </a:lnTo>
                    <a:lnTo>
                      <a:pt x="97" y="259"/>
                    </a:lnTo>
                    <a:lnTo>
                      <a:pt x="97" y="261"/>
                    </a:lnTo>
                    <a:lnTo>
                      <a:pt x="101" y="261"/>
                    </a:lnTo>
                    <a:lnTo>
                      <a:pt x="99" y="262"/>
                    </a:lnTo>
                    <a:lnTo>
                      <a:pt x="97" y="266"/>
                    </a:lnTo>
                    <a:lnTo>
                      <a:pt x="97" y="267"/>
                    </a:lnTo>
                    <a:lnTo>
                      <a:pt x="95" y="273"/>
                    </a:lnTo>
                    <a:lnTo>
                      <a:pt x="94" y="276"/>
                    </a:lnTo>
                    <a:lnTo>
                      <a:pt x="92" y="281"/>
                    </a:lnTo>
                    <a:lnTo>
                      <a:pt x="92" y="281"/>
                    </a:lnTo>
                    <a:lnTo>
                      <a:pt x="92" y="283"/>
                    </a:lnTo>
                    <a:lnTo>
                      <a:pt x="94" y="283"/>
                    </a:lnTo>
                    <a:lnTo>
                      <a:pt x="94" y="285"/>
                    </a:lnTo>
                    <a:lnTo>
                      <a:pt x="94" y="286"/>
                    </a:lnTo>
                    <a:lnTo>
                      <a:pt x="92" y="286"/>
                    </a:lnTo>
                    <a:lnTo>
                      <a:pt x="92" y="286"/>
                    </a:lnTo>
                    <a:lnTo>
                      <a:pt x="87" y="288"/>
                    </a:lnTo>
                    <a:lnTo>
                      <a:pt x="85" y="290"/>
                    </a:lnTo>
                    <a:lnTo>
                      <a:pt x="84" y="291"/>
                    </a:lnTo>
                    <a:lnTo>
                      <a:pt x="82" y="293"/>
                    </a:lnTo>
                    <a:lnTo>
                      <a:pt x="77" y="298"/>
                    </a:lnTo>
                    <a:lnTo>
                      <a:pt x="73" y="302"/>
                    </a:lnTo>
                    <a:lnTo>
                      <a:pt x="73" y="303"/>
                    </a:lnTo>
                    <a:lnTo>
                      <a:pt x="72" y="305"/>
                    </a:lnTo>
                    <a:lnTo>
                      <a:pt x="66" y="307"/>
                    </a:lnTo>
                    <a:lnTo>
                      <a:pt x="61" y="307"/>
                    </a:lnTo>
                    <a:lnTo>
                      <a:pt x="58" y="307"/>
                    </a:lnTo>
                    <a:lnTo>
                      <a:pt x="56" y="305"/>
                    </a:lnTo>
                    <a:lnTo>
                      <a:pt x="54" y="305"/>
                    </a:lnTo>
                    <a:lnTo>
                      <a:pt x="53" y="305"/>
                    </a:lnTo>
                    <a:lnTo>
                      <a:pt x="51" y="307"/>
                    </a:lnTo>
                    <a:lnTo>
                      <a:pt x="49" y="305"/>
                    </a:lnTo>
                    <a:lnTo>
                      <a:pt x="48" y="305"/>
                    </a:lnTo>
                    <a:lnTo>
                      <a:pt x="48" y="305"/>
                    </a:lnTo>
                    <a:lnTo>
                      <a:pt x="46" y="303"/>
                    </a:lnTo>
                    <a:lnTo>
                      <a:pt x="46" y="303"/>
                    </a:lnTo>
                    <a:lnTo>
                      <a:pt x="46" y="302"/>
                    </a:lnTo>
                    <a:lnTo>
                      <a:pt x="46" y="300"/>
                    </a:lnTo>
                    <a:lnTo>
                      <a:pt x="44" y="300"/>
                    </a:lnTo>
                    <a:lnTo>
                      <a:pt x="44" y="300"/>
                    </a:lnTo>
                    <a:lnTo>
                      <a:pt x="41" y="298"/>
                    </a:lnTo>
                    <a:lnTo>
                      <a:pt x="37" y="300"/>
                    </a:lnTo>
                    <a:lnTo>
                      <a:pt x="37" y="300"/>
                    </a:lnTo>
                    <a:lnTo>
                      <a:pt x="34" y="295"/>
                    </a:lnTo>
                    <a:lnTo>
                      <a:pt x="34" y="295"/>
                    </a:lnTo>
                    <a:lnTo>
                      <a:pt x="30" y="293"/>
                    </a:lnTo>
                    <a:lnTo>
                      <a:pt x="30" y="293"/>
                    </a:lnTo>
                    <a:lnTo>
                      <a:pt x="29" y="295"/>
                    </a:lnTo>
                    <a:lnTo>
                      <a:pt x="27" y="296"/>
                    </a:lnTo>
                    <a:lnTo>
                      <a:pt x="22" y="296"/>
                    </a:lnTo>
                    <a:lnTo>
                      <a:pt x="17" y="295"/>
                    </a:lnTo>
                    <a:lnTo>
                      <a:pt x="15" y="295"/>
                    </a:lnTo>
                    <a:lnTo>
                      <a:pt x="15" y="293"/>
                    </a:lnTo>
                    <a:lnTo>
                      <a:pt x="18" y="288"/>
                    </a:lnTo>
                    <a:lnTo>
                      <a:pt x="18" y="288"/>
                    </a:lnTo>
                    <a:lnTo>
                      <a:pt x="15" y="291"/>
                    </a:lnTo>
                    <a:lnTo>
                      <a:pt x="13" y="290"/>
                    </a:lnTo>
                    <a:lnTo>
                      <a:pt x="15" y="288"/>
                    </a:lnTo>
                    <a:lnTo>
                      <a:pt x="15" y="288"/>
                    </a:lnTo>
                    <a:lnTo>
                      <a:pt x="15" y="286"/>
                    </a:lnTo>
                    <a:lnTo>
                      <a:pt x="13" y="288"/>
                    </a:lnTo>
                    <a:lnTo>
                      <a:pt x="12" y="288"/>
                    </a:lnTo>
                    <a:lnTo>
                      <a:pt x="10" y="286"/>
                    </a:lnTo>
                    <a:lnTo>
                      <a:pt x="12" y="285"/>
                    </a:lnTo>
                    <a:lnTo>
                      <a:pt x="12" y="285"/>
                    </a:lnTo>
                    <a:lnTo>
                      <a:pt x="17" y="283"/>
                    </a:lnTo>
                    <a:lnTo>
                      <a:pt x="20" y="283"/>
                    </a:lnTo>
                    <a:lnTo>
                      <a:pt x="20" y="281"/>
                    </a:lnTo>
                    <a:lnTo>
                      <a:pt x="17" y="281"/>
                    </a:lnTo>
                    <a:lnTo>
                      <a:pt x="17" y="279"/>
                    </a:lnTo>
                    <a:lnTo>
                      <a:pt x="17" y="278"/>
                    </a:lnTo>
                    <a:lnTo>
                      <a:pt x="20" y="276"/>
                    </a:lnTo>
                    <a:lnTo>
                      <a:pt x="18" y="276"/>
                    </a:lnTo>
                    <a:lnTo>
                      <a:pt x="15" y="276"/>
                    </a:lnTo>
                    <a:lnTo>
                      <a:pt x="15" y="274"/>
                    </a:lnTo>
                    <a:lnTo>
                      <a:pt x="17" y="273"/>
                    </a:lnTo>
                    <a:lnTo>
                      <a:pt x="18" y="273"/>
                    </a:lnTo>
                    <a:lnTo>
                      <a:pt x="18" y="273"/>
                    </a:lnTo>
                    <a:lnTo>
                      <a:pt x="18" y="271"/>
                    </a:lnTo>
                    <a:lnTo>
                      <a:pt x="18" y="271"/>
                    </a:lnTo>
                    <a:lnTo>
                      <a:pt x="22" y="273"/>
                    </a:lnTo>
                    <a:lnTo>
                      <a:pt x="24" y="273"/>
                    </a:lnTo>
                    <a:lnTo>
                      <a:pt x="24" y="271"/>
                    </a:lnTo>
                    <a:lnTo>
                      <a:pt x="24" y="271"/>
                    </a:lnTo>
                    <a:lnTo>
                      <a:pt x="24" y="269"/>
                    </a:lnTo>
                    <a:lnTo>
                      <a:pt x="25" y="269"/>
                    </a:lnTo>
                    <a:lnTo>
                      <a:pt x="25" y="269"/>
                    </a:lnTo>
                    <a:lnTo>
                      <a:pt x="24" y="269"/>
                    </a:lnTo>
                    <a:lnTo>
                      <a:pt x="22" y="267"/>
                    </a:lnTo>
                    <a:lnTo>
                      <a:pt x="22" y="266"/>
                    </a:lnTo>
                    <a:lnTo>
                      <a:pt x="22" y="266"/>
                    </a:lnTo>
                    <a:lnTo>
                      <a:pt x="24" y="264"/>
                    </a:lnTo>
                    <a:lnTo>
                      <a:pt x="24" y="264"/>
                    </a:lnTo>
                    <a:lnTo>
                      <a:pt x="25" y="264"/>
                    </a:lnTo>
                    <a:lnTo>
                      <a:pt x="25" y="262"/>
                    </a:lnTo>
                    <a:lnTo>
                      <a:pt x="24" y="262"/>
                    </a:lnTo>
                    <a:lnTo>
                      <a:pt x="24" y="261"/>
                    </a:lnTo>
                    <a:lnTo>
                      <a:pt x="29" y="257"/>
                    </a:lnTo>
                    <a:lnTo>
                      <a:pt x="30" y="261"/>
                    </a:lnTo>
                    <a:lnTo>
                      <a:pt x="30" y="259"/>
                    </a:lnTo>
                    <a:lnTo>
                      <a:pt x="30" y="259"/>
                    </a:lnTo>
                    <a:lnTo>
                      <a:pt x="29" y="257"/>
                    </a:lnTo>
                    <a:lnTo>
                      <a:pt x="29" y="257"/>
                    </a:lnTo>
                    <a:lnTo>
                      <a:pt x="30" y="256"/>
                    </a:lnTo>
                    <a:lnTo>
                      <a:pt x="32" y="256"/>
                    </a:lnTo>
                    <a:lnTo>
                      <a:pt x="34" y="252"/>
                    </a:lnTo>
                    <a:lnTo>
                      <a:pt x="36" y="250"/>
                    </a:lnTo>
                    <a:lnTo>
                      <a:pt x="37" y="252"/>
                    </a:lnTo>
                    <a:lnTo>
                      <a:pt x="39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7" y="249"/>
                    </a:lnTo>
                    <a:lnTo>
                      <a:pt x="41" y="245"/>
                    </a:lnTo>
                    <a:lnTo>
                      <a:pt x="44" y="240"/>
                    </a:lnTo>
                    <a:lnTo>
                      <a:pt x="48" y="237"/>
                    </a:lnTo>
                    <a:lnTo>
                      <a:pt x="49" y="235"/>
                    </a:lnTo>
                    <a:lnTo>
                      <a:pt x="53" y="235"/>
                    </a:lnTo>
                    <a:lnTo>
                      <a:pt x="54" y="235"/>
                    </a:lnTo>
                    <a:lnTo>
                      <a:pt x="56" y="235"/>
                    </a:lnTo>
                    <a:lnTo>
                      <a:pt x="60" y="232"/>
                    </a:lnTo>
                    <a:lnTo>
                      <a:pt x="61" y="232"/>
                    </a:lnTo>
                    <a:lnTo>
                      <a:pt x="61" y="232"/>
                    </a:lnTo>
                    <a:lnTo>
                      <a:pt x="63" y="233"/>
                    </a:lnTo>
                    <a:lnTo>
                      <a:pt x="61" y="230"/>
                    </a:lnTo>
                    <a:lnTo>
                      <a:pt x="63" y="230"/>
                    </a:lnTo>
                    <a:lnTo>
                      <a:pt x="65" y="227"/>
                    </a:lnTo>
                    <a:lnTo>
                      <a:pt x="70" y="225"/>
                    </a:lnTo>
                    <a:lnTo>
                      <a:pt x="72" y="225"/>
                    </a:lnTo>
                    <a:lnTo>
                      <a:pt x="73" y="223"/>
                    </a:lnTo>
                    <a:lnTo>
                      <a:pt x="75" y="223"/>
                    </a:lnTo>
                    <a:lnTo>
                      <a:pt x="75" y="221"/>
                    </a:lnTo>
                    <a:lnTo>
                      <a:pt x="75" y="221"/>
                    </a:lnTo>
                    <a:lnTo>
                      <a:pt x="77" y="221"/>
                    </a:lnTo>
                    <a:lnTo>
                      <a:pt x="77" y="220"/>
                    </a:lnTo>
                    <a:lnTo>
                      <a:pt x="75" y="220"/>
                    </a:lnTo>
                    <a:lnTo>
                      <a:pt x="78" y="218"/>
                    </a:lnTo>
                    <a:lnTo>
                      <a:pt x="80" y="216"/>
                    </a:lnTo>
                    <a:lnTo>
                      <a:pt x="82" y="215"/>
                    </a:lnTo>
                    <a:lnTo>
                      <a:pt x="82" y="215"/>
                    </a:lnTo>
                    <a:lnTo>
                      <a:pt x="84" y="213"/>
                    </a:lnTo>
                    <a:lnTo>
                      <a:pt x="84" y="213"/>
                    </a:lnTo>
                    <a:lnTo>
                      <a:pt x="85" y="213"/>
                    </a:lnTo>
                    <a:lnTo>
                      <a:pt x="85" y="213"/>
                    </a:lnTo>
                    <a:lnTo>
                      <a:pt x="85" y="213"/>
                    </a:lnTo>
                    <a:lnTo>
                      <a:pt x="84" y="211"/>
                    </a:lnTo>
                    <a:lnTo>
                      <a:pt x="85" y="211"/>
                    </a:lnTo>
                    <a:lnTo>
                      <a:pt x="87" y="210"/>
                    </a:lnTo>
                    <a:lnTo>
                      <a:pt x="89" y="210"/>
                    </a:lnTo>
                    <a:lnTo>
                      <a:pt x="90" y="211"/>
                    </a:lnTo>
                    <a:lnTo>
                      <a:pt x="89" y="210"/>
                    </a:lnTo>
                    <a:lnTo>
                      <a:pt x="89" y="210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2" y="210"/>
                    </a:lnTo>
                    <a:lnTo>
                      <a:pt x="92" y="208"/>
                    </a:lnTo>
                    <a:lnTo>
                      <a:pt x="92" y="206"/>
                    </a:lnTo>
                    <a:lnTo>
                      <a:pt x="94" y="204"/>
                    </a:lnTo>
                    <a:lnTo>
                      <a:pt x="97" y="201"/>
                    </a:lnTo>
                    <a:lnTo>
                      <a:pt x="97" y="203"/>
                    </a:lnTo>
                    <a:lnTo>
                      <a:pt x="97" y="204"/>
                    </a:lnTo>
                    <a:lnTo>
                      <a:pt x="97" y="206"/>
                    </a:lnTo>
                    <a:lnTo>
                      <a:pt x="99" y="204"/>
                    </a:lnTo>
                    <a:lnTo>
                      <a:pt x="99" y="204"/>
                    </a:lnTo>
                    <a:lnTo>
                      <a:pt x="99" y="201"/>
                    </a:lnTo>
                    <a:lnTo>
                      <a:pt x="101" y="196"/>
                    </a:lnTo>
                    <a:lnTo>
                      <a:pt x="102" y="196"/>
                    </a:lnTo>
                    <a:lnTo>
                      <a:pt x="102" y="194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2" y="192"/>
                    </a:lnTo>
                    <a:lnTo>
                      <a:pt x="104" y="191"/>
                    </a:lnTo>
                    <a:lnTo>
                      <a:pt x="104" y="187"/>
                    </a:lnTo>
                    <a:lnTo>
                      <a:pt x="104" y="186"/>
                    </a:lnTo>
                    <a:lnTo>
                      <a:pt x="106" y="182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11" y="177"/>
                    </a:lnTo>
                    <a:lnTo>
                      <a:pt x="111" y="175"/>
                    </a:lnTo>
                    <a:lnTo>
                      <a:pt x="114" y="174"/>
                    </a:lnTo>
                    <a:lnTo>
                      <a:pt x="116" y="170"/>
                    </a:lnTo>
                    <a:lnTo>
                      <a:pt x="118" y="169"/>
                    </a:lnTo>
                    <a:lnTo>
                      <a:pt x="118" y="162"/>
                    </a:lnTo>
                    <a:lnTo>
                      <a:pt x="119" y="157"/>
                    </a:lnTo>
                    <a:lnTo>
                      <a:pt x="123" y="152"/>
                    </a:lnTo>
                    <a:lnTo>
                      <a:pt x="126" y="148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33" y="145"/>
                    </a:lnTo>
                    <a:lnTo>
                      <a:pt x="135" y="145"/>
                    </a:lnTo>
                    <a:lnTo>
                      <a:pt x="131" y="146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1" y="150"/>
                    </a:lnTo>
                    <a:lnTo>
                      <a:pt x="131" y="152"/>
                    </a:lnTo>
                    <a:lnTo>
                      <a:pt x="133" y="153"/>
                    </a:lnTo>
                    <a:lnTo>
                      <a:pt x="137" y="153"/>
                    </a:lnTo>
                    <a:lnTo>
                      <a:pt x="137" y="157"/>
                    </a:lnTo>
                    <a:lnTo>
                      <a:pt x="137" y="160"/>
                    </a:lnTo>
                    <a:lnTo>
                      <a:pt x="137" y="162"/>
                    </a:lnTo>
                    <a:lnTo>
                      <a:pt x="138" y="165"/>
                    </a:lnTo>
                    <a:lnTo>
                      <a:pt x="138" y="165"/>
                    </a:lnTo>
                    <a:close/>
                    <a:moveTo>
                      <a:pt x="154" y="153"/>
                    </a:moveTo>
                    <a:lnTo>
                      <a:pt x="150" y="155"/>
                    </a:lnTo>
                    <a:lnTo>
                      <a:pt x="150" y="155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4" y="152"/>
                    </a:lnTo>
                    <a:lnTo>
                      <a:pt x="154" y="150"/>
                    </a:lnTo>
                    <a:lnTo>
                      <a:pt x="154" y="152"/>
                    </a:lnTo>
                    <a:lnTo>
                      <a:pt x="154" y="153"/>
                    </a:lnTo>
                    <a:lnTo>
                      <a:pt x="154" y="153"/>
                    </a:lnTo>
                    <a:close/>
                    <a:moveTo>
                      <a:pt x="20" y="267"/>
                    </a:moveTo>
                    <a:lnTo>
                      <a:pt x="22" y="269"/>
                    </a:lnTo>
                    <a:lnTo>
                      <a:pt x="20" y="269"/>
                    </a:lnTo>
                    <a:lnTo>
                      <a:pt x="18" y="267"/>
                    </a:lnTo>
                    <a:lnTo>
                      <a:pt x="20" y="267"/>
                    </a:lnTo>
                    <a:lnTo>
                      <a:pt x="20" y="267"/>
                    </a:lnTo>
                    <a:lnTo>
                      <a:pt x="20" y="267"/>
                    </a:lnTo>
                    <a:close/>
                    <a:moveTo>
                      <a:pt x="15" y="279"/>
                    </a:moveTo>
                    <a:lnTo>
                      <a:pt x="15" y="281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13" y="281"/>
                    </a:lnTo>
                    <a:lnTo>
                      <a:pt x="13" y="281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2" y="279"/>
                    </a:lnTo>
                    <a:lnTo>
                      <a:pt x="15" y="278"/>
                    </a:lnTo>
                    <a:lnTo>
                      <a:pt x="15" y="279"/>
                    </a:lnTo>
                    <a:lnTo>
                      <a:pt x="15" y="279"/>
                    </a:lnTo>
                    <a:close/>
                    <a:moveTo>
                      <a:pt x="42" y="313"/>
                    </a:moveTo>
                    <a:lnTo>
                      <a:pt x="42" y="313"/>
                    </a:lnTo>
                    <a:lnTo>
                      <a:pt x="41" y="313"/>
                    </a:lnTo>
                    <a:lnTo>
                      <a:pt x="41" y="315"/>
                    </a:lnTo>
                    <a:lnTo>
                      <a:pt x="42" y="315"/>
                    </a:lnTo>
                    <a:lnTo>
                      <a:pt x="42" y="317"/>
                    </a:lnTo>
                    <a:lnTo>
                      <a:pt x="44" y="317"/>
                    </a:lnTo>
                    <a:lnTo>
                      <a:pt x="44" y="317"/>
                    </a:lnTo>
                    <a:lnTo>
                      <a:pt x="44" y="319"/>
                    </a:lnTo>
                    <a:lnTo>
                      <a:pt x="44" y="320"/>
                    </a:lnTo>
                    <a:lnTo>
                      <a:pt x="41" y="320"/>
                    </a:lnTo>
                    <a:lnTo>
                      <a:pt x="37" y="322"/>
                    </a:lnTo>
                    <a:lnTo>
                      <a:pt x="36" y="322"/>
                    </a:lnTo>
                    <a:lnTo>
                      <a:pt x="36" y="322"/>
                    </a:lnTo>
                    <a:lnTo>
                      <a:pt x="34" y="324"/>
                    </a:lnTo>
                    <a:lnTo>
                      <a:pt x="32" y="324"/>
                    </a:lnTo>
                    <a:lnTo>
                      <a:pt x="30" y="324"/>
                    </a:lnTo>
                    <a:lnTo>
                      <a:pt x="30" y="322"/>
                    </a:lnTo>
                    <a:lnTo>
                      <a:pt x="32" y="320"/>
                    </a:lnTo>
                    <a:lnTo>
                      <a:pt x="32" y="319"/>
                    </a:lnTo>
                    <a:lnTo>
                      <a:pt x="34" y="319"/>
                    </a:lnTo>
                    <a:lnTo>
                      <a:pt x="36" y="317"/>
                    </a:lnTo>
                    <a:lnTo>
                      <a:pt x="36" y="315"/>
                    </a:lnTo>
                    <a:lnTo>
                      <a:pt x="36" y="313"/>
                    </a:lnTo>
                    <a:lnTo>
                      <a:pt x="36" y="312"/>
                    </a:lnTo>
                    <a:lnTo>
                      <a:pt x="36" y="308"/>
                    </a:lnTo>
                    <a:lnTo>
                      <a:pt x="39" y="308"/>
                    </a:lnTo>
                    <a:lnTo>
                      <a:pt x="42" y="313"/>
                    </a:lnTo>
                    <a:lnTo>
                      <a:pt x="42" y="313"/>
                    </a:lnTo>
                    <a:close/>
                    <a:moveTo>
                      <a:pt x="6" y="426"/>
                    </a:moveTo>
                    <a:lnTo>
                      <a:pt x="6" y="428"/>
                    </a:lnTo>
                    <a:lnTo>
                      <a:pt x="5" y="428"/>
                    </a:lnTo>
                    <a:lnTo>
                      <a:pt x="3" y="428"/>
                    </a:lnTo>
                    <a:lnTo>
                      <a:pt x="3" y="426"/>
                    </a:lnTo>
                    <a:lnTo>
                      <a:pt x="1" y="426"/>
                    </a:lnTo>
                    <a:lnTo>
                      <a:pt x="1" y="428"/>
                    </a:lnTo>
                    <a:lnTo>
                      <a:pt x="0" y="428"/>
                    </a:lnTo>
                    <a:lnTo>
                      <a:pt x="0" y="428"/>
                    </a:lnTo>
                    <a:lnTo>
                      <a:pt x="0" y="426"/>
                    </a:lnTo>
                    <a:lnTo>
                      <a:pt x="3" y="424"/>
                    </a:lnTo>
                    <a:lnTo>
                      <a:pt x="3" y="421"/>
                    </a:lnTo>
                    <a:lnTo>
                      <a:pt x="3" y="419"/>
                    </a:lnTo>
                    <a:lnTo>
                      <a:pt x="6" y="419"/>
                    </a:lnTo>
                    <a:lnTo>
                      <a:pt x="6" y="419"/>
                    </a:lnTo>
                    <a:lnTo>
                      <a:pt x="6" y="419"/>
                    </a:lnTo>
                    <a:lnTo>
                      <a:pt x="6" y="421"/>
                    </a:lnTo>
                    <a:lnTo>
                      <a:pt x="5" y="421"/>
                    </a:lnTo>
                    <a:lnTo>
                      <a:pt x="5" y="423"/>
                    </a:lnTo>
                    <a:lnTo>
                      <a:pt x="6" y="424"/>
                    </a:lnTo>
                    <a:lnTo>
                      <a:pt x="5" y="424"/>
                    </a:lnTo>
                    <a:lnTo>
                      <a:pt x="5" y="426"/>
                    </a:lnTo>
                    <a:lnTo>
                      <a:pt x="6" y="426"/>
                    </a:lnTo>
                    <a:lnTo>
                      <a:pt x="6" y="426"/>
                    </a:lnTo>
                    <a:close/>
                    <a:moveTo>
                      <a:pt x="63" y="479"/>
                    </a:moveTo>
                    <a:lnTo>
                      <a:pt x="63" y="481"/>
                    </a:lnTo>
                    <a:lnTo>
                      <a:pt x="61" y="482"/>
                    </a:lnTo>
                    <a:lnTo>
                      <a:pt x="61" y="481"/>
                    </a:lnTo>
                    <a:lnTo>
                      <a:pt x="60" y="481"/>
                    </a:lnTo>
                    <a:lnTo>
                      <a:pt x="60" y="479"/>
                    </a:lnTo>
                    <a:lnTo>
                      <a:pt x="61" y="479"/>
                    </a:lnTo>
                    <a:lnTo>
                      <a:pt x="61" y="479"/>
                    </a:lnTo>
                    <a:lnTo>
                      <a:pt x="63" y="47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8"/>
              <p:cNvSpPr>
                <a:spLocks noEditPoints="1"/>
              </p:cNvSpPr>
              <p:nvPr/>
            </p:nvSpPr>
            <p:spPr bwMode="auto">
              <a:xfrm>
                <a:off x="4634" y="2529"/>
                <a:ext cx="151" cy="198"/>
              </a:xfrm>
              <a:custGeom>
                <a:avLst/>
                <a:gdLst>
                  <a:gd name="T0" fmla="*/ 80 w 151"/>
                  <a:gd name="T1" fmla="*/ 15 h 198"/>
                  <a:gd name="T2" fmla="*/ 80 w 151"/>
                  <a:gd name="T3" fmla="*/ 9 h 198"/>
                  <a:gd name="T4" fmla="*/ 80 w 151"/>
                  <a:gd name="T5" fmla="*/ 3 h 198"/>
                  <a:gd name="T6" fmla="*/ 84 w 151"/>
                  <a:gd name="T7" fmla="*/ 0 h 198"/>
                  <a:gd name="T8" fmla="*/ 86 w 151"/>
                  <a:gd name="T9" fmla="*/ 3 h 198"/>
                  <a:gd name="T10" fmla="*/ 84 w 151"/>
                  <a:gd name="T11" fmla="*/ 14 h 198"/>
                  <a:gd name="T12" fmla="*/ 82 w 151"/>
                  <a:gd name="T13" fmla="*/ 24 h 198"/>
                  <a:gd name="T14" fmla="*/ 82 w 151"/>
                  <a:gd name="T15" fmla="*/ 22 h 198"/>
                  <a:gd name="T16" fmla="*/ 22 w 151"/>
                  <a:gd name="T17" fmla="*/ 198 h 198"/>
                  <a:gd name="T18" fmla="*/ 17 w 151"/>
                  <a:gd name="T19" fmla="*/ 188 h 198"/>
                  <a:gd name="T20" fmla="*/ 14 w 151"/>
                  <a:gd name="T21" fmla="*/ 182 h 198"/>
                  <a:gd name="T22" fmla="*/ 10 w 151"/>
                  <a:gd name="T23" fmla="*/ 174 h 198"/>
                  <a:gd name="T24" fmla="*/ 7 w 151"/>
                  <a:gd name="T25" fmla="*/ 165 h 198"/>
                  <a:gd name="T26" fmla="*/ 3 w 151"/>
                  <a:gd name="T27" fmla="*/ 159 h 198"/>
                  <a:gd name="T28" fmla="*/ 3 w 151"/>
                  <a:gd name="T29" fmla="*/ 150 h 198"/>
                  <a:gd name="T30" fmla="*/ 15 w 151"/>
                  <a:gd name="T31" fmla="*/ 147 h 198"/>
                  <a:gd name="T32" fmla="*/ 29 w 151"/>
                  <a:gd name="T33" fmla="*/ 142 h 198"/>
                  <a:gd name="T34" fmla="*/ 43 w 151"/>
                  <a:gd name="T35" fmla="*/ 136 h 198"/>
                  <a:gd name="T36" fmla="*/ 56 w 151"/>
                  <a:gd name="T37" fmla="*/ 133 h 198"/>
                  <a:gd name="T38" fmla="*/ 60 w 151"/>
                  <a:gd name="T39" fmla="*/ 124 h 198"/>
                  <a:gd name="T40" fmla="*/ 63 w 151"/>
                  <a:gd name="T41" fmla="*/ 116 h 198"/>
                  <a:gd name="T42" fmla="*/ 65 w 151"/>
                  <a:gd name="T43" fmla="*/ 106 h 198"/>
                  <a:gd name="T44" fmla="*/ 68 w 151"/>
                  <a:gd name="T45" fmla="*/ 97 h 198"/>
                  <a:gd name="T46" fmla="*/ 70 w 151"/>
                  <a:gd name="T47" fmla="*/ 89 h 198"/>
                  <a:gd name="T48" fmla="*/ 63 w 151"/>
                  <a:gd name="T49" fmla="*/ 78 h 198"/>
                  <a:gd name="T50" fmla="*/ 62 w 151"/>
                  <a:gd name="T51" fmla="*/ 70 h 198"/>
                  <a:gd name="T52" fmla="*/ 67 w 151"/>
                  <a:gd name="T53" fmla="*/ 56 h 198"/>
                  <a:gd name="T54" fmla="*/ 68 w 151"/>
                  <a:gd name="T55" fmla="*/ 51 h 198"/>
                  <a:gd name="T56" fmla="*/ 74 w 151"/>
                  <a:gd name="T57" fmla="*/ 49 h 198"/>
                  <a:gd name="T58" fmla="*/ 77 w 151"/>
                  <a:gd name="T59" fmla="*/ 46 h 198"/>
                  <a:gd name="T60" fmla="*/ 74 w 151"/>
                  <a:gd name="T61" fmla="*/ 43 h 198"/>
                  <a:gd name="T62" fmla="*/ 74 w 151"/>
                  <a:gd name="T63" fmla="*/ 38 h 198"/>
                  <a:gd name="T64" fmla="*/ 74 w 151"/>
                  <a:gd name="T65" fmla="*/ 31 h 198"/>
                  <a:gd name="T66" fmla="*/ 77 w 151"/>
                  <a:gd name="T67" fmla="*/ 29 h 198"/>
                  <a:gd name="T68" fmla="*/ 77 w 151"/>
                  <a:gd name="T69" fmla="*/ 31 h 198"/>
                  <a:gd name="T70" fmla="*/ 79 w 151"/>
                  <a:gd name="T71" fmla="*/ 34 h 198"/>
                  <a:gd name="T72" fmla="*/ 84 w 151"/>
                  <a:gd name="T73" fmla="*/ 29 h 198"/>
                  <a:gd name="T74" fmla="*/ 89 w 151"/>
                  <a:gd name="T75" fmla="*/ 39 h 198"/>
                  <a:gd name="T76" fmla="*/ 101 w 151"/>
                  <a:gd name="T77" fmla="*/ 51 h 198"/>
                  <a:gd name="T78" fmla="*/ 121 w 151"/>
                  <a:gd name="T79" fmla="*/ 56 h 198"/>
                  <a:gd name="T80" fmla="*/ 130 w 151"/>
                  <a:gd name="T81" fmla="*/ 60 h 198"/>
                  <a:gd name="T82" fmla="*/ 135 w 151"/>
                  <a:gd name="T83" fmla="*/ 67 h 198"/>
                  <a:gd name="T84" fmla="*/ 145 w 151"/>
                  <a:gd name="T85" fmla="*/ 78 h 198"/>
                  <a:gd name="T86" fmla="*/ 151 w 151"/>
                  <a:gd name="T87" fmla="*/ 84 h 198"/>
                  <a:gd name="T88" fmla="*/ 145 w 151"/>
                  <a:gd name="T89" fmla="*/ 96 h 198"/>
                  <a:gd name="T90" fmla="*/ 133 w 151"/>
                  <a:gd name="T91" fmla="*/ 109 h 198"/>
                  <a:gd name="T92" fmla="*/ 123 w 151"/>
                  <a:gd name="T93" fmla="*/ 123 h 198"/>
                  <a:gd name="T94" fmla="*/ 120 w 151"/>
                  <a:gd name="T95" fmla="*/ 119 h 198"/>
                  <a:gd name="T96" fmla="*/ 113 w 151"/>
                  <a:gd name="T97" fmla="*/ 126 h 198"/>
                  <a:gd name="T98" fmla="*/ 110 w 151"/>
                  <a:gd name="T99" fmla="*/ 138 h 198"/>
                  <a:gd name="T100" fmla="*/ 111 w 151"/>
                  <a:gd name="T101" fmla="*/ 148 h 198"/>
                  <a:gd name="T102" fmla="*/ 104 w 151"/>
                  <a:gd name="T103" fmla="*/ 153 h 198"/>
                  <a:gd name="T104" fmla="*/ 91 w 151"/>
                  <a:gd name="T105" fmla="*/ 160 h 198"/>
                  <a:gd name="T106" fmla="*/ 77 w 151"/>
                  <a:gd name="T107" fmla="*/ 172 h 198"/>
                  <a:gd name="T108" fmla="*/ 63 w 151"/>
                  <a:gd name="T109" fmla="*/ 181 h 198"/>
                  <a:gd name="T110" fmla="*/ 62 w 151"/>
                  <a:gd name="T111" fmla="*/ 189 h 198"/>
                  <a:gd name="T112" fmla="*/ 50 w 151"/>
                  <a:gd name="T113" fmla="*/ 191 h 198"/>
                  <a:gd name="T114" fmla="*/ 34 w 151"/>
                  <a:gd name="T115" fmla="*/ 194 h 198"/>
                  <a:gd name="T116" fmla="*/ 22 w 151"/>
                  <a:gd name="T117" fmla="*/ 198 h 198"/>
                  <a:gd name="T118" fmla="*/ 128 w 151"/>
                  <a:gd name="T119" fmla="*/ 124 h 198"/>
                  <a:gd name="T120" fmla="*/ 132 w 151"/>
                  <a:gd name="T121" fmla="*/ 12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1" h="198">
                    <a:moveTo>
                      <a:pt x="84" y="15"/>
                    </a:moveTo>
                    <a:lnTo>
                      <a:pt x="82" y="15"/>
                    </a:lnTo>
                    <a:lnTo>
                      <a:pt x="82" y="15"/>
                    </a:lnTo>
                    <a:lnTo>
                      <a:pt x="80" y="15"/>
                    </a:lnTo>
                    <a:lnTo>
                      <a:pt x="80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0" y="5"/>
                    </a:lnTo>
                    <a:lnTo>
                      <a:pt x="79" y="7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2" y="3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3"/>
                    </a:lnTo>
                    <a:lnTo>
                      <a:pt x="86" y="5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4"/>
                    </a:lnTo>
                    <a:lnTo>
                      <a:pt x="84" y="15"/>
                    </a:lnTo>
                    <a:lnTo>
                      <a:pt x="84" y="15"/>
                    </a:lnTo>
                    <a:close/>
                    <a:moveTo>
                      <a:pt x="82" y="24"/>
                    </a:moveTo>
                    <a:lnTo>
                      <a:pt x="82" y="24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  <a:moveTo>
                      <a:pt x="22" y="198"/>
                    </a:moveTo>
                    <a:lnTo>
                      <a:pt x="21" y="196"/>
                    </a:lnTo>
                    <a:lnTo>
                      <a:pt x="19" y="193"/>
                    </a:lnTo>
                    <a:lnTo>
                      <a:pt x="17" y="191"/>
                    </a:lnTo>
                    <a:lnTo>
                      <a:pt x="17" y="188"/>
                    </a:lnTo>
                    <a:lnTo>
                      <a:pt x="15" y="186"/>
                    </a:lnTo>
                    <a:lnTo>
                      <a:pt x="15" y="186"/>
                    </a:lnTo>
                    <a:lnTo>
                      <a:pt x="14" y="184"/>
                    </a:lnTo>
                    <a:lnTo>
                      <a:pt x="14" y="182"/>
                    </a:lnTo>
                    <a:lnTo>
                      <a:pt x="12" y="179"/>
                    </a:lnTo>
                    <a:lnTo>
                      <a:pt x="12" y="177"/>
                    </a:lnTo>
                    <a:lnTo>
                      <a:pt x="10" y="176"/>
                    </a:lnTo>
                    <a:lnTo>
                      <a:pt x="10" y="174"/>
                    </a:lnTo>
                    <a:lnTo>
                      <a:pt x="9" y="172"/>
                    </a:lnTo>
                    <a:lnTo>
                      <a:pt x="9" y="171"/>
                    </a:lnTo>
                    <a:lnTo>
                      <a:pt x="7" y="167"/>
                    </a:lnTo>
                    <a:lnTo>
                      <a:pt x="7" y="165"/>
                    </a:lnTo>
                    <a:lnTo>
                      <a:pt x="5" y="164"/>
                    </a:lnTo>
                    <a:lnTo>
                      <a:pt x="5" y="162"/>
                    </a:lnTo>
                    <a:lnTo>
                      <a:pt x="3" y="160"/>
                    </a:lnTo>
                    <a:lnTo>
                      <a:pt x="3" y="159"/>
                    </a:lnTo>
                    <a:lnTo>
                      <a:pt x="2" y="155"/>
                    </a:lnTo>
                    <a:lnTo>
                      <a:pt x="2" y="153"/>
                    </a:lnTo>
                    <a:lnTo>
                      <a:pt x="0" y="152"/>
                    </a:lnTo>
                    <a:lnTo>
                      <a:pt x="3" y="150"/>
                    </a:lnTo>
                    <a:lnTo>
                      <a:pt x="7" y="150"/>
                    </a:lnTo>
                    <a:lnTo>
                      <a:pt x="10" y="148"/>
                    </a:lnTo>
                    <a:lnTo>
                      <a:pt x="12" y="147"/>
                    </a:lnTo>
                    <a:lnTo>
                      <a:pt x="15" y="147"/>
                    </a:lnTo>
                    <a:lnTo>
                      <a:pt x="19" y="145"/>
                    </a:lnTo>
                    <a:lnTo>
                      <a:pt x="22" y="143"/>
                    </a:lnTo>
                    <a:lnTo>
                      <a:pt x="26" y="143"/>
                    </a:lnTo>
                    <a:lnTo>
                      <a:pt x="29" y="142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9" y="138"/>
                    </a:lnTo>
                    <a:lnTo>
                      <a:pt x="43" y="136"/>
                    </a:lnTo>
                    <a:lnTo>
                      <a:pt x="46" y="136"/>
                    </a:lnTo>
                    <a:lnTo>
                      <a:pt x="50" y="135"/>
                    </a:lnTo>
                    <a:lnTo>
                      <a:pt x="53" y="133"/>
                    </a:lnTo>
                    <a:lnTo>
                      <a:pt x="56" y="133"/>
                    </a:lnTo>
                    <a:lnTo>
                      <a:pt x="58" y="131"/>
                    </a:lnTo>
                    <a:lnTo>
                      <a:pt x="58" y="130"/>
                    </a:lnTo>
                    <a:lnTo>
                      <a:pt x="60" y="126"/>
                    </a:lnTo>
                    <a:lnTo>
                      <a:pt x="60" y="124"/>
                    </a:lnTo>
                    <a:lnTo>
                      <a:pt x="60" y="123"/>
                    </a:lnTo>
                    <a:lnTo>
                      <a:pt x="62" y="119"/>
                    </a:lnTo>
                    <a:lnTo>
                      <a:pt x="62" y="118"/>
                    </a:lnTo>
                    <a:lnTo>
                      <a:pt x="63" y="116"/>
                    </a:lnTo>
                    <a:lnTo>
                      <a:pt x="63" y="113"/>
                    </a:lnTo>
                    <a:lnTo>
                      <a:pt x="65" y="111"/>
                    </a:lnTo>
                    <a:lnTo>
                      <a:pt x="65" y="109"/>
                    </a:lnTo>
                    <a:lnTo>
                      <a:pt x="65" y="106"/>
                    </a:lnTo>
                    <a:lnTo>
                      <a:pt x="67" y="104"/>
                    </a:lnTo>
                    <a:lnTo>
                      <a:pt x="67" y="102"/>
                    </a:lnTo>
                    <a:lnTo>
                      <a:pt x="68" y="99"/>
                    </a:lnTo>
                    <a:lnTo>
                      <a:pt x="68" y="97"/>
                    </a:lnTo>
                    <a:lnTo>
                      <a:pt x="68" y="96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68" y="85"/>
                    </a:lnTo>
                    <a:lnTo>
                      <a:pt x="67" y="84"/>
                    </a:lnTo>
                    <a:lnTo>
                      <a:pt x="65" y="80"/>
                    </a:lnTo>
                    <a:lnTo>
                      <a:pt x="63" y="78"/>
                    </a:lnTo>
                    <a:lnTo>
                      <a:pt x="62" y="77"/>
                    </a:lnTo>
                    <a:lnTo>
                      <a:pt x="62" y="73"/>
                    </a:lnTo>
                    <a:lnTo>
                      <a:pt x="62" y="72"/>
                    </a:lnTo>
                    <a:lnTo>
                      <a:pt x="62" y="70"/>
                    </a:lnTo>
                    <a:lnTo>
                      <a:pt x="63" y="67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56"/>
                    </a:lnTo>
                    <a:lnTo>
                      <a:pt x="68" y="55"/>
                    </a:lnTo>
                    <a:lnTo>
                      <a:pt x="68" y="53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2" y="49"/>
                    </a:lnTo>
                    <a:lnTo>
                      <a:pt x="74" y="49"/>
                    </a:lnTo>
                    <a:lnTo>
                      <a:pt x="75" y="48"/>
                    </a:lnTo>
                    <a:lnTo>
                      <a:pt x="77" y="48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3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4" y="39"/>
                    </a:lnTo>
                    <a:lnTo>
                      <a:pt x="74" y="38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2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7" y="32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80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6" y="29"/>
                    </a:lnTo>
                    <a:lnTo>
                      <a:pt x="87" y="34"/>
                    </a:lnTo>
                    <a:lnTo>
                      <a:pt x="89" y="39"/>
                    </a:lnTo>
                    <a:lnTo>
                      <a:pt x="92" y="43"/>
                    </a:lnTo>
                    <a:lnTo>
                      <a:pt x="94" y="46"/>
                    </a:lnTo>
                    <a:lnTo>
                      <a:pt x="99" y="49"/>
                    </a:lnTo>
                    <a:lnTo>
                      <a:pt x="101" y="51"/>
                    </a:lnTo>
                    <a:lnTo>
                      <a:pt x="108" y="53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21" y="56"/>
                    </a:lnTo>
                    <a:lnTo>
                      <a:pt x="123" y="58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30" y="60"/>
                    </a:lnTo>
                    <a:lnTo>
                      <a:pt x="132" y="61"/>
                    </a:lnTo>
                    <a:lnTo>
                      <a:pt x="133" y="63"/>
                    </a:lnTo>
                    <a:lnTo>
                      <a:pt x="135" y="65"/>
                    </a:lnTo>
                    <a:lnTo>
                      <a:pt x="135" y="67"/>
                    </a:lnTo>
                    <a:lnTo>
                      <a:pt x="139" y="70"/>
                    </a:lnTo>
                    <a:lnTo>
                      <a:pt x="140" y="75"/>
                    </a:lnTo>
                    <a:lnTo>
                      <a:pt x="144" y="77"/>
                    </a:lnTo>
                    <a:lnTo>
                      <a:pt x="145" y="78"/>
                    </a:lnTo>
                    <a:lnTo>
                      <a:pt x="149" y="80"/>
                    </a:lnTo>
                    <a:lnTo>
                      <a:pt x="151" y="80"/>
                    </a:lnTo>
                    <a:lnTo>
                      <a:pt x="151" y="82"/>
                    </a:lnTo>
                    <a:lnTo>
                      <a:pt x="151" y="84"/>
                    </a:lnTo>
                    <a:lnTo>
                      <a:pt x="151" y="87"/>
                    </a:lnTo>
                    <a:lnTo>
                      <a:pt x="149" y="90"/>
                    </a:lnTo>
                    <a:lnTo>
                      <a:pt x="147" y="92"/>
                    </a:lnTo>
                    <a:lnTo>
                      <a:pt x="145" y="96"/>
                    </a:lnTo>
                    <a:lnTo>
                      <a:pt x="142" y="101"/>
                    </a:lnTo>
                    <a:lnTo>
                      <a:pt x="140" y="102"/>
                    </a:lnTo>
                    <a:lnTo>
                      <a:pt x="137" y="106"/>
                    </a:lnTo>
                    <a:lnTo>
                      <a:pt x="133" y="109"/>
                    </a:lnTo>
                    <a:lnTo>
                      <a:pt x="128" y="114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3" y="123"/>
                    </a:lnTo>
                    <a:lnTo>
                      <a:pt x="121" y="123"/>
                    </a:lnTo>
                    <a:lnTo>
                      <a:pt x="120" y="123"/>
                    </a:lnTo>
                    <a:lnTo>
                      <a:pt x="120" y="121"/>
                    </a:lnTo>
                    <a:lnTo>
                      <a:pt x="120" y="119"/>
                    </a:lnTo>
                    <a:lnTo>
                      <a:pt x="120" y="119"/>
                    </a:lnTo>
                    <a:lnTo>
                      <a:pt x="118" y="119"/>
                    </a:lnTo>
                    <a:lnTo>
                      <a:pt x="115" y="124"/>
                    </a:lnTo>
                    <a:lnTo>
                      <a:pt x="113" y="126"/>
                    </a:lnTo>
                    <a:lnTo>
                      <a:pt x="113" y="130"/>
                    </a:lnTo>
                    <a:lnTo>
                      <a:pt x="111" y="133"/>
                    </a:lnTo>
                    <a:lnTo>
                      <a:pt x="111" y="135"/>
                    </a:lnTo>
                    <a:lnTo>
                      <a:pt x="110" y="138"/>
                    </a:lnTo>
                    <a:lnTo>
                      <a:pt x="111" y="140"/>
                    </a:lnTo>
                    <a:lnTo>
                      <a:pt x="111" y="143"/>
                    </a:lnTo>
                    <a:lnTo>
                      <a:pt x="111" y="147"/>
                    </a:lnTo>
                    <a:lnTo>
                      <a:pt x="111" y="148"/>
                    </a:lnTo>
                    <a:lnTo>
                      <a:pt x="113" y="152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3"/>
                    </a:lnTo>
                    <a:lnTo>
                      <a:pt x="99" y="153"/>
                    </a:lnTo>
                    <a:lnTo>
                      <a:pt x="96" y="155"/>
                    </a:lnTo>
                    <a:lnTo>
                      <a:pt x="94" y="157"/>
                    </a:lnTo>
                    <a:lnTo>
                      <a:pt x="91" y="160"/>
                    </a:lnTo>
                    <a:lnTo>
                      <a:pt x="87" y="169"/>
                    </a:lnTo>
                    <a:lnTo>
                      <a:pt x="86" y="172"/>
                    </a:lnTo>
                    <a:lnTo>
                      <a:pt x="82" y="172"/>
                    </a:lnTo>
                    <a:lnTo>
                      <a:pt x="77" y="172"/>
                    </a:lnTo>
                    <a:lnTo>
                      <a:pt x="70" y="174"/>
                    </a:lnTo>
                    <a:lnTo>
                      <a:pt x="67" y="176"/>
                    </a:lnTo>
                    <a:lnTo>
                      <a:pt x="63" y="181"/>
                    </a:lnTo>
                    <a:lnTo>
                      <a:pt x="63" y="181"/>
                    </a:lnTo>
                    <a:lnTo>
                      <a:pt x="63" y="182"/>
                    </a:lnTo>
                    <a:lnTo>
                      <a:pt x="63" y="184"/>
                    </a:lnTo>
                    <a:lnTo>
                      <a:pt x="63" y="186"/>
                    </a:lnTo>
                    <a:lnTo>
                      <a:pt x="62" y="189"/>
                    </a:lnTo>
                    <a:lnTo>
                      <a:pt x="60" y="191"/>
                    </a:lnTo>
                    <a:lnTo>
                      <a:pt x="53" y="193"/>
                    </a:lnTo>
                    <a:lnTo>
                      <a:pt x="51" y="191"/>
                    </a:lnTo>
                    <a:lnTo>
                      <a:pt x="50" y="191"/>
                    </a:lnTo>
                    <a:lnTo>
                      <a:pt x="46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4" y="194"/>
                    </a:lnTo>
                    <a:lnTo>
                      <a:pt x="31" y="196"/>
                    </a:lnTo>
                    <a:lnTo>
                      <a:pt x="26" y="198"/>
                    </a:lnTo>
                    <a:lnTo>
                      <a:pt x="22" y="198"/>
                    </a:lnTo>
                    <a:lnTo>
                      <a:pt x="22" y="198"/>
                    </a:lnTo>
                    <a:close/>
                    <a:moveTo>
                      <a:pt x="130" y="126"/>
                    </a:move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24"/>
                    </a:lnTo>
                    <a:lnTo>
                      <a:pt x="132" y="121"/>
                    </a:lnTo>
                    <a:lnTo>
                      <a:pt x="133" y="118"/>
                    </a:lnTo>
                    <a:lnTo>
                      <a:pt x="133" y="121"/>
                    </a:lnTo>
                    <a:lnTo>
                      <a:pt x="132" y="123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79"/>
              <p:cNvSpPr>
                <a:spLocks noEditPoints="1"/>
              </p:cNvSpPr>
              <p:nvPr/>
            </p:nvSpPr>
            <p:spPr bwMode="auto">
              <a:xfrm>
                <a:off x="2041" y="2865"/>
                <a:ext cx="112" cy="46"/>
              </a:xfrm>
              <a:custGeom>
                <a:avLst/>
                <a:gdLst>
                  <a:gd name="T0" fmla="*/ 107 w 112"/>
                  <a:gd name="T1" fmla="*/ 22 h 46"/>
                  <a:gd name="T2" fmla="*/ 110 w 112"/>
                  <a:gd name="T3" fmla="*/ 27 h 46"/>
                  <a:gd name="T4" fmla="*/ 110 w 112"/>
                  <a:gd name="T5" fmla="*/ 32 h 46"/>
                  <a:gd name="T6" fmla="*/ 105 w 112"/>
                  <a:gd name="T7" fmla="*/ 39 h 46"/>
                  <a:gd name="T8" fmla="*/ 101 w 112"/>
                  <a:gd name="T9" fmla="*/ 37 h 46"/>
                  <a:gd name="T10" fmla="*/ 101 w 112"/>
                  <a:gd name="T11" fmla="*/ 37 h 46"/>
                  <a:gd name="T12" fmla="*/ 98 w 112"/>
                  <a:gd name="T13" fmla="*/ 46 h 46"/>
                  <a:gd name="T14" fmla="*/ 88 w 112"/>
                  <a:gd name="T15" fmla="*/ 31 h 46"/>
                  <a:gd name="T16" fmla="*/ 91 w 112"/>
                  <a:gd name="T17" fmla="*/ 29 h 46"/>
                  <a:gd name="T18" fmla="*/ 95 w 112"/>
                  <a:gd name="T19" fmla="*/ 24 h 46"/>
                  <a:gd name="T20" fmla="*/ 101 w 112"/>
                  <a:gd name="T21" fmla="*/ 29 h 46"/>
                  <a:gd name="T22" fmla="*/ 95 w 112"/>
                  <a:gd name="T23" fmla="*/ 22 h 46"/>
                  <a:gd name="T24" fmla="*/ 91 w 112"/>
                  <a:gd name="T25" fmla="*/ 24 h 46"/>
                  <a:gd name="T26" fmla="*/ 88 w 112"/>
                  <a:gd name="T27" fmla="*/ 22 h 46"/>
                  <a:gd name="T28" fmla="*/ 88 w 112"/>
                  <a:gd name="T29" fmla="*/ 24 h 46"/>
                  <a:gd name="T30" fmla="*/ 84 w 112"/>
                  <a:gd name="T31" fmla="*/ 17 h 46"/>
                  <a:gd name="T32" fmla="*/ 79 w 112"/>
                  <a:gd name="T33" fmla="*/ 15 h 46"/>
                  <a:gd name="T34" fmla="*/ 69 w 112"/>
                  <a:gd name="T35" fmla="*/ 12 h 46"/>
                  <a:gd name="T36" fmla="*/ 64 w 112"/>
                  <a:gd name="T37" fmla="*/ 15 h 46"/>
                  <a:gd name="T38" fmla="*/ 62 w 112"/>
                  <a:gd name="T39" fmla="*/ 20 h 46"/>
                  <a:gd name="T40" fmla="*/ 50 w 112"/>
                  <a:gd name="T41" fmla="*/ 25 h 46"/>
                  <a:gd name="T42" fmla="*/ 50 w 112"/>
                  <a:gd name="T43" fmla="*/ 31 h 46"/>
                  <a:gd name="T44" fmla="*/ 57 w 112"/>
                  <a:gd name="T45" fmla="*/ 39 h 46"/>
                  <a:gd name="T46" fmla="*/ 52 w 112"/>
                  <a:gd name="T47" fmla="*/ 42 h 46"/>
                  <a:gd name="T48" fmla="*/ 45 w 112"/>
                  <a:gd name="T49" fmla="*/ 46 h 46"/>
                  <a:gd name="T50" fmla="*/ 38 w 112"/>
                  <a:gd name="T51" fmla="*/ 37 h 46"/>
                  <a:gd name="T52" fmla="*/ 35 w 112"/>
                  <a:gd name="T53" fmla="*/ 36 h 46"/>
                  <a:gd name="T54" fmla="*/ 31 w 112"/>
                  <a:gd name="T55" fmla="*/ 37 h 46"/>
                  <a:gd name="T56" fmla="*/ 24 w 112"/>
                  <a:gd name="T57" fmla="*/ 29 h 46"/>
                  <a:gd name="T58" fmla="*/ 16 w 112"/>
                  <a:gd name="T59" fmla="*/ 27 h 46"/>
                  <a:gd name="T60" fmla="*/ 9 w 112"/>
                  <a:gd name="T61" fmla="*/ 25 h 46"/>
                  <a:gd name="T62" fmla="*/ 2 w 112"/>
                  <a:gd name="T63" fmla="*/ 29 h 46"/>
                  <a:gd name="T64" fmla="*/ 0 w 112"/>
                  <a:gd name="T65" fmla="*/ 25 h 46"/>
                  <a:gd name="T66" fmla="*/ 2 w 112"/>
                  <a:gd name="T67" fmla="*/ 22 h 46"/>
                  <a:gd name="T68" fmla="*/ 2 w 112"/>
                  <a:gd name="T69" fmla="*/ 17 h 46"/>
                  <a:gd name="T70" fmla="*/ 6 w 112"/>
                  <a:gd name="T71" fmla="*/ 13 h 46"/>
                  <a:gd name="T72" fmla="*/ 2 w 112"/>
                  <a:gd name="T73" fmla="*/ 10 h 46"/>
                  <a:gd name="T74" fmla="*/ 2 w 112"/>
                  <a:gd name="T75" fmla="*/ 3 h 46"/>
                  <a:gd name="T76" fmla="*/ 6 w 112"/>
                  <a:gd name="T77" fmla="*/ 2 h 46"/>
                  <a:gd name="T78" fmla="*/ 9 w 112"/>
                  <a:gd name="T79" fmla="*/ 2 h 46"/>
                  <a:gd name="T80" fmla="*/ 12 w 112"/>
                  <a:gd name="T81" fmla="*/ 5 h 46"/>
                  <a:gd name="T82" fmla="*/ 16 w 112"/>
                  <a:gd name="T83" fmla="*/ 8 h 46"/>
                  <a:gd name="T84" fmla="*/ 14 w 112"/>
                  <a:gd name="T85" fmla="*/ 12 h 46"/>
                  <a:gd name="T86" fmla="*/ 23 w 112"/>
                  <a:gd name="T87" fmla="*/ 13 h 46"/>
                  <a:gd name="T88" fmla="*/ 21 w 112"/>
                  <a:gd name="T89" fmla="*/ 8 h 46"/>
                  <a:gd name="T90" fmla="*/ 28 w 112"/>
                  <a:gd name="T91" fmla="*/ 15 h 46"/>
                  <a:gd name="T92" fmla="*/ 42 w 112"/>
                  <a:gd name="T93" fmla="*/ 13 h 46"/>
                  <a:gd name="T94" fmla="*/ 59 w 112"/>
                  <a:gd name="T95" fmla="*/ 5 h 46"/>
                  <a:gd name="T96" fmla="*/ 64 w 112"/>
                  <a:gd name="T97" fmla="*/ 2 h 46"/>
                  <a:gd name="T98" fmla="*/ 74 w 112"/>
                  <a:gd name="T99" fmla="*/ 2 h 46"/>
                  <a:gd name="T100" fmla="*/ 83 w 112"/>
                  <a:gd name="T101" fmla="*/ 3 h 46"/>
                  <a:gd name="T102" fmla="*/ 101 w 112"/>
                  <a:gd name="T103" fmla="*/ 13 h 46"/>
                  <a:gd name="T104" fmla="*/ 14 w 112"/>
                  <a:gd name="T105" fmla="*/ 5 h 46"/>
                  <a:gd name="T106" fmla="*/ 14 w 112"/>
                  <a:gd name="T107" fmla="*/ 5 h 46"/>
                  <a:gd name="T108" fmla="*/ 78 w 112"/>
                  <a:gd name="T109" fmla="*/ 24 h 46"/>
                  <a:gd name="T110" fmla="*/ 79 w 112"/>
                  <a:gd name="T111" fmla="*/ 22 h 46"/>
                  <a:gd name="T112" fmla="*/ 76 w 112"/>
                  <a:gd name="T113" fmla="*/ 25 h 46"/>
                  <a:gd name="T114" fmla="*/ 76 w 112"/>
                  <a:gd name="T115" fmla="*/ 25 h 46"/>
                  <a:gd name="T116" fmla="*/ 26 w 112"/>
                  <a:gd name="T117" fmla="*/ 44 h 46"/>
                  <a:gd name="T118" fmla="*/ 23 w 112"/>
                  <a:gd name="T119" fmla="*/ 41 h 46"/>
                  <a:gd name="T120" fmla="*/ 26 w 112"/>
                  <a:gd name="T121" fmla="*/ 41 h 46"/>
                  <a:gd name="T122" fmla="*/ 28 w 112"/>
                  <a:gd name="T123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2" h="46">
                    <a:moveTo>
                      <a:pt x="108" y="19"/>
                    </a:moveTo>
                    <a:lnTo>
                      <a:pt x="108" y="19"/>
                    </a:lnTo>
                    <a:lnTo>
                      <a:pt x="107" y="20"/>
                    </a:lnTo>
                    <a:lnTo>
                      <a:pt x="107" y="22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108" y="25"/>
                    </a:lnTo>
                    <a:lnTo>
                      <a:pt x="110" y="27"/>
                    </a:lnTo>
                    <a:lnTo>
                      <a:pt x="112" y="31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0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37"/>
                    </a:lnTo>
                    <a:lnTo>
                      <a:pt x="105" y="39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3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37"/>
                    </a:lnTo>
                    <a:lnTo>
                      <a:pt x="101" y="41"/>
                    </a:lnTo>
                    <a:lnTo>
                      <a:pt x="101" y="41"/>
                    </a:lnTo>
                    <a:lnTo>
                      <a:pt x="100" y="42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3" y="39"/>
                    </a:lnTo>
                    <a:lnTo>
                      <a:pt x="89" y="32"/>
                    </a:lnTo>
                    <a:lnTo>
                      <a:pt x="88" y="31"/>
                    </a:lnTo>
                    <a:lnTo>
                      <a:pt x="89" y="31"/>
                    </a:lnTo>
                    <a:lnTo>
                      <a:pt x="89" y="31"/>
                    </a:lnTo>
                    <a:lnTo>
                      <a:pt x="91" y="29"/>
                    </a:lnTo>
                    <a:lnTo>
                      <a:pt x="91" y="29"/>
                    </a:lnTo>
                    <a:lnTo>
                      <a:pt x="91" y="27"/>
                    </a:lnTo>
                    <a:lnTo>
                      <a:pt x="93" y="25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6" y="27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100" y="27"/>
                    </a:lnTo>
                    <a:lnTo>
                      <a:pt x="96" y="25"/>
                    </a:lnTo>
                    <a:lnTo>
                      <a:pt x="95" y="24"/>
                    </a:lnTo>
                    <a:lnTo>
                      <a:pt x="95" y="22"/>
                    </a:lnTo>
                    <a:lnTo>
                      <a:pt x="93" y="22"/>
                    </a:lnTo>
                    <a:lnTo>
                      <a:pt x="93" y="24"/>
                    </a:lnTo>
                    <a:lnTo>
                      <a:pt x="91" y="24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8" y="22"/>
                    </a:lnTo>
                    <a:lnTo>
                      <a:pt x="86" y="19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1" y="15"/>
                    </a:lnTo>
                    <a:lnTo>
                      <a:pt x="79" y="15"/>
                    </a:lnTo>
                    <a:lnTo>
                      <a:pt x="78" y="13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9" y="12"/>
                    </a:lnTo>
                    <a:lnTo>
                      <a:pt x="67" y="12"/>
                    </a:lnTo>
                    <a:lnTo>
                      <a:pt x="67" y="13"/>
                    </a:lnTo>
                    <a:lnTo>
                      <a:pt x="66" y="13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55" y="24"/>
                    </a:lnTo>
                    <a:lnTo>
                      <a:pt x="54" y="25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4" y="34"/>
                    </a:lnTo>
                    <a:lnTo>
                      <a:pt x="57" y="37"/>
                    </a:lnTo>
                    <a:lnTo>
                      <a:pt x="57" y="39"/>
                    </a:lnTo>
                    <a:lnTo>
                      <a:pt x="57" y="41"/>
                    </a:lnTo>
                    <a:lnTo>
                      <a:pt x="57" y="41"/>
                    </a:lnTo>
                    <a:lnTo>
                      <a:pt x="55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45" y="46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38" y="37"/>
                    </a:lnTo>
                    <a:lnTo>
                      <a:pt x="38" y="32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3" y="39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5" y="15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55" y="8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95" y="7"/>
                    </a:lnTo>
                    <a:lnTo>
                      <a:pt x="100" y="10"/>
                    </a:lnTo>
                    <a:lnTo>
                      <a:pt x="101" y="13"/>
                    </a:lnTo>
                    <a:lnTo>
                      <a:pt x="108" y="19"/>
                    </a:lnTo>
                    <a:lnTo>
                      <a:pt x="108" y="19"/>
                    </a:lnTo>
                    <a:close/>
                    <a:moveTo>
                      <a:pt x="14" y="5"/>
                    </a:moveTo>
                    <a:lnTo>
                      <a:pt x="14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5"/>
                    </a:lnTo>
                    <a:close/>
                    <a:moveTo>
                      <a:pt x="79" y="25"/>
                    </a:moveTo>
                    <a:lnTo>
                      <a:pt x="79" y="27"/>
                    </a:lnTo>
                    <a:lnTo>
                      <a:pt x="78" y="25"/>
                    </a:lnTo>
                    <a:lnTo>
                      <a:pt x="78" y="24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81" y="24"/>
                    </a:lnTo>
                    <a:lnTo>
                      <a:pt x="79" y="25"/>
                    </a:lnTo>
                    <a:lnTo>
                      <a:pt x="79" y="25"/>
                    </a:lnTo>
                    <a:close/>
                    <a:moveTo>
                      <a:pt x="76" y="25"/>
                    </a:moveTo>
                    <a:lnTo>
                      <a:pt x="74" y="27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76" y="25"/>
                    </a:lnTo>
                    <a:close/>
                    <a:moveTo>
                      <a:pt x="28" y="44"/>
                    </a:moveTo>
                    <a:lnTo>
                      <a:pt x="26" y="44"/>
                    </a:lnTo>
                    <a:lnTo>
                      <a:pt x="24" y="42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8" y="44"/>
                    </a:lnTo>
                    <a:lnTo>
                      <a:pt x="28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0"/>
              <p:cNvSpPr>
                <a:spLocks/>
              </p:cNvSpPr>
              <p:nvPr/>
            </p:nvSpPr>
            <p:spPr bwMode="auto">
              <a:xfrm>
                <a:off x="2072" y="3049"/>
                <a:ext cx="245" cy="355"/>
              </a:xfrm>
              <a:custGeom>
                <a:avLst/>
                <a:gdLst>
                  <a:gd name="T0" fmla="*/ 211 w 245"/>
                  <a:gd name="T1" fmla="*/ 78 h 355"/>
                  <a:gd name="T2" fmla="*/ 194 w 245"/>
                  <a:gd name="T3" fmla="*/ 83 h 355"/>
                  <a:gd name="T4" fmla="*/ 171 w 245"/>
                  <a:gd name="T5" fmla="*/ 94 h 355"/>
                  <a:gd name="T6" fmla="*/ 161 w 245"/>
                  <a:gd name="T7" fmla="*/ 107 h 355"/>
                  <a:gd name="T8" fmla="*/ 158 w 245"/>
                  <a:gd name="T9" fmla="*/ 124 h 355"/>
                  <a:gd name="T10" fmla="*/ 147 w 245"/>
                  <a:gd name="T11" fmla="*/ 138 h 355"/>
                  <a:gd name="T12" fmla="*/ 142 w 245"/>
                  <a:gd name="T13" fmla="*/ 143 h 355"/>
                  <a:gd name="T14" fmla="*/ 147 w 245"/>
                  <a:gd name="T15" fmla="*/ 150 h 355"/>
                  <a:gd name="T16" fmla="*/ 151 w 245"/>
                  <a:gd name="T17" fmla="*/ 158 h 355"/>
                  <a:gd name="T18" fmla="*/ 159 w 245"/>
                  <a:gd name="T19" fmla="*/ 169 h 355"/>
                  <a:gd name="T20" fmla="*/ 175 w 245"/>
                  <a:gd name="T21" fmla="*/ 182 h 355"/>
                  <a:gd name="T22" fmla="*/ 194 w 245"/>
                  <a:gd name="T23" fmla="*/ 191 h 355"/>
                  <a:gd name="T24" fmla="*/ 207 w 245"/>
                  <a:gd name="T25" fmla="*/ 181 h 355"/>
                  <a:gd name="T26" fmla="*/ 207 w 245"/>
                  <a:gd name="T27" fmla="*/ 198 h 355"/>
                  <a:gd name="T28" fmla="*/ 214 w 245"/>
                  <a:gd name="T29" fmla="*/ 211 h 355"/>
                  <a:gd name="T30" fmla="*/ 236 w 245"/>
                  <a:gd name="T31" fmla="*/ 227 h 355"/>
                  <a:gd name="T32" fmla="*/ 238 w 245"/>
                  <a:gd name="T33" fmla="*/ 247 h 355"/>
                  <a:gd name="T34" fmla="*/ 240 w 245"/>
                  <a:gd name="T35" fmla="*/ 271 h 355"/>
                  <a:gd name="T36" fmla="*/ 233 w 245"/>
                  <a:gd name="T37" fmla="*/ 280 h 355"/>
                  <a:gd name="T38" fmla="*/ 233 w 245"/>
                  <a:gd name="T39" fmla="*/ 297 h 355"/>
                  <a:gd name="T40" fmla="*/ 242 w 245"/>
                  <a:gd name="T41" fmla="*/ 315 h 355"/>
                  <a:gd name="T42" fmla="*/ 233 w 245"/>
                  <a:gd name="T43" fmla="*/ 326 h 355"/>
                  <a:gd name="T44" fmla="*/ 228 w 245"/>
                  <a:gd name="T45" fmla="*/ 337 h 355"/>
                  <a:gd name="T46" fmla="*/ 223 w 245"/>
                  <a:gd name="T47" fmla="*/ 349 h 355"/>
                  <a:gd name="T48" fmla="*/ 199 w 245"/>
                  <a:gd name="T49" fmla="*/ 346 h 355"/>
                  <a:gd name="T50" fmla="*/ 175 w 245"/>
                  <a:gd name="T51" fmla="*/ 326 h 355"/>
                  <a:gd name="T52" fmla="*/ 135 w 245"/>
                  <a:gd name="T53" fmla="*/ 305 h 355"/>
                  <a:gd name="T54" fmla="*/ 101 w 245"/>
                  <a:gd name="T55" fmla="*/ 274 h 355"/>
                  <a:gd name="T56" fmla="*/ 94 w 245"/>
                  <a:gd name="T57" fmla="*/ 249 h 355"/>
                  <a:gd name="T58" fmla="*/ 81 w 245"/>
                  <a:gd name="T59" fmla="*/ 223 h 355"/>
                  <a:gd name="T60" fmla="*/ 57 w 245"/>
                  <a:gd name="T61" fmla="*/ 179 h 355"/>
                  <a:gd name="T62" fmla="*/ 35 w 245"/>
                  <a:gd name="T63" fmla="*/ 141 h 355"/>
                  <a:gd name="T64" fmla="*/ 4 w 245"/>
                  <a:gd name="T65" fmla="*/ 111 h 355"/>
                  <a:gd name="T66" fmla="*/ 4 w 245"/>
                  <a:gd name="T67" fmla="*/ 92 h 355"/>
                  <a:gd name="T68" fmla="*/ 21 w 245"/>
                  <a:gd name="T69" fmla="*/ 65 h 355"/>
                  <a:gd name="T70" fmla="*/ 23 w 245"/>
                  <a:gd name="T71" fmla="*/ 72 h 355"/>
                  <a:gd name="T72" fmla="*/ 17 w 245"/>
                  <a:gd name="T73" fmla="*/ 78 h 355"/>
                  <a:gd name="T74" fmla="*/ 23 w 245"/>
                  <a:gd name="T75" fmla="*/ 82 h 355"/>
                  <a:gd name="T76" fmla="*/ 36 w 245"/>
                  <a:gd name="T77" fmla="*/ 87 h 355"/>
                  <a:gd name="T78" fmla="*/ 47 w 245"/>
                  <a:gd name="T79" fmla="*/ 92 h 355"/>
                  <a:gd name="T80" fmla="*/ 53 w 245"/>
                  <a:gd name="T81" fmla="*/ 83 h 355"/>
                  <a:gd name="T82" fmla="*/ 57 w 245"/>
                  <a:gd name="T83" fmla="*/ 72 h 355"/>
                  <a:gd name="T84" fmla="*/ 60 w 245"/>
                  <a:gd name="T85" fmla="*/ 66 h 355"/>
                  <a:gd name="T86" fmla="*/ 69 w 245"/>
                  <a:gd name="T87" fmla="*/ 56 h 355"/>
                  <a:gd name="T88" fmla="*/ 101 w 245"/>
                  <a:gd name="T89" fmla="*/ 41 h 355"/>
                  <a:gd name="T90" fmla="*/ 117 w 245"/>
                  <a:gd name="T91" fmla="*/ 19 h 355"/>
                  <a:gd name="T92" fmla="*/ 113 w 245"/>
                  <a:gd name="T93" fmla="*/ 5 h 355"/>
                  <a:gd name="T94" fmla="*/ 118 w 245"/>
                  <a:gd name="T95" fmla="*/ 0 h 355"/>
                  <a:gd name="T96" fmla="*/ 127 w 245"/>
                  <a:gd name="T97" fmla="*/ 5 h 355"/>
                  <a:gd name="T98" fmla="*/ 135 w 245"/>
                  <a:gd name="T99" fmla="*/ 15 h 355"/>
                  <a:gd name="T100" fmla="*/ 149 w 245"/>
                  <a:gd name="T101" fmla="*/ 24 h 355"/>
                  <a:gd name="T102" fmla="*/ 158 w 245"/>
                  <a:gd name="T103" fmla="*/ 34 h 355"/>
                  <a:gd name="T104" fmla="*/ 163 w 245"/>
                  <a:gd name="T105" fmla="*/ 46 h 355"/>
                  <a:gd name="T106" fmla="*/ 177 w 245"/>
                  <a:gd name="T107" fmla="*/ 46 h 355"/>
                  <a:gd name="T108" fmla="*/ 190 w 245"/>
                  <a:gd name="T109" fmla="*/ 43 h 355"/>
                  <a:gd name="T110" fmla="*/ 206 w 245"/>
                  <a:gd name="T111" fmla="*/ 46 h 355"/>
                  <a:gd name="T112" fmla="*/ 218 w 245"/>
                  <a:gd name="T113" fmla="*/ 51 h 355"/>
                  <a:gd name="T114" fmla="*/ 211 w 245"/>
                  <a:gd name="T115" fmla="*/ 73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5" h="355">
                    <a:moveTo>
                      <a:pt x="219" y="80"/>
                    </a:moveTo>
                    <a:lnTo>
                      <a:pt x="219" y="82"/>
                    </a:lnTo>
                    <a:lnTo>
                      <a:pt x="219" y="82"/>
                    </a:lnTo>
                    <a:lnTo>
                      <a:pt x="218" y="82"/>
                    </a:lnTo>
                    <a:lnTo>
                      <a:pt x="216" y="82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11" y="78"/>
                    </a:lnTo>
                    <a:lnTo>
                      <a:pt x="209" y="78"/>
                    </a:lnTo>
                    <a:lnTo>
                      <a:pt x="207" y="78"/>
                    </a:lnTo>
                    <a:lnTo>
                      <a:pt x="206" y="78"/>
                    </a:lnTo>
                    <a:lnTo>
                      <a:pt x="204" y="78"/>
                    </a:lnTo>
                    <a:lnTo>
                      <a:pt x="202" y="80"/>
                    </a:lnTo>
                    <a:lnTo>
                      <a:pt x="201" y="82"/>
                    </a:lnTo>
                    <a:lnTo>
                      <a:pt x="201" y="82"/>
                    </a:lnTo>
                    <a:lnTo>
                      <a:pt x="197" y="83"/>
                    </a:lnTo>
                    <a:lnTo>
                      <a:pt x="195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90" y="85"/>
                    </a:lnTo>
                    <a:lnTo>
                      <a:pt x="187" y="85"/>
                    </a:lnTo>
                    <a:lnTo>
                      <a:pt x="183" y="85"/>
                    </a:lnTo>
                    <a:lnTo>
                      <a:pt x="182" y="87"/>
                    </a:lnTo>
                    <a:lnTo>
                      <a:pt x="182" y="87"/>
                    </a:lnTo>
                    <a:lnTo>
                      <a:pt x="178" y="89"/>
                    </a:lnTo>
                    <a:lnTo>
                      <a:pt x="175" y="90"/>
                    </a:lnTo>
                    <a:lnTo>
                      <a:pt x="173" y="90"/>
                    </a:lnTo>
                    <a:lnTo>
                      <a:pt x="171" y="94"/>
                    </a:lnTo>
                    <a:lnTo>
                      <a:pt x="168" y="95"/>
                    </a:lnTo>
                    <a:lnTo>
                      <a:pt x="166" y="95"/>
                    </a:lnTo>
                    <a:lnTo>
                      <a:pt x="165" y="97"/>
                    </a:lnTo>
                    <a:lnTo>
                      <a:pt x="163" y="97"/>
                    </a:lnTo>
                    <a:lnTo>
                      <a:pt x="163" y="97"/>
                    </a:lnTo>
                    <a:lnTo>
                      <a:pt x="163" y="99"/>
                    </a:lnTo>
                    <a:lnTo>
                      <a:pt x="163" y="101"/>
                    </a:lnTo>
                    <a:lnTo>
                      <a:pt x="163" y="104"/>
                    </a:lnTo>
                    <a:lnTo>
                      <a:pt x="161" y="106"/>
                    </a:lnTo>
                    <a:lnTo>
                      <a:pt x="161" y="107"/>
                    </a:lnTo>
                    <a:lnTo>
                      <a:pt x="159" y="111"/>
                    </a:lnTo>
                    <a:lnTo>
                      <a:pt x="158" y="112"/>
                    </a:lnTo>
                    <a:lnTo>
                      <a:pt x="158" y="114"/>
                    </a:lnTo>
                    <a:lnTo>
                      <a:pt x="156" y="116"/>
                    </a:lnTo>
                    <a:lnTo>
                      <a:pt x="158" y="118"/>
                    </a:lnTo>
                    <a:lnTo>
                      <a:pt x="158" y="119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9" y="123"/>
                    </a:lnTo>
                    <a:lnTo>
                      <a:pt x="158" y="124"/>
                    </a:lnTo>
                    <a:lnTo>
                      <a:pt x="156" y="124"/>
                    </a:lnTo>
                    <a:lnTo>
                      <a:pt x="154" y="124"/>
                    </a:lnTo>
                    <a:lnTo>
                      <a:pt x="151" y="126"/>
                    </a:lnTo>
                    <a:lnTo>
                      <a:pt x="147" y="130"/>
                    </a:lnTo>
                    <a:lnTo>
                      <a:pt x="147" y="131"/>
                    </a:lnTo>
                    <a:lnTo>
                      <a:pt x="146" y="133"/>
                    </a:lnTo>
                    <a:lnTo>
                      <a:pt x="146" y="135"/>
                    </a:lnTo>
                    <a:lnTo>
                      <a:pt x="146" y="136"/>
                    </a:lnTo>
                    <a:lnTo>
                      <a:pt x="147" y="136"/>
                    </a:lnTo>
                    <a:lnTo>
                      <a:pt x="147" y="138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40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2" y="140"/>
                    </a:lnTo>
                    <a:lnTo>
                      <a:pt x="142" y="141"/>
                    </a:lnTo>
                    <a:lnTo>
                      <a:pt x="142" y="141"/>
                    </a:lnTo>
                    <a:lnTo>
                      <a:pt x="142" y="143"/>
                    </a:lnTo>
                    <a:lnTo>
                      <a:pt x="142" y="143"/>
                    </a:lnTo>
                    <a:lnTo>
                      <a:pt x="142" y="143"/>
                    </a:lnTo>
                    <a:lnTo>
                      <a:pt x="142" y="145"/>
                    </a:lnTo>
                    <a:lnTo>
                      <a:pt x="142" y="145"/>
                    </a:lnTo>
                    <a:lnTo>
                      <a:pt x="144" y="145"/>
                    </a:lnTo>
                    <a:lnTo>
                      <a:pt x="146" y="147"/>
                    </a:lnTo>
                    <a:lnTo>
                      <a:pt x="146" y="148"/>
                    </a:lnTo>
                    <a:lnTo>
                      <a:pt x="147" y="148"/>
                    </a:lnTo>
                    <a:lnTo>
                      <a:pt x="147" y="148"/>
                    </a:lnTo>
                    <a:lnTo>
                      <a:pt x="147" y="150"/>
                    </a:lnTo>
                    <a:lnTo>
                      <a:pt x="146" y="150"/>
                    </a:lnTo>
                    <a:lnTo>
                      <a:pt x="146" y="152"/>
                    </a:lnTo>
                    <a:lnTo>
                      <a:pt x="147" y="152"/>
                    </a:lnTo>
                    <a:lnTo>
                      <a:pt x="147" y="153"/>
                    </a:lnTo>
                    <a:lnTo>
                      <a:pt x="149" y="153"/>
                    </a:lnTo>
                    <a:lnTo>
                      <a:pt x="149" y="155"/>
                    </a:lnTo>
                    <a:lnTo>
                      <a:pt x="149" y="155"/>
                    </a:lnTo>
                    <a:lnTo>
                      <a:pt x="151" y="157"/>
                    </a:lnTo>
                    <a:lnTo>
                      <a:pt x="151" y="158"/>
                    </a:lnTo>
                    <a:lnTo>
                      <a:pt x="151" y="158"/>
                    </a:lnTo>
                    <a:lnTo>
                      <a:pt x="153" y="160"/>
                    </a:lnTo>
                    <a:lnTo>
                      <a:pt x="153" y="160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2"/>
                    </a:lnTo>
                    <a:lnTo>
                      <a:pt x="154" y="164"/>
                    </a:lnTo>
                    <a:lnTo>
                      <a:pt x="156" y="165"/>
                    </a:lnTo>
                    <a:lnTo>
                      <a:pt x="158" y="165"/>
                    </a:lnTo>
                    <a:lnTo>
                      <a:pt x="159" y="169"/>
                    </a:lnTo>
                    <a:lnTo>
                      <a:pt x="159" y="169"/>
                    </a:lnTo>
                    <a:lnTo>
                      <a:pt x="161" y="172"/>
                    </a:lnTo>
                    <a:lnTo>
                      <a:pt x="161" y="174"/>
                    </a:lnTo>
                    <a:lnTo>
                      <a:pt x="159" y="177"/>
                    </a:lnTo>
                    <a:lnTo>
                      <a:pt x="158" y="179"/>
                    </a:lnTo>
                    <a:lnTo>
                      <a:pt x="161" y="179"/>
                    </a:lnTo>
                    <a:lnTo>
                      <a:pt x="165" y="179"/>
                    </a:lnTo>
                    <a:lnTo>
                      <a:pt x="170" y="181"/>
                    </a:lnTo>
                    <a:lnTo>
                      <a:pt x="171" y="181"/>
                    </a:lnTo>
                    <a:lnTo>
                      <a:pt x="173" y="181"/>
                    </a:lnTo>
                    <a:lnTo>
                      <a:pt x="175" y="182"/>
                    </a:lnTo>
                    <a:lnTo>
                      <a:pt x="175" y="184"/>
                    </a:lnTo>
                    <a:lnTo>
                      <a:pt x="175" y="184"/>
                    </a:lnTo>
                    <a:lnTo>
                      <a:pt x="175" y="186"/>
                    </a:lnTo>
                    <a:lnTo>
                      <a:pt x="177" y="187"/>
                    </a:lnTo>
                    <a:lnTo>
                      <a:pt x="177" y="189"/>
                    </a:lnTo>
                    <a:lnTo>
                      <a:pt x="177" y="191"/>
                    </a:lnTo>
                    <a:lnTo>
                      <a:pt x="178" y="191"/>
                    </a:lnTo>
                    <a:lnTo>
                      <a:pt x="183" y="191"/>
                    </a:lnTo>
                    <a:lnTo>
                      <a:pt x="189" y="191"/>
                    </a:lnTo>
                    <a:lnTo>
                      <a:pt x="194" y="191"/>
                    </a:lnTo>
                    <a:lnTo>
                      <a:pt x="195" y="191"/>
                    </a:lnTo>
                    <a:lnTo>
                      <a:pt x="197" y="187"/>
                    </a:lnTo>
                    <a:lnTo>
                      <a:pt x="199" y="187"/>
                    </a:lnTo>
                    <a:lnTo>
                      <a:pt x="201" y="186"/>
                    </a:lnTo>
                    <a:lnTo>
                      <a:pt x="202" y="184"/>
                    </a:lnTo>
                    <a:lnTo>
                      <a:pt x="204" y="184"/>
                    </a:lnTo>
                    <a:lnTo>
                      <a:pt x="204" y="182"/>
                    </a:lnTo>
                    <a:lnTo>
                      <a:pt x="206" y="181"/>
                    </a:lnTo>
                    <a:lnTo>
                      <a:pt x="207" y="181"/>
                    </a:lnTo>
                    <a:lnTo>
                      <a:pt x="207" y="181"/>
                    </a:lnTo>
                    <a:lnTo>
                      <a:pt x="209" y="181"/>
                    </a:lnTo>
                    <a:lnTo>
                      <a:pt x="207" y="181"/>
                    </a:lnTo>
                    <a:lnTo>
                      <a:pt x="207" y="182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91"/>
                    </a:lnTo>
                    <a:lnTo>
                      <a:pt x="207" y="194"/>
                    </a:lnTo>
                    <a:lnTo>
                      <a:pt x="207" y="198"/>
                    </a:lnTo>
                    <a:lnTo>
                      <a:pt x="207" y="203"/>
                    </a:lnTo>
                    <a:lnTo>
                      <a:pt x="207" y="206"/>
                    </a:lnTo>
                    <a:lnTo>
                      <a:pt x="207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11" y="211"/>
                    </a:lnTo>
                    <a:lnTo>
                      <a:pt x="211" y="211"/>
                    </a:lnTo>
                    <a:lnTo>
                      <a:pt x="212" y="211"/>
                    </a:lnTo>
                    <a:lnTo>
                      <a:pt x="214" y="211"/>
                    </a:lnTo>
                    <a:lnTo>
                      <a:pt x="214" y="211"/>
                    </a:lnTo>
                    <a:lnTo>
                      <a:pt x="218" y="210"/>
                    </a:lnTo>
                    <a:lnTo>
                      <a:pt x="219" y="208"/>
                    </a:lnTo>
                    <a:lnTo>
                      <a:pt x="223" y="210"/>
                    </a:lnTo>
                    <a:lnTo>
                      <a:pt x="224" y="210"/>
                    </a:lnTo>
                    <a:lnTo>
                      <a:pt x="226" y="210"/>
                    </a:lnTo>
                    <a:lnTo>
                      <a:pt x="230" y="213"/>
                    </a:lnTo>
                    <a:lnTo>
                      <a:pt x="231" y="216"/>
                    </a:lnTo>
                    <a:lnTo>
                      <a:pt x="233" y="220"/>
                    </a:lnTo>
                    <a:lnTo>
                      <a:pt x="235" y="223"/>
                    </a:lnTo>
                    <a:lnTo>
                      <a:pt x="236" y="227"/>
                    </a:lnTo>
                    <a:lnTo>
                      <a:pt x="240" y="230"/>
                    </a:lnTo>
                    <a:lnTo>
                      <a:pt x="242" y="235"/>
                    </a:lnTo>
                    <a:lnTo>
                      <a:pt x="245" y="239"/>
                    </a:lnTo>
                    <a:lnTo>
                      <a:pt x="243" y="240"/>
                    </a:lnTo>
                    <a:lnTo>
                      <a:pt x="243" y="242"/>
                    </a:lnTo>
                    <a:lnTo>
                      <a:pt x="243" y="242"/>
                    </a:lnTo>
                    <a:lnTo>
                      <a:pt x="242" y="244"/>
                    </a:lnTo>
                    <a:lnTo>
                      <a:pt x="240" y="244"/>
                    </a:lnTo>
                    <a:lnTo>
                      <a:pt x="240" y="245"/>
                    </a:lnTo>
                    <a:lnTo>
                      <a:pt x="238" y="247"/>
                    </a:lnTo>
                    <a:lnTo>
                      <a:pt x="238" y="249"/>
                    </a:lnTo>
                    <a:lnTo>
                      <a:pt x="238" y="256"/>
                    </a:lnTo>
                    <a:lnTo>
                      <a:pt x="238" y="259"/>
                    </a:lnTo>
                    <a:lnTo>
                      <a:pt x="238" y="261"/>
                    </a:lnTo>
                    <a:lnTo>
                      <a:pt x="236" y="261"/>
                    </a:lnTo>
                    <a:lnTo>
                      <a:pt x="236" y="262"/>
                    </a:lnTo>
                    <a:lnTo>
                      <a:pt x="238" y="264"/>
                    </a:lnTo>
                    <a:lnTo>
                      <a:pt x="238" y="268"/>
                    </a:lnTo>
                    <a:lnTo>
                      <a:pt x="240" y="269"/>
                    </a:lnTo>
                    <a:lnTo>
                      <a:pt x="240" y="271"/>
                    </a:lnTo>
                    <a:lnTo>
                      <a:pt x="240" y="271"/>
                    </a:lnTo>
                    <a:lnTo>
                      <a:pt x="240" y="273"/>
                    </a:lnTo>
                    <a:lnTo>
                      <a:pt x="238" y="273"/>
                    </a:lnTo>
                    <a:lnTo>
                      <a:pt x="238" y="274"/>
                    </a:lnTo>
                    <a:lnTo>
                      <a:pt x="238" y="276"/>
                    </a:lnTo>
                    <a:lnTo>
                      <a:pt x="236" y="276"/>
                    </a:lnTo>
                    <a:lnTo>
                      <a:pt x="236" y="278"/>
                    </a:lnTo>
                    <a:lnTo>
                      <a:pt x="235" y="280"/>
                    </a:lnTo>
                    <a:lnTo>
                      <a:pt x="235" y="280"/>
                    </a:lnTo>
                    <a:lnTo>
                      <a:pt x="233" y="280"/>
                    </a:lnTo>
                    <a:lnTo>
                      <a:pt x="233" y="281"/>
                    </a:lnTo>
                    <a:lnTo>
                      <a:pt x="233" y="283"/>
                    </a:lnTo>
                    <a:lnTo>
                      <a:pt x="231" y="285"/>
                    </a:lnTo>
                    <a:lnTo>
                      <a:pt x="231" y="286"/>
                    </a:lnTo>
                    <a:lnTo>
                      <a:pt x="231" y="288"/>
                    </a:lnTo>
                    <a:lnTo>
                      <a:pt x="231" y="290"/>
                    </a:lnTo>
                    <a:lnTo>
                      <a:pt x="235" y="291"/>
                    </a:lnTo>
                    <a:lnTo>
                      <a:pt x="235" y="293"/>
                    </a:lnTo>
                    <a:lnTo>
                      <a:pt x="233" y="295"/>
                    </a:lnTo>
                    <a:lnTo>
                      <a:pt x="233" y="297"/>
                    </a:lnTo>
                    <a:lnTo>
                      <a:pt x="230" y="300"/>
                    </a:lnTo>
                    <a:lnTo>
                      <a:pt x="230" y="300"/>
                    </a:lnTo>
                    <a:lnTo>
                      <a:pt x="231" y="303"/>
                    </a:lnTo>
                    <a:lnTo>
                      <a:pt x="235" y="310"/>
                    </a:lnTo>
                    <a:lnTo>
                      <a:pt x="235" y="312"/>
                    </a:lnTo>
                    <a:lnTo>
                      <a:pt x="235" y="312"/>
                    </a:lnTo>
                    <a:lnTo>
                      <a:pt x="236" y="312"/>
                    </a:lnTo>
                    <a:lnTo>
                      <a:pt x="240" y="314"/>
                    </a:lnTo>
                    <a:lnTo>
                      <a:pt x="242" y="314"/>
                    </a:lnTo>
                    <a:lnTo>
                      <a:pt x="242" y="315"/>
                    </a:lnTo>
                    <a:lnTo>
                      <a:pt x="242" y="315"/>
                    </a:lnTo>
                    <a:lnTo>
                      <a:pt x="240" y="315"/>
                    </a:lnTo>
                    <a:lnTo>
                      <a:pt x="238" y="317"/>
                    </a:lnTo>
                    <a:lnTo>
                      <a:pt x="238" y="317"/>
                    </a:lnTo>
                    <a:lnTo>
                      <a:pt x="238" y="319"/>
                    </a:lnTo>
                    <a:lnTo>
                      <a:pt x="238" y="320"/>
                    </a:lnTo>
                    <a:lnTo>
                      <a:pt x="236" y="320"/>
                    </a:lnTo>
                    <a:lnTo>
                      <a:pt x="236" y="322"/>
                    </a:lnTo>
                    <a:lnTo>
                      <a:pt x="235" y="324"/>
                    </a:lnTo>
                    <a:lnTo>
                      <a:pt x="233" y="326"/>
                    </a:lnTo>
                    <a:lnTo>
                      <a:pt x="231" y="327"/>
                    </a:lnTo>
                    <a:lnTo>
                      <a:pt x="230" y="329"/>
                    </a:lnTo>
                    <a:lnTo>
                      <a:pt x="230" y="329"/>
                    </a:lnTo>
                    <a:lnTo>
                      <a:pt x="228" y="331"/>
                    </a:lnTo>
                    <a:lnTo>
                      <a:pt x="226" y="332"/>
                    </a:lnTo>
                    <a:lnTo>
                      <a:pt x="226" y="332"/>
                    </a:lnTo>
                    <a:lnTo>
                      <a:pt x="226" y="334"/>
                    </a:lnTo>
                    <a:lnTo>
                      <a:pt x="228" y="334"/>
                    </a:lnTo>
                    <a:lnTo>
                      <a:pt x="228" y="336"/>
                    </a:lnTo>
                    <a:lnTo>
                      <a:pt x="228" y="337"/>
                    </a:lnTo>
                    <a:lnTo>
                      <a:pt x="228" y="337"/>
                    </a:lnTo>
                    <a:lnTo>
                      <a:pt x="228" y="337"/>
                    </a:lnTo>
                    <a:lnTo>
                      <a:pt x="226" y="339"/>
                    </a:lnTo>
                    <a:lnTo>
                      <a:pt x="224" y="341"/>
                    </a:lnTo>
                    <a:lnTo>
                      <a:pt x="223" y="341"/>
                    </a:lnTo>
                    <a:lnTo>
                      <a:pt x="221" y="343"/>
                    </a:lnTo>
                    <a:lnTo>
                      <a:pt x="223" y="343"/>
                    </a:lnTo>
                    <a:lnTo>
                      <a:pt x="223" y="346"/>
                    </a:lnTo>
                    <a:lnTo>
                      <a:pt x="223" y="348"/>
                    </a:lnTo>
                    <a:lnTo>
                      <a:pt x="223" y="349"/>
                    </a:lnTo>
                    <a:lnTo>
                      <a:pt x="221" y="351"/>
                    </a:lnTo>
                    <a:lnTo>
                      <a:pt x="218" y="353"/>
                    </a:lnTo>
                    <a:lnTo>
                      <a:pt x="216" y="355"/>
                    </a:lnTo>
                    <a:lnTo>
                      <a:pt x="214" y="355"/>
                    </a:lnTo>
                    <a:lnTo>
                      <a:pt x="212" y="355"/>
                    </a:lnTo>
                    <a:lnTo>
                      <a:pt x="211" y="355"/>
                    </a:lnTo>
                    <a:lnTo>
                      <a:pt x="209" y="353"/>
                    </a:lnTo>
                    <a:lnTo>
                      <a:pt x="204" y="349"/>
                    </a:lnTo>
                    <a:lnTo>
                      <a:pt x="201" y="346"/>
                    </a:lnTo>
                    <a:lnTo>
                      <a:pt x="199" y="346"/>
                    </a:lnTo>
                    <a:lnTo>
                      <a:pt x="194" y="341"/>
                    </a:lnTo>
                    <a:lnTo>
                      <a:pt x="192" y="341"/>
                    </a:lnTo>
                    <a:lnTo>
                      <a:pt x="192" y="336"/>
                    </a:lnTo>
                    <a:lnTo>
                      <a:pt x="192" y="336"/>
                    </a:lnTo>
                    <a:lnTo>
                      <a:pt x="190" y="334"/>
                    </a:lnTo>
                    <a:lnTo>
                      <a:pt x="185" y="332"/>
                    </a:lnTo>
                    <a:lnTo>
                      <a:pt x="183" y="331"/>
                    </a:lnTo>
                    <a:lnTo>
                      <a:pt x="182" y="329"/>
                    </a:lnTo>
                    <a:lnTo>
                      <a:pt x="178" y="327"/>
                    </a:lnTo>
                    <a:lnTo>
                      <a:pt x="175" y="326"/>
                    </a:lnTo>
                    <a:lnTo>
                      <a:pt x="173" y="324"/>
                    </a:lnTo>
                    <a:lnTo>
                      <a:pt x="171" y="322"/>
                    </a:lnTo>
                    <a:lnTo>
                      <a:pt x="165" y="320"/>
                    </a:lnTo>
                    <a:lnTo>
                      <a:pt x="163" y="319"/>
                    </a:lnTo>
                    <a:lnTo>
                      <a:pt x="156" y="315"/>
                    </a:lnTo>
                    <a:lnTo>
                      <a:pt x="154" y="314"/>
                    </a:lnTo>
                    <a:lnTo>
                      <a:pt x="147" y="312"/>
                    </a:lnTo>
                    <a:lnTo>
                      <a:pt x="146" y="310"/>
                    </a:lnTo>
                    <a:lnTo>
                      <a:pt x="139" y="307"/>
                    </a:lnTo>
                    <a:lnTo>
                      <a:pt x="135" y="305"/>
                    </a:lnTo>
                    <a:lnTo>
                      <a:pt x="132" y="302"/>
                    </a:lnTo>
                    <a:lnTo>
                      <a:pt x="120" y="297"/>
                    </a:lnTo>
                    <a:lnTo>
                      <a:pt x="118" y="295"/>
                    </a:lnTo>
                    <a:lnTo>
                      <a:pt x="118" y="291"/>
                    </a:lnTo>
                    <a:lnTo>
                      <a:pt x="115" y="290"/>
                    </a:lnTo>
                    <a:lnTo>
                      <a:pt x="113" y="286"/>
                    </a:lnTo>
                    <a:lnTo>
                      <a:pt x="108" y="285"/>
                    </a:lnTo>
                    <a:lnTo>
                      <a:pt x="105" y="281"/>
                    </a:lnTo>
                    <a:lnTo>
                      <a:pt x="103" y="278"/>
                    </a:lnTo>
                    <a:lnTo>
                      <a:pt x="101" y="274"/>
                    </a:lnTo>
                    <a:lnTo>
                      <a:pt x="100" y="273"/>
                    </a:lnTo>
                    <a:lnTo>
                      <a:pt x="98" y="271"/>
                    </a:lnTo>
                    <a:lnTo>
                      <a:pt x="98" y="268"/>
                    </a:lnTo>
                    <a:lnTo>
                      <a:pt x="96" y="266"/>
                    </a:lnTo>
                    <a:lnTo>
                      <a:pt x="98" y="264"/>
                    </a:lnTo>
                    <a:lnTo>
                      <a:pt x="98" y="264"/>
                    </a:lnTo>
                    <a:lnTo>
                      <a:pt x="100" y="259"/>
                    </a:lnTo>
                    <a:lnTo>
                      <a:pt x="100" y="256"/>
                    </a:lnTo>
                    <a:lnTo>
                      <a:pt x="96" y="251"/>
                    </a:lnTo>
                    <a:lnTo>
                      <a:pt x="94" y="249"/>
                    </a:lnTo>
                    <a:lnTo>
                      <a:pt x="93" y="245"/>
                    </a:lnTo>
                    <a:lnTo>
                      <a:pt x="91" y="244"/>
                    </a:lnTo>
                    <a:lnTo>
                      <a:pt x="89" y="240"/>
                    </a:lnTo>
                    <a:lnTo>
                      <a:pt x="88" y="237"/>
                    </a:lnTo>
                    <a:lnTo>
                      <a:pt x="84" y="233"/>
                    </a:lnTo>
                    <a:lnTo>
                      <a:pt x="84" y="233"/>
                    </a:lnTo>
                    <a:lnTo>
                      <a:pt x="82" y="232"/>
                    </a:lnTo>
                    <a:lnTo>
                      <a:pt x="81" y="230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79" y="220"/>
                    </a:lnTo>
                    <a:lnTo>
                      <a:pt x="72" y="216"/>
                    </a:lnTo>
                    <a:lnTo>
                      <a:pt x="72" y="213"/>
                    </a:lnTo>
                    <a:lnTo>
                      <a:pt x="72" y="211"/>
                    </a:lnTo>
                    <a:lnTo>
                      <a:pt x="70" y="206"/>
                    </a:lnTo>
                    <a:lnTo>
                      <a:pt x="64" y="196"/>
                    </a:lnTo>
                    <a:lnTo>
                      <a:pt x="62" y="193"/>
                    </a:lnTo>
                    <a:lnTo>
                      <a:pt x="60" y="187"/>
                    </a:lnTo>
                    <a:lnTo>
                      <a:pt x="58" y="184"/>
                    </a:lnTo>
                    <a:lnTo>
                      <a:pt x="57" y="179"/>
                    </a:lnTo>
                    <a:lnTo>
                      <a:pt x="53" y="174"/>
                    </a:lnTo>
                    <a:lnTo>
                      <a:pt x="52" y="170"/>
                    </a:lnTo>
                    <a:lnTo>
                      <a:pt x="50" y="167"/>
                    </a:lnTo>
                    <a:lnTo>
                      <a:pt x="50" y="164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3" y="153"/>
                    </a:lnTo>
                    <a:lnTo>
                      <a:pt x="40" y="150"/>
                    </a:lnTo>
                    <a:lnTo>
                      <a:pt x="38" y="148"/>
                    </a:lnTo>
                    <a:lnTo>
                      <a:pt x="35" y="141"/>
                    </a:lnTo>
                    <a:lnTo>
                      <a:pt x="35" y="138"/>
                    </a:lnTo>
                    <a:lnTo>
                      <a:pt x="31" y="135"/>
                    </a:lnTo>
                    <a:lnTo>
                      <a:pt x="29" y="131"/>
                    </a:lnTo>
                    <a:lnTo>
                      <a:pt x="28" y="128"/>
                    </a:lnTo>
                    <a:lnTo>
                      <a:pt x="24" y="126"/>
                    </a:lnTo>
                    <a:lnTo>
                      <a:pt x="11" y="119"/>
                    </a:lnTo>
                    <a:lnTo>
                      <a:pt x="7" y="116"/>
                    </a:lnTo>
                    <a:lnTo>
                      <a:pt x="5" y="116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5" y="111"/>
                    </a:lnTo>
                    <a:lnTo>
                      <a:pt x="7" y="111"/>
                    </a:lnTo>
                    <a:lnTo>
                      <a:pt x="9" y="111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9" y="104"/>
                    </a:lnTo>
                    <a:lnTo>
                      <a:pt x="4" y="99"/>
                    </a:lnTo>
                    <a:lnTo>
                      <a:pt x="5" y="97"/>
                    </a:lnTo>
                    <a:lnTo>
                      <a:pt x="5" y="95"/>
                    </a:lnTo>
                    <a:lnTo>
                      <a:pt x="4" y="92"/>
                    </a:lnTo>
                    <a:lnTo>
                      <a:pt x="2" y="90"/>
                    </a:lnTo>
                    <a:lnTo>
                      <a:pt x="0" y="89"/>
                    </a:lnTo>
                    <a:lnTo>
                      <a:pt x="2" y="82"/>
                    </a:lnTo>
                    <a:lnTo>
                      <a:pt x="4" y="80"/>
                    </a:lnTo>
                    <a:lnTo>
                      <a:pt x="9" y="73"/>
                    </a:lnTo>
                    <a:lnTo>
                      <a:pt x="12" y="70"/>
                    </a:lnTo>
                    <a:lnTo>
                      <a:pt x="14" y="68"/>
                    </a:lnTo>
                    <a:lnTo>
                      <a:pt x="17" y="66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3" y="72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1" y="77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21" y="80"/>
                    </a:lnTo>
                    <a:lnTo>
                      <a:pt x="19" y="82"/>
                    </a:lnTo>
                    <a:lnTo>
                      <a:pt x="17" y="83"/>
                    </a:lnTo>
                    <a:lnTo>
                      <a:pt x="17" y="83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21" y="83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6" y="82"/>
                    </a:lnTo>
                    <a:lnTo>
                      <a:pt x="28" y="83"/>
                    </a:lnTo>
                    <a:lnTo>
                      <a:pt x="29" y="83"/>
                    </a:lnTo>
                    <a:lnTo>
                      <a:pt x="31" y="85"/>
                    </a:lnTo>
                    <a:lnTo>
                      <a:pt x="33" y="85"/>
                    </a:lnTo>
                    <a:lnTo>
                      <a:pt x="35" y="85"/>
                    </a:lnTo>
                    <a:lnTo>
                      <a:pt x="35" y="85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3" y="94"/>
                    </a:lnTo>
                    <a:lnTo>
                      <a:pt x="45" y="95"/>
                    </a:lnTo>
                    <a:lnTo>
                      <a:pt x="45" y="94"/>
                    </a:lnTo>
                    <a:lnTo>
                      <a:pt x="47" y="94"/>
                    </a:lnTo>
                    <a:lnTo>
                      <a:pt x="47" y="92"/>
                    </a:lnTo>
                    <a:lnTo>
                      <a:pt x="48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2" y="85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2" y="83"/>
                    </a:lnTo>
                    <a:lnTo>
                      <a:pt x="52" y="82"/>
                    </a:lnTo>
                    <a:lnTo>
                      <a:pt x="53" y="80"/>
                    </a:lnTo>
                    <a:lnTo>
                      <a:pt x="53" y="78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8" y="65"/>
                    </a:lnTo>
                    <a:lnTo>
                      <a:pt x="58" y="65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0" y="65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2" y="66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2" y="63"/>
                    </a:lnTo>
                    <a:lnTo>
                      <a:pt x="64" y="61"/>
                    </a:lnTo>
                    <a:lnTo>
                      <a:pt x="64" y="61"/>
                    </a:lnTo>
                    <a:lnTo>
                      <a:pt x="67" y="58"/>
                    </a:lnTo>
                    <a:lnTo>
                      <a:pt x="69" y="56"/>
                    </a:lnTo>
                    <a:lnTo>
                      <a:pt x="72" y="55"/>
                    </a:lnTo>
                    <a:lnTo>
                      <a:pt x="74" y="55"/>
                    </a:lnTo>
                    <a:lnTo>
                      <a:pt x="77" y="53"/>
                    </a:lnTo>
                    <a:lnTo>
                      <a:pt x="81" y="51"/>
                    </a:lnTo>
                    <a:lnTo>
                      <a:pt x="88" y="49"/>
                    </a:lnTo>
                    <a:lnTo>
                      <a:pt x="91" y="48"/>
                    </a:lnTo>
                    <a:lnTo>
                      <a:pt x="94" y="46"/>
                    </a:lnTo>
                    <a:lnTo>
                      <a:pt x="96" y="44"/>
                    </a:lnTo>
                    <a:lnTo>
                      <a:pt x="100" y="43"/>
                    </a:lnTo>
                    <a:lnTo>
                      <a:pt x="101" y="41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0" y="31"/>
                    </a:lnTo>
                    <a:lnTo>
                      <a:pt x="112" y="29"/>
                    </a:lnTo>
                    <a:lnTo>
                      <a:pt x="113" y="26"/>
                    </a:lnTo>
                    <a:lnTo>
                      <a:pt x="115" y="20"/>
                    </a:lnTo>
                    <a:lnTo>
                      <a:pt x="115" y="19"/>
                    </a:lnTo>
                    <a:lnTo>
                      <a:pt x="115" y="17"/>
                    </a:lnTo>
                    <a:lnTo>
                      <a:pt x="115" y="17"/>
                    </a:lnTo>
                    <a:lnTo>
                      <a:pt x="117" y="19"/>
                    </a:lnTo>
                    <a:lnTo>
                      <a:pt x="117" y="19"/>
                    </a:lnTo>
                    <a:lnTo>
                      <a:pt x="118" y="19"/>
                    </a:lnTo>
                    <a:lnTo>
                      <a:pt x="118" y="17"/>
                    </a:lnTo>
                    <a:lnTo>
                      <a:pt x="117" y="14"/>
                    </a:lnTo>
                    <a:lnTo>
                      <a:pt x="118" y="12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7" y="8"/>
                    </a:lnTo>
                    <a:lnTo>
                      <a:pt x="115" y="7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2" y="2"/>
                    </a:lnTo>
                    <a:lnTo>
                      <a:pt x="112" y="2"/>
                    </a:lnTo>
                    <a:lnTo>
                      <a:pt x="113" y="3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2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9" y="7"/>
                    </a:lnTo>
                    <a:lnTo>
                      <a:pt x="130" y="7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5"/>
                    </a:lnTo>
                    <a:lnTo>
                      <a:pt x="135" y="15"/>
                    </a:lnTo>
                    <a:lnTo>
                      <a:pt x="137" y="17"/>
                    </a:lnTo>
                    <a:lnTo>
                      <a:pt x="137" y="19"/>
                    </a:lnTo>
                    <a:lnTo>
                      <a:pt x="139" y="19"/>
                    </a:lnTo>
                    <a:lnTo>
                      <a:pt x="141" y="19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4" y="22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9" y="24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1" y="27"/>
                    </a:lnTo>
                    <a:lnTo>
                      <a:pt x="153" y="29"/>
                    </a:lnTo>
                    <a:lnTo>
                      <a:pt x="151" y="31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4" y="34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58" y="34"/>
                    </a:lnTo>
                    <a:lnTo>
                      <a:pt x="158" y="36"/>
                    </a:lnTo>
                    <a:lnTo>
                      <a:pt x="158" y="37"/>
                    </a:lnTo>
                    <a:lnTo>
                      <a:pt x="159" y="39"/>
                    </a:lnTo>
                    <a:lnTo>
                      <a:pt x="158" y="41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3" y="46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6" y="46"/>
                    </a:lnTo>
                    <a:lnTo>
                      <a:pt x="168" y="44"/>
                    </a:lnTo>
                    <a:lnTo>
                      <a:pt x="168" y="44"/>
                    </a:lnTo>
                    <a:lnTo>
                      <a:pt x="170" y="44"/>
                    </a:lnTo>
                    <a:lnTo>
                      <a:pt x="171" y="46"/>
                    </a:lnTo>
                    <a:lnTo>
                      <a:pt x="173" y="46"/>
                    </a:lnTo>
                    <a:lnTo>
                      <a:pt x="175" y="46"/>
                    </a:lnTo>
                    <a:lnTo>
                      <a:pt x="177" y="46"/>
                    </a:lnTo>
                    <a:lnTo>
                      <a:pt x="178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82" y="43"/>
                    </a:lnTo>
                    <a:lnTo>
                      <a:pt x="183" y="43"/>
                    </a:lnTo>
                    <a:lnTo>
                      <a:pt x="185" y="41"/>
                    </a:lnTo>
                    <a:lnTo>
                      <a:pt x="185" y="41"/>
                    </a:lnTo>
                    <a:lnTo>
                      <a:pt x="187" y="41"/>
                    </a:lnTo>
                    <a:lnTo>
                      <a:pt x="189" y="43"/>
                    </a:lnTo>
                    <a:lnTo>
                      <a:pt x="190" y="43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4" y="44"/>
                    </a:lnTo>
                    <a:lnTo>
                      <a:pt x="195" y="44"/>
                    </a:lnTo>
                    <a:lnTo>
                      <a:pt x="197" y="43"/>
                    </a:lnTo>
                    <a:lnTo>
                      <a:pt x="199" y="43"/>
                    </a:lnTo>
                    <a:lnTo>
                      <a:pt x="201" y="41"/>
                    </a:lnTo>
                    <a:lnTo>
                      <a:pt x="201" y="43"/>
                    </a:lnTo>
                    <a:lnTo>
                      <a:pt x="206" y="44"/>
                    </a:lnTo>
                    <a:lnTo>
                      <a:pt x="206" y="46"/>
                    </a:lnTo>
                    <a:lnTo>
                      <a:pt x="207" y="46"/>
                    </a:lnTo>
                    <a:lnTo>
                      <a:pt x="209" y="46"/>
                    </a:lnTo>
                    <a:lnTo>
                      <a:pt x="211" y="48"/>
                    </a:lnTo>
                    <a:lnTo>
                      <a:pt x="212" y="48"/>
                    </a:lnTo>
                    <a:lnTo>
                      <a:pt x="212" y="48"/>
                    </a:lnTo>
                    <a:lnTo>
                      <a:pt x="214" y="49"/>
                    </a:lnTo>
                    <a:lnTo>
                      <a:pt x="216" y="49"/>
                    </a:lnTo>
                    <a:lnTo>
                      <a:pt x="218" y="49"/>
                    </a:lnTo>
                    <a:lnTo>
                      <a:pt x="218" y="51"/>
                    </a:lnTo>
                    <a:lnTo>
                      <a:pt x="218" y="51"/>
                    </a:lnTo>
                    <a:lnTo>
                      <a:pt x="218" y="53"/>
                    </a:lnTo>
                    <a:lnTo>
                      <a:pt x="216" y="55"/>
                    </a:lnTo>
                    <a:lnTo>
                      <a:pt x="214" y="58"/>
                    </a:lnTo>
                    <a:lnTo>
                      <a:pt x="211" y="63"/>
                    </a:lnTo>
                    <a:lnTo>
                      <a:pt x="207" y="68"/>
                    </a:lnTo>
                    <a:lnTo>
                      <a:pt x="206" y="72"/>
                    </a:lnTo>
                    <a:lnTo>
                      <a:pt x="206" y="72"/>
                    </a:lnTo>
                    <a:lnTo>
                      <a:pt x="209" y="73"/>
                    </a:lnTo>
                    <a:lnTo>
                      <a:pt x="209" y="73"/>
                    </a:lnTo>
                    <a:lnTo>
                      <a:pt x="211" y="73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3"/>
                    </a:lnTo>
                    <a:lnTo>
                      <a:pt x="214" y="73"/>
                    </a:lnTo>
                    <a:lnTo>
                      <a:pt x="216" y="75"/>
                    </a:lnTo>
                    <a:lnTo>
                      <a:pt x="216" y="77"/>
                    </a:lnTo>
                    <a:lnTo>
                      <a:pt x="218" y="78"/>
                    </a:lnTo>
                    <a:lnTo>
                      <a:pt x="219" y="78"/>
                    </a:lnTo>
                    <a:lnTo>
                      <a:pt x="219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1"/>
              <p:cNvSpPr>
                <a:spLocks noEditPoints="1"/>
              </p:cNvSpPr>
              <p:nvPr/>
            </p:nvSpPr>
            <p:spPr bwMode="auto">
              <a:xfrm>
                <a:off x="726" y="3216"/>
                <a:ext cx="292" cy="239"/>
              </a:xfrm>
              <a:custGeom>
                <a:avLst/>
                <a:gdLst>
                  <a:gd name="T0" fmla="*/ 215 w 292"/>
                  <a:gd name="T1" fmla="*/ 2 h 239"/>
                  <a:gd name="T2" fmla="*/ 219 w 292"/>
                  <a:gd name="T3" fmla="*/ 2 h 239"/>
                  <a:gd name="T4" fmla="*/ 227 w 292"/>
                  <a:gd name="T5" fmla="*/ 3 h 239"/>
                  <a:gd name="T6" fmla="*/ 229 w 292"/>
                  <a:gd name="T7" fmla="*/ 2 h 239"/>
                  <a:gd name="T8" fmla="*/ 219 w 292"/>
                  <a:gd name="T9" fmla="*/ 12 h 239"/>
                  <a:gd name="T10" fmla="*/ 219 w 292"/>
                  <a:gd name="T11" fmla="*/ 10 h 239"/>
                  <a:gd name="T12" fmla="*/ 239 w 292"/>
                  <a:gd name="T13" fmla="*/ 17 h 239"/>
                  <a:gd name="T14" fmla="*/ 239 w 292"/>
                  <a:gd name="T15" fmla="*/ 20 h 239"/>
                  <a:gd name="T16" fmla="*/ 239 w 292"/>
                  <a:gd name="T17" fmla="*/ 17 h 239"/>
                  <a:gd name="T18" fmla="*/ 237 w 292"/>
                  <a:gd name="T19" fmla="*/ 22 h 239"/>
                  <a:gd name="T20" fmla="*/ 246 w 292"/>
                  <a:gd name="T21" fmla="*/ 34 h 239"/>
                  <a:gd name="T22" fmla="*/ 246 w 292"/>
                  <a:gd name="T23" fmla="*/ 32 h 239"/>
                  <a:gd name="T24" fmla="*/ 123 w 292"/>
                  <a:gd name="T25" fmla="*/ 138 h 239"/>
                  <a:gd name="T26" fmla="*/ 121 w 292"/>
                  <a:gd name="T27" fmla="*/ 136 h 239"/>
                  <a:gd name="T28" fmla="*/ 172 w 292"/>
                  <a:gd name="T29" fmla="*/ 143 h 239"/>
                  <a:gd name="T30" fmla="*/ 172 w 292"/>
                  <a:gd name="T31" fmla="*/ 143 h 239"/>
                  <a:gd name="T32" fmla="*/ 114 w 292"/>
                  <a:gd name="T33" fmla="*/ 147 h 239"/>
                  <a:gd name="T34" fmla="*/ 113 w 292"/>
                  <a:gd name="T35" fmla="*/ 143 h 239"/>
                  <a:gd name="T36" fmla="*/ 114 w 292"/>
                  <a:gd name="T37" fmla="*/ 147 h 239"/>
                  <a:gd name="T38" fmla="*/ 0 w 292"/>
                  <a:gd name="T39" fmla="*/ 153 h 239"/>
                  <a:gd name="T40" fmla="*/ 0 w 292"/>
                  <a:gd name="T41" fmla="*/ 153 h 239"/>
                  <a:gd name="T42" fmla="*/ 150 w 292"/>
                  <a:gd name="T43" fmla="*/ 153 h 239"/>
                  <a:gd name="T44" fmla="*/ 152 w 292"/>
                  <a:gd name="T45" fmla="*/ 153 h 239"/>
                  <a:gd name="T46" fmla="*/ 152 w 292"/>
                  <a:gd name="T47" fmla="*/ 153 h 239"/>
                  <a:gd name="T48" fmla="*/ 154 w 292"/>
                  <a:gd name="T49" fmla="*/ 153 h 239"/>
                  <a:gd name="T50" fmla="*/ 0 w 292"/>
                  <a:gd name="T51" fmla="*/ 155 h 239"/>
                  <a:gd name="T52" fmla="*/ 1 w 292"/>
                  <a:gd name="T53" fmla="*/ 159 h 239"/>
                  <a:gd name="T54" fmla="*/ 30 w 292"/>
                  <a:gd name="T55" fmla="*/ 170 h 239"/>
                  <a:gd name="T56" fmla="*/ 32 w 292"/>
                  <a:gd name="T57" fmla="*/ 170 h 239"/>
                  <a:gd name="T58" fmla="*/ 44 w 292"/>
                  <a:gd name="T59" fmla="*/ 177 h 239"/>
                  <a:gd name="T60" fmla="*/ 41 w 292"/>
                  <a:gd name="T61" fmla="*/ 176 h 239"/>
                  <a:gd name="T62" fmla="*/ 36 w 292"/>
                  <a:gd name="T63" fmla="*/ 172 h 239"/>
                  <a:gd name="T64" fmla="*/ 41 w 292"/>
                  <a:gd name="T65" fmla="*/ 172 h 239"/>
                  <a:gd name="T66" fmla="*/ 205 w 292"/>
                  <a:gd name="T67" fmla="*/ 177 h 239"/>
                  <a:gd name="T68" fmla="*/ 205 w 292"/>
                  <a:gd name="T69" fmla="*/ 176 h 239"/>
                  <a:gd name="T70" fmla="*/ 208 w 292"/>
                  <a:gd name="T71" fmla="*/ 174 h 239"/>
                  <a:gd name="T72" fmla="*/ 205 w 292"/>
                  <a:gd name="T73" fmla="*/ 177 h 239"/>
                  <a:gd name="T74" fmla="*/ 205 w 292"/>
                  <a:gd name="T75" fmla="*/ 184 h 239"/>
                  <a:gd name="T76" fmla="*/ 201 w 292"/>
                  <a:gd name="T77" fmla="*/ 182 h 239"/>
                  <a:gd name="T78" fmla="*/ 205 w 292"/>
                  <a:gd name="T79" fmla="*/ 184 h 239"/>
                  <a:gd name="T80" fmla="*/ 277 w 292"/>
                  <a:gd name="T81" fmla="*/ 186 h 239"/>
                  <a:gd name="T82" fmla="*/ 207 w 292"/>
                  <a:gd name="T83" fmla="*/ 189 h 239"/>
                  <a:gd name="T84" fmla="*/ 207 w 292"/>
                  <a:gd name="T85" fmla="*/ 188 h 239"/>
                  <a:gd name="T86" fmla="*/ 290 w 292"/>
                  <a:gd name="T87" fmla="*/ 191 h 239"/>
                  <a:gd name="T88" fmla="*/ 287 w 292"/>
                  <a:gd name="T89" fmla="*/ 191 h 239"/>
                  <a:gd name="T90" fmla="*/ 290 w 292"/>
                  <a:gd name="T91" fmla="*/ 191 h 239"/>
                  <a:gd name="T92" fmla="*/ 248 w 292"/>
                  <a:gd name="T93" fmla="*/ 239 h 239"/>
                  <a:gd name="T94" fmla="*/ 248 w 292"/>
                  <a:gd name="T95" fmla="*/ 23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2" h="239">
                    <a:moveTo>
                      <a:pt x="219" y="3"/>
                    </a:moveTo>
                    <a:lnTo>
                      <a:pt x="217" y="3"/>
                    </a:lnTo>
                    <a:lnTo>
                      <a:pt x="217" y="3"/>
                    </a:lnTo>
                    <a:lnTo>
                      <a:pt x="215" y="2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19" y="2"/>
                    </a:lnTo>
                    <a:lnTo>
                      <a:pt x="219" y="2"/>
                    </a:lnTo>
                    <a:lnTo>
                      <a:pt x="219" y="3"/>
                    </a:lnTo>
                    <a:close/>
                    <a:moveTo>
                      <a:pt x="229" y="3"/>
                    </a:moveTo>
                    <a:lnTo>
                      <a:pt x="227" y="3"/>
                    </a:lnTo>
                    <a:lnTo>
                      <a:pt x="227" y="2"/>
                    </a:lnTo>
                    <a:lnTo>
                      <a:pt x="227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3"/>
                    </a:lnTo>
                    <a:lnTo>
                      <a:pt x="229" y="3"/>
                    </a:lnTo>
                    <a:close/>
                    <a:moveTo>
                      <a:pt x="219" y="12"/>
                    </a:moveTo>
                    <a:lnTo>
                      <a:pt x="219" y="14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19" y="10"/>
                    </a:lnTo>
                    <a:lnTo>
                      <a:pt x="220" y="12"/>
                    </a:lnTo>
                    <a:lnTo>
                      <a:pt x="219" y="12"/>
                    </a:lnTo>
                    <a:lnTo>
                      <a:pt x="219" y="12"/>
                    </a:lnTo>
                    <a:close/>
                    <a:moveTo>
                      <a:pt x="239" y="17"/>
                    </a:moveTo>
                    <a:lnTo>
                      <a:pt x="243" y="19"/>
                    </a:lnTo>
                    <a:lnTo>
                      <a:pt x="243" y="19"/>
                    </a:lnTo>
                    <a:lnTo>
                      <a:pt x="243" y="20"/>
                    </a:lnTo>
                    <a:lnTo>
                      <a:pt x="239" y="20"/>
                    </a:lnTo>
                    <a:lnTo>
                      <a:pt x="237" y="20"/>
                    </a:lnTo>
                    <a:lnTo>
                      <a:pt x="237" y="20"/>
                    </a:lnTo>
                    <a:lnTo>
                      <a:pt x="236" y="19"/>
                    </a:lnTo>
                    <a:lnTo>
                      <a:pt x="239" y="17"/>
                    </a:lnTo>
                    <a:close/>
                    <a:moveTo>
                      <a:pt x="239" y="22"/>
                    </a:moveTo>
                    <a:lnTo>
                      <a:pt x="237" y="24"/>
                    </a:lnTo>
                    <a:lnTo>
                      <a:pt x="237" y="22"/>
                    </a:lnTo>
                    <a:lnTo>
                      <a:pt x="237" y="22"/>
                    </a:lnTo>
                    <a:lnTo>
                      <a:pt x="237" y="22"/>
                    </a:lnTo>
                    <a:lnTo>
                      <a:pt x="239" y="22"/>
                    </a:lnTo>
                    <a:lnTo>
                      <a:pt x="239" y="22"/>
                    </a:lnTo>
                    <a:close/>
                    <a:moveTo>
                      <a:pt x="246" y="34"/>
                    </a:moveTo>
                    <a:lnTo>
                      <a:pt x="246" y="34"/>
                    </a:lnTo>
                    <a:lnTo>
                      <a:pt x="246" y="32"/>
                    </a:lnTo>
                    <a:lnTo>
                      <a:pt x="246" y="32"/>
                    </a:lnTo>
                    <a:lnTo>
                      <a:pt x="246" y="32"/>
                    </a:lnTo>
                    <a:lnTo>
                      <a:pt x="246" y="34"/>
                    </a:lnTo>
                    <a:lnTo>
                      <a:pt x="246" y="34"/>
                    </a:lnTo>
                    <a:lnTo>
                      <a:pt x="246" y="34"/>
                    </a:lnTo>
                    <a:close/>
                    <a:moveTo>
                      <a:pt x="123" y="138"/>
                    </a:moveTo>
                    <a:lnTo>
                      <a:pt x="123" y="138"/>
                    </a:lnTo>
                    <a:lnTo>
                      <a:pt x="123" y="138"/>
                    </a:lnTo>
                    <a:lnTo>
                      <a:pt x="121" y="136"/>
                    </a:lnTo>
                    <a:lnTo>
                      <a:pt x="121" y="136"/>
                    </a:lnTo>
                    <a:lnTo>
                      <a:pt x="121" y="136"/>
                    </a:lnTo>
                    <a:lnTo>
                      <a:pt x="123" y="138"/>
                    </a:lnTo>
                    <a:lnTo>
                      <a:pt x="123" y="138"/>
                    </a:lnTo>
                    <a:close/>
                    <a:moveTo>
                      <a:pt x="172" y="143"/>
                    </a:moveTo>
                    <a:lnTo>
                      <a:pt x="172" y="143"/>
                    </a:lnTo>
                    <a:lnTo>
                      <a:pt x="172" y="141"/>
                    </a:lnTo>
                    <a:lnTo>
                      <a:pt x="172" y="141"/>
                    </a:lnTo>
                    <a:lnTo>
                      <a:pt x="172" y="143"/>
                    </a:lnTo>
                    <a:close/>
                    <a:moveTo>
                      <a:pt x="114" y="147"/>
                    </a:moveTo>
                    <a:lnTo>
                      <a:pt x="114" y="148"/>
                    </a:lnTo>
                    <a:lnTo>
                      <a:pt x="114" y="148"/>
                    </a:lnTo>
                    <a:lnTo>
                      <a:pt x="114" y="147"/>
                    </a:lnTo>
                    <a:lnTo>
                      <a:pt x="114" y="147"/>
                    </a:lnTo>
                    <a:lnTo>
                      <a:pt x="113" y="145"/>
                    </a:lnTo>
                    <a:lnTo>
                      <a:pt x="113" y="145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3" y="145"/>
                    </a:lnTo>
                    <a:lnTo>
                      <a:pt x="114" y="145"/>
                    </a:lnTo>
                    <a:lnTo>
                      <a:pt x="114" y="147"/>
                    </a:lnTo>
                    <a:lnTo>
                      <a:pt x="114" y="147"/>
                    </a:lnTo>
                    <a:lnTo>
                      <a:pt x="114" y="147"/>
                    </a:lnTo>
                    <a:close/>
                    <a:moveTo>
                      <a:pt x="0" y="153"/>
                    </a:moveTo>
                    <a:lnTo>
                      <a:pt x="0" y="15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1" y="153"/>
                    </a:lnTo>
                    <a:lnTo>
                      <a:pt x="0" y="153"/>
                    </a:lnTo>
                    <a:close/>
                    <a:moveTo>
                      <a:pt x="152" y="153"/>
                    </a:moveTo>
                    <a:lnTo>
                      <a:pt x="150" y="153"/>
                    </a:lnTo>
                    <a:lnTo>
                      <a:pt x="148" y="152"/>
                    </a:lnTo>
                    <a:lnTo>
                      <a:pt x="150" y="152"/>
                    </a:lnTo>
                    <a:lnTo>
                      <a:pt x="150" y="153"/>
                    </a:lnTo>
                    <a:lnTo>
                      <a:pt x="152" y="153"/>
                    </a:lnTo>
                    <a:close/>
                    <a:moveTo>
                      <a:pt x="154" y="153"/>
                    </a:moveTo>
                    <a:lnTo>
                      <a:pt x="155" y="153"/>
                    </a:lnTo>
                    <a:lnTo>
                      <a:pt x="154" y="153"/>
                    </a:lnTo>
                    <a:lnTo>
                      <a:pt x="152" y="153"/>
                    </a:lnTo>
                    <a:lnTo>
                      <a:pt x="152" y="153"/>
                    </a:lnTo>
                    <a:lnTo>
                      <a:pt x="154" y="153"/>
                    </a:lnTo>
                    <a:lnTo>
                      <a:pt x="154" y="153"/>
                    </a:lnTo>
                    <a:lnTo>
                      <a:pt x="154" y="153"/>
                    </a:lnTo>
                    <a:close/>
                    <a:moveTo>
                      <a:pt x="1" y="159"/>
                    </a:moveTo>
                    <a:lnTo>
                      <a:pt x="0" y="159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1" y="157"/>
                    </a:lnTo>
                    <a:lnTo>
                      <a:pt x="1" y="159"/>
                    </a:lnTo>
                    <a:lnTo>
                      <a:pt x="1" y="159"/>
                    </a:lnTo>
                    <a:close/>
                    <a:moveTo>
                      <a:pt x="32" y="172"/>
                    </a:moveTo>
                    <a:lnTo>
                      <a:pt x="30" y="172"/>
                    </a:lnTo>
                    <a:lnTo>
                      <a:pt x="30" y="172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32" y="170"/>
                    </a:lnTo>
                    <a:lnTo>
                      <a:pt x="32" y="170"/>
                    </a:lnTo>
                    <a:lnTo>
                      <a:pt x="32" y="172"/>
                    </a:lnTo>
                    <a:close/>
                    <a:moveTo>
                      <a:pt x="41" y="174"/>
                    </a:moveTo>
                    <a:lnTo>
                      <a:pt x="44" y="176"/>
                    </a:lnTo>
                    <a:lnTo>
                      <a:pt x="44" y="177"/>
                    </a:lnTo>
                    <a:lnTo>
                      <a:pt x="44" y="177"/>
                    </a:lnTo>
                    <a:lnTo>
                      <a:pt x="42" y="177"/>
                    </a:lnTo>
                    <a:lnTo>
                      <a:pt x="42" y="177"/>
                    </a:lnTo>
                    <a:lnTo>
                      <a:pt x="41" y="176"/>
                    </a:lnTo>
                    <a:lnTo>
                      <a:pt x="39" y="176"/>
                    </a:lnTo>
                    <a:lnTo>
                      <a:pt x="36" y="176"/>
                    </a:lnTo>
                    <a:lnTo>
                      <a:pt x="36" y="172"/>
                    </a:lnTo>
                    <a:lnTo>
                      <a:pt x="36" y="172"/>
                    </a:lnTo>
                    <a:lnTo>
                      <a:pt x="36" y="170"/>
                    </a:lnTo>
                    <a:lnTo>
                      <a:pt x="37" y="170"/>
                    </a:lnTo>
                    <a:lnTo>
                      <a:pt x="41" y="170"/>
                    </a:lnTo>
                    <a:lnTo>
                      <a:pt x="41" y="172"/>
                    </a:lnTo>
                    <a:lnTo>
                      <a:pt x="41" y="174"/>
                    </a:lnTo>
                    <a:close/>
                    <a:moveTo>
                      <a:pt x="205" y="177"/>
                    </a:moveTo>
                    <a:lnTo>
                      <a:pt x="205" y="179"/>
                    </a:lnTo>
                    <a:lnTo>
                      <a:pt x="205" y="177"/>
                    </a:lnTo>
                    <a:lnTo>
                      <a:pt x="203" y="177"/>
                    </a:lnTo>
                    <a:lnTo>
                      <a:pt x="203" y="177"/>
                    </a:lnTo>
                    <a:lnTo>
                      <a:pt x="205" y="176"/>
                    </a:lnTo>
                    <a:lnTo>
                      <a:pt x="205" y="176"/>
                    </a:lnTo>
                    <a:lnTo>
                      <a:pt x="205" y="176"/>
                    </a:lnTo>
                    <a:lnTo>
                      <a:pt x="207" y="174"/>
                    </a:lnTo>
                    <a:lnTo>
                      <a:pt x="208" y="174"/>
                    </a:lnTo>
                    <a:lnTo>
                      <a:pt x="208" y="174"/>
                    </a:lnTo>
                    <a:lnTo>
                      <a:pt x="208" y="174"/>
                    </a:lnTo>
                    <a:lnTo>
                      <a:pt x="205" y="176"/>
                    </a:lnTo>
                    <a:lnTo>
                      <a:pt x="205" y="177"/>
                    </a:lnTo>
                    <a:lnTo>
                      <a:pt x="205" y="177"/>
                    </a:lnTo>
                    <a:lnTo>
                      <a:pt x="205" y="177"/>
                    </a:lnTo>
                    <a:lnTo>
                      <a:pt x="205" y="177"/>
                    </a:lnTo>
                    <a:lnTo>
                      <a:pt x="205" y="177"/>
                    </a:lnTo>
                    <a:close/>
                    <a:moveTo>
                      <a:pt x="205" y="184"/>
                    </a:moveTo>
                    <a:lnTo>
                      <a:pt x="205" y="186"/>
                    </a:lnTo>
                    <a:lnTo>
                      <a:pt x="203" y="184"/>
                    </a:lnTo>
                    <a:lnTo>
                      <a:pt x="203" y="184"/>
                    </a:lnTo>
                    <a:lnTo>
                      <a:pt x="201" y="182"/>
                    </a:lnTo>
                    <a:lnTo>
                      <a:pt x="201" y="182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5" y="184"/>
                    </a:lnTo>
                    <a:close/>
                    <a:moveTo>
                      <a:pt x="278" y="188"/>
                    </a:moveTo>
                    <a:lnTo>
                      <a:pt x="278" y="188"/>
                    </a:lnTo>
                    <a:lnTo>
                      <a:pt x="277" y="186"/>
                    </a:lnTo>
                    <a:lnTo>
                      <a:pt x="277" y="186"/>
                    </a:lnTo>
                    <a:lnTo>
                      <a:pt x="278" y="188"/>
                    </a:lnTo>
                    <a:lnTo>
                      <a:pt x="278" y="188"/>
                    </a:lnTo>
                    <a:close/>
                    <a:moveTo>
                      <a:pt x="207" y="188"/>
                    </a:moveTo>
                    <a:lnTo>
                      <a:pt x="207" y="189"/>
                    </a:lnTo>
                    <a:lnTo>
                      <a:pt x="207" y="189"/>
                    </a:lnTo>
                    <a:lnTo>
                      <a:pt x="205" y="188"/>
                    </a:lnTo>
                    <a:lnTo>
                      <a:pt x="205" y="188"/>
                    </a:lnTo>
                    <a:lnTo>
                      <a:pt x="207" y="188"/>
                    </a:lnTo>
                    <a:close/>
                    <a:moveTo>
                      <a:pt x="292" y="191"/>
                    </a:moveTo>
                    <a:lnTo>
                      <a:pt x="290" y="193"/>
                    </a:lnTo>
                    <a:lnTo>
                      <a:pt x="290" y="191"/>
                    </a:lnTo>
                    <a:lnTo>
                      <a:pt x="290" y="191"/>
                    </a:lnTo>
                    <a:lnTo>
                      <a:pt x="290" y="191"/>
                    </a:lnTo>
                    <a:lnTo>
                      <a:pt x="289" y="191"/>
                    </a:lnTo>
                    <a:lnTo>
                      <a:pt x="289" y="191"/>
                    </a:lnTo>
                    <a:lnTo>
                      <a:pt x="287" y="191"/>
                    </a:lnTo>
                    <a:lnTo>
                      <a:pt x="289" y="189"/>
                    </a:lnTo>
                    <a:lnTo>
                      <a:pt x="289" y="191"/>
                    </a:lnTo>
                    <a:lnTo>
                      <a:pt x="290" y="191"/>
                    </a:lnTo>
                    <a:lnTo>
                      <a:pt x="290" y="191"/>
                    </a:lnTo>
                    <a:lnTo>
                      <a:pt x="292" y="191"/>
                    </a:lnTo>
                    <a:lnTo>
                      <a:pt x="292" y="191"/>
                    </a:lnTo>
                    <a:close/>
                    <a:moveTo>
                      <a:pt x="249" y="239"/>
                    </a:moveTo>
                    <a:lnTo>
                      <a:pt x="248" y="239"/>
                    </a:lnTo>
                    <a:lnTo>
                      <a:pt x="249" y="239"/>
                    </a:lnTo>
                    <a:lnTo>
                      <a:pt x="248" y="237"/>
                    </a:lnTo>
                    <a:lnTo>
                      <a:pt x="248" y="237"/>
                    </a:lnTo>
                    <a:lnTo>
                      <a:pt x="248" y="237"/>
                    </a:lnTo>
                    <a:lnTo>
                      <a:pt x="249" y="237"/>
                    </a:lnTo>
                    <a:lnTo>
                      <a:pt x="249" y="239"/>
                    </a:lnTo>
                    <a:lnTo>
                      <a:pt x="249" y="2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2"/>
              <p:cNvSpPr>
                <a:spLocks noEditPoints="1"/>
              </p:cNvSpPr>
              <p:nvPr/>
            </p:nvSpPr>
            <p:spPr bwMode="auto">
              <a:xfrm>
                <a:off x="6342" y="3075"/>
                <a:ext cx="289" cy="196"/>
              </a:xfrm>
              <a:custGeom>
                <a:avLst/>
                <a:gdLst>
                  <a:gd name="T0" fmla="*/ 236 w 289"/>
                  <a:gd name="T1" fmla="*/ 190 h 196"/>
                  <a:gd name="T2" fmla="*/ 256 w 289"/>
                  <a:gd name="T3" fmla="*/ 190 h 196"/>
                  <a:gd name="T4" fmla="*/ 198 w 289"/>
                  <a:gd name="T5" fmla="*/ 163 h 196"/>
                  <a:gd name="T6" fmla="*/ 195 w 289"/>
                  <a:gd name="T7" fmla="*/ 163 h 196"/>
                  <a:gd name="T8" fmla="*/ 191 w 289"/>
                  <a:gd name="T9" fmla="*/ 158 h 196"/>
                  <a:gd name="T10" fmla="*/ 181 w 289"/>
                  <a:gd name="T11" fmla="*/ 155 h 196"/>
                  <a:gd name="T12" fmla="*/ 229 w 289"/>
                  <a:gd name="T13" fmla="*/ 144 h 196"/>
                  <a:gd name="T14" fmla="*/ 227 w 289"/>
                  <a:gd name="T15" fmla="*/ 148 h 196"/>
                  <a:gd name="T16" fmla="*/ 49 w 289"/>
                  <a:gd name="T17" fmla="*/ 136 h 196"/>
                  <a:gd name="T18" fmla="*/ 197 w 289"/>
                  <a:gd name="T19" fmla="*/ 136 h 196"/>
                  <a:gd name="T20" fmla="*/ 137 w 289"/>
                  <a:gd name="T21" fmla="*/ 85 h 196"/>
                  <a:gd name="T22" fmla="*/ 289 w 289"/>
                  <a:gd name="T23" fmla="*/ 104 h 196"/>
                  <a:gd name="T24" fmla="*/ 275 w 289"/>
                  <a:gd name="T25" fmla="*/ 93 h 196"/>
                  <a:gd name="T26" fmla="*/ 268 w 289"/>
                  <a:gd name="T27" fmla="*/ 80 h 196"/>
                  <a:gd name="T28" fmla="*/ 287 w 289"/>
                  <a:gd name="T29" fmla="*/ 95 h 196"/>
                  <a:gd name="T30" fmla="*/ 121 w 289"/>
                  <a:gd name="T31" fmla="*/ 76 h 196"/>
                  <a:gd name="T32" fmla="*/ 265 w 289"/>
                  <a:gd name="T33" fmla="*/ 76 h 196"/>
                  <a:gd name="T34" fmla="*/ 212 w 289"/>
                  <a:gd name="T35" fmla="*/ 56 h 196"/>
                  <a:gd name="T36" fmla="*/ 217 w 289"/>
                  <a:gd name="T37" fmla="*/ 69 h 196"/>
                  <a:gd name="T38" fmla="*/ 203 w 289"/>
                  <a:gd name="T39" fmla="*/ 83 h 196"/>
                  <a:gd name="T40" fmla="*/ 179 w 289"/>
                  <a:gd name="T41" fmla="*/ 93 h 196"/>
                  <a:gd name="T42" fmla="*/ 147 w 289"/>
                  <a:gd name="T43" fmla="*/ 85 h 196"/>
                  <a:gd name="T44" fmla="*/ 162 w 289"/>
                  <a:gd name="T45" fmla="*/ 80 h 196"/>
                  <a:gd name="T46" fmla="*/ 176 w 289"/>
                  <a:gd name="T47" fmla="*/ 75 h 196"/>
                  <a:gd name="T48" fmla="*/ 195 w 289"/>
                  <a:gd name="T49" fmla="*/ 73 h 196"/>
                  <a:gd name="T50" fmla="*/ 209 w 289"/>
                  <a:gd name="T51" fmla="*/ 54 h 196"/>
                  <a:gd name="T52" fmla="*/ 224 w 289"/>
                  <a:gd name="T53" fmla="*/ 32 h 196"/>
                  <a:gd name="T54" fmla="*/ 215 w 289"/>
                  <a:gd name="T55" fmla="*/ 30 h 196"/>
                  <a:gd name="T56" fmla="*/ 70 w 289"/>
                  <a:gd name="T57" fmla="*/ 47 h 196"/>
                  <a:gd name="T58" fmla="*/ 94 w 289"/>
                  <a:gd name="T59" fmla="*/ 76 h 196"/>
                  <a:gd name="T60" fmla="*/ 132 w 289"/>
                  <a:gd name="T61" fmla="*/ 93 h 196"/>
                  <a:gd name="T62" fmla="*/ 120 w 289"/>
                  <a:gd name="T63" fmla="*/ 110 h 196"/>
                  <a:gd name="T64" fmla="*/ 142 w 289"/>
                  <a:gd name="T65" fmla="*/ 136 h 196"/>
                  <a:gd name="T66" fmla="*/ 161 w 289"/>
                  <a:gd name="T67" fmla="*/ 151 h 196"/>
                  <a:gd name="T68" fmla="*/ 171 w 289"/>
                  <a:gd name="T69" fmla="*/ 161 h 196"/>
                  <a:gd name="T70" fmla="*/ 188 w 289"/>
                  <a:gd name="T71" fmla="*/ 172 h 196"/>
                  <a:gd name="T72" fmla="*/ 174 w 289"/>
                  <a:gd name="T73" fmla="*/ 173 h 196"/>
                  <a:gd name="T74" fmla="*/ 142 w 289"/>
                  <a:gd name="T75" fmla="*/ 167 h 196"/>
                  <a:gd name="T76" fmla="*/ 118 w 289"/>
                  <a:gd name="T77" fmla="*/ 153 h 196"/>
                  <a:gd name="T78" fmla="*/ 101 w 289"/>
                  <a:gd name="T79" fmla="*/ 131 h 196"/>
                  <a:gd name="T80" fmla="*/ 77 w 289"/>
                  <a:gd name="T81" fmla="*/ 122 h 196"/>
                  <a:gd name="T82" fmla="*/ 65 w 289"/>
                  <a:gd name="T83" fmla="*/ 122 h 196"/>
                  <a:gd name="T84" fmla="*/ 56 w 289"/>
                  <a:gd name="T85" fmla="*/ 127 h 196"/>
                  <a:gd name="T86" fmla="*/ 36 w 289"/>
                  <a:gd name="T87" fmla="*/ 131 h 196"/>
                  <a:gd name="T88" fmla="*/ 32 w 289"/>
                  <a:gd name="T89" fmla="*/ 132 h 196"/>
                  <a:gd name="T90" fmla="*/ 37 w 289"/>
                  <a:gd name="T91" fmla="*/ 150 h 196"/>
                  <a:gd name="T92" fmla="*/ 7 w 289"/>
                  <a:gd name="T93" fmla="*/ 150 h 196"/>
                  <a:gd name="T94" fmla="*/ 2 w 289"/>
                  <a:gd name="T95" fmla="*/ 109 h 196"/>
                  <a:gd name="T96" fmla="*/ 2 w 289"/>
                  <a:gd name="T97" fmla="*/ 69 h 196"/>
                  <a:gd name="T98" fmla="*/ 2 w 289"/>
                  <a:gd name="T99" fmla="*/ 23 h 196"/>
                  <a:gd name="T100" fmla="*/ 41 w 289"/>
                  <a:gd name="T101" fmla="*/ 37 h 196"/>
                  <a:gd name="T102" fmla="*/ 229 w 289"/>
                  <a:gd name="T103" fmla="*/ 64 h 196"/>
                  <a:gd name="T104" fmla="*/ 214 w 289"/>
                  <a:gd name="T105" fmla="*/ 40 h 196"/>
                  <a:gd name="T106" fmla="*/ 191 w 289"/>
                  <a:gd name="T107" fmla="*/ 23 h 196"/>
                  <a:gd name="T108" fmla="*/ 221 w 289"/>
                  <a:gd name="T109" fmla="*/ 42 h 196"/>
                  <a:gd name="T110" fmla="*/ 178 w 289"/>
                  <a:gd name="T111" fmla="*/ 23 h 196"/>
                  <a:gd name="T112" fmla="*/ 133 w 289"/>
                  <a:gd name="T113" fmla="*/ 18 h 196"/>
                  <a:gd name="T114" fmla="*/ 126 w 289"/>
                  <a:gd name="T115" fmla="*/ 11 h 196"/>
                  <a:gd name="T116" fmla="*/ 109 w 289"/>
                  <a:gd name="T117" fmla="*/ 15 h 196"/>
                  <a:gd name="T118" fmla="*/ 169 w 289"/>
                  <a:gd name="T119" fmla="*/ 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9" h="196">
                    <a:moveTo>
                      <a:pt x="243" y="194"/>
                    </a:moveTo>
                    <a:lnTo>
                      <a:pt x="246" y="194"/>
                    </a:lnTo>
                    <a:lnTo>
                      <a:pt x="248" y="196"/>
                    </a:lnTo>
                    <a:lnTo>
                      <a:pt x="246" y="196"/>
                    </a:lnTo>
                    <a:lnTo>
                      <a:pt x="243" y="196"/>
                    </a:lnTo>
                    <a:lnTo>
                      <a:pt x="243" y="196"/>
                    </a:lnTo>
                    <a:lnTo>
                      <a:pt x="239" y="196"/>
                    </a:lnTo>
                    <a:lnTo>
                      <a:pt x="239" y="194"/>
                    </a:lnTo>
                    <a:lnTo>
                      <a:pt x="238" y="194"/>
                    </a:lnTo>
                    <a:lnTo>
                      <a:pt x="239" y="194"/>
                    </a:lnTo>
                    <a:lnTo>
                      <a:pt x="238" y="192"/>
                    </a:lnTo>
                    <a:lnTo>
                      <a:pt x="236" y="190"/>
                    </a:lnTo>
                    <a:lnTo>
                      <a:pt x="236" y="190"/>
                    </a:lnTo>
                    <a:lnTo>
                      <a:pt x="239" y="190"/>
                    </a:lnTo>
                    <a:lnTo>
                      <a:pt x="243" y="194"/>
                    </a:lnTo>
                    <a:lnTo>
                      <a:pt x="243" y="194"/>
                    </a:lnTo>
                    <a:close/>
                    <a:moveTo>
                      <a:pt x="258" y="190"/>
                    </a:moveTo>
                    <a:lnTo>
                      <a:pt x="256" y="192"/>
                    </a:lnTo>
                    <a:lnTo>
                      <a:pt x="256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3" y="190"/>
                    </a:lnTo>
                    <a:lnTo>
                      <a:pt x="253" y="190"/>
                    </a:lnTo>
                    <a:lnTo>
                      <a:pt x="255" y="190"/>
                    </a:lnTo>
                    <a:lnTo>
                      <a:pt x="255" y="190"/>
                    </a:lnTo>
                    <a:lnTo>
                      <a:pt x="256" y="190"/>
                    </a:lnTo>
                    <a:lnTo>
                      <a:pt x="258" y="190"/>
                    </a:lnTo>
                    <a:lnTo>
                      <a:pt x="258" y="190"/>
                    </a:lnTo>
                    <a:close/>
                    <a:moveTo>
                      <a:pt x="193" y="175"/>
                    </a:moveTo>
                    <a:lnTo>
                      <a:pt x="191" y="177"/>
                    </a:lnTo>
                    <a:lnTo>
                      <a:pt x="190" y="177"/>
                    </a:lnTo>
                    <a:lnTo>
                      <a:pt x="190" y="177"/>
                    </a:lnTo>
                    <a:lnTo>
                      <a:pt x="190" y="175"/>
                    </a:lnTo>
                    <a:lnTo>
                      <a:pt x="191" y="175"/>
                    </a:lnTo>
                    <a:lnTo>
                      <a:pt x="193" y="175"/>
                    </a:lnTo>
                    <a:lnTo>
                      <a:pt x="193" y="175"/>
                    </a:lnTo>
                    <a:close/>
                    <a:moveTo>
                      <a:pt x="197" y="165"/>
                    </a:moveTo>
                    <a:lnTo>
                      <a:pt x="197" y="165"/>
                    </a:lnTo>
                    <a:lnTo>
                      <a:pt x="198" y="163"/>
                    </a:lnTo>
                    <a:lnTo>
                      <a:pt x="200" y="163"/>
                    </a:lnTo>
                    <a:lnTo>
                      <a:pt x="200" y="163"/>
                    </a:lnTo>
                    <a:lnTo>
                      <a:pt x="198" y="168"/>
                    </a:lnTo>
                    <a:lnTo>
                      <a:pt x="198" y="168"/>
                    </a:lnTo>
                    <a:lnTo>
                      <a:pt x="193" y="167"/>
                    </a:lnTo>
                    <a:lnTo>
                      <a:pt x="193" y="165"/>
                    </a:lnTo>
                    <a:lnTo>
                      <a:pt x="193" y="165"/>
                    </a:lnTo>
                    <a:lnTo>
                      <a:pt x="191" y="163"/>
                    </a:lnTo>
                    <a:lnTo>
                      <a:pt x="190" y="160"/>
                    </a:lnTo>
                    <a:lnTo>
                      <a:pt x="190" y="160"/>
                    </a:lnTo>
                    <a:lnTo>
                      <a:pt x="191" y="160"/>
                    </a:lnTo>
                    <a:lnTo>
                      <a:pt x="191" y="161"/>
                    </a:lnTo>
                    <a:lnTo>
                      <a:pt x="195" y="163"/>
                    </a:lnTo>
                    <a:lnTo>
                      <a:pt x="195" y="165"/>
                    </a:lnTo>
                    <a:lnTo>
                      <a:pt x="197" y="165"/>
                    </a:lnTo>
                    <a:lnTo>
                      <a:pt x="197" y="165"/>
                    </a:lnTo>
                    <a:close/>
                    <a:moveTo>
                      <a:pt x="185" y="153"/>
                    </a:moveTo>
                    <a:lnTo>
                      <a:pt x="188" y="153"/>
                    </a:lnTo>
                    <a:lnTo>
                      <a:pt x="190" y="153"/>
                    </a:lnTo>
                    <a:lnTo>
                      <a:pt x="190" y="153"/>
                    </a:lnTo>
                    <a:lnTo>
                      <a:pt x="191" y="155"/>
                    </a:lnTo>
                    <a:lnTo>
                      <a:pt x="191" y="156"/>
                    </a:lnTo>
                    <a:lnTo>
                      <a:pt x="193" y="158"/>
                    </a:lnTo>
                    <a:lnTo>
                      <a:pt x="193" y="158"/>
                    </a:lnTo>
                    <a:lnTo>
                      <a:pt x="191" y="160"/>
                    </a:lnTo>
                    <a:lnTo>
                      <a:pt x="191" y="158"/>
                    </a:lnTo>
                    <a:lnTo>
                      <a:pt x="191" y="158"/>
                    </a:lnTo>
                    <a:lnTo>
                      <a:pt x="188" y="158"/>
                    </a:lnTo>
                    <a:lnTo>
                      <a:pt x="186" y="158"/>
                    </a:lnTo>
                    <a:lnTo>
                      <a:pt x="183" y="158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3" y="155"/>
                    </a:lnTo>
                    <a:lnTo>
                      <a:pt x="183" y="153"/>
                    </a:lnTo>
                    <a:lnTo>
                      <a:pt x="183" y="153"/>
                    </a:lnTo>
                    <a:lnTo>
                      <a:pt x="185" y="153"/>
                    </a:lnTo>
                    <a:lnTo>
                      <a:pt x="185" y="153"/>
                    </a:lnTo>
                    <a:lnTo>
                      <a:pt x="185" y="153"/>
                    </a:lnTo>
                    <a:close/>
                    <a:moveTo>
                      <a:pt x="181" y="155"/>
                    </a:moveTo>
                    <a:lnTo>
                      <a:pt x="181" y="155"/>
                    </a:lnTo>
                    <a:lnTo>
                      <a:pt x="181" y="155"/>
                    </a:lnTo>
                    <a:lnTo>
                      <a:pt x="178" y="153"/>
                    </a:lnTo>
                    <a:lnTo>
                      <a:pt x="178" y="151"/>
                    </a:lnTo>
                    <a:lnTo>
                      <a:pt x="179" y="150"/>
                    </a:lnTo>
                    <a:lnTo>
                      <a:pt x="181" y="151"/>
                    </a:lnTo>
                    <a:lnTo>
                      <a:pt x="181" y="153"/>
                    </a:lnTo>
                    <a:lnTo>
                      <a:pt x="183" y="153"/>
                    </a:lnTo>
                    <a:lnTo>
                      <a:pt x="181" y="155"/>
                    </a:lnTo>
                    <a:lnTo>
                      <a:pt x="181" y="155"/>
                    </a:lnTo>
                    <a:close/>
                    <a:moveTo>
                      <a:pt x="226" y="144"/>
                    </a:moveTo>
                    <a:lnTo>
                      <a:pt x="227" y="144"/>
                    </a:lnTo>
                    <a:lnTo>
                      <a:pt x="229" y="144"/>
                    </a:lnTo>
                    <a:lnTo>
                      <a:pt x="229" y="146"/>
                    </a:lnTo>
                    <a:lnTo>
                      <a:pt x="231" y="146"/>
                    </a:lnTo>
                    <a:lnTo>
                      <a:pt x="233" y="146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48"/>
                    </a:lnTo>
                    <a:lnTo>
                      <a:pt x="233" y="150"/>
                    </a:lnTo>
                    <a:lnTo>
                      <a:pt x="233" y="150"/>
                    </a:lnTo>
                    <a:lnTo>
                      <a:pt x="231" y="150"/>
                    </a:lnTo>
                    <a:lnTo>
                      <a:pt x="231" y="150"/>
                    </a:lnTo>
                    <a:lnTo>
                      <a:pt x="227" y="150"/>
                    </a:lnTo>
                    <a:lnTo>
                      <a:pt x="227" y="148"/>
                    </a:lnTo>
                    <a:lnTo>
                      <a:pt x="227" y="148"/>
                    </a:lnTo>
                    <a:lnTo>
                      <a:pt x="226" y="146"/>
                    </a:lnTo>
                    <a:lnTo>
                      <a:pt x="224" y="146"/>
                    </a:lnTo>
                    <a:lnTo>
                      <a:pt x="224" y="144"/>
                    </a:lnTo>
                    <a:lnTo>
                      <a:pt x="226" y="144"/>
                    </a:lnTo>
                    <a:lnTo>
                      <a:pt x="226" y="144"/>
                    </a:lnTo>
                    <a:close/>
                    <a:moveTo>
                      <a:pt x="53" y="138"/>
                    </a:moveTo>
                    <a:lnTo>
                      <a:pt x="53" y="139"/>
                    </a:lnTo>
                    <a:lnTo>
                      <a:pt x="49" y="138"/>
                    </a:lnTo>
                    <a:lnTo>
                      <a:pt x="48" y="136"/>
                    </a:lnTo>
                    <a:lnTo>
                      <a:pt x="46" y="136"/>
                    </a:lnTo>
                    <a:lnTo>
                      <a:pt x="44" y="134"/>
                    </a:lnTo>
                    <a:lnTo>
                      <a:pt x="46" y="136"/>
                    </a:lnTo>
                    <a:lnTo>
                      <a:pt x="49" y="136"/>
                    </a:lnTo>
                    <a:lnTo>
                      <a:pt x="53" y="138"/>
                    </a:lnTo>
                    <a:lnTo>
                      <a:pt x="53" y="138"/>
                    </a:lnTo>
                    <a:close/>
                    <a:moveTo>
                      <a:pt x="197" y="141"/>
                    </a:moveTo>
                    <a:lnTo>
                      <a:pt x="197" y="141"/>
                    </a:lnTo>
                    <a:lnTo>
                      <a:pt x="195" y="141"/>
                    </a:lnTo>
                    <a:lnTo>
                      <a:pt x="197" y="139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5" y="136"/>
                    </a:lnTo>
                    <a:lnTo>
                      <a:pt x="195" y="134"/>
                    </a:lnTo>
                    <a:lnTo>
                      <a:pt x="197" y="134"/>
                    </a:lnTo>
                    <a:lnTo>
                      <a:pt x="197" y="134"/>
                    </a:lnTo>
                    <a:lnTo>
                      <a:pt x="197" y="136"/>
                    </a:lnTo>
                    <a:lnTo>
                      <a:pt x="197" y="138"/>
                    </a:lnTo>
                    <a:lnTo>
                      <a:pt x="197" y="141"/>
                    </a:lnTo>
                    <a:lnTo>
                      <a:pt x="197" y="141"/>
                    </a:lnTo>
                    <a:close/>
                    <a:moveTo>
                      <a:pt x="51" y="136"/>
                    </a:moveTo>
                    <a:lnTo>
                      <a:pt x="51" y="136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51" y="134"/>
                    </a:lnTo>
                    <a:lnTo>
                      <a:pt x="51" y="134"/>
                    </a:lnTo>
                    <a:lnTo>
                      <a:pt x="53" y="136"/>
                    </a:lnTo>
                    <a:lnTo>
                      <a:pt x="51" y="136"/>
                    </a:lnTo>
                    <a:close/>
                    <a:moveTo>
                      <a:pt x="137" y="85"/>
                    </a:moveTo>
                    <a:lnTo>
                      <a:pt x="137" y="85"/>
                    </a:lnTo>
                    <a:lnTo>
                      <a:pt x="137" y="83"/>
                    </a:lnTo>
                    <a:lnTo>
                      <a:pt x="135" y="83"/>
                    </a:lnTo>
                    <a:lnTo>
                      <a:pt x="133" y="81"/>
                    </a:lnTo>
                    <a:lnTo>
                      <a:pt x="133" y="80"/>
                    </a:lnTo>
                    <a:lnTo>
                      <a:pt x="133" y="78"/>
                    </a:lnTo>
                    <a:lnTo>
                      <a:pt x="133" y="78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3"/>
                    </a:lnTo>
                    <a:lnTo>
                      <a:pt x="137" y="85"/>
                    </a:lnTo>
                    <a:lnTo>
                      <a:pt x="137" y="85"/>
                    </a:lnTo>
                    <a:close/>
                    <a:moveTo>
                      <a:pt x="289" y="102"/>
                    </a:moveTo>
                    <a:lnTo>
                      <a:pt x="289" y="104"/>
                    </a:lnTo>
                    <a:lnTo>
                      <a:pt x="289" y="104"/>
                    </a:lnTo>
                    <a:lnTo>
                      <a:pt x="289" y="102"/>
                    </a:lnTo>
                    <a:lnTo>
                      <a:pt x="287" y="104"/>
                    </a:lnTo>
                    <a:lnTo>
                      <a:pt x="286" y="104"/>
                    </a:lnTo>
                    <a:lnTo>
                      <a:pt x="286" y="105"/>
                    </a:lnTo>
                    <a:lnTo>
                      <a:pt x="284" y="104"/>
                    </a:lnTo>
                    <a:lnTo>
                      <a:pt x="280" y="104"/>
                    </a:lnTo>
                    <a:lnTo>
                      <a:pt x="279" y="104"/>
                    </a:lnTo>
                    <a:lnTo>
                      <a:pt x="277" y="102"/>
                    </a:lnTo>
                    <a:lnTo>
                      <a:pt x="277" y="100"/>
                    </a:lnTo>
                    <a:lnTo>
                      <a:pt x="275" y="98"/>
                    </a:lnTo>
                    <a:lnTo>
                      <a:pt x="275" y="95"/>
                    </a:lnTo>
                    <a:lnTo>
                      <a:pt x="275" y="93"/>
                    </a:lnTo>
                    <a:lnTo>
                      <a:pt x="272" y="92"/>
                    </a:lnTo>
                    <a:lnTo>
                      <a:pt x="272" y="92"/>
                    </a:lnTo>
                    <a:lnTo>
                      <a:pt x="270" y="90"/>
                    </a:lnTo>
                    <a:lnTo>
                      <a:pt x="268" y="90"/>
                    </a:lnTo>
                    <a:lnTo>
                      <a:pt x="267" y="88"/>
                    </a:lnTo>
                    <a:lnTo>
                      <a:pt x="267" y="86"/>
                    </a:lnTo>
                    <a:lnTo>
                      <a:pt x="265" y="85"/>
                    </a:lnTo>
                    <a:lnTo>
                      <a:pt x="265" y="83"/>
                    </a:lnTo>
                    <a:lnTo>
                      <a:pt x="267" y="80"/>
                    </a:lnTo>
                    <a:lnTo>
                      <a:pt x="267" y="78"/>
                    </a:lnTo>
                    <a:lnTo>
                      <a:pt x="267" y="78"/>
                    </a:lnTo>
                    <a:lnTo>
                      <a:pt x="268" y="78"/>
                    </a:lnTo>
                    <a:lnTo>
                      <a:pt x="268" y="80"/>
                    </a:lnTo>
                    <a:lnTo>
                      <a:pt x="272" y="80"/>
                    </a:lnTo>
                    <a:lnTo>
                      <a:pt x="274" y="81"/>
                    </a:lnTo>
                    <a:lnTo>
                      <a:pt x="275" y="83"/>
                    </a:lnTo>
                    <a:lnTo>
                      <a:pt x="275" y="85"/>
                    </a:lnTo>
                    <a:lnTo>
                      <a:pt x="275" y="85"/>
                    </a:lnTo>
                    <a:lnTo>
                      <a:pt x="277" y="86"/>
                    </a:lnTo>
                    <a:lnTo>
                      <a:pt x="279" y="88"/>
                    </a:lnTo>
                    <a:lnTo>
                      <a:pt x="280" y="92"/>
                    </a:lnTo>
                    <a:lnTo>
                      <a:pt x="280" y="92"/>
                    </a:lnTo>
                    <a:lnTo>
                      <a:pt x="282" y="92"/>
                    </a:lnTo>
                    <a:lnTo>
                      <a:pt x="284" y="92"/>
                    </a:lnTo>
                    <a:lnTo>
                      <a:pt x="286" y="93"/>
                    </a:lnTo>
                    <a:lnTo>
                      <a:pt x="287" y="95"/>
                    </a:lnTo>
                    <a:lnTo>
                      <a:pt x="289" y="97"/>
                    </a:lnTo>
                    <a:lnTo>
                      <a:pt x="289" y="98"/>
                    </a:lnTo>
                    <a:lnTo>
                      <a:pt x="289" y="102"/>
                    </a:lnTo>
                    <a:lnTo>
                      <a:pt x="289" y="102"/>
                    </a:lnTo>
                    <a:close/>
                    <a:moveTo>
                      <a:pt x="121" y="76"/>
                    </a:moveTo>
                    <a:lnTo>
                      <a:pt x="120" y="78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1" y="76"/>
                    </a:lnTo>
                    <a:lnTo>
                      <a:pt x="121" y="76"/>
                    </a:lnTo>
                    <a:lnTo>
                      <a:pt x="121" y="76"/>
                    </a:lnTo>
                    <a:close/>
                    <a:moveTo>
                      <a:pt x="265" y="78"/>
                    </a:moveTo>
                    <a:lnTo>
                      <a:pt x="263" y="78"/>
                    </a:lnTo>
                    <a:lnTo>
                      <a:pt x="263" y="75"/>
                    </a:lnTo>
                    <a:lnTo>
                      <a:pt x="263" y="73"/>
                    </a:lnTo>
                    <a:lnTo>
                      <a:pt x="263" y="71"/>
                    </a:lnTo>
                    <a:lnTo>
                      <a:pt x="262" y="71"/>
                    </a:lnTo>
                    <a:lnTo>
                      <a:pt x="263" y="69"/>
                    </a:lnTo>
                    <a:lnTo>
                      <a:pt x="263" y="69"/>
                    </a:lnTo>
                    <a:lnTo>
                      <a:pt x="265" y="69"/>
                    </a:lnTo>
                    <a:lnTo>
                      <a:pt x="265" y="71"/>
                    </a:lnTo>
                    <a:lnTo>
                      <a:pt x="267" y="73"/>
                    </a:lnTo>
                    <a:lnTo>
                      <a:pt x="265" y="76"/>
                    </a:lnTo>
                    <a:lnTo>
                      <a:pt x="265" y="78"/>
                    </a:lnTo>
                    <a:lnTo>
                      <a:pt x="265" y="78"/>
                    </a:lnTo>
                    <a:close/>
                    <a:moveTo>
                      <a:pt x="99" y="64"/>
                    </a:moveTo>
                    <a:lnTo>
                      <a:pt x="97" y="64"/>
                    </a:lnTo>
                    <a:lnTo>
                      <a:pt x="96" y="64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7" y="61"/>
                    </a:lnTo>
                    <a:lnTo>
                      <a:pt x="99" y="61"/>
                    </a:lnTo>
                    <a:lnTo>
                      <a:pt x="99" y="61"/>
                    </a:lnTo>
                    <a:lnTo>
                      <a:pt x="99" y="63"/>
                    </a:lnTo>
                    <a:lnTo>
                      <a:pt x="99" y="64"/>
                    </a:lnTo>
                    <a:close/>
                    <a:moveTo>
                      <a:pt x="212" y="56"/>
                    </a:moveTo>
                    <a:lnTo>
                      <a:pt x="214" y="56"/>
                    </a:lnTo>
                    <a:lnTo>
                      <a:pt x="215" y="54"/>
                    </a:lnTo>
                    <a:lnTo>
                      <a:pt x="217" y="56"/>
                    </a:lnTo>
                    <a:lnTo>
                      <a:pt x="219" y="56"/>
                    </a:lnTo>
                    <a:lnTo>
                      <a:pt x="221" y="56"/>
                    </a:lnTo>
                    <a:lnTo>
                      <a:pt x="221" y="59"/>
                    </a:lnTo>
                    <a:lnTo>
                      <a:pt x="221" y="61"/>
                    </a:lnTo>
                    <a:lnTo>
                      <a:pt x="221" y="63"/>
                    </a:lnTo>
                    <a:lnTo>
                      <a:pt x="221" y="64"/>
                    </a:lnTo>
                    <a:lnTo>
                      <a:pt x="221" y="66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17" y="69"/>
                    </a:lnTo>
                    <a:lnTo>
                      <a:pt x="214" y="69"/>
                    </a:lnTo>
                    <a:lnTo>
                      <a:pt x="214" y="69"/>
                    </a:lnTo>
                    <a:lnTo>
                      <a:pt x="214" y="71"/>
                    </a:lnTo>
                    <a:lnTo>
                      <a:pt x="215" y="73"/>
                    </a:lnTo>
                    <a:lnTo>
                      <a:pt x="217" y="76"/>
                    </a:lnTo>
                    <a:lnTo>
                      <a:pt x="215" y="78"/>
                    </a:lnTo>
                    <a:lnTo>
                      <a:pt x="214" y="80"/>
                    </a:lnTo>
                    <a:lnTo>
                      <a:pt x="210" y="80"/>
                    </a:lnTo>
                    <a:lnTo>
                      <a:pt x="207" y="80"/>
                    </a:lnTo>
                    <a:lnTo>
                      <a:pt x="203" y="80"/>
                    </a:lnTo>
                    <a:lnTo>
                      <a:pt x="203" y="80"/>
                    </a:lnTo>
                    <a:lnTo>
                      <a:pt x="203" y="81"/>
                    </a:lnTo>
                    <a:lnTo>
                      <a:pt x="203" y="83"/>
                    </a:lnTo>
                    <a:lnTo>
                      <a:pt x="202" y="83"/>
                    </a:lnTo>
                    <a:lnTo>
                      <a:pt x="200" y="85"/>
                    </a:lnTo>
                    <a:lnTo>
                      <a:pt x="198" y="86"/>
                    </a:lnTo>
                    <a:lnTo>
                      <a:pt x="197" y="88"/>
                    </a:lnTo>
                    <a:lnTo>
                      <a:pt x="195" y="88"/>
                    </a:lnTo>
                    <a:lnTo>
                      <a:pt x="193" y="88"/>
                    </a:lnTo>
                    <a:lnTo>
                      <a:pt x="191" y="90"/>
                    </a:lnTo>
                    <a:lnTo>
                      <a:pt x="190" y="90"/>
                    </a:lnTo>
                    <a:lnTo>
                      <a:pt x="188" y="92"/>
                    </a:lnTo>
                    <a:lnTo>
                      <a:pt x="186" y="92"/>
                    </a:lnTo>
                    <a:lnTo>
                      <a:pt x="185" y="93"/>
                    </a:lnTo>
                    <a:lnTo>
                      <a:pt x="183" y="93"/>
                    </a:lnTo>
                    <a:lnTo>
                      <a:pt x="179" y="93"/>
                    </a:lnTo>
                    <a:lnTo>
                      <a:pt x="173" y="93"/>
                    </a:lnTo>
                    <a:lnTo>
                      <a:pt x="171" y="93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6" y="90"/>
                    </a:lnTo>
                    <a:lnTo>
                      <a:pt x="164" y="90"/>
                    </a:lnTo>
                    <a:lnTo>
                      <a:pt x="161" y="90"/>
                    </a:lnTo>
                    <a:lnTo>
                      <a:pt x="159" y="90"/>
                    </a:lnTo>
                    <a:lnTo>
                      <a:pt x="157" y="90"/>
                    </a:lnTo>
                    <a:lnTo>
                      <a:pt x="152" y="86"/>
                    </a:lnTo>
                    <a:lnTo>
                      <a:pt x="150" y="85"/>
                    </a:lnTo>
                    <a:lnTo>
                      <a:pt x="149" y="85"/>
                    </a:lnTo>
                    <a:lnTo>
                      <a:pt x="147" y="85"/>
                    </a:lnTo>
                    <a:lnTo>
                      <a:pt x="145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5" y="78"/>
                    </a:lnTo>
                    <a:lnTo>
                      <a:pt x="147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6" y="78"/>
                    </a:lnTo>
                    <a:lnTo>
                      <a:pt x="159" y="80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6" y="80"/>
                    </a:lnTo>
                    <a:lnTo>
                      <a:pt x="167" y="78"/>
                    </a:lnTo>
                    <a:lnTo>
                      <a:pt x="169" y="80"/>
                    </a:lnTo>
                    <a:lnTo>
                      <a:pt x="173" y="80"/>
                    </a:lnTo>
                    <a:lnTo>
                      <a:pt x="174" y="78"/>
                    </a:lnTo>
                    <a:lnTo>
                      <a:pt x="176" y="71"/>
                    </a:lnTo>
                    <a:lnTo>
                      <a:pt x="176" y="69"/>
                    </a:lnTo>
                    <a:lnTo>
                      <a:pt x="176" y="69"/>
                    </a:lnTo>
                    <a:lnTo>
                      <a:pt x="178" y="69"/>
                    </a:lnTo>
                    <a:lnTo>
                      <a:pt x="178" y="69"/>
                    </a:lnTo>
                    <a:lnTo>
                      <a:pt x="178" y="71"/>
                    </a:lnTo>
                    <a:lnTo>
                      <a:pt x="176" y="73"/>
                    </a:lnTo>
                    <a:lnTo>
                      <a:pt x="176" y="75"/>
                    </a:lnTo>
                    <a:lnTo>
                      <a:pt x="178" y="76"/>
                    </a:lnTo>
                    <a:lnTo>
                      <a:pt x="179" y="80"/>
                    </a:lnTo>
                    <a:lnTo>
                      <a:pt x="181" y="80"/>
                    </a:lnTo>
                    <a:lnTo>
                      <a:pt x="183" y="78"/>
                    </a:lnTo>
                    <a:lnTo>
                      <a:pt x="185" y="78"/>
                    </a:lnTo>
                    <a:lnTo>
                      <a:pt x="186" y="78"/>
                    </a:lnTo>
                    <a:lnTo>
                      <a:pt x="190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3" y="78"/>
                    </a:lnTo>
                    <a:lnTo>
                      <a:pt x="193" y="76"/>
                    </a:lnTo>
                    <a:lnTo>
                      <a:pt x="195" y="75"/>
                    </a:lnTo>
                    <a:lnTo>
                      <a:pt x="195" y="73"/>
                    </a:lnTo>
                    <a:lnTo>
                      <a:pt x="197" y="71"/>
                    </a:lnTo>
                    <a:lnTo>
                      <a:pt x="200" y="68"/>
                    </a:lnTo>
                    <a:lnTo>
                      <a:pt x="202" y="68"/>
                    </a:lnTo>
                    <a:lnTo>
                      <a:pt x="203" y="68"/>
                    </a:lnTo>
                    <a:lnTo>
                      <a:pt x="205" y="68"/>
                    </a:lnTo>
                    <a:lnTo>
                      <a:pt x="207" y="66"/>
                    </a:lnTo>
                    <a:lnTo>
                      <a:pt x="207" y="64"/>
                    </a:lnTo>
                    <a:lnTo>
                      <a:pt x="207" y="63"/>
                    </a:lnTo>
                    <a:lnTo>
                      <a:pt x="205" y="56"/>
                    </a:lnTo>
                    <a:lnTo>
                      <a:pt x="205" y="56"/>
                    </a:lnTo>
                    <a:lnTo>
                      <a:pt x="205" y="54"/>
                    </a:lnTo>
                    <a:lnTo>
                      <a:pt x="205" y="54"/>
                    </a:lnTo>
                    <a:lnTo>
                      <a:pt x="209" y="54"/>
                    </a:lnTo>
                    <a:lnTo>
                      <a:pt x="210" y="54"/>
                    </a:lnTo>
                    <a:lnTo>
                      <a:pt x="210" y="54"/>
                    </a:lnTo>
                    <a:lnTo>
                      <a:pt x="212" y="56"/>
                    </a:lnTo>
                    <a:close/>
                    <a:moveTo>
                      <a:pt x="246" y="52"/>
                    </a:moveTo>
                    <a:lnTo>
                      <a:pt x="245" y="52"/>
                    </a:lnTo>
                    <a:lnTo>
                      <a:pt x="245" y="52"/>
                    </a:lnTo>
                    <a:lnTo>
                      <a:pt x="245" y="51"/>
                    </a:lnTo>
                    <a:lnTo>
                      <a:pt x="246" y="51"/>
                    </a:lnTo>
                    <a:lnTo>
                      <a:pt x="246" y="52"/>
                    </a:lnTo>
                    <a:close/>
                    <a:moveTo>
                      <a:pt x="226" y="34"/>
                    </a:moveTo>
                    <a:lnTo>
                      <a:pt x="226" y="35"/>
                    </a:lnTo>
                    <a:lnTo>
                      <a:pt x="224" y="34"/>
                    </a:lnTo>
                    <a:lnTo>
                      <a:pt x="224" y="32"/>
                    </a:lnTo>
                    <a:lnTo>
                      <a:pt x="224" y="32"/>
                    </a:lnTo>
                    <a:lnTo>
                      <a:pt x="226" y="32"/>
                    </a:lnTo>
                    <a:lnTo>
                      <a:pt x="226" y="34"/>
                    </a:lnTo>
                    <a:lnTo>
                      <a:pt x="226" y="34"/>
                    </a:lnTo>
                    <a:close/>
                    <a:moveTo>
                      <a:pt x="215" y="30"/>
                    </a:moveTo>
                    <a:lnTo>
                      <a:pt x="215" y="30"/>
                    </a:lnTo>
                    <a:lnTo>
                      <a:pt x="215" y="30"/>
                    </a:lnTo>
                    <a:lnTo>
                      <a:pt x="214" y="29"/>
                    </a:lnTo>
                    <a:lnTo>
                      <a:pt x="212" y="29"/>
                    </a:lnTo>
                    <a:lnTo>
                      <a:pt x="214" y="29"/>
                    </a:lnTo>
                    <a:lnTo>
                      <a:pt x="215" y="29"/>
                    </a:lnTo>
                    <a:lnTo>
                      <a:pt x="215" y="30"/>
                    </a:lnTo>
                    <a:lnTo>
                      <a:pt x="215" y="30"/>
                    </a:lnTo>
                    <a:close/>
                    <a:moveTo>
                      <a:pt x="212" y="27"/>
                    </a:moveTo>
                    <a:lnTo>
                      <a:pt x="212" y="27"/>
                    </a:lnTo>
                    <a:lnTo>
                      <a:pt x="212" y="27"/>
                    </a:lnTo>
                    <a:lnTo>
                      <a:pt x="212" y="25"/>
                    </a:lnTo>
                    <a:lnTo>
                      <a:pt x="214" y="25"/>
                    </a:lnTo>
                    <a:lnTo>
                      <a:pt x="214" y="27"/>
                    </a:lnTo>
                    <a:lnTo>
                      <a:pt x="212" y="27"/>
                    </a:lnTo>
                    <a:close/>
                    <a:moveTo>
                      <a:pt x="61" y="46"/>
                    </a:moveTo>
                    <a:lnTo>
                      <a:pt x="65" y="46"/>
                    </a:lnTo>
                    <a:lnTo>
                      <a:pt x="67" y="46"/>
                    </a:lnTo>
                    <a:lnTo>
                      <a:pt x="68" y="46"/>
                    </a:lnTo>
                    <a:lnTo>
                      <a:pt x="68" y="47"/>
                    </a:lnTo>
                    <a:lnTo>
                      <a:pt x="70" y="47"/>
                    </a:lnTo>
                    <a:lnTo>
                      <a:pt x="70" y="49"/>
                    </a:lnTo>
                    <a:lnTo>
                      <a:pt x="72" y="49"/>
                    </a:lnTo>
                    <a:lnTo>
                      <a:pt x="73" y="51"/>
                    </a:lnTo>
                    <a:lnTo>
                      <a:pt x="77" y="52"/>
                    </a:lnTo>
                    <a:lnTo>
                      <a:pt x="79" y="54"/>
                    </a:lnTo>
                    <a:lnTo>
                      <a:pt x="79" y="56"/>
                    </a:lnTo>
                    <a:lnTo>
                      <a:pt x="80" y="56"/>
                    </a:lnTo>
                    <a:lnTo>
                      <a:pt x="84" y="57"/>
                    </a:lnTo>
                    <a:lnTo>
                      <a:pt x="85" y="57"/>
                    </a:lnTo>
                    <a:lnTo>
                      <a:pt x="94" y="66"/>
                    </a:lnTo>
                    <a:lnTo>
                      <a:pt x="94" y="66"/>
                    </a:lnTo>
                    <a:lnTo>
                      <a:pt x="94" y="73"/>
                    </a:lnTo>
                    <a:lnTo>
                      <a:pt x="94" y="76"/>
                    </a:lnTo>
                    <a:lnTo>
                      <a:pt x="96" y="78"/>
                    </a:lnTo>
                    <a:lnTo>
                      <a:pt x="99" y="78"/>
                    </a:lnTo>
                    <a:lnTo>
                      <a:pt x="102" y="80"/>
                    </a:lnTo>
                    <a:lnTo>
                      <a:pt x="106" y="81"/>
                    </a:lnTo>
                    <a:lnTo>
                      <a:pt x="118" y="86"/>
                    </a:lnTo>
                    <a:lnTo>
                      <a:pt x="120" y="86"/>
                    </a:lnTo>
                    <a:lnTo>
                      <a:pt x="123" y="86"/>
                    </a:lnTo>
                    <a:lnTo>
                      <a:pt x="125" y="86"/>
                    </a:lnTo>
                    <a:lnTo>
                      <a:pt x="126" y="86"/>
                    </a:lnTo>
                    <a:lnTo>
                      <a:pt x="128" y="88"/>
                    </a:lnTo>
                    <a:lnTo>
                      <a:pt x="128" y="90"/>
                    </a:lnTo>
                    <a:lnTo>
                      <a:pt x="130" y="92"/>
                    </a:lnTo>
                    <a:lnTo>
                      <a:pt x="132" y="93"/>
                    </a:lnTo>
                    <a:lnTo>
                      <a:pt x="132" y="93"/>
                    </a:lnTo>
                    <a:lnTo>
                      <a:pt x="133" y="93"/>
                    </a:lnTo>
                    <a:lnTo>
                      <a:pt x="133" y="95"/>
                    </a:lnTo>
                    <a:lnTo>
                      <a:pt x="133" y="98"/>
                    </a:lnTo>
                    <a:lnTo>
                      <a:pt x="133" y="100"/>
                    </a:lnTo>
                    <a:lnTo>
                      <a:pt x="133" y="102"/>
                    </a:lnTo>
                    <a:lnTo>
                      <a:pt x="132" y="102"/>
                    </a:lnTo>
                    <a:lnTo>
                      <a:pt x="125" y="102"/>
                    </a:lnTo>
                    <a:lnTo>
                      <a:pt x="120" y="102"/>
                    </a:lnTo>
                    <a:lnTo>
                      <a:pt x="116" y="104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20" y="110"/>
                    </a:lnTo>
                    <a:lnTo>
                      <a:pt x="121" y="114"/>
                    </a:lnTo>
                    <a:lnTo>
                      <a:pt x="123" y="115"/>
                    </a:lnTo>
                    <a:lnTo>
                      <a:pt x="125" y="117"/>
                    </a:lnTo>
                    <a:lnTo>
                      <a:pt x="126" y="119"/>
                    </a:lnTo>
                    <a:lnTo>
                      <a:pt x="128" y="121"/>
                    </a:lnTo>
                    <a:lnTo>
                      <a:pt x="132" y="124"/>
                    </a:lnTo>
                    <a:lnTo>
                      <a:pt x="133" y="126"/>
                    </a:lnTo>
                    <a:lnTo>
                      <a:pt x="135" y="126"/>
                    </a:lnTo>
                    <a:lnTo>
                      <a:pt x="138" y="127"/>
                    </a:lnTo>
                    <a:lnTo>
                      <a:pt x="140" y="129"/>
                    </a:lnTo>
                    <a:lnTo>
                      <a:pt x="140" y="132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2" y="138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7" y="144"/>
                    </a:lnTo>
                    <a:lnTo>
                      <a:pt x="149" y="146"/>
                    </a:lnTo>
                    <a:lnTo>
                      <a:pt x="150" y="148"/>
                    </a:lnTo>
                    <a:lnTo>
                      <a:pt x="152" y="148"/>
                    </a:lnTo>
                    <a:lnTo>
                      <a:pt x="157" y="146"/>
                    </a:lnTo>
                    <a:lnTo>
                      <a:pt x="159" y="146"/>
                    </a:lnTo>
                    <a:lnTo>
                      <a:pt x="159" y="146"/>
                    </a:lnTo>
                    <a:lnTo>
                      <a:pt x="161" y="146"/>
                    </a:lnTo>
                    <a:lnTo>
                      <a:pt x="161" y="150"/>
                    </a:lnTo>
                    <a:lnTo>
                      <a:pt x="161" y="151"/>
                    </a:lnTo>
                    <a:lnTo>
                      <a:pt x="161" y="153"/>
                    </a:lnTo>
                    <a:lnTo>
                      <a:pt x="161" y="155"/>
                    </a:lnTo>
                    <a:lnTo>
                      <a:pt x="164" y="156"/>
                    </a:lnTo>
                    <a:lnTo>
                      <a:pt x="166" y="156"/>
                    </a:lnTo>
                    <a:lnTo>
                      <a:pt x="171" y="158"/>
                    </a:lnTo>
                    <a:lnTo>
                      <a:pt x="173" y="158"/>
                    </a:lnTo>
                    <a:lnTo>
                      <a:pt x="174" y="158"/>
                    </a:lnTo>
                    <a:lnTo>
                      <a:pt x="176" y="158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73" y="160"/>
                    </a:lnTo>
                    <a:lnTo>
                      <a:pt x="171" y="161"/>
                    </a:lnTo>
                    <a:lnTo>
                      <a:pt x="171" y="161"/>
                    </a:lnTo>
                    <a:lnTo>
                      <a:pt x="171" y="163"/>
                    </a:lnTo>
                    <a:lnTo>
                      <a:pt x="173" y="165"/>
                    </a:lnTo>
                    <a:lnTo>
                      <a:pt x="174" y="165"/>
                    </a:lnTo>
                    <a:lnTo>
                      <a:pt x="174" y="167"/>
                    </a:lnTo>
                    <a:lnTo>
                      <a:pt x="176" y="167"/>
                    </a:lnTo>
                    <a:lnTo>
                      <a:pt x="179" y="167"/>
                    </a:lnTo>
                    <a:lnTo>
                      <a:pt x="181" y="168"/>
                    </a:lnTo>
                    <a:lnTo>
                      <a:pt x="183" y="168"/>
                    </a:lnTo>
                    <a:lnTo>
                      <a:pt x="186" y="168"/>
                    </a:lnTo>
                    <a:lnTo>
                      <a:pt x="188" y="170"/>
                    </a:lnTo>
                    <a:lnTo>
                      <a:pt x="191" y="170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83" y="170"/>
                    </a:lnTo>
                    <a:lnTo>
                      <a:pt x="183" y="172"/>
                    </a:lnTo>
                    <a:lnTo>
                      <a:pt x="185" y="173"/>
                    </a:lnTo>
                    <a:lnTo>
                      <a:pt x="186" y="173"/>
                    </a:lnTo>
                    <a:lnTo>
                      <a:pt x="188" y="175"/>
                    </a:lnTo>
                    <a:lnTo>
                      <a:pt x="186" y="175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1" y="177"/>
                    </a:lnTo>
                    <a:lnTo>
                      <a:pt x="178" y="177"/>
                    </a:lnTo>
                    <a:lnTo>
                      <a:pt x="176" y="175"/>
                    </a:lnTo>
                    <a:lnTo>
                      <a:pt x="174" y="175"/>
                    </a:lnTo>
                    <a:lnTo>
                      <a:pt x="174" y="173"/>
                    </a:lnTo>
                    <a:lnTo>
                      <a:pt x="173" y="172"/>
                    </a:lnTo>
                    <a:lnTo>
                      <a:pt x="171" y="172"/>
                    </a:lnTo>
                    <a:lnTo>
                      <a:pt x="169" y="172"/>
                    </a:lnTo>
                    <a:lnTo>
                      <a:pt x="166" y="172"/>
                    </a:lnTo>
                    <a:lnTo>
                      <a:pt x="162" y="170"/>
                    </a:lnTo>
                    <a:lnTo>
                      <a:pt x="156" y="170"/>
                    </a:lnTo>
                    <a:lnTo>
                      <a:pt x="152" y="170"/>
                    </a:lnTo>
                    <a:lnTo>
                      <a:pt x="150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5" y="168"/>
                    </a:lnTo>
                    <a:lnTo>
                      <a:pt x="144" y="168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5" y="167"/>
                    </a:lnTo>
                    <a:lnTo>
                      <a:pt x="132" y="167"/>
                    </a:lnTo>
                    <a:lnTo>
                      <a:pt x="130" y="165"/>
                    </a:lnTo>
                    <a:lnTo>
                      <a:pt x="130" y="163"/>
                    </a:lnTo>
                    <a:lnTo>
                      <a:pt x="128" y="163"/>
                    </a:lnTo>
                    <a:lnTo>
                      <a:pt x="126" y="161"/>
                    </a:lnTo>
                    <a:lnTo>
                      <a:pt x="125" y="158"/>
                    </a:lnTo>
                    <a:lnTo>
                      <a:pt x="123" y="156"/>
                    </a:lnTo>
                    <a:lnTo>
                      <a:pt x="120" y="153"/>
                    </a:lnTo>
                    <a:lnTo>
                      <a:pt x="118" y="153"/>
                    </a:lnTo>
                    <a:lnTo>
                      <a:pt x="116" y="150"/>
                    </a:lnTo>
                    <a:lnTo>
                      <a:pt x="116" y="148"/>
                    </a:lnTo>
                    <a:lnTo>
                      <a:pt x="116" y="146"/>
                    </a:lnTo>
                    <a:lnTo>
                      <a:pt x="116" y="148"/>
                    </a:lnTo>
                    <a:lnTo>
                      <a:pt x="114" y="148"/>
                    </a:lnTo>
                    <a:lnTo>
                      <a:pt x="111" y="146"/>
                    </a:lnTo>
                    <a:lnTo>
                      <a:pt x="111" y="144"/>
                    </a:lnTo>
                    <a:lnTo>
                      <a:pt x="108" y="141"/>
                    </a:lnTo>
                    <a:lnTo>
                      <a:pt x="108" y="139"/>
                    </a:lnTo>
                    <a:lnTo>
                      <a:pt x="104" y="134"/>
                    </a:lnTo>
                    <a:lnTo>
                      <a:pt x="102" y="132"/>
                    </a:lnTo>
                    <a:lnTo>
                      <a:pt x="102" y="131"/>
                    </a:lnTo>
                    <a:lnTo>
                      <a:pt x="101" y="131"/>
                    </a:lnTo>
                    <a:lnTo>
                      <a:pt x="101" y="129"/>
                    </a:lnTo>
                    <a:lnTo>
                      <a:pt x="99" y="129"/>
                    </a:lnTo>
                    <a:lnTo>
                      <a:pt x="99" y="127"/>
                    </a:lnTo>
                    <a:lnTo>
                      <a:pt x="94" y="126"/>
                    </a:lnTo>
                    <a:lnTo>
                      <a:pt x="94" y="126"/>
                    </a:lnTo>
                    <a:lnTo>
                      <a:pt x="94" y="126"/>
                    </a:lnTo>
                    <a:lnTo>
                      <a:pt x="90" y="126"/>
                    </a:lnTo>
                    <a:lnTo>
                      <a:pt x="89" y="126"/>
                    </a:lnTo>
                    <a:lnTo>
                      <a:pt x="85" y="124"/>
                    </a:lnTo>
                    <a:lnTo>
                      <a:pt x="84" y="124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19"/>
                    </a:lnTo>
                    <a:lnTo>
                      <a:pt x="73" y="119"/>
                    </a:lnTo>
                    <a:lnTo>
                      <a:pt x="72" y="119"/>
                    </a:lnTo>
                    <a:lnTo>
                      <a:pt x="70" y="117"/>
                    </a:lnTo>
                    <a:lnTo>
                      <a:pt x="68" y="119"/>
                    </a:lnTo>
                    <a:lnTo>
                      <a:pt x="68" y="121"/>
                    </a:lnTo>
                    <a:lnTo>
                      <a:pt x="68" y="121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0" y="121"/>
                    </a:lnTo>
                    <a:lnTo>
                      <a:pt x="58" y="121"/>
                    </a:lnTo>
                    <a:lnTo>
                      <a:pt x="56" y="119"/>
                    </a:lnTo>
                    <a:lnTo>
                      <a:pt x="56" y="117"/>
                    </a:lnTo>
                    <a:lnTo>
                      <a:pt x="55" y="117"/>
                    </a:lnTo>
                    <a:lnTo>
                      <a:pt x="53" y="115"/>
                    </a:lnTo>
                    <a:lnTo>
                      <a:pt x="55" y="117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56" y="126"/>
                    </a:lnTo>
                    <a:lnTo>
                      <a:pt x="58" y="127"/>
                    </a:lnTo>
                    <a:lnTo>
                      <a:pt x="56" y="127"/>
                    </a:lnTo>
                    <a:lnTo>
                      <a:pt x="56" y="127"/>
                    </a:lnTo>
                    <a:lnTo>
                      <a:pt x="53" y="126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51" y="127"/>
                    </a:lnTo>
                    <a:lnTo>
                      <a:pt x="51" y="129"/>
                    </a:lnTo>
                    <a:lnTo>
                      <a:pt x="53" y="131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32"/>
                    </a:lnTo>
                    <a:lnTo>
                      <a:pt x="39" y="132"/>
                    </a:lnTo>
                    <a:lnTo>
                      <a:pt x="37" y="132"/>
                    </a:lnTo>
                    <a:lnTo>
                      <a:pt x="36" y="131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1" y="132"/>
                    </a:lnTo>
                    <a:lnTo>
                      <a:pt x="29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7" y="129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9" y="131"/>
                    </a:lnTo>
                    <a:lnTo>
                      <a:pt x="29" y="132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37" y="132"/>
                    </a:lnTo>
                    <a:lnTo>
                      <a:pt x="41" y="134"/>
                    </a:lnTo>
                    <a:lnTo>
                      <a:pt x="43" y="134"/>
                    </a:lnTo>
                    <a:lnTo>
                      <a:pt x="43" y="136"/>
                    </a:lnTo>
                    <a:lnTo>
                      <a:pt x="44" y="138"/>
                    </a:lnTo>
                    <a:lnTo>
                      <a:pt x="46" y="139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4" y="146"/>
                    </a:lnTo>
                    <a:lnTo>
                      <a:pt x="43" y="148"/>
                    </a:lnTo>
                    <a:lnTo>
                      <a:pt x="37" y="150"/>
                    </a:lnTo>
                    <a:lnTo>
                      <a:pt x="34" y="151"/>
                    </a:lnTo>
                    <a:lnTo>
                      <a:pt x="32" y="151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0" y="150"/>
                    </a:lnTo>
                    <a:lnTo>
                      <a:pt x="17" y="150"/>
                    </a:lnTo>
                    <a:lnTo>
                      <a:pt x="13" y="150"/>
                    </a:lnTo>
                    <a:lnTo>
                      <a:pt x="12" y="150"/>
                    </a:lnTo>
                    <a:lnTo>
                      <a:pt x="10" y="148"/>
                    </a:lnTo>
                    <a:lnTo>
                      <a:pt x="8" y="148"/>
                    </a:lnTo>
                    <a:lnTo>
                      <a:pt x="7" y="150"/>
                    </a:lnTo>
                    <a:lnTo>
                      <a:pt x="5" y="15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3"/>
                    </a:lnTo>
                    <a:lnTo>
                      <a:pt x="2" y="139"/>
                    </a:lnTo>
                    <a:lnTo>
                      <a:pt x="2" y="136"/>
                    </a:lnTo>
                    <a:lnTo>
                      <a:pt x="2" y="132"/>
                    </a:lnTo>
                    <a:lnTo>
                      <a:pt x="2" y="127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5"/>
                    </a:lnTo>
                    <a:lnTo>
                      <a:pt x="2" y="112"/>
                    </a:lnTo>
                    <a:lnTo>
                      <a:pt x="2" y="109"/>
                    </a:lnTo>
                    <a:lnTo>
                      <a:pt x="2" y="105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3"/>
                    </a:lnTo>
                    <a:lnTo>
                      <a:pt x="2" y="57"/>
                    </a:lnTo>
                    <a:lnTo>
                      <a:pt x="2" y="54"/>
                    </a:lnTo>
                    <a:lnTo>
                      <a:pt x="2" y="51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5" y="32"/>
                    </a:lnTo>
                    <a:lnTo>
                      <a:pt x="32" y="35"/>
                    </a:lnTo>
                    <a:lnTo>
                      <a:pt x="39" y="37"/>
                    </a:lnTo>
                    <a:lnTo>
                      <a:pt x="41" y="37"/>
                    </a:lnTo>
                    <a:lnTo>
                      <a:pt x="43" y="37"/>
                    </a:lnTo>
                    <a:lnTo>
                      <a:pt x="48" y="39"/>
                    </a:lnTo>
                    <a:lnTo>
                      <a:pt x="51" y="39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8" y="44"/>
                    </a:lnTo>
                    <a:lnTo>
                      <a:pt x="60" y="46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61" y="46"/>
                    </a:lnTo>
                    <a:close/>
                    <a:moveTo>
                      <a:pt x="233" y="64"/>
                    </a:moveTo>
                    <a:lnTo>
                      <a:pt x="231" y="66"/>
                    </a:lnTo>
                    <a:lnTo>
                      <a:pt x="229" y="64"/>
                    </a:lnTo>
                    <a:lnTo>
                      <a:pt x="229" y="63"/>
                    </a:lnTo>
                    <a:lnTo>
                      <a:pt x="227" y="63"/>
                    </a:lnTo>
                    <a:lnTo>
                      <a:pt x="227" y="59"/>
                    </a:lnTo>
                    <a:lnTo>
                      <a:pt x="227" y="57"/>
                    </a:lnTo>
                    <a:lnTo>
                      <a:pt x="227" y="56"/>
                    </a:lnTo>
                    <a:lnTo>
                      <a:pt x="227" y="56"/>
                    </a:lnTo>
                    <a:lnTo>
                      <a:pt x="226" y="52"/>
                    </a:lnTo>
                    <a:lnTo>
                      <a:pt x="226" y="49"/>
                    </a:lnTo>
                    <a:lnTo>
                      <a:pt x="221" y="44"/>
                    </a:lnTo>
                    <a:lnTo>
                      <a:pt x="219" y="42"/>
                    </a:lnTo>
                    <a:lnTo>
                      <a:pt x="217" y="40"/>
                    </a:lnTo>
                    <a:lnTo>
                      <a:pt x="215" y="40"/>
                    </a:lnTo>
                    <a:lnTo>
                      <a:pt x="214" y="40"/>
                    </a:lnTo>
                    <a:lnTo>
                      <a:pt x="214" y="39"/>
                    </a:lnTo>
                    <a:lnTo>
                      <a:pt x="212" y="39"/>
                    </a:lnTo>
                    <a:lnTo>
                      <a:pt x="210" y="37"/>
                    </a:lnTo>
                    <a:lnTo>
                      <a:pt x="205" y="34"/>
                    </a:lnTo>
                    <a:lnTo>
                      <a:pt x="203" y="32"/>
                    </a:lnTo>
                    <a:lnTo>
                      <a:pt x="202" y="32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1" y="27"/>
                    </a:lnTo>
                    <a:lnTo>
                      <a:pt x="190" y="25"/>
                    </a:lnTo>
                    <a:lnTo>
                      <a:pt x="191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5" y="25"/>
                    </a:lnTo>
                    <a:lnTo>
                      <a:pt x="198" y="27"/>
                    </a:lnTo>
                    <a:lnTo>
                      <a:pt x="198" y="29"/>
                    </a:lnTo>
                    <a:lnTo>
                      <a:pt x="200" y="29"/>
                    </a:lnTo>
                    <a:lnTo>
                      <a:pt x="203" y="30"/>
                    </a:lnTo>
                    <a:lnTo>
                      <a:pt x="205" y="30"/>
                    </a:lnTo>
                    <a:lnTo>
                      <a:pt x="207" y="32"/>
                    </a:lnTo>
                    <a:lnTo>
                      <a:pt x="210" y="34"/>
                    </a:lnTo>
                    <a:lnTo>
                      <a:pt x="214" y="35"/>
                    </a:lnTo>
                    <a:lnTo>
                      <a:pt x="215" y="35"/>
                    </a:lnTo>
                    <a:lnTo>
                      <a:pt x="217" y="39"/>
                    </a:lnTo>
                    <a:lnTo>
                      <a:pt x="221" y="40"/>
                    </a:lnTo>
                    <a:lnTo>
                      <a:pt x="221" y="42"/>
                    </a:lnTo>
                    <a:lnTo>
                      <a:pt x="233" y="52"/>
                    </a:lnTo>
                    <a:lnTo>
                      <a:pt x="236" y="54"/>
                    </a:lnTo>
                    <a:lnTo>
                      <a:pt x="236" y="56"/>
                    </a:lnTo>
                    <a:lnTo>
                      <a:pt x="234" y="57"/>
                    </a:lnTo>
                    <a:lnTo>
                      <a:pt x="234" y="59"/>
                    </a:lnTo>
                    <a:lnTo>
                      <a:pt x="234" y="61"/>
                    </a:lnTo>
                    <a:lnTo>
                      <a:pt x="233" y="63"/>
                    </a:lnTo>
                    <a:lnTo>
                      <a:pt x="233" y="64"/>
                    </a:lnTo>
                    <a:lnTo>
                      <a:pt x="233" y="64"/>
                    </a:lnTo>
                    <a:close/>
                    <a:moveTo>
                      <a:pt x="183" y="25"/>
                    </a:moveTo>
                    <a:lnTo>
                      <a:pt x="179" y="25"/>
                    </a:lnTo>
                    <a:lnTo>
                      <a:pt x="178" y="25"/>
                    </a:lnTo>
                    <a:lnTo>
                      <a:pt x="178" y="23"/>
                    </a:lnTo>
                    <a:lnTo>
                      <a:pt x="176" y="22"/>
                    </a:lnTo>
                    <a:lnTo>
                      <a:pt x="174" y="22"/>
                    </a:lnTo>
                    <a:lnTo>
                      <a:pt x="174" y="20"/>
                    </a:lnTo>
                    <a:lnTo>
                      <a:pt x="178" y="20"/>
                    </a:lnTo>
                    <a:lnTo>
                      <a:pt x="179" y="18"/>
                    </a:lnTo>
                    <a:lnTo>
                      <a:pt x="183" y="20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3" y="23"/>
                    </a:lnTo>
                    <a:lnTo>
                      <a:pt x="183" y="25"/>
                    </a:lnTo>
                    <a:lnTo>
                      <a:pt x="183" y="25"/>
                    </a:lnTo>
                    <a:close/>
                    <a:moveTo>
                      <a:pt x="135" y="17"/>
                    </a:moveTo>
                    <a:lnTo>
                      <a:pt x="133" y="18"/>
                    </a:lnTo>
                    <a:lnTo>
                      <a:pt x="132" y="18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3" y="17"/>
                    </a:lnTo>
                    <a:lnTo>
                      <a:pt x="133" y="17"/>
                    </a:lnTo>
                    <a:lnTo>
                      <a:pt x="135" y="17"/>
                    </a:lnTo>
                    <a:lnTo>
                      <a:pt x="135" y="17"/>
                    </a:lnTo>
                    <a:close/>
                    <a:moveTo>
                      <a:pt x="120" y="11"/>
                    </a:moveTo>
                    <a:lnTo>
                      <a:pt x="125" y="11"/>
                    </a:lnTo>
                    <a:lnTo>
                      <a:pt x="126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6" y="13"/>
                    </a:lnTo>
                    <a:lnTo>
                      <a:pt x="125" y="13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16" y="15"/>
                    </a:lnTo>
                    <a:lnTo>
                      <a:pt x="113" y="15"/>
                    </a:lnTo>
                    <a:lnTo>
                      <a:pt x="111" y="15"/>
                    </a:lnTo>
                    <a:lnTo>
                      <a:pt x="111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3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20" y="11"/>
                    </a:lnTo>
                    <a:lnTo>
                      <a:pt x="120" y="11"/>
                    </a:lnTo>
                    <a:close/>
                    <a:moveTo>
                      <a:pt x="171" y="3"/>
                    </a:moveTo>
                    <a:lnTo>
                      <a:pt x="171" y="5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6" y="1"/>
                    </a:lnTo>
                    <a:lnTo>
                      <a:pt x="166" y="1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9" y="1"/>
                    </a:lnTo>
                    <a:lnTo>
                      <a:pt x="171" y="3"/>
                    </a:lnTo>
                    <a:lnTo>
                      <a:pt x="171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3"/>
              <p:cNvSpPr>
                <a:spLocks noEditPoints="1"/>
              </p:cNvSpPr>
              <p:nvPr/>
            </p:nvSpPr>
            <p:spPr bwMode="auto">
              <a:xfrm>
                <a:off x="5883" y="2643"/>
                <a:ext cx="185" cy="309"/>
              </a:xfrm>
              <a:custGeom>
                <a:avLst/>
                <a:gdLst>
                  <a:gd name="T0" fmla="*/ 84 w 185"/>
                  <a:gd name="T1" fmla="*/ 31 h 309"/>
                  <a:gd name="T2" fmla="*/ 94 w 185"/>
                  <a:gd name="T3" fmla="*/ 39 h 309"/>
                  <a:gd name="T4" fmla="*/ 101 w 185"/>
                  <a:gd name="T5" fmla="*/ 68 h 309"/>
                  <a:gd name="T6" fmla="*/ 89 w 185"/>
                  <a:gd name="T7" fmla="*/ 104 h 309"/>
                  <a:gd name="T8" fmla="*/ 99 w 185"/>
                  <a:gd name="T9" fmla="*/ 138 h 309"/>
                  <a:gd name="T10" fmla="*/ 120 w 185"/>
                  <a:gd name="T11" fmla="*/ 142 h 309"/>
                  <a:gd name="T12" fmla="*/ 130 w 185"/>
                  <a:gd name="T13" fmla="*/ 154 h 309"/>
                  <a:gd name="T14" fmla="*/ 120 w 185"/>
                  <a:gd name="T15" fmla="*/ 150 h 309"/>
                  <a:gd name="T16" fmla="*/ 106 w 185"/>
                  <a:gd name="T17" fmla="*/ 149 h 309"/>
                  <a:gd name="T18" fmla="*/ 70 w 185"/>
                  <a:gd name="T19" fmla="*/ 133 h 309"/>
                  <a:gd name="T20" fmla="*/ 62 w 185"/>
                  <a:gd name="T21" fmla="*/ 121 h 309"/>
                  <a:gd name="T22" fmla="*/ 60 w 185"/>
                  <a:gd name="T23" fmla="*/ 96 h 309"/>
                  <a:gd name="T24" fmla="*/ 69 w 185"/>
                  <a:gd name="T25" fmla="*/ 48 h 309"/>
                  <a:gd name="T26" fmla="*/ 94 w 185"/>
                  <a:gd name="T27" fmla="*/ 120 h 309"/>
                  <a:gd name="T28" fmla="*/ 137 w 185"/>
                  <a:gd name="T29" fmla="*/ 142 h 309"/>
                  <a:gd name="T30" fmla="*/ 94 w 185"/>
                  <a:gd name="T31" fmla="*/ 145 h 309"/>
                  <a:gd name="T32" fmla="*/ 79 w 185"/>
                  <a:gd name="T33" fmla="*/ 149 h 309"/>
                  <a:gd name="T34" fmla="*/ 81 w 185"/>
                  <a:gd name="T35" fmla="*/ 171 h 309"/>
                  <a:gd name="T36" fmla="*/ 65 w 185"/>
                  <a:gd name="T37" fmla="*/ 149 h 309"/>
                  <a:gd name="T38" fmla="*/ 130 w 185"/>
                  <a:gd name="T39" fmla="*/ 169 h 309"/>
                  <a:gd name="T40" fmla="*/ 98 w 185"/>
                  <a:gd name="T41" fmla="*/ 169 h 309"/>
                  <a:gd name="T42" fmla="*/ 129 w 185"/>
                  <a:gd name="T43" fmla="*/ 174 h 309"/>
                  <a:gd name="T44" fmla="*/ 161 w 185"/>
                  <a:gd name="T45" fmla="*/ 169 h 309"/>
                  <a:gd name="T46" fmla="*/ 168 w 185"/>
                  <a:gd name="T47" fmla="*/ 195 h 309"/>
                  <a:gd name="T48" fmla="*/ 146 w 185"/>
                  <a:gd name="T49" fmla="*/ 174 h 309"/>
                  <a:gd name="T50" fmla="*/ 60 w 185"/>
                  <a:gd name="T51" fmla="*/ 172 h 309"/>
                  <a:gd name="T52" fmla="*/ 60 w 185"/>
                  <a:gd name="T53" fmla="*/ 172 h 309"/>
                  <a:gd name="T54" fmla="*/ 113 w 185"/>
                  <a:gd name="T55" fmla="*/ 184 h 309"/>
                  <a:gd name="T56" fmla="*/ 98 w 185"/>
                  <a:gd name="T57" fmla="*/ 205 h 309"/>
                  <a:gd name="T58" fmla="*/ 101 w 185"/>
                  <a:gd name="T59" fmla="*/ 181 h 309"/>
                  <a:gd name="T60" fmla="*/ 147 w 185"/>
                  <a:gd name="T61" fmla="*/ 184 h 309"/>
                  <a:gd name="T62" fmla="*/ 159 w 185"/>
                  <a:gd name="T63" fmla="*/ 210 h 309"/>
                  <a:gd name="T64" fmla="*/ 147 w 185"/>
                  <a:gd name="T65" fmla="*/ 196 h 309"/>
                  <a:gd name="T66" fmla="*/ 53 w 185"/>
                  <a:gd name="T67" fmla="*/ 186 h 309"/>
                  <a:gd name="T68" fmla="*/ 34 w 185"/>
                  <a:gd name="T69" fmla="*/ 213 h 309"/>
                  <a:gd name="T70" fmla="*/ 50 w 185"/>
                  <a:gd name="T71" fmla="*/ 201 h 309"/>
                  <a:gd name="T72" fmla="*/ 22 w 185"/>
                  <a:gd name="T73" fmla="*/ 232 h 309"/>
                  <a:gd name="T74" fmla="*/ 122 w 185"/>
                  <a:gd name="T75" fmla="*/ 225 h 309"/>
                  <a:gd name="T76" fmla="*/ 135 w 185"/>
                  <a:gd name="T77" fmla="*/ 200 h 309"/>
                  <a:gd name="T78" fmla="*/ 105 w 185"/>
                  <a:gd name="T79" fmla="*/ 220 h 309"/>
                  <a:gd name="T80" fmla="*/ 125 w 185"/>
                  <a:gd name="T81" fmla="*/ 196 h 309"/>
                  <a:gd name="T82" fmla="*/ 118 w 185"/>
                  <a:gd name="T83" fmla="*/ 232 h 309"/>
                  <a:gd name="T84" fmla="*/ 142 w 185"/>
                  <a:gd name="T85" fmla="*/ 203 h 309"/>
                  <a:gd name="T86" fmla="*/ 166 w 185"/>
                  <a:gd name="T87" fmla="*/ 207 h 309"/>
                  <a:gd name="T88" fmla="*/ 132 w 185"/>
                  <a:gd name="T89" fmla="*/ 217 h 309"/>
                  <a:gd name="T90" fmla="*/ 159 w 185"/>
                  <a:gd name="T91" fmla="*/ 215 h 309"/>
                  <a:gd name="T92" fmla="*/ 178 w 185"/>
                  <a:gd name="T93" fmla="*/ 239 h 309"/>
                  <a:gd name="T94" fmla="*/ 176 w 185"/>
                  <a:gd name="T95" fmla="*/ 275 h 309"/>
                  <a:gd name="T96" fmla="*/ 161 w 185"/>
                  <a:gd name="T97" fmla="*/ 278 h 309"/>
                  <a:gd name="T98" fmla="*/ 152 w 185"/>
                  <a:gd name="T99" fmla="*/ 293 h 309"/>
                  <a:gd name="T100" fmla="*/ 129 w 185"/>
                  <a:gd name="T101" fmla="*/ 256 h 309"/>
                  <a:gd name="T102" fmla="*/ 108 w 185"/>
                  <a:gd name="T103" fmla="*/ 258 h 309"/>
                  <a:gd name="T104" fmla="*/ 108 w 185"/>
                  <a:gd name="T105" fmla="*/ 251 h 309"/>
                  <a:gd name="T106" fmla="*/ 132 w 185"/>
                  <a:gd name="T107" fmla="*/ 249 h 309"/>
                  <a:gd name="T108" fmla="*/ 154 w 185"/>
                  <a:gd name="T109" fmla="*/ 235 h 309"/>
                  <a:gd name="T110" fmla="*/ 173 w 185"/>
                  <a:gd name="T111" fmla="*/ 218 h 309"/>
                  <a:gd name="T112" fmla="*/ 149 w 185"/>
                  <a:gd name="T113" fmla="*/ 230 h 309"/>
                  <a:gd name="T114" fmla="*/ 113 w 185"/>
                  <a:gd name="T115" fmla="*/ 266 h 309"/>
                  <a:gd name="T116" fmla="*/ 93 w 185"/>
                  <a:gd name="T117" fmla="*/ 280 h 309"/>
                  <a:gd name="T118" fmla="*/ 75 w 185"/>
                  <a:gd name="T119" fmla="*/ 292 h 309"/>
                  <a:gd name="T120" fmla="*/ 64 w 185"/>
                  <a:gd name="T121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309">
                    <a:moveTo>
                      <a:pt x="94" y="2"/>
                    </a:moveTo>
                    <a:lnTo>
                      <a:pt x="93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4" y="2"/>
                    </a:lnTo>
                    <a:close/>
                    <a:moveTo>
                      <a:pt x="96" y="10"/>
                    </a:moveTo>
                    <a:lnTo>
                      <a:pt x="94" y="10"/>
                    </a:lnTo>
                    <a:lnTo>
                      <a:pt x="94" y="10"/>
                    </a:lnTo>
                    <a:lnTo>
                      <a:pt x="94" y="9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10"/>
                    </a:lnTo>
                    <a:lnTo>
                      <a:pt x="96" y="10"/>
                    </a:lnTo>
                    <a:close/>
                    <a:moveTo>
                      <a:pt x="87" y="31"/>
                    </a:moveTo>
                    <a:lnTo>
                      <a:pt x="87" y="33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87" y="31"/>
                    </a:lnTo>
                    <a:close/>
                    <a:moveTo>
                      <a:pt x="82" y="36"/>
                    </a:moveTo>
                    <a:lnTo>
                      <a:pt x="82" y="38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4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82" y="36"/>
                    </a:lnTo>
                    <a:close/>
                    <a:moveTo>
                      <a:pt x="94" y="39"/>
                    </a:moveTo>
                    <a:lnTo>
                      <a:pt x="94" y="41"/>
                    </a:lnTo>
                    <a:lnTo>
                      <a:pt x="93" y="41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94" y="39"/>
                    </a:lnTo>
                    <a:lnTo>
                      <a:pt x="94" y="39"/>
                    </a:lnTo>
                    <a:close/>
                    <a:moveTo>
                      <a:pt x="79" y="45"/>
                    </a:moveTo>
                    <a:lnTo>
                      <a:pt x="82" y="46"/>
                    </a:lnTo>
                    <a:lnTo>
                      <a:pt x="89" y="50"/>
                    </a:lnTo>
                    <a:lnTo>
                      <a:pt x="91" y="51"/>
                    </a:lnTo>
                    <a:lnTo>
                      <a:pt x="93" y="51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8" y="50"/>
                    </a:lnTo>
                    <a:lnTo>
                      <a:pt x="99" y="48"/>
                    </a:lnTo>
                    <a:lnTo>
                      <a:pt x="101" y="48"/>
                    </a:lnTo>
                    <a:lnTo>
                      <a:pt x="101" y="48"/>
                    </a:lnTo>
                    <a:lnTo>
                      <a:pt x="103" y="50"/>
                    </a:lnTo>
                    <a:lnTo>
                      <a:pt x="103" y="51"/>
                    </a:lnTo>
                    <a:lnTo>
                      <a:pt x="101" y="53"/>
                    </a:lnTo>
                    <a:lnTo>
                      <a:pt x="101" y="55"/>
                    </a:lnTo>
                    <a:lnTo>
                      <a:pt x="99" y="57"/>
                    </a:lnTo>
                    <a:lnTo>
                      <a:pt x="99" y="63"/>
                    </a:lnTo>
                    <a:lnTo>
                      <a:pt x="99" y="65"/>
                    </a:lnTo>
                    <a:lnTo>
                      <a:pt x="99" y="67"/>
                    </a:lnTo>
                    <a:lnTo>
                      <a:pt x="101" y="68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72"/>
                    </a:lnTo>
                    <a:lnTo>
                      <a:pt x="105" y="74"/>
                    </a:lnTo>
                    <a:lnTo>
                      <a:pt x="105" y="74"/>
                    </a:lnTo>
                    <a:lnTo>
                      <a:pt x="105" y="75"/>
                    </a:lnTo>
                    <a:lnTo>
                      <a:pt x="106" y="75"/>
                    </a:lnTo>
                    <a:lnTo>
                      <a:pt x="106" y="77"/>
                    </a:lnTo>
                    <a:lnTo>
                      <a:pt x="105" y="79"/>
                    </a:lnTo>
                    <a:lnTo>
                      <a:pt x="105" y="80"/>
                    </a:lnTo>
                    <a:lnTo>
                      <a:pt x="101" y="89"/>
                    </a:lnTo>
                    <a:lnTo>
                      <a:pt x="101" y="91"/>
                    </a:lnTo>
                    <a:lnTo>
                      <a:pt x="99" y="94"/>
                    </a:lnTo>
                    <a:lnTo>
                      <a:pt x="96" y="94"/>
                    </a:lnTo>
                    <a:lnTo>
                      <a:pt x="93" y="96"/>
                    </a:lnTo>
                    <a:lnTo>
                      <a:pt x="91" y="97"/>
                    </a:lnTo>
                    <a:lnTo>
                      <a:pt x="89" y="99"/>
                    </a:lnTo>
                    <a:lnTo>
                      <a:pt x="87" y="101"/>
                    </a:lnTo>
                    <a:lnTo>
                      <a:pt x="89" y="103"/>
                    </a:lnTo>
                    <a:lnTo>
                      <a:pt x="89" y="103"/>
                    </a:lnTo>
                    <a:lnTo>
                      <a:pt x="89" y="104"/>
                    </a:lnTo>
                    <a:lnTo>
                      <a:pt x="87" y="104"/>
                    </a:lnTo>
                    <a:lnTo>
                      <a:pt x="86" y="108"/>
                    </a:lnTo>
                    <a:lnTo>
                      <a:pt x="86" y="109"/>
                    </a:lnTo>
                    <a:lnTo>
                      <a:pt x="86" y="109"/>
                    </a:lnTo>
                    <a:lnTo>
                      <a:pt x="84" y="111"/>
                    </a:lnTo>
                    <a:lnTo>
                      <a:pt x="84" y="113"/>
                    </a:lnTo>
                    <a:lnTo>
                      <a:pt x="86" y="113"/>
                    </a:lnTo>
                    <a:lnTo>
                      <a:pt x="87" y="118"/>
                    </a:lnTo>
                    <a:lnTo>
                      <a:pt x="89" y="121"/>
                    </a:lnTo>
                    <a:lnTo>
                      <a:pt x="91" y="121"/>
                    </a:lnTo>
                    <a:lnTo>
                      <a:pt x="91" y="123"/>
                    </a:lnTo>
                    <a:lnTo>
                      <a:pt x="89" y="123"/>
                    </a:lnTo>
                    <a:lnTo>
                      <a:pt x="89" y="125"/>
                    </a:lnTo>
                    <a:lnTo>
                      <a:pt x="89" y="128"/>
                    </a:lnTo>
                    <a:lnTo>
                      <a:pt x="91" y="132"/>
                    </a:lnTo>
                    <a:lnTo>
                      <a:pt x="93" y="133"/>
                    </a:lnTo>
                    <a:lnTo>
                      <a:pt x="93" y="135"/>
                    </a:lnTo>
                    <a:lnTo>
                      <a:pt x="94" y="135"/>
                    </a:lnTo>
                    <a:lnTo>
                      <a:pt x="94" y="137"/>
                    </a:lnTo>
                    <a:lnTo>
                      <a:pt x="98" y="138"/>
                    </a:lnTo>
                    <a:lnTo>
                      <a:pt x="99" y="138"/>
                    </a:lnTo>
                    <a:lnTo>
                      <a:pt x="101" y="138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101" y="133"/>
                    </a:lnTo>
                    <a:lnTo>
                      <a:pt x="101" y="133"/>
                    </a:lnTo>
                    <a:lnTo>
                      <a:pt x="103" y="132"/>
                    </a:lnTo>
                    <a:lnTo>
                      <a:pt x="106" y="130"/>
                    </a:lnTo>
                    <a:lnTo>
                      <a:pt x="108" y="130"/>
                    </a:lnTo>
                    <a:lnTo>
                      <a:pt x="111" y="132"/>
                    </a:lnTo>
                    <a:lnTo>
                      <a:pt x="113" y="132"/>
                    </a:lnTo>
                    <a:lnTo>
                      <a:pt x="115" y="133"/>
                    </a:lnTo>
                    <a:lnTo>
                      <a:pt x="117" y="135"/>
                    </a:lnTo>
                    <a:lnTo>
                      <a:pt x="117" y="138"/>
                    </a:lnTo>
                    <a:lnTo>
                      <a:pt x="117" y="138"/>
                    </a:lnTo>
                    <a:lnTo>
                      <a:pt x="117" y="140"/>
                    </a:lnTo>
                    <a:lnTo>
                      <a:pt x="117" y="142"/>
                    </a:lnTo>
                    <a:lnTo>
                      <a:pt x="118" y="142"/>
                    </a:lnTo>
                    <a:lnTo>
                      <a:pt x="120" y="142"/>
                    </a:lnTo>
                    <a:lnTo>
                      <a:pt x="122" y="140"/>
                    </a:lnTo>
                    <a:lnTo>
                      <a:pt x="122" y="138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5"/>
                    </a:lnTo>
                    <a:lnTo>
                      <a:pt x="123" y="137"/>
                    </a:lnTo>
                    <a:lnTo>
                      <a:pt x="123" y="138"/>
                    </a:lnTo>
                    <a:lnTo>
                      <a:pt x="127" y="138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0" y="142"/>
                    </a:lnTo>
                    <a:lnTo>
                      <a:pt x="127" y="143"/>
                    </a:lnTo>
                    <a:lnTo>
                      <a:pt x="127" y="143"/>
                    </a:lnTo>
                    <a:lnTo>
                      <a:pt x="127" y="147"/>
                    </a:lnTo>
                    <a:lnTo>
                      <a:pt x="129" y="149"/>
                    </a:lnTo>
                    <a:lnTo>
                      <a:pt x="130" y="150"/>
                    </a:lnTo>
                    <a:lnTo>
                      <a:pt x="132" y="152"/>
                    </a:lnTo>
                    <a:lnTo>
                      <a:pt x="132" y="152"/>
                    </a:lnTo>
                    <a:lnTo>
                      <a:pt x="130" y="154"/>
                    </a:lnTo>
                    <a:lnTo>
                      <a:pt x="132" y="154"/>
                    </a:lnTo>
                    <a:lnTo>
                      <a:pt x="134" y="154"/>
                    </a:lnTo>
                    <a:lnTo>
                      <a:pt x="135" y="155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7" y="160"/>
                    </a:lnTo>
                    <a:lnTo>
                      <a:pt x="135" y="166"/>
                    </a:lnTo>
                    <a:lnTo>
                      <a:pt x="134" y="164"/>
                    </a:lnTo>
                    <a:lnTo>
                      <a:pt x="132" y="162"/>
                    </a:lnTo>
                    <a:lnTo>
                      <a:pt x="132" y="160"/>
                    </a:lnTo>
                    <a:lnTo>
                      <a:pt x="134" y="159"/>
                    </a:lnTo>
                    <a:lnTo>
                      <a:pt x="134" y="157"/>
                    </a:lnTo>
                    <a:lnTo>
                      <a:pt x="132" y="157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27" y="159"/>
                    </a:lnTo>
                    <a:lnTo>
                      <a:pt x="123" y="155"/>
                    </a:lnTo>
                    <a:lnTo>
                      <a:pt x="122" y="155"/>
                    </a:lnTo>
                    <a:lnTo>
                      <a:pt x="122" y="154"/>
                    </a:lnTo>
                    <a:lnTo>
                      <a:pt x="122" y="152"/>
                    </a:lnTo>
                    <a:lnTo>
                      <a:pt x="120" y="150"/>
                    </a:lnTo>
                    <a:lnTo>
                      <a:pt x="120" y="149"/>
                    </a:lnTo>
                    <a:lnTo>
                      <a:pt x="118" y="149"/>
                    </a:lnTo>
                    <a:lnTo>
                      <a:pt x="113" y="145"/>
                    </a:lnTo>
                    <a:lnTo>
                      <a:pt x="113" y="145"/>
                    </a:lnTo>
                    <a:lnTo>
                      <a:pt x="111" y="142"/>
                    </a:lnTo>
                    <a:lnTo>
                      <a:pt x="108" y="138"/>
                    </a:lnTo>
                    <a:lnTo>
                      <a:pt x="106" y="138"/>
                    </a:lnTo>
                    <a:lnTo>
                      <a:pt x="106" y="138"/>
                    </a:lnTo>
                    <a:lnTo>
                      <a:pt x="105" y="138"/>
                    </a:lnTo>
                    <a:lnTo>
                      <a:pt x="106" y="140"/>
                    </a:lnTo>
                    <a:lnTo>
                      <a:pt x="106" y="142"/>
                    </a:lnTo>
                    <a:lnTo>
                      <a:pt x="106" y="143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7"/>
                    </a:lnTo>
                    <a:lnTo>
                      <a:pt x="110" y="149"/>
                    </a:lnTo>
                    <a:lnTo>
                      <a:pt x="110" y="152"/>
                    </a:lnTo>
                    <a:lnTo>
                      <a:pt x="108" y="152"/>
                    </a:lnTo>
                    <a:lnTo>
                      <a:pt x="106" y="152"/>
                    </a:lnTo>
                    <a:lnTo>
                      <a:pt x="106" y="150"/>
                    </a:lnTo>
                    <a:lnTo>
                      <a:pt x="106" y="149"/>
                    </a:lnTo>
                    <a:lnTo>
                      <a:pt x="105" y="147"/>
                    </a:lnTo>
                    <a:lnTo>
                      <a:pt x="103" y="147"/>
                    </a:lnTo>
                    <a:lnTo>
                      <a:pt x="99" y="143"/>
                    </a:lnTo>
                    <a:lnTo>
                      <a:pt x="98" y="142"/>
                    </a:lnTo>
                    <a:lnTo>
                      <a:pt x="93" y="138"/>
                    </a:lnTo>
                    <a:lnTo>
                      <a:pt x="91" y="138"/>
                    </a:lnTo>
                    <a:lnTo>
                      <a:pt x="91" y="138"/>
                    </a:lnTo>
                    <a:lnTo>
                      <a:pt x="89" y="138"/>
                    </a:lnTo>
                    <a:lnTo>
                      <a:pt x="87" y="140"/>
                    </a:lnTo>
                    <a:lnTo>
                      <a:pt x="86" y="142"/>
                    </a:lnTo>
                    <a:lnTo>
                      <a:pt x="86" y="142"/>
                    </a:lnTo>
                    <a:lnTo>
                      <a:pt x="84" y="143"/>
                    </a:lnTo>
                    <a:lnTo>
                      <a:pt x="81" y="143"/>
                    </a:lnTo>
                    <a:lnTo>
                      <a:pt x="79" y="143"/>
                    </a:lnTo>
                    <a:lnTo>
                      <a:pt x="77" y="142"/>
                    </a:lnTo>
                    <a:lnTo>
                      <a:pt x="75" y="142"/>
                    </a:lnTo>
                    <a:lnTo>
                      <a:pt x="74" y="138"/>
                    </a:lnTo>
                    <a:lnTo>
                      <a:pt x="72" y="138"/>
                    </a:lnTo>
                    <a:lnTo>
                      <a:pt x="70" y="140"/>
                    </a:lnTo>
                    <a:lnTo>
                      <a:pt x="70" y="137"/>
                    </a:lnTo>
                    <a:lnTo>
                      <a:pt x="70" y="133"/>
                    </a:lnTo>
                    <a:lnTo>
                      <a:pt x="70" y="132"/>
                    </a:lnTo>
                    <a:lnTo>
                      <a:pt x="70" y="132"/>
                    </a:lnTo>
                    <a:lnTo>
                      <a:pt x="75" y="126"/>
                    </a:lnTo>
                    <a:lnTo>
                      <a:pt x="75" y="126"/>
                    </a:lnTo>
                    <a:lnTo>
                      <a:pt x="75" y="125"/>
                    </a:lnTo>
                    <a:lnTo>
                      <a:pt x="75" y="123"/>
                    </a:lnTo>
                    <a:lnTo>
                      <a:pt x="74" y="121"/>
                    </a:lnTo>
                    <a:lnTo>
                      <a:pt x="72" y="121"/>
                    </a:lnTo>
                    <a:lnTo>
                      <a:pt x="70" y="121"/>
                    </a:lnTo>
                    <a:lnTo>
                      <a:pt x="69" y="120"/>
                    </a:lnTo>
                    <a:lnTo>
                      <a:pt x="69" y="121"/>
                    </a:lnTo>
                    <a:lnTo>
                      <a:pt x="69" y="125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5" y="126"/>
                    </a:lnTo>
                    <a:lnTo>
                      <a:pt x="65" y="125"/>
                    </a:lnTo>
                    <a:lnTo>
                      <a:pt x="64" y="123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0" y="121"/>
                    </a:lnTo>
                    <a:lnTo>
                      <a:pt x="60" y="120"/>
                    </a:lnTo>
                    <a:lnTo>
                      <a:pt x="58" y="118"/>
                    </a:lnTo>
                    <a:lnTo>
                      <a:pt x="58" y="114"/>
                    </a:lnTo>
                    <a:lnTo>
                      <a:pt x="58" y="113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5" y="101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53" y="97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53" y="91"/>
                    </a:lnTo>
                    <a:lnTo>
                      <a:pt x="55" y="91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5" y="96"/>
                    </a:lnTo>
                    <a:lnTo>
                      <a:pt x="65" y="94"/>
                    </a:lnTo>
                    <a:lnTo>
                      <a:pt x="65" y="92"/>
                    </a:lnTo>
                    <a:lnTo>
                      <a:pt x="64" y="89"/>
                    </a:lnTo>
                    <a:lnTo>
                      <a:pt x="64" y="87"/>
                    </a:lnTo>
                    <a:lnTo>
                      <a:pt x="64" y="85"/>
                    </a:lnTo>
                    <a:lnTo>
                      <a:pt x="64" y="82"/>
                    </a:lnTo>
                    <a:lnTo>
                      <a:pt x="65" y="79"/>
                    </a:lnTo>
                    <a:lnTo>
                      <a:pt x="65" y="75"/>
                    </a:lnTo>
                    <a:lnTo>
                      <a:pt x="65" y="72"/>
                    </a:lnTo>
                    <a:lnTo>
                      <a:pt x="65" y="70"/>
                    </a:lnTo>
                    <a:lnTo>
                      <a:pt x="65" y="68"/>
                    </a:lnTo>
                    <a:lnTo>
                      <a:pt x="65" y="67"/>
                    </a:lnTo>
                    <a:lnTo>
                      <a:pt x="65" y="65"/>
                    </a:lnTo>
                    <a:lnTo>
                      <a:pt x="67" y="55"/>
                    </a:lnTo>
                    <a:lnTo>
                      <a:pt x="69" y="53"/>
                    </a:lnTo>
                    <a:lnTo>
                      <a:pt x="69" y="50"/>
                    </a:lnTo>
                    <a:lnTo>
                      <a:pt x="69" y="48"/>
                    </a:lnTo>
                    <a:lnTo>
                      <a:pt x="72" y="46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5" y="46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79" y="45"/>
                    </a:lnTo>
                    <a:close/>
                    <a:moveTo>
                      <a:pt x="98" y="118"/>
                    </a:moveTo>
                    <a:lnTo>
                      <a:pt x="98" y="118"/>
                    </a:lnTo>
                    <a:lnTo>
                      <a:pt x="98" y="118"/>
                    </a:lnTo>
                    <a:lnTo>
                      <a:pt x="96" y="118"/>
                    </a:lnTo>
                    <a:lnTo>
                      <a:pt x="96" y="120"/>
                    </a:lnTo>
                    <a:lnTo>
                      <a:pt x="96" y="121"/>
                    </a:lnTo>
                    <a:lnTo>
                      <a:pt x="96" y="123"/>
                    </a:lnTo>
                    <a:lnTo>
                      <a:pt x="94" y="125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1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93" y="118"/>
                    </a:lnTo>
                    <a:lnTo>
                      <a:pt x="93" y="116"/>
                    </a:lnTo>
                    <a:lnTo>
                      <a:pt x="96" y="116"/>
                    </a:lnTo>
                    <a:lnTo>
                      <a:pt x="98" y="118"/>
                    </a:lnTo>
                    <a:lnTo>
                      <a:pt x="98" y="118"/>
                    </a:lnTo>
                    <a:close/>
                    <a:moveTo>
                      <a:pt x="99" y="137"/>
                    </a:moveTo>
                    <a:lnTo>
                      <a:pt x="99" y="137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96" y="133"/>
                    </a:lnTo>
                    <a:lnTo>
                      <a:pt x="96" y="132"/>
                    </a:lnTo>
                    <a:lnTo>
                      <a:pt x="99" y="137"/>
                    </a:lnTo>
                    <a:lnTo>
                      <a:pt x="99" y="137"/>
                    </a:lnTo>
                    <a:close/>
                    <a:moveTo>
                      <a:pt x="142" y="143"/>
                    </a:moveTo>
                    <a:lnTo>
                      <a:pt x="141" y="145"/>
                    </a:lnTo>
                    <a:lnTo>
                      <a:pt x="141" y="145"/>
                    </a:lnTo>
                    <a:lnTo>
                      <a:pt x="139" y="145"/>
                    </a:lnTo>
                    <a:lnTo>
                      <a:pt x="139" y="147"/>
                    </a:lnTo>
                    <a:lnTo>
                      <a:pt x="135" y="145"/>
                    </a:lnTo>
                    <a:lnTo>
                      <a:pt x="135" y="143"/>
                    </a:lnTo>
                    <a:lnTo>
                      <a:pt x="137" y="142"/>
                    </a:lnTo>
                    <a:lnTo>
                      <a:pt x="137" y="137"/>
                    </a:lnTo>
                    <a:lnTo>
                      <a:pt x="137" y="137"/>
                    </a:lnTo>
                    <a:lnTo>
                      <a:pt x="139" y="135"/>
                    </a:lnTo>
                    <a:lnTo>
                      <a:pt x="139" y="135"/>
                    </a:lnTo>
                    <a:lnTo>
                      <a:pt x="141" y="138"/>
                    </a:lnTo>
                    <a:lnTo>
                      <a:pt x="141" y="138"/>
                    </a:lnTo>
                    <a:lnTo>
                      <a:pt x="142" y="140"/>
                    </a:lnTo>
                    <a:lnTo>
                      <a:pt x="142" y="142"/>
                    </a:lnTo>
                    <a:lnTo>
                      <a:pt x="142" y="143"/>
                    </a:lnTo>
                    <a:lnTo>
                      <a:pt x="142" y="143"/>
                    </a:lnTo>
                    <a:lnTo>
                      <a:pt x="142" y="143"/>
                    </a:lnTo>
                    <a:close/>
                    <a:moveTo>
                      <a:pt x="64" y="142"/>
                    </a:moveTo>
                    <a:lnTo>
                      <a:pt x="64" y="143"/>
                    </a:lnTo>
                    <a:lnTo>
                      <a:pt x="60" y="142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4" y="142"/>
                    </a:lnTo>
                    <a:lnTo>
                      <a:pt x="64" y="142"/>
                    </a:lnTo>
                    <a:close/>
                    <a:moveTo>
                      <a:pt x="94" y="145"/>
                    </a:moveTo>
                    <a:lnTo>
                      <a:pt x="96" y="145"/>
                    </a:lnTo>
                    <a:lnTo>
                      <a:pt x="96" y="145"/>
                    </a:lnTo>
                    <a:lnTo>
                      <a:pt x="98" y="147"/>
                    </a:lnTo>
                    <a:lnTo>
                      <a:pt x="98" y="149"/>
                    </a:lnTo>
                    <a:lnTo>
                      <a:pt x="99" y="149"/>
                    </a:lnTo>
                    <a:lnTo>
                      <a:pt x="98" y="152"/>
                    </a:lnTo>
                    <a:lnTo>
                      <a:pt x="98" y="152"/>
                    </a:lnTo>
                    <a:lnTo>
                      <a:pt x="96" y="152"/>
                    </a:lnTo>
                    <a:lnTo>
                      <a:pt x="94" y="150"/>
                    </a:lnTo>
                    <a:lnTo>
                      <a:pt x="93" y="150"/>
                    </a:lnTo>
                    <a:lnTo>
                      <a:pt x="93" y="149"/>
                    </a:lnTo>
                    <a:lnTo>
                      <a:pt x="94" y="145"/>
                    </a:lnTo>
                    <a:lnTo>
                      <a:pt x="94" y="145"/>
                    </a:lnTo>
                    <a:lnTo>
                      <a:pt x="94" y="145"/>
                    </a:lnTo>
                    <a:close/>
                    <a:moveTo>
                      <a:pt x="72" y="147"/>
                    </a:moveTo>
                    <a:lnTo>
                      <a:pt x="72" y="147"/>
                    </a:lnTo>
                    <a:lnTo>
                      <a:pt x="75" y="147"/>
                    </a:lnTo>
                    <a:lnTo>
                      <a:pt x="77" y="147"/>
                    </a:lnTo>
                    <a:lnTo>
                      <a:pt x="77" y="149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9"/>
                    </a:lnTo>
                    <a:lnTo>
                      <a:pt x="82" y="149"/>
                    </a:lnTo>
                    <a:lnTo>
                      <a:pt x="84" y="152"/>
                    </a:lnTo>
                    <a:lnTo>
                      <a:pt x="86" y="152"/>
                    </a:lnTo>
                    <a:lnTo>
                      <a:pt x="87" y="154"/>
                    </a:lnTo>
                    <a:lnTo>
                      <a:pt x="87" y="155"/>
                    </a:lnTo>
                    <a:lnTo>
                      <a:pt x="86" y="155"/>
                    </a:lnTo>
                    <a:lnTo>
                      <a:pt x="86" y="157"/>
                    </a:lnTo>
                    <a:lnTo>
                      <a:pt x="86" y="159"/>
                    </a:lnTo>
                    <a:lnTo>
                      <a:pt x="87" y="164"/>
                    </a:lnTo>
                    <a:lnTo>
                      <a:pt x="87" y="164"/>
                    </a:lnTo>
                    <a:lnTo>
                      <a:pt x="86" y="166"/>
                    </a:lnTo>
                    <a:lnTo>
                      <a:pt x="86" y="167"/>
                    </a:lnTo>
                    <a:lnTo>
                      <a:pt x="86" y="169"/>
                    </a:lnTo>
                    <a:lnTo>
                      <a:pt x="84" y="169"/>
                    </a:lnTo>
                    <a:lnTo>
                      <a:pt x="84" y="171"/>
                    </a:lnTo>
                    <a:lnTo>
                      <a:pt x="84" y="169"/>
                    </a:lnTo>
                    <a:lnTo>
                      <a:pt x="84" y="171"/>
                    </a:lnTo>
                    <a:lnTo>
                      <a:pt x="82" y="171"/>
                    </a:lnTo>
                    <a:lnTo>
                      <a:pt x="82" y="172"/>
                    </a:lnTo>
                    <a:lnTo>
                      <a:pt x="81" y="171"/>
                    </a:lnTo>
                    <a:lnTo>
                      <a:pt x="79" y="171"/>
                    </a:lnTo>
                    <a:lnTo>
                      <a:pt x="79" y="171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7" y="167"/>
                    </a:lnTo>
                    <a:lnTo>
                      <a:pt x="75" y="166"/>
                    </a:lnTo>
                    <a:lnTo>
                      <a:pt x="75" y="164"/>
                    </a:lnTo>
                    <a:lnTo>
                      <a:pt x="75" y="164"/>
                    </a:lnTo>
                    <a:lnTo>
                      <a:pt x="74" y="162"/>
                    </a:lnTo>
                    <a:lnTo>
                      <a:pt x="74" y="160"/>
                    </a:lnTo>
                    <a:lnTo>
                      <a:pt x="72" y="160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0" y="154"/>
                    </a:lnTo>
                    <a:lnTo>
                      <a:pt x="70" y="154"/>
                    </a:lnTo>
                    <a:lnTo>
                      <a:pt x="69" y="152"/>
                    </a:lnTo>
                    <a:lnTo>
                      <a:pt x="67" y="152"/>
                    </a:lnTo>
                    <a:lnTo>
                      <a:pt x="67" y="150"/>
                    </a:lnTo>
                    <a:lnTo>
                      <a:pt x="67" y="149"/>
                    </a:lnTo>
                    <a:lnTo>
                      <a:pt x="67" y="149"/>
                    </a:lnTo>
                    <a:lnTo>
                      <a:pt x="65" y="149"/>
                    </a:lnTo>
                    <a:lnTo>
                      <a:pt x="64" y="149"/>
                    </a:lnTo>
                    <a:lnTo>
                      <a:pt x="65" y="147"/>
                    </a:lnTo>
                    <a:lnTo>
                      <a:pt x="65" y="147"/>
                    </a:lnTo>
                    <a:lnTo>
                      <a:pt x="67" y="147"/>
                    </a:lnTo>
                    <a:lnTo>
                      <a:pt x="70" y="147"/>
                    </a:lnTo>
                    <a:lnTo>
                      <a:pt x="72" y="147"/>
                    </a:lnTo>
                    <a:lnTo>
                      <a:pt x="72" y="147"/>
                    </a:lnTo>
                    <a:close/>
                    <a:moveTo>
                      <a:pt x="122" y="159"/>
                    </a:moveTo>
                    <a:lnTo>
                      <a:pt x="122" y="162"/>
                    </a:lnTo>
                    <a:lnTo>
                      <a:pt x="120" y="160"/>
                    </a:lnTo>
                    <a:lnTo>
                      <a:pt x="118" y="159"/>
                    </a:lnTo>
                    <a:lnTo>
                      <a:pt x="117" y="157"/>
                    </a:lnTo>
                    <a:lnTo>
                      <a:pt x="115" y="155"/>
                    </a:lnTo>
                    <a:lnTo>
                      <a:pt x="115" y="155"/>
                    </a:lnTo>
                    <a:lnTo>
                      <a:pt x="115" y="154"/>
                    </a:lnTo>
                    <a:lnTo>
                      <a:pt x="117" y="154"/>
                    </a:lnTo>
                    <a:lnTo>
                      <a:pt x="117" y="154"/>
                    </a:lnTo>
                    <a:lnTo>
                      <a:pt x="120" y="159"/>
                    </a:lnTo>
                    <a:lnTo>
                      <a:pt x="122" y="159"/>
                    </a:lnTo>
                    <a:close/>
                    <a:moveTo>
                      <a:pt x="130" y="167"/>
                    </a:moveTo>
                    <a:lnTo>
                      <a:pt x="130" y="169"/>
                    </a:lnTo>
                    <a:lnTo>
                      <a:pt x="130" y="167"/>
                    </a:lnTo>
                    <a:lnTo>
                      <a:pt x="127" y="166"/>
                    </a:lnTo>
                    <a:lnTo>
                      <a:pt x="127" y="164"/>
                    </a:lnTo>
                    <a:lnTo>
                      <a:pt x="127" y="162"/>
                    </a:lnTo>
                    <a:lnTo>
                      <a:pt x="129" y="164"/>
                    </a:lnTo>
                    <a:lnTo>
                      <a:pt x="130" y="167"/>
                    </a:lnTo>
                    <a:lnTo>
                      <a:pt x="130" y="167"/>
                    </a:lnTo>
                    <a:close/>
                    <a:moveTo>
                      <a:pt x="98" y="169"/>
                    </a:moveTo>
                    <a:lnTo>
                      <a:pt x="96" y="174"/>
                    </a:lnTo>
                    <a:lnTo>
                      <a:pt x="96" y="172"/>
                    </a:lnTo>
                    <a:lnTo>
                      <a:pt x="96" y="171"/>
                    </a:lnTo>
                    <a:lnTo>
                      <a:pt x="94" y="171"/>
                    </a:lnTo>
                    <a:lnTo>
                      <a:pt x="94" y="169"/>
                    </a:lnTo>
                    <a:lnTo>
                      <a:pt x="94" y="169"/>
                    </a:lnTo>
                    <a:lnTo>
                      <a:pt x="96" y="167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99" y="164"/>
                    </a:lnTo>
                    <a:lnTo>
                      <a:pt x="99" y="166"/>
                    </a:lnTo>
                    <a:lnTo>
                      <a:pt x="98" y="169"/>
                    </a:lnTo>
                    <a:lnTo>
                      <a:pt x="98" y="169"/>
                    </a:lnTo>
                    <a:close/>
                    <a:moveTo>
                      <a:pt x="103" y="166"/>
                    </a:moveTo>
                    <a:lnTo>
                      <a:pt x="101" y="166"/>
                    </a:lnTo>
                    <a:lnTo>
                      <a:pt x="101" y="166"/>
                    </a:lnTo>
                    <a:lnTo>
                      <a:pt x="101" y="166"/>
                    </a:lnTo>
                    <a:lnTo>
                      <a:pt x="101" y="164"/>
                    </a:lnTo>
                    <a:lnTo>
                      <a:pt x="101" y="164"/>
                    </a:lnTo>
                    <a:lnTo>
                      <a:pt x="103" y="166"/>
                    </a:lnTo>
                    <a:lnTo>
                      <a:pt x="103" y="166"/>
                    </a:lnTo>
                    <a:close/>
                    <a:moveTo>
                      <a:pt x="129" y="171"/>
                    </a:moveTo>
                    <a:lnTo>
                      <a:pt x="134" y="172"/>
                    </a:lnTo>
                    <a:lnTo>
                      <a:pt x="135" y="176"/>
                    </a:lnTo>
                    <a:lnTo>
                      <a:pt x="135" y="179"/>
                    </a:lnTo>
                    <a:lnTo>
                      <a:pt x="135" y="181"/>
                    </a:lnTo>
                    <a:lnTo>
                      <a:pt x="134" y="179"/>
                    </a:lnTo>
                    <a:lnTo>
                      <a:pt x="132" y="178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30" y="176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27" y="174"/>
                    </a:lnTo>
                    <a:lnTo>
                      <a:pt x="125" y="172"/>
                    </a:lnTo>
                    <a:lnTo>
                      <a:pt x="125" y="172"/>
                    </a:lnTo>
                    <a:lnTo>
                      <a:pt x="123" y="172"/>
                    </a:lnTo>
                    <a:lnTo>
                      <a:pt x="122" y="176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20" y="174"/>
                    </a:lnTo>
                    <a:lnTo>
                      <a:pt x="120" y="169"/>
                    </a:lnTo>
                    <a:lnTo>
                      <a:pt x="120" y="169"/>
                    </a:lnTo>
                    <a:lnTo>
                      <a:pt x="120" y="166"/>
                    </a:lnTo>
                    <a:lnTo>
                      <a:pt x="120" y="164"/>
                    </a:lnTo>
                    <a:lnTo>
                      <a:pt x="122" y="166"/>
                    </a:lnTo>
                    <a:lnTo>
                      <a:pt x="125" y="166"/>
                    </a:lnTo>
                    <a:lnTo>
                      <a:pt x="127" y="167"/>
                    </a:lnTo>
                    <a:lnTo>
                      <a:pt x="127" y="167"/>
                    </a:lnTo>
                    <a:lnTo>
                      <a:pt x="129" y="171"/>
                    </a:lnTo>
                    <a:lnTo>
                      <a:pt x="129" y="171"/>
                    </a:lnTo>
                    <a:close/>
                    <a:moveTo>
                      <a:pt x="159" y="166"/>
                    </a:moveTo>
                    <a:lnTo>
                      <a:pt x="159" y="167"/>
                    </a:lnTo>
                    <a:lnTo>
                      <a:pt x="161" y="169"/>
                    </a:lnTo>
                    <a:lnTo>
                      <a:pt x="159" y="169"/>
                    </a:lnTo>
                    <a:lnTo>
                      <a:pt x="161" y="171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4" y="172"/>
                    </a:lnTo>
                    <a:lnTo>
                      <a:pt x="163" y="172"/>
                    </a:lnTo>
                    <a:lnTo>
                      <a:pt x="164" y="174"/>
                    </a:lnTo>
                    <a:lnTo>
                      <a:pt x="163" y="178"/>
                    </a:lnTo>
                    <a:lnTo>
                      <a:pt x="163" y="181"/>
                    </a:lnTo>
                    <a:lnTo>
                      <a:pt x="163" y="181"/>
                    </a:lnTo>
                    <a:lnTo>
                      <a:pt x="163" y="183"/>
                    </a:lnTo>
                    <a:lnTo>
                      <a:pt x="163" y="184"/>
                    </a:lnTo>
                    <a:lnTo>
                      <a:pt x="163" y="184"/>
                    </a:lnTo>
                    <a:lnTo>
                      <a:pt x="164" y="188"/>
                    </a:lnTo>
                    <a:lnTo>
                      <a:pt x="166" y="189"/>
                    </a:lnTo>
                    <a:lnTo>
                      <a:pt x="164" y="189"/>
                    </a:lnTo>
                    <a:lnTo>
                      <a:pt x="164" y="191"/>
                    </a:lnTo>
                    <a:lnTo>
                      <a:pt x="166" y="191"/>
                    </a:lnTo>
                    <a:lnTo>
                      <a:pt x="168" y="193"/>
                    </a:lnTo>
                    <a:lnTo>
                      <a:pt x="168" y="195"/>
                    </a:lnTo>
                    <a:lnTo>
                      <a:pt x="168" y="195"/>
                    </a:lnTo>
                    <a:lnTo>
                      <a:pt x="166" y="193"/>
                    </a:lnTo>
                    <a:lnTo>
                      <a:pt x="166" y="193"/>
                    </a:lnTo>
                    <a:lnTo>
                      <a:pt x="163" y="193"/>
                    </a:lnTo>
                    <a:lnTo>
                      <a:pt x="159" y="193"/>
                    </a:lnTo>
                    <a:lnTo>
                      <a:pt x="158" y="193"/>
                    </a:lnTo>
                    <a:lnTo>
                      <a:pt x="158" y="189"/>
                    </a:lnTo>
                    <a:lnTo>
                      <a:pt x="156" y="189"/>
                    </a:lnTo>
                    <a:lnTo>
                      <a:pt x="154" y="189"/>
                    </a:lnTo>
                    <a:lnTo>
                      <a:pt x="152" y="186"/>
                    </a:lnTo>
                    <a:lnTo>
                      <a:pt x="152" y="184"/>
                    </a:lnTo>
                    <a:lnTo>
                      <a:pt x="154" y="183"/>
                    </a:lnTo>
                    <a:lnTo>
                      <a:pt x="154" y="181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51" y="179"/>
                    </a:lnTo>
                    <a:lnTo>
                      <a:pt x="151" y="178"/>
                    </a:lnTo>
                    <a:lnTo>
                      <a:pt x="149" y="178"/>
                    </a:lnTo>
                    <a:lnTo>
                      <a:pt x="147" y="176"/>
                    </a:lnTo>
                    <a:lnTo>
                      <a:pt x="146" y="174"/>
                    </a:lnTo>
                    <a:lnTo>
                      <a:pt x="146" y="174"/>
                    </a:lnTo>
                    <a:lnTo>
                      <a:pt x="144" y="172"/>
                    </a:lnTo>
                    <a:lnTo>
                      <a:pt x="142" y="171"/>
                    </a:lnTo>
                    <a:lnTo>
                      <a:pt x="141" y="167"/>
                    </a:lnTo>
                    <a:lnTo>
                      <a:pt x="141" y="166"/>
                    </a:lnTo>
                    <a:lnTo>
                      <a:pt x="146" y="166"/>
                    </a:lnTo>
                    <a:lnTo>
                      <a:pt x="151" y="166"/>
                    </a:lnTo>
                    <a:lnTo>
                      <a:pt x="158" y="164"/>
                    </a:lnTo>
                    <a:lnTo>
                      <a:pt x="159" y="166"/>
                    </a:lnTo>
                    <a:lnTo>
                      <a:pt x="159" y="166"/>
                    </a:lnTo>
                    <a:close/>
                    <a:moveTo>
                      <a:pt x="108" y="169"/>
                    </a:moveTo>
                    <a:lnTo>
                      <a:pt x="108" y="171"/>
                    </a:lnTo>
                    <a:lnTo>
                      <a:pt x="106" y="169"/>
                    </a:lnTo>
                    <a:lnTo>
                      <a:pt x="105" y="167"/>
                    </a:lnTo>
                    <a:lnTo>
                      <a:pt x="105" y="167"/>
                    </a:lnTo>
                    <a:lnTo>
                      <a:pt x="105" y="166"/>
                    </a:lnTo>
                    <a:lnTo>
                      <a:pt x="108" y="166"/>
                    </a:lnTo>
                    <a:lnTo>
                      <a:pt x="110" y="167"/>
                    </a:lnTo>
                    <a:lnTo>
                      <a:pt x="110" y="169"/>
                    </a:lnTo>
                    <a:lnTo>
                      <a:pt x="108" y="169"/>
                    </a:lnTo>
                    <a:lnTo>
                      <a:pt x="108" y="169"/>
                    </a:lnTo>
                    <a:close/>
                    <a:moveTo>
                      <a:pt x="60" y="172"/>
                    </a:moveTo>
                    <a:lnTo>
                      <a:pt x="60" y="172"/>
                    </a:lnTo>
                    <a:lnTo>
                      <a:pt x="62" y="172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5" y="174"/>
                    </a:lnTo>
                    <a:lnTo>
                      <a:pt x="64" y="176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8" y="176"/>
                    </a:lnTo>
                    <a:lnTo>
                      <a:pt x="57" y="174"/>
                    </a:lnTo>
                    <a:lnTo>
                      <a:pt x="57" y="172"/>
                    </a:lnTo>
                    <a:lnTo>
                      <a:pt x="55" y="172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5" y="171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7" y="171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0" y="172"/>
                    </a:lnTo>
                    <a:close/>
                    <a:moveTo>
                      <a:pt x="58" y="181"/>
                    </a:moveTo>
                    <a:lnTo>
                      <a:pt x="57" y="183"/>
                    </a:lnTo>
                    <a:lnTo>
                      <a:pt x="57" y="183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55" y="178"/>
                    </a:lnTo>
                    <a:lnTo>
                      <a:pt x="57" y="176"/>
                    </a:lnTo>
                    <a:lnTo>
                      <a:pt x="57" y="176"/>
                    </a:lnTo>
                    <a:lnTo>
                      <a:pt x="58" y="178"/>
                    </a:lnTo>
                    <a:lnTo>
                      <a:pt x="58" y="178"/>
                    </a:lnTo>
                    <a:lnTo>
                      <a:pt x="58" y="179"/>
                    </a:lnTo>
                    <a:lnTo>
                      <a:pt x="58" y="179"/>
                    </a:lnTo>
                    <a:lnTo>
                      <a:pt x="60" y="179"/>
                    </a:lnTo>
                    <a:lnTo>
                      <a:pt x="58" y="181"/>
                    </a:lnTo>
                    <a:lnTo>
                      <a:pt x="58" y="181"/>
                    </a:lnTo>
                    <a:close/>
                    <a:moveTo>
                      <a:pt x="106" y="183"/>
                    </a:moveTo>
                    <a:lnTo>
                      <a:pt x="108" y="184"/>
                    </a:lnTo>
                    <a:lnTo>
                      <a:pt x="110" y="183"/>
                    </a:lnTo>
                    <a:lnTo>
                      <a:pt x="113" y="184"/>
                    </a:lnTo>
                    <a:lnTo>
                      <a:pt x="115" y="184"/>
                    </a:lnTo>
                    <a:lnTo>
                      <a:pt x="113" y="186"/>
                    </a:lnTo>
                    <a:lnTo>
                      <a:pt x="113" y="186"/>
                    </a:lnTo>
                    <a:lnTo>
                      <a:pt x="118" y="184"/>
                    </a:lnTo>
                    <a:lnTo>
                      <a:pt x="118" y="184"/>
                    </a:lnTo>
                    <a:lnTo>
                      <a:pt x="118" y="186"/>
                    </a:lnTo>
                    <a:lnTo>
                      <a:pt x="118" y="188"/>
                    </a:lnTo>
                    <a:lnTo>
                      <a:pt x="118" y="189"/>
                    </a:lnTo>
                    <a:lnTo>
                      <a:pt x="117" y="191"/>
                    </a:lnTo>
                    <a:lnTo>
                      <a:pt x="117" y="193"/>
                    </a:lnTo>
                    <a:lnTo>
                      <a:pt x="115" y="195"/>
                    </a:lnTo>
                    <a:lnTo>
                      <a:pt x="113" y="195"/>
                    </a:lnTo>
                    <a:lnTo>
                      <a:pt x="111" y="196"/>
                    </a:lnTo>
                    <a:lnTo>
                      <a:pt x="111" y="196"/>
                    </a:lnTo>
                    <a:lnTo>
                      <a:pt x="111" y="198"/>
                    </a:lnTo>
                    <a:lnTo>
                      <a:pt x="111" y="198"/>
                    </a:lnTo>
                    <a:lnTo>
                      <a:pt x="110" y="200"/>
                    </a:lnTo>
                    <a:lnTo>
                      <a:pt x="106" y="201"/>
                    </a:lnTo>
                    <a:lnTo>
                      <a:pt x="99" y="203"/>
                    </a:lnTo>
                    <a:lnTo>
                      <a:pt x="98" y="203"/>
                    </a:lnTo>
                    <a:lnTo>
                      <a:pt x="98" y="205"/>
                    </a:lnTo>
                    <a:lnTo>
                      <a:pt x="96" y="207"/>
                    </a:lnTo>
                    <a:lnTo>
                      <a:pt x="96" y="207"/>
                    </a:lnTo>
                    <a:lnTo>
                      <a:pt x="94" y="205"/>
                    </a:lnTo>
                    <a:lnTo>
                      <a:pt x="94" y="205"/>
                    </a:lnTo>
                    <a:lnTo>
                      <a:pt x="96" y="203"/>
                    </a:lnTo>
                    <a:lnTo>
                      <a:pt x="96" y="201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196"/>
                    </a:lnTo>
                    <a:lnTo>
                      <a:pt x="98" y="193"/>
                    </a:lnTo>
                    <a:lnTo>
                      <a:pt x="98" y="189"/>
                    </a:lnTo>
                    <a:lnTo>
                      <a:pt x="98" y="183"/>
                    </a:lnTo>
                    <a:lnTo>
                      <a:pt x="98" y="183"/>
                    </a:lnTo>
                    <a:lnTo>
                      <a:pt x="98" y="181"/>
                    </a:lnTo>
                    <a:lnTo>
                      <a:pt x="94" y="181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6" y="178"/>
                    </a:lnTo>
                    <a:lnTo>
                      <a:pt x="96" y="178"/>
                    </a:lnTo>
                    <a:lnTo>
                      <a:pt x="98" y="179"/>
                    </a:lnTo>
                    <a:lnTo>
                      <a:pt x="101" y="181"/>
                    </a:lnTo>
                    <a:lnTo>
                      <a:pt x="105" y="181"/>
                    </a:lnTo>
                    <a:lnTo>
                      <a:pt x="106" y="183"/>
                    </a:lnTo>
                    <a:lnTo>
                      <a:pt x="106" y="183"/>
                    </a:lnTo>
                    <a:close/>
                    <a:moveTo>
                      <a:pt x="151" y="184"/>
                    </a:moveTo>
                    <a:lnTo>
                      <a:pt x="151" y="184"/>
                    </a:lnTo>
                    <a:lnTo>
                      <a:pt x="151" y="184"/>
                    </a:lnTo>
                    <a:lnTo>
                      <a:pt x="149" y="184"/>
                    </a:lnTo>
                    <a:lnTo>
                      <a:pt x="149" y="183"/>
                    </a:lnTo>
                    <a:lnTo>
                      <a:pt x="149" y="181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51" y="184"/>
                    </a:lnTo>
                    <a:lnTo>
                      <a:pt x="151" y="184"/>
                    </a:lnTo>
                    <a:close/>
                    <a:moveTo>
                      <a:pt x="146" y="186"/>
                    </a:moveTo>
                    <a:lnTo>
                      <a:pt x="144" y="186"/>
                    </a:lnTo>
                    <a:lnTo>
                      <a:pt x="142" y="184"/>
                    </a:lnTo>
                    <a:lnTo>
                      <a:pt x="142" y="183"/>
                    </a:lnTo>
                    <a:lnTo>
                      <a:pt x="144" y="183"/>
                    </a:lnTo>
                    <a:lnTo>
                      <a:pt x="144" y="183"/>
                    </a:lnTo>
                    <a:lnTo>
                      <a:pt x="146" y="183"/>
                    </a:lnTo>
                    <a:lnTo>
                      <a:pt x="147" y="184"/>
                    </a:lnTo>
                    <a:lnTo>
                      <a:pt x="146" y="186"/>
                    </a:lnTo>
                    <a:lnTo>
                      <a:pt x="146" y="186"/>
                    </a:lnTo>
                    <a:close/>
                    <a:moveTo>
                      <a:pt x="146" y="189"/>
                    </a:moveTo>
                    <a:lnTo>
                      <a:pt x="147" y="189"/>
                    </a:lnTo>
                    <a:lnTo>
                      <a:pt x="149" y="189"/>
                    </a:lnTo>
                    <a:lnTo>
                      <a:pt x="151" y="188"/>
                    </a:lnTo>
                    <a:lnTo>
                      <a:pt x="152" y="188"/>
                    </a:lnTo>
                    <a:lnTo>
                      <a:pt x="154" y="191"/>
                    </a:lnTo>
                    <a:lnTo>
                      <a:pt x="154" y="191"/>
                    </a:lnTo>
                    <a:lnTo>
                      <a:pt x="154" y="193"/>
                    </a:lnTo>
                    <a:lnTo>
                      <a:pt x="154" y="196"/>
                    </a:lnTo>
                    <a:lnTo>
                      <a:pt x="154" y="200"/>
                    </a:lnTo>
                    <a:lnTo>
                      <a:pt x="154" y="200"/>
                    </a:lnTo>
                    <a:lnTo>
                      <a:pt x="156" y="201"/>
                    </a:lnTo>
                    <a:lnTo>
                      <a:pt x="156" y="201"/>
                    </a:lnTo>
                    <a:lnTo>
                      <a:pt x="158" y="203"/>
                    </a:lnTo>
                    <a:lnTo>
                      <a:pt x="158" y="203"/>
                    </a:lnTo>
                    <a:lnTo>
                      <a:pt x="158" y="207"/>
                    </a:lnTo>
                    <a:lnTo>
                      <a:pt x="159" y="208"/>
                    </a:lnTo>
                    <a:lnTo>
                      <a:pt x="159" y="208"/>
                    </a:lnTo>
                    <a:lnTo>
                      <a:pt x="159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6" y="212"/>
                    </a:lnTo>
                    <a:lnTo>
                      <a:pt x="156" y="210"/>
                    </a:lnTo>
                    <a:lnTo>
                      <a:pt x="154" y="208"/>
                    </a:lnTo>
                    <a:lnTo>
                      <a:pt x="154" y="208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54" y="213"/>
                    </a:lnTo>
                    <a:lnTo>
                      <a:pt x="152" y="213"/>
                    </a:lnTo>
                    <a:lnTo>
                      <a:pt x="151" y="212"/>
                    </a:lnTo>
                    <a:lnTo>
                      <a:pt x="149" y="212"/>
                    </a:lnTo>
                    <a:lnTo>
                      <a:pt x="149" y="210"/>
                    </a:lnTo>
                    <a:lnTo>
                      <a:pt x="149" y="208"/>
                    </a:lnTo>
                    <a:lnTo>
                      <a:pt x="149" y="207"/>
                    </a:lnTo>
                    <a:lnTo>
                      <a:pt x="151" y="201"/>
                    </a:lnTo>
                    <a:lnTo>
                      <a:pt x="151" y="200"/>
                    </a:lnTo>
                    <a:lnTo>
                      <a:pt x="149" y="200"/>
                    </a:lnTo>
                    <a:lnTo>
                      <a:pt x="149" y="198"/>
                    </a:lnTo>
                    <a:lnTo>
                      <a:pt x="147" y="196"/>
                    </a:lnTo>
                    <a:lnTo>
                      <a:pt x="147" y="196"/>
                    </a:lnTo>
                    <a:lnTo>
                      <a:pt x="144" y="196"/>
                    </a:lnTo>
                    <a:lnTo>
                      <a:pt x="144" y="196"/>
                    </a:lnTo>
                    <a:lnTo>
                      <a:pt x="142" y="193"/>
                    </a:lnTo>
                    <a:lnTo>
                      <a:pt x="142" y="188"/>
                    </a:lnTo>
                    <a:lnTo>
                      <a:pt x="141" y="188"/>
                    </a:lnTo>
                    <a:lnTo>
                      <a:pt x="141" y="186"/>
                    </a:lnTo>
                    <a:lnTo>
                      <a:pt x="141" y="184"/>
                    </a:lnTo>
                    <a:lnTo>
                      <a:pt x="142" y="186"/>
                    </a:lnTo>
                    <a:lnTo>
                      <a:pt x="142" y="186"/>
                    </a:lnTo>
                    <a:lnTo>
                      <a:pt x="144" y="188"/>
                    </a:lnTo>
                    <a:lnTo>
                      <a:pt x="146" y="188"/>
                    </a:lnTo>
                    <a:lnTo>
                      <a:pt x="146" y="189"/>
                    </a:lnTo>
                    <a:lnTo>
                      <a:pt x="146" y="189"/>
                    </a:lnTo>
                    <a:close/>
                    <a:moveTo>
                      <a:pt x="55" y="184"/>
                    </a:moveTo>
                    <a:lnTo>
                      <a:pt x="55" y="186"/>
                    </a:lnTo>
                    <a:lnTo>
                      <a:pt x="55" y="188"/>
                    </a:lnTo>
                    <a:lnTo>
                      <a:pt x="55" y="188"/>
                    </a:lnTo>
                    <a:lnTo>
                      <a:pt x="53" y="188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55" y="186"/>
                    </a:lnTo>
                    <a:lnTo>
                      <a:pt x="55" y="184"/>
                    </a:lnTo>
                    <a:lnTo>
                      <a:pt x="55" y="184"/>
                    </a:lnTo>
                    <a:close/>
                    <a:moveTo>
                      <a:pt x="7" y="244"/>
                    </a:moveTo>
                    <a:lnTo>
                      <a:pt x="4" y="246"/>
                    </a:lnTo>
                    <a:lnTo>
                      <a:pt x="5" y="244"/>
                    </a:lnTo>
                    <a:lnTo>
                      <a:pt x="5" y="242"/>
                    </a:lnTo>
                    <a:lnTo>
                      <a:pt x="7" y="239"/>
                    </a:lnTo>
                    <a:lnTo>
                      <a:pt x="9" y="239"/>
                    </a:lnTo>
                    <a:lnTo>
                      <a:pt x="10" y="235"/>
                    </a:lnTo>
                    <a:lnTo>
                      <a:pt x="12" y="234"/>
                    </a:lnTo>
                    <a:lnTo>
                      <a:pt x="14" y="232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9" y="229"/>
                    </a:lnTo>
                    <a:lnTo>
                      <a:pt x="21" y="229"/>
                    </a:lnTo>
                    <a:lnTo>
                      <a:pt x="22" y="227"/>
                    </a:lnTo>
                    <a:lnTo>
                      <a:pt x="26" y="222"/>
                    </a:lnTo>
                    <a:lnTo>
                      <a:pt x="29" y="218"/>
                    </a:lnTo>
                    <a:lnTo>
                      <a:pt x="33" y="213"/>
                    </a:lnTo>
                    <a:lnTo>
                      <a:pt x="34" y="213"/>
                    </a:lnTo>
                    <a:lnTo>
                      <a:pt x="36" y="212"/>
                    </a:lnTo>
                    <a:lnTo>
                      <a:pt x="40" y="208"/>
                    </a:lnTo>
                    <a:lnTo>
                      <a:pt x="40" y="207"/>
                    </a:lnTo>
                    <a:lnTo>
                      <a:pt x="41" y="207"/>
                    </a:lnTo>
                    <a:lnTo>
                      <a:pt x="43" y="207"/>
                    </a:lnTo>
                    <a:lnTo>
                      <a:pt x="43" y="205"/>
                    </a:lnTo>
                    <a:lnTo>
                      <a:pt x="45" y="203"/>
                    </a:lnTo>
                    <a:lnTo>
                      <a:pt x="45" y="201"/>
                    </a:lnTo>
                    <a:lnTo>
                      <a:pt x="45" y="200"/>
                    </a:lnTo>
                    <a:lnTo>
                      <a:pt x="43" y="198"/>
                    </a:lnTo>
                    <a:lnTo>
                      <a:pt x="45" y="196"/>
                    </a:lnTo>
                    <a:lnTo>
                      <a:pt x="45" y="195"/>
                    </a:lnTo>
                    <a:lnTo>
                      <a:pt x="48" y="189"/>
                    </a:lnTo>
                    <a:lnTo>
                      <a:pt x="48" y="188"/>
                    </a:lnTo>
                    <a:lnTo>
                      <a:pt x="50" y="189"/>
                    </a:lnTo>
                    <a:lnTo>
                      <a:pt x="50" y="189"/>
                    </a:lnTo>
                    <a:lnTo>
                      <a:pt x="48" y="193"/>
                    </a:lnTo>
                    <a:lnTo>
                      <a:pt x="48" y="193"/>
                    </a:lnTo>
                    <a:lnTo>
                      <a:pt x="50" y="195"/>
                    </a:lnTo>
                    <a:lnTo>
                      <a:pt x="48" y="196"/>
                    </a:lnTo>
                    <a:lnTo>
                      <a:pt x="50" y="201"/>
                    </a:lnTo>
                    <a:lnTo>
                      <a:pt x="52" y="205"/>
                    </a:lnTo>
                    <a:lnTo>
                      <a:pt x="52" y="205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46" y="208"/>
                    </a:lnTo>
                    <a:lnTo>
                      <a:pt x="46" y="208"/>
                    </a:lnTo>
                    <a:lnTo>
                      <a:pt x="45" y="210"/>
                    </a:lnTo>
                    <a:lnTo>
                      <a:pt x="43" y="212"/>
                    </a:lnTo>
                    <a:lnTo>
                      <a:pt x="43" y="213"/>
                    </a:lnTo>
                    <a:lnTo>
                      <a:pt x="43" y="213"/>
                    </a:lnTo>
                    <a:lnTo>
                      <a:pt x="38" y="215"/>
                    </a:lnTo>
                    <a:lnTo>
                      <a:pt x="36" y="215"/>
                    </a:lnTo>
                    <a:lnTo>
                      <a:pt x="34" y="217"/>
                    </a:lnTo>
                    <a:lnTo>
                      <a:pt x="34" y="217"/>
                    </a:lnTo>
                    <a:lnTo>
                      <a:pt x="34" y="218"/>
                    </a:lnTo>
                    <a:lnTo>
                      <a:pt x="31" y="225"/>
                    </a:lnTo>
                    <a:lnTo>
                      <a:pt x="29" y="227"/>
                    </a:lnTo>
                    <a:lnTo>
                      <a:pt x="28" y="229"/>
                    </a:lnTo>
                    <a:lnTo>
                      <a:pt x="26" y="230"/>
                    </a:lnTo>
                    <a:lnTo>
                      <a:pt x="24" y="230"/>
                    </a:lnTo>
                    <a:lnTo>
                      <a:pt x="22" y="232"/>
                    </a:lnTo>
                    <a:lnTo>
                      <a:pt x="21" y="234"/>
                    </a:lnTo>
                    <a:lnTo>
                      <a:pt x="19" y="235"/>
                    </a:lnTo>
                    <a:lnTo>
                      <a:pt x="17" y="237"/>
                    </a:lnTo>
                    <a:lnTo>
                      <a:pt x="16" y="239"/>
                    </a:lnTo>
                    <a:lnTo>
                      <a:pt x="14" y="241"/>
                    </a:lnTo>
                    <a:lnTo>
                      <a:pt x="10" y="241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7" y="244"/>
                    </a:lnTo>
                    <a:lnTo>
                      <a:pt x="7" y="244"/>
                    </a:lnTo>
                    <a:close/>
                    <a:moveTo>
                      <a:pt x="130" y="189"/>
                    </a:moveTo>
                    <a:lnTo>
                      <a:pt x="132" y="193"/>
                    </a:lnTo>
                    <a:lnTo>
                      <a:pt x="130" y="193"/>
                    </a:lnTo>
                    <a:lnTo>
                      <a:pt x="129" y="191"/>
                    </a:lnTo>
                    <a:lnTo>
                      <a:pt x="130" y="189"/>
                    </a:lnTo>
                    <a:lnTo>
                      <a:pt x="130" y="189"/>
                    </a:lnTo>
                    <a:lnTo>
                      <a:pt x="130" y="189"/>
                    </a:lnTo>
                    <a:close/>
                    <a:moveTo>
                      <a:pt x="123" y="225"/>
                    </a:moveTo>
                    <a:lnTo>
                      <a:pt x="122" y="225"/>
                    </a:lnTo>
                    <a:lnTo>
                      <a:pt x="122" y="225"/>
                    </a:lnTo>
                    <a:lnTo>
                      <a:pt x="122" y="224"/>
                    </a:lnTo>
                    <a:lnTo>
                      <a:pt x="123" y="217"/>
                    </a:lnTo>
                    <a:lnTo>
                      <a:pt x="123" y="215"/>
                    </a:lnTo>
                    <a:lnTo>
                      <a:pt x="125" y="212"/>
                    </a:lnTo>
                    <a:lnTo>
                      <a:pt x="127" y="208"/>
                    </a:lnTo>
                    <a:lnTo>
                      <a:pt x="129" y="205"/>
                    </a:lnTo>
                    <a:lnTo>
                      <a:pt x="130" y="203"/>
                    </a:lnTo>
                    <a:lnTo>
                      <a:pt x="132" y="200"/>
                    </a:lnTo>
                    <a:lnTo>
                      <a:pt x="134" y="196"/>
                    </a:lnTo>
                    <a:lnTo>
                      <a:pt x="134" y="195"/>
                    </a:lnTo>
                    <a:lnTo>
                      <a:pt x="134" y="195"/>
                    </a:lnTo>
                    <a:lnTo>
                      <a:pt x="134" y="193"/>
                    </a:lnTo>
                    <a:lnTo>
                      <a:pt x="134" y="191"/>
                    </a:lnTo>
                    <a:lnTo>
                      <a:pt x="135" y="189"/>
                    </a:lnTo>
                    <a:lnTo>
                      <a:pt x="135" y="191"/>
                    </a:lnTo>
                    <a:lnTo>
                      <a:pt x="135" y="193"/>
                    </a:lnTo>
                    <a:lnTo>
                      <a:pt x="135" y="195"/>
                    </a:lnTo>
                    <a:lnTo>
                      <a:pt x="135" y="195"/>
                    </a:lnTo>
                    <a:lnTo>
                      <a:pt x="135" y="196"/>
                    </a:lnTo>
                    <a:lnTo>
                      <a:pt x="135" y="200"/>
                    </a:lnTo>
                    <a:lnTo>
                      <a:pt x="135" y="203"/>
                    </a:lnTo>
                    <a:lnTo>
                      <a:pt x="135" y="207"/>
                    </a:lnTo>
                    <a:lnTo>
                      <a:pt x="134" y="208"/>
                    </a:lnTo>
                    <a:lnTo>
                      <a:pt x="132" y="210"/>
                    </a:lnTo>
                    <a:lnTo>
                      <a:pt x="130" y="210"/>
                    </a:lnTo>
                    <a:lnTo>
                      <a:pt x="129" y="212"/>
                    </a:lnTo>
                    <a:lnTo>
                      <a:pt x="129" y="215"/>
                    </a:lnTo>
                    <a:lnTo>
                      <a:pt x="127" y="217"/>
                    </a:lnTo>
                    <a:lnTo>
                      <a:pt x="125" y="222"/>
                    </a:lnTo>
                    <a:lnTo>
                      <a:pt x="123" y="225"/>
                    </a:lnTo>
                    <a:lnTo>
                      <a:pt x="123" y="225"/>
                    </a:lnTo>
                    <a:close/>
                    <a:moveTo>
                      <a:pt x="118" y="232"/>
                    </a:moveTo>
                    <a:lnTo>
                      <a:pt x="117" y="232"/>
                    </a:lnTo>
                    <a:lnTo>
                      <a:pt x="115" y="232"/>
                    </a:lnTo>
                    <a:lnTo>
                      <a:pt x="115" y="232"/>
                    </a:lnTo>
                    <a:lnTo>
                      <a:pt x="113" y="227"/>
                    </a:lnTo>
                    <a:lnTo>
                      <a:pt x="111" y="227"/>
                    </a:lnTo>
                    <a:lnTo>
                      <a:pt x="110" y="225"/>
                    </a:lnTo>
                    <a:lnTo>
                      <a:pt x="108" y="225"/>
                    </a:lnTo>
                    <a:lnTo>
                      <a:pt x="106" y="225"/>
                    </a:lnTo>
                    <a:lnTo>
                      <a:pt x="105" y="220"/>
                    </a:lnTo>
                    <a:lnTo>
                      <a:pt x="105" y="218"/>
                    </a:lnTo>
                    <a:lnTo>
                      <a:pt x="105" y="217"/>
                    </a:lnTo>
                    <a:lnTo>
                      <a:pt x="105" y="215"/>
                    </a:lnTo>
                    <a:lnTo>
                      <a:pt x="106" y="215"/>
                    </a:lnTo>
                    <a:lnTo>
                      <a:pt x="108" y="215"/>
                    </a:lnTo>
                    <a:lnTo>
                      <a:pt x="110" y="215"/>
                    </a:lnTo>
                    <a:lnTo>
                      <a:pt x="113" y="213"/>
                    </a:lnTo>
                    <a:lnTo>
                      <a:pt x="113" y="212"/>
                    </a:lnTo>
                    <a:lnTo>
                      <a:pt x="113" y="210"/>
                    </a:lnTo>
                    <a:lnTo>
                      <a:pt x="113" y="207"/>
                    </a:lnTo>
                    <a:lnTo>
                      <a:pt x="111" y="205"/>
                    </a:lnTo>
                    <a:lnTo>
                      <a:pt x="113" y="203"/>
                    </a:lnTo>
                    <a:lnTo>
                      <a:pt x="113" y="203"/>
                    </a:lnTo>
                    <a:lnTo>
                      <a:pt x="115" y="201"/>
                    </a:lnTo>
                    <a:lnTo>
                      <a:pt x="115" y="200"/>
                    </a:lnTo>
                    <a:lnTo>
                      <a:pt x="115" y="198"/>
                    </a:lnTo>
                    <a:lnTo>
                      <a:pt x="115" y="198"/>
                    </a:lnTo>
                    <a:lnTo>
                      <a:pt x="117" y="196"/>
                    </a:lnTo>
                    <a:lnTo>
                      <a:pt x="120" y="196"/>
                    </a:lnTo>
                    <a:lnTo>
                      <a:pt x="120" y="195"/>
                    </a:lnTo>
                    <a:lnTo>
                      <a:pt x="125" y="196"/>
                    </a:lnTo>
                    <a:lnTo>
                      <a:pt x="127" y="198"/>
                    </a:lnTo>
                    <a:lnTo>
                      <a:pt x="127" y="200"/>
                    </a:lnTo>
                    <a:lnTo>
                      <a:pt x="125" y="201"/>
                    </a:lnTo>
                    <a:lnTo>
                      <a:pt x="125" y="203"/>
                    </a:lnTo>
                    <a:lnTo>
                      <a:pt x="123" y="207"/>
                    </a:lnTo>
                    <a:lnTo>
                      <a:pt x="122" y="208"/>
                    </a:lnTo>
                    <a:lnTo>
                      <a:pt x="122" y="212"/>
                    </a:lnTo>
                    <a:lnTo>
                      <a:pt x="120" y="213"/>
                    </a:lnTo>
                    <a:lnTo>
                      <a:pt x="118" y="215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18" y="222"/>
                    </a:lnTo>
                    <a:lnTo>
                      <a:pt x="118" y="222"/>
                    </a:lnTo>
                    <a:lnTo>
                      <a:pt x="122" y="227"/>
                    </a:lnTo>
                    <a:lnTo>
                      <a:pt x="122" y="227"/>
                    </a:lnTo>
                    <a:lnTo>
                      <a:pt x="122" y="229"/>
                    </a:lnTo>
                    <a:lnTo>
                      <a:pt x="122" y="230"/>
                    </a:lnTo>
                    <a:lnTo>
                      <a:pt x="120" y="232"/>
                    </a:lnTo>
                    <a:lnTo>
                      <a:pt x="120" y="232"/>
                    </a:lnTo>
                    <a:lnTo>
                      <a:pt x="118" y="232"/>
                    </a:lnTo>
                    <a:lnTo>
                      <a:pt x="118" y="232"/>
                    </a:lnTo>
                    <a:close/>
                    <a:moveTo>
                      <a:pt x="108" y="205"/>
                    </a:moveTo>
                    <a:lnTo>
                      <a:pt x="108" y="207"/>
                    </a:lnTo>
                    <a:lnTo>
                      <a:pt x="108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3"/>
                    </a:lnTo>
                    <a:lnTo>
                      <a:pt x="108" y="201"/>
                    </a:lnTo>
                    <a:lnTo>
                      <a:pt x="108" y="201"/>
                    </a:lnTo>
                    <a:lnTo>
                      <a:pt x="110" y="200"/>
                    </a:lnTo>
                    <a:lnTo>
                      <a:pt x="110" y="200"/>
                    </a:lnTo>
                    <a:lnTo>
                      <a:pt x="110" y="201"/>
                    </a:lnTo>
                    <a:lnTo>
                      <a:pt x="110" y="201"/>
                    </a:lnTo>
                    <a:lnTo>
                      <a:pt x="110" y="205"/>
                    </a:lnTo>
                    <a:lnTo>
                      <a:pt x="108" y="205"/>
                    </a:lnTo>
                    <a:lnTo>
                      <a:pt x="108" y="205"/>
                    </a:lnTo>
                    <a:close/>
                    <a:moveTo>
                      <a:pt x="141" y="203"/>
                    </a:moveTo>
                    <a:lnTo>
                      <a:pt x="141" y="203"/>
                    </a:lnTo>
                    <a:lnTo>
                      <a:pt x="141" y="201"/>
                    </a:lnTo>
                    <a:lnTo>
                      <a:pt x="142" y="201"/>
                    </a:lnTo>
                    <a:lnTo>
                      <a:pt x="142" y="201"/>
                    </a:lnTo>
                    <a:lnTo>
                      <a:pt x="142" y="203"/>
                    </a:lnTo>
                    <a:lnTo>
                      <a:pt x="141" y="203"/>
                    </a:lnTo>
                    <a:lnTo>
                      <a:pt x="141" y="203"/>
                    </a:lnTo>
                    <a:close/>
                    <a:moveTo>
                      <a:pt x="57" y="205"/>
                    </a:moveTo>
                    <a:lnTo>
                      <a:pt x="53" y="207"/>
                    </a:lnTo>
                    <a:lnTo>
                      <a:pt x="53" y="203"/>
                    </a:lnTo>
                    <a:lnTo>
                      <a:pt x="55" y="201"/>
                    </a:lnTo>
                    <a:lnTo>
                      <a:pt x="57" y="203"/>
                    </a:lnTo>
                    <a:lnTo>
                      <a:pt x="58" y="203"/>
                    </a:lnTo>
                    <a:lnTo>
                      <a:pt x="57" y="205"/>
                    </a:lnTo>
                    <a:lnTo>
                      <a:pt x="57" y="205"/>
                    </a:lnTo>
                    <a:lnTo>
                      <a:pt x="57" y="205"/>
                    </a:lnTo>
                    <a:close/>
                    <a:moveTo>
                      <a:pt x="168" y="217"/>
                    </a:moveTo>
                    <a:lnTo>
                      <a:pt x="166" y="217"/>
                    </a:lnTo>
                    <a:lnTo>
                      <a:pt x="166" y="215"/>
                    </a:lnTo>
                    <a:lnTo>
                      <a:pt x="164" y="215"/>
                    </a:lnTo>
                    <a:lnTo>
                      <a:pt x="164" y="213"/>
                    </a:lnTo>
                    <a:lnTo>
                      <a:pt x="163" y="212"/>
                    </a:lnTo>
                    <a:lnTo>
                      <a:pt x="164" y="212"/>
                    </a:lnTo>
                    <a:lnTo>
                      <a:pt x="164" y="208"/>
                    </a:lnTo>
                    <a:lnTo>
                      <a:pt x="164" y="208"/>
                    </a:lnTo>
                    <a:lnTo>
                      <a:pt x="166" y="207"/>
                    </a:lnTo>
                    <a:lnTo>
                      <a:pt x="166" y="207"/>
                    </a:lnTo>
                    <a:lnTo>
                      <a:pt x="166" y="207"/>
                    </a:lnTo>
                    <a:lnTo>
                      <a:pt x="168" y="207"/>
                    </a:lnTo>
                    <a:lnTo>
                      <a:pt x="166" y="210"/>
                    </a:lnTo>
                    <a:lnTo>
                      <a:pt x="168" y="213"/>
                    </a:lnTo>
                    <a:lnTo>
                      <a:pt x="168" y="215"/>
                    </a:lnTo>
                    <a:lnTo>
                      <a:pt x="168" y="215"/>
                    </a:lnTo>
                    <a:lnTo>
                      <a:pt x="168" y="217"/>
                    </a:lnTo>
                    <a:lnTo>
                      <a:pt x="168" y="217"/>
                    </a:lnTo>
                    <a:close/>
                    <a:moveTo>
                      <a:pt x="146" y="218"/>
                    </a:moveTo>
                    <a:lnTo>
                      <a:pt x="146" y="220"/>
                    </a:lnTo>
                    <a:lnTo>
                      <a:pt x="144" y="220"/>
                    </a:lnTo>
                    <a:lnTo>
                      <a:pt x="144" y="220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37" y="222"/>
                    </a:lnTo>
                    <a:lnTo>
                      <a:pt x="134" y="222"/>
                    </a:lnTo>
                    <a:lnTo>
                      <a:pt x="132" y="220"/>
                    </a:lnTo>
                    <a:lnTo>
                      <a:pt x="132" y="218"/>
                    </a:lnTo>
                    <a:lnTo>
                      <a:pt x="132" y="218"/>
                    </a:lnTo>
                    <a:lnTo>
                      <a:pt x="132" y="217"/>
                    </a:lnTo>
                    <a:lnTo>
                      <a:pt x="134" y="217"/>
                    </a:lnTo>
                    <a:lnTo>
                      <a:pt x="135" y="215"/>
                    </a:lnTo>
                    <a:lnTo>
                      <a:pt x="137" y="213"/>
                    </a:lnTo>
                    <a:lnTo>
                      <a:pt x="139" y="212"/>
                    </a:lnTo>
                    <a:lnTo>
                      <a:pt x="141" y="212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4" y="213"/>
                    </a:lnTo>
                    <a:lnTo>
                      <a:pt x="146" y="213"/>
                    </a:lnTo>
                    <a:lnTo>
                      <a:pt x="146" y="217"/>
                    </a:lnTo>
                    <a:lnTo>
                      <a:pt x="146" y="218"/>
                    </a:lnTo>
                    <a:lnTo>
                      <a:pt x="146" y="218"/>
                    </a:lnTo>
                    <a:lnTo>
                      <a:pt x="146" y="218"/>
                    </a:lnTo>
                    <a:close/>
                    <a:moveTo>
                      <a:pt x="159" y="215"/>
                    </a:moveTo>
                    <a:lnTo>
                      <a:pt x="159" y="217"/>
                    </a:lnTo>
                    <a:lnTo>
                      <a:pt x="158" y="213"/>
                    </a:lnTo>
                    <a:lnTo>
                      <a:pt x="156" y="212"/>
                    </a:lnTo>
                    <a:lnTo>
                      <a:pt x="158" y="212"/>
                    </a:lnTo>
                    <a:lnTo>
                      <a:pt x="158" y="212"/>
                    </a:lnTo>
                    <a:lnTo>
                      <a:pt x="159" y="215"/>
                    </a:lnTo>
                    <a:lnTo>
                      <a:pt x="159" y="215"/>
                    </a:lnTo>
                    <a:close/>
                    <a:moveTo>
                      <a:pt x="175" y="218"/>
                    </a:moveTo>
                    <a:lnTo>
                      <a:pt x="175" y="218"/>
                    </a:lnTo>
                    <a:lnTo>
                      <a:pt x="173" y="218"/>
                    </a:lnTo>
                    <a:lnTo>
                      <a:pt x="173" y="217"/>
                    </a:lnTo>
                    <a:lnTo>
                      <a:pt x="175" y="213"/>
                    </a:lnTo>
                    <a:lnTo>
                      <a:pt x="176" y="215"/>
                    </a:lnTo>
                    <a:lnTo>
                      <a:pt x="175" y="217"/>
                    </a:lnTo>
                    <a:lnTo>
                      <a:pt x="175" y="217"/>
                    </a:lnTo>
                    <a:lnTo>
                      <a:pt x="176" y="218"/>
                    </a:lnTo>
                    <a:lnTo>
                      <a:pt x="176" y="218"/>
                    </a:lnTo>
                    <a:lnTo>
                      <a:pt x="175" y="218"/>
                    </a:lnTo>
                    <a:lnTo>
                      <a:pt x="175" y="218"/>
                    </a:lnTo>
                    <a:close/>
                    <a:moveTo>
                      <a:pt x="173" y="227"/>
                    </a:moveTo>
                    <a:lnTo>
                      <a:pt x="175" y="229"/>
                    </a:lnTo>
                    <a:lnTo>
                      <a:pt x="176" y="229"/>
                    </a:lnTo>
                    <a:lnTo>
                      <a:pt x="176" y="232"/>
                    </a:lnTo>
                    <a:lnTo>
                      <a:pt x="176" y="232"/>
                    </a:lnTo>
                    <a:lnTo>
                      <a:pt x="178" y="235"/>
                    </a:lnTo>
                    <a:lnTo>
                      <a:pt x="180" y="237"/>
                    </a:lnTo>
                    <a:lnTo>
                      <a:pt x="178" y="239"/>
                    </a:lnTo>
                    <a:lnTo>
                      <a:pt x="178" y="239"/>
                    </a:lnTo>
                    <a:lnTo>
                      <a:pt x="176" y="241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8" y="242"/>
                    </a:lnTo>
                    <a:lnTo>
                      <a:pt x="180" y="244"/>
                    </a:lnTo>
                    <a:lnTo>
                      <a:pt x="180" y="247"/>
                    </a:lnTo>
                    <a:lnTo>
                      <a:pt x="182" y="249"/>
                    </a:lnTo>
                    <a:lnTo>
                      <a:pt x="182" y="251"/>
                    </a:lnTo>
                    <a:lnTo>
                      <a:pt x="182" y="254"/>
                    </a:lnTo>
                    <a:lnTo>
                      <a:pt x="182" y="256"/>
                    </a:lnTo>
                    <a:lnTo>
                      <a:pt x="183" y="258"/>
                    </a:lnTo>
                    <a:lnTo>
                      <a:pt x="183" y="258"/>
                    </a:lnTo>
                    <a:lnTo>
                      <a:pt x="183" y="259"/>
                    </a:lnTo>
                    <a:lnTo>
                      <a:pt x="185" y="261"/>
                    </a:lnTo>
                    <a:lnTo>
                      <a:pt x="185" y="266"/>
                    </a:lnTo>
                    <a:lnTo>
                      <a:pt x="185" y="268"/>
                    </a:lnTo>
                    <a:lnTo>
                      <a:pt x="183" y="270"/>
                    </a:lnTo>
                    <a:lnTo>
                      <a:pt x="182" y="271"/>
                    </a:lnTo>
                    <a:lnTo>
                      <a:pt x="178" y="275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8" y="278"/>
                    </a:lnTo>
                    <a:lnTo>
                      <a:pt x="178" y="282"/>
                    </a:lnTo>
                    <a:lnTo>
                      <a:pt x="176" y="285"/>
                    </a:lnTo>
                    <a:lnTo>
                      <a:pt x="176" y="283"/>
                    </a:lnTo>
                    <a:lnTo>
                      <a:pt x="175" y="282"/>
                    </a:lnTo>
                    <a:lnTo>
                      <a:pt x="175" y="278"/>
                    </a:lnTo>
                    <a:lnTo>
                      <a:pt x="175" y="275"/>
                    </a:lnTo>
                    <a:lnTo>
                      <a:pt x="173" y="273"/>
                    </a:lnTo>
                    <a:lnTo>
                      <a:pt x="173" y="271"/>
                    </a:lnTo>
                    <a:lnTo>
                      <a:pt x="171" y="270"/>
                    </a:lnTo>
                    <a:lnTo>
                      <a:pt x="170" y="266"/>
                    </a:lnTo>
                    <a:lnTo>
                      <a:pt x="170" y="266"/>
                    </a:lnTo>
                    <a:lnTo>
                      <a:pt x="168" y="268"/>
                    </a:lnTo>
                    <a:lnTo>
                      <a:pt x="166" y="268"/>
                    </a:lnTo>
                    <a:lnTo>
                      <a:pt x="166" y="270"/>
                    </a:lnTo>
                    <a:lnTo>
                      <a:pt x="166" y="270"/>
                    </a:lnTo>
                    <a:lnTo>
                      <a:pt x="164" y="271"/>
                    </a:lnTo>
                    <a:lnTo>
                      <a:pt x="163" y="275"/>
                    </a:lnTo>
                    <a:lnTo>
                      <a:pt x="161" y="276"/>
                    </a:lnTo>
                    <a:lnTo>
                      <a:pt x="161" y="278"/>
                    </a:lnTo>
                    <a:lnTo>
                      <a:pt x="163" y="280"/>
                    </a:lnTo>
                    <a:lnTo>
                      <a:pt x="163" y="280"/>
                    </a:lnTo>
                    <a:lnTo>
                      <a:pt x="164" y="282"/>
                    </a:lnTo>
                    <a:lnTo>
                      <a:pt x="164" y="283"/>
                    </a:lnTo>
                    <a:lnTo>
                      <a:pt x="166" y="287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3" y="299"/>
                    </a:lnTo>
                    <a:lnTo>
                      <a:pt x="161" y="299"/>
                    </a:lnTo>
                    <a:lnTo>
                      <a:pt x="159" y="299"/>
                    </a:lnTo>
                    <a:lnTo>
                      <a:pt x="159" y="297"/>
                    </a:lnTo>
                    <a:lnTo>
                      <a:pt x="158" y="295"/>
                    </a:lnTo>
                    <a:lnTo>
                      <a:pt x="159" y="293"/>
                    </a:lnTo>
                    <a:lnTo>
                      <a:pt x="159" y="290"/>
                    </a:lnTo>
                    <a:lnTo>
                      <a:pt x="158" y="290"/>
                    </a:lnTo>
                    <a:lnTo>
                      <a:pt x="158" y="290"/>
                    </a:lnTo>
                    <a:lnTo>
                      <a:pt x="158" y="290"/>
                    </a:lnTo>
                    <a:lnTo>
                      <a:pt x="156" y="293"/>
                    </a:lnTo>
                    <a:lnTo>
                      <a:pt x="154" y="293"/>
                    </a:lnTo>
                    <a:lnTo>
                      <a:pt x="154" y="293"/>
                    </a:lnTo>
                    <a:lnTo>
                      <a:pt x="152" y="293"/>
                    </a:lnTo>
                    <a:lnTo>
                      <a:pt x="147" y="292"/>
                    </a:lnTo>
                    <a:lnTo>
                      <a:pt x="142" y="288"/>
                    </a:lnTo>
                    <a:lnTo>
                      <a:pt x="139" y="287"/>
                    </a:lnTo>
                    <a:lnTo>
                      <a:pt x="135" y="283"/>
                    </a:lnTo>
                    <a:lnTo>
                      <a:pt x="135" y="282"/>
                    </a:lnTo>
                    <a:lnTo>
                      <a:pt x="135" y="278"/>
                    </a:lnTo>
                    <a:lnTo>
                      <a:pt x="134" y="275"/>
                    </a:lnTo>
                    <a:lnTo>
                      <a:pt x="134" y="273"/>
                    </a:lnTo>
                    <a:lnTo>
                      <a:pt x="134" y="273"/>
                    </a:lnTo>
                    <a:lnTo>
                      <a:pt x="135" y="270"/>
                    </a:lnTo>
                    <a:lnTo>
                      <a:pt x="137" y="270"/>
                    </a:lnTo>
                    <a:lnTo>
                      <a:pt x="137" y="268"/>
                    </a:lnTo>
                    <a:lnTo>
                      <a:pt x="139" y="268"/>
                    </a:lnTo>
                    <a:lnTo>
                      <a:pt x="139" y="266"/>
                    </a:lnTo>
                    <a:lnTo>
                      <a:pt x="139" y="264"/>
                    </a:lnTo>
                    <a:lnTo>
                      <a:pt x="139" y="264"/>
                    </a:lnTo>
                    <a:lnTo>
                      <a:pt x="135" y="261"/>
                    </a:lnTo>
                    <a:lnTo>
                      <a:pt x="134" y="259"/>
                    </a:lnTo>
                    <a:lnTo>
                      <a:pt x="130" y="258"/>
                    </a:lnTo>
                    <a:lnTo>
                      <a:pt x="129" y="258"/>
                    </a:lnTo>
                    <a:lnTo>
                      <a:pt x="129" y="256"/>
                    </a:lnTo>
                    <a:lnTo>
                      <a:pt x="127" y="256"/>
                    </a:lnTo>
                    <a:lnTo>
                      <a:pt x="127" y="256"/>
                    </a:lnTo>
                    <a:lnTo>
                      <a:pt x="125" y="256"/>
                    </a:lnTo>
                    <a:lnTo>
                      <a:pt x="125" y="258"/>
                    </a:lnTo>
                    <a:lnTo>
                      <a:pt x="125" y="259"/>
                    </a:lnTo>
                    <a:lnTo>
                      <a:pt x="125" y="259"/>
                    </a:lnTo>
                    <a:lnTo>
                      <a:pt x="123" y="264"/>
                    </a:lnTo>
                    <a:lnTo>
                      <a:pt x="122" y="263"/>
                    </a:lnTo>
                    <a:lnTo>
                      <a:pt x="118" y="263"/>
                    </a:lnTo>
                    <a:lnTo>
                      <a:pt x="118" y="261"/>
                    </a:lnTo>
                    <a:lnTo>
                      <a:pt x="118" y="259"/>
                    </a:lnTo>
                    <a:lnTo>
                      <a:pt x="118" y="259"/>
                    </a:lnTo>
                    <a:lnTo>
                      <a:pt x="117" y="259"/>
                    </a:lnTo>
                    <a:lnTo>
                      <a:pt x="117" y="261"/>
                    </a:lnTo>
                    <a:lnTo>
                      <a:pt x="115" y="261"/>
                    </a:lnTo>
                    <a:lnTo>
                      <a:pt x="113" y="263"/>
                    </a:lnTo>
                    <a:lnTo>
                      <a:pt x="113" y="263"/>
                    </a:lnTo>
                    <a:lnTo>
                      <a:pt x="111" y="261"/>
                    </a:lnTo>
                    <a:lnTo>
                      <a:pt x="111" y="258"/>
                    </a:lnTo>
                    <a:lnTo>
                      <a:pt x="110" y="258"/>
                    </a:lnTo>
                    <a:lnTo>
                      <a:pt x="108" y="258"/>
                    </a:lnTo>
                    <a:lnTo>
                      <a:pt x="106" y="259"/>
                    </a:lnTo>
                    <a:lnTo>
                      <a:pt x="105" y="259"/>
                    </a:lnTo>
                    <a:lnTo>
                      <a:pt x="105" y="261"/>
                    </a:lnTo>
                    <a:lnTo>
                      <a:pt x="103" y="266"/>
                    </a:lnTo>
                    <a:lnTo>
                      <a:pt x="101" y="270"/>
                    </a:lnTo>
                    <a:lnTo>
                      <a:pt x="99" y="273"/>
                    </a:lnTo>
                    <a:lnTo>
                      <a:pt x="99" y="273"/>
                    </a:lnTo>
                    <a:lnTo>
                      <a:pt x="98" y="275"/>
                    </a:lnTo>
                    <a:lnTo>
                      <a:pt x="96" y="273"/>
                    </a:lnTo>
                    <a:lnTo>
                      <a:pt x="96" y="273"/>
                    </a:lnTo>
                    <a:lnTo>
                      <a:pt x="94" y="271"/>
                    </a:lnTo>
                    <a:lnTo>
                      <a:pt x="94" y="268"/>
                    </a:lnTo>
                    <a:lnTo>
                      <a:pt x="96" y="266"/>
                    </a:lnTo>
                    <a:lnTo>
                      <a:pt x="98" y="264"/>
                    </a:lnTo>
                    <a:lnTo>
                      <a:pt x="98" y="259"/>
                    </a:lnTo>
                    <a:lnTo>
                      <a:pt x="99" y="258"/>
                    </a:lnTo>
                    <a:lnTo>
                      <a:pt x="99" y="256"/>
                    </a:lnTo>
                    <a:lnTo>
                      <a:pt x="101" y="254"/>
                    </a:lnTo>
                    <a:lnTo>
                      <a:pt x="103" y="253"/>
                    </a:lnTo>
                    <a:lnTo>
                      <a:pt x="103" y="253"/>
                    </a:lnTo>
                    <a:lnTo>
                      <a:pt x="108" y="251"/>
                    </a:lnTo>
                    <a:lnTo>
                      <a:pt x="110" y="251"/>
                    </a:lnTo>
                    <a:lnTo>
                      <a:pt x="111" y="251"/>
                    </a:lnTo>
                    <a:lnTo>
                      <a:pt x="113" y="251"/>
                    </a:lnTo>
                    <a:lnTo>
                      <a:pt x="115" y="249"/>
                    </a:lnTo>
                    <a:lnTo>
                      <a:pt x="115" y="247"/>
                    </a:lnTo>
                    <a:lnTo>
                      <a:pt x="115" y="246"/>
                    </a:lnTo>
                    <a:lnTo>
                      <a:pt x="117" y="246"/>
                    </a:lnTo>
                    <a:lnTo>
                      <a:pt x="117" y="244"/>
                    </a:lnTo>
                    <a:lnTo>
                      <a:pt x="117" y="244"/>
                    </a:lnTo>
                    <a:lnTo>
                      <a:pt x="118" y="244"/>
                    </a:lnTo>
                    <a:lnTo>
                      <a:pt x="122" y="242"/>
                    </a:lnTo>
                    <a:lnTo>
                      <a:pt x="122" y="242"/>
                    </a:lnTo>
                    <a:lnTo>
                      <a:pt x="123" y="241"/>
                    </a:lnTo>
                    <a:lnTo>
                      <a:pt x="123" y="239"/>
                    </a:lnTo>
                    <a:lnTo>
                      <a:pt x="125" y="241"/>
                    </a:lnTo>
                    <a:lnTo>
                      <a:pt x="127" y="241"/>
                    </a:lnTo>
                    <a:lnTo>
                      <a:pt x="129" y="241"/>
                    </a:lnTo>
                    <a:lnTo>
                      <a:pt x="130" y="242"/>
                    </a:lnTo>
                    <a:lnTo>
                      <a:pt x="132" y="244"/>
                    </a:lnTo>
                    <a:lnTo>
                      <a:pt x="132" y="246"/>
                    </a:lnTo>
                    <a:lnTo>
                      <a:pt x="132" y="249"/>
                    </a:lnTo>
                    <a:lnTo>
                      <a:pt x="132" y="251"/>
                    </a:lnTo>
                    <a:lnTo>
                      <a:pt x="130" y="253"/>
                    </a:lnTo>
                    <a:lnTo>
                      <a:pt x="130" y="253"/>
                    </a:lnTo>
                    <a:lnTo>
                      <a:pt x="134" y="251"/>
                    </a:lnTo>
                    <a:lnTo>
                      <a:pt x="135" y="251"/>
                    </a:lnTo>
                    <a:lnTo>
                      <a:pt x="137" y="249"/>
                    </a:lnTo>
                    <a:lnTo>
                      <a:pt x="139" y="249"/>
                    </a:lnTo>
                    <a:lnTo>
                      <a:pt x="139" y="247"/>
                    </a:lnTo>
                    <a:lnTo>
                      <a:pt x="141" y="246"/>
                    </a:lnTo>
                    <a:lnTo>
                      <a:pt x="141" y="244"/>
                    </a:lnTo>
                    <a:lnTo>
                      <a:pt x="142" y="242"/>
                    </a:lnTo>
                    <a:lnTo>
                      <a:pt x="142" y="242"/>
                    </a:lnTo>
                    <a:lnTo>
                      <a:pt x="144" y="241"/>
                    </a:lnTo>
                    <a:lnTo>
                      <a:pt x="147" y="242"/>
                    </a:lnTo>
                    <a:lnTo>
                      <a:pt x="149" y="242"/>
                    </a:lnTo>
                    <a:lnTo>
                      <a:pt x="149" y="241"/>
                    </a:lnTo>
                    <a:lnTo>
                      <a:pt x="149" y="235"/>
                    </a:lnTo>
                    <a:lnTo>
                      <a:pt x="151" y="235"/>
                    </a:lnTo>
                    <a:lnTo>
                      <a:pt x="151" y="234"/>
                    </a:lnTo>
                    <a:lnTo>
                      <a:pt x="152" y="235"/>
                    </a:lnTo>
                    <a:lnTo>
                      <a:pt x="154" y="235"/>
                    </a:lnTo>
                    <a:lnTo>
                      <a:pt x="156" y="237"/>
                    </a:lnTo>
                    <a:lnTo>
                      <a:pt x="158" y="235"/>
                    </a:lnTo>
                    <a:lnTo>
                      <a:pt x="158" y="234"/>
                    </a:lnTo>
                    <a:lnTo>
                      <a:pt x="159" y="234"/>
                    </a:lnTo>
                    <a:lnTo>
                      <a:pt x="161" y="234"/>
                    </a:lnTo>
                    <a:lnTo>
                      <a:pt x="163" y="234"/>
                    </a:lnTo>
                    <a:lnTo>
                      <a:pt x="164" y="230"/>
                    </a:lnTo>
                    <a:lnTo>
                      <a:pt x="164" y="229"/>
                    </a:lnTo>
                    <a:lnTo>
                      <a:pt x="161" y="220"/>
                    </a:lnTo>
                    <a:lnTo>
                      <a:pt x="163" y="218"/>
                    </a:lnTo>
                    <a:lnTo>
                      <a:pt x="164" y="218"/>
                    </a:lnTo>
                    <a:lnTo>
                      <a:pt x="166" y="222"/>
                    </a:lnTo>
                    <a:lnTo>
                      <a:pt x="171" y="224"/>
                    </a:lnTo>
                    <a:lnTo>
                      <a:pt x="173" y="225"/>
                    </a:lnTo>
                    <a:lnTo>
                      <a:pt x="173" y="227"/>
                    </a:lnTo>
                    <a:lnTo>
                      <a:pt x="173" y="227"/>
                    </a:lnTo>
                    <a:close/>
                    <a:moveTo>
                      <a:pt x="173" y="222"/>
                    </a:moveTo>
                    <a:lnTo>
                      <a:pt x="173" y="224"/>
                    </a:lnTo>
                    <a:lnTo>
                      <a:pt x="171" y="222"/>
                    </a:lnTo>
                    <a:lnTo>
                      <a:pt x="171" y="220"/>
                    </a:lnTo>
                    <a:lnTo>
                      <a:pt x="173" y="218"/>
                    </a:lnTo>
                    <a:lnTo>
                      <a:pt x="173" y="220"/>
                    </a:lnTo>
                    <a:lnTo>
                      <a:pt x="173" y="222"/>
                    </a:lnTo>
                    <a:lnTo>
                      <a:pt x="173" y="222"/>
                    </a:lnTo>
                    <a:close/>
                    <a:moveTo>
                      <a:pt x="129" y="229"/>
                    </a:moveTo>
                    <a:lnTo>
                      <a:pt x="129" y="232"/>
                    </a:lnTo>
                    <a:lnTo>
                      <a:pt x="127" y="232"/>
                    </a:lnTo>
                    <a:lnTo>
                      <a:pt x="125" y="232"/>
                    </a:lnTo>
                    <a:lnTo>
                      <a:pt x="125" y="230"/>
                    </a:lnTo>
                    <a:lnTo>
                      <a:pt x="125" y="230"/>
                    </a:lnTo>
                    <a:lnTo>
                      <a:pt x="125" y="230"/>
                    </a:lnTo>
                    <a:lnTo>
                      <a:pt x="127" y="229"/>
                    </a:lnTo>
                    <a:lnTo>
                      <a:pt x="129" y="229"/>
                    </a:lnTo>
                    <a:lnTo>
                      <a:pt x="129" y="229"/>
                    </a:lnTo>
                    <a:close/>
                    <a:moveTo>
                      <a:pt x="151" y="230"/>
                    </a:moveTo>
                    <a:lnTo>
                      <a:pt x="149" y="232"/>
                    </a:lnTo>
                    <a:lnTo>
                      <a:pt x="147" y="232"/>
                    </a:lnTo>
                    <a:lnTo>
                      <a:pt x="147" y="230"/>
                    </a:lnTo>
                    <a:lnTo>
                      <a:pt x="147" y="230"/>
                    </a:lnTo>
                    <a:lnTo>
                      <a:pt x="149" y="229"/>
                    </a:lnTo>
                    <a:lnTo>
                      <a:pt x="149" y="229"/>
                    </a:lnTo>
                    <a:lnTo>
                      <a:pt x="149" y="230"/>
                    </a:lnTo>
                    <a:lnTo>
                      <a:pt x="151" y="230"/>
                    </a:lnTo>
                    <a:lnTo>
                      <a:pt x="151" y="230"/>
                    </a:lnTo>
                    <a:close/>
                    <a:moveTo>
                      <a:pt x="7" y="249"/>
                    </a:moveTo>
                    <a:lnTo>
                      <a:pt x="5" y="249"/>
                    </a:lnTo>
                    <a:lnTo>
                      <a:pt x="5" y="247"/>
                    </a:lnTo>
                    <a:lnTo>
                      <a:pt x="5" y="247"/>
                    </a:lnTo>
                    <a:lnTo>
                      <a:pt x="7" y="247"/>
                    </a:lnTo>
                    <a:lnTo>
                      <a:pt x="7" y="247"/>
                    </a:lnTo>
                    <a:lnTo>
                      <a:pt x="7" y="249"/>
                    </a:lnTo>
                    <a:lnTo>
                      <a:pt x="7" y="249"/>
                    </a:lnTo>
                    <a:close/>
                    <a:moveTo>
                      <a:pt x="2" y="256"/>
                    </a:moveTo>
                    <a:lnTo>
                      <a:pt x="0" y="258"/>
                    </a:lnTo>
                    <a:lnTo>
                      <a:pt x="0" y="256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2" y="253"/>
                    </a:lnTo>
                    <a:lnTo>
                      <a:pt x="2" y="256"/>
                    </a:lnTo>
                    <a:close/>
                    <a:moveTo>
                      <a:pt x="115" y="264"/>
                    </a:moveTo>
                    <a:lnTo>
                      <a:pt x="115" y="264"/>
                    </a:lnTo>
                    <a:lnTo>
                      <a:pt x="115" y="266"/>
                    </a:lnTo>
                    <a:lnTo>
                      <a:pt x="113" y="266"/>
                    </a:lnTo>
                    <a:lnTo>
                      <a:pt x="111" y="266"/>
                    </a:lnTo>
                    <a:lnTo>
                      <a:pt x="111" y="264"/>
                    </a:lnTo>
                    <a:lnTo>
                      <a:pt x="111" y="264"/>
                    </a:lnTo>
                    <a:lnTo>
                      <a:pt x="113" y="264"/>
                    </a:lnTo>
                    <a:lnTo>
                      <a:pt x="113" y="264"/>
                    </a:lnTo>
                    <a:lnTo>
                      <a:pt x="115" y="264"/>
                    </a:lnTo>
                    <a:lnTo>
                      <a:pt x="115" y="264"/>
                    </a:lnTo>
                    <a:close/>
                    <a:moveTo>
                      <a:pt x="170" y="273"/>
                    </a:moveTo>
                    <a:lnTo>
                      <a:pt x="168" y="275"/>
                    </a:lnTo>
                    <a:lnTo>
                      <a:pt x="168" y="271"/>
                    </a:lnTo>
                    <a:lnTo>
                      <a:pt x="166" y="271"/>
                    </a:lnTo>
                    <a:lnTo>
                      <a:pt x="168" y="270"/>
                    </a:lnTo>
                    <a:lnTo>
                      <a:pt x="170" y="270"/>
                    </a:lnTo>
                    <a:lnTo>
                      <a:pt x="170" y="273"/>
                    </a:lnTo>
                    <a:lnTo>
                      <a:pt x="170" y="273"/>
                    </a:lnTo>
                    <a:close/>
                    <a:moveTo>
                      <a:pt x="98" y="283"/>
                    </a:moveTo>
                    <a:lnTo>
                      <a:pt x="96" y="283"/>
                    </a:lnTo>
                    <a:lnTo>
                      <a:pt x="96" y="283"/>
                    </a:lnTo>
                    <a:lnTo>
                      <a:pt x="94" y="282"/>
                    </a:lnTo>
                    <a:lnTo>
                      <a:pt x="94" y="280"/>
                    </a:lnTo>
                    <a:lnTo>
                      <a:pt x="93" y="280"/>
                    </a:lnTo>
                    <a:lnTo>
                      <a:pt x="93" y="278"/>
                    </a:lnTo>
                    <a:lnTo>
                      <a:pt x="94" y="278"/>
                    </a:lnTo>
                    <a:lnTo>
                      <a:pt x="98" y="276"/>
                    </a:lnTo>
                    <a:lnTo>
                      <a:pt x="101" y="280"/>
                    </a:lnTo>
                    <a:lnTo>
                      <a:pt x="103" y="280"/>
                    </a:lnTo>
                    <a:lnTo>
                      <a:pt x="101" y="280"/>
                    </a:lnTo>
                    <a:lnTo>
                      <a:pt x="99" y="282"/>
                    </a:lnTo>
                    <a:lnTo>
                      <a:pt x="98" y="283"/>
                    </a:lnTo>
                    <a:lnTo>
                      <a:pt x="98" y="283"/>
                    </a:lnTo>
                    <a:close/>
                    <a:moveTo>
                      <a:pt x="81" y="290"/>
                    </a:moveTo>
                    <a:lnTo>
                      <a:pt x="81" y="292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6" y="292"/>
                    </a:lnTo>
                    <a:lnTo>
                      <a:pt x="86" y="292"/>
                    </a:lnTo>
                    <a:lnTo>
                      <a:pt x="82" y="293"/>
                    </a:lnTo>
                    <a:lnTo>
                      <a:pt x="81" y="292"/>
                    </a:lnTo>
                    <a:lnTo>
                      <a:pt x="79" y="293"/>
                    </a:lnTo>
                    <a:lnTo>
                      <a:pt x="77" y="293"/>
                    </a:lnTo>
                    <a:lnTo>
                      <a:pt x="75" y="293"/>
                    </a:lnTo>
                    <a:lnTo>
                      <a:pt x="75" y="292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81" y="290"/>
                    </a:lnTo>
                    <a:close/>
                    <a:moveTo>
                      <a:pt x="64" y="305"/>
                    </a:moveTo>
                    <a:lnTo>
                      <a:pt x="62" y="307"/>
                    </a:lnTo>
                    <a:lnTo>
                      <a:pt x="62" y="307"/>
                    </a:lnTo>
                    <a:lnTo>
                      <a:pt x="60" y="307"/>
                    </a:lnTo>
                    <a:lnTo>
                      <a:pt x="60" y="307"/>
                    </a:lnTo>
                    <a:lnTo>
                      <a:pt x="60" y="307"/>
                    </a:lnTo>
                    <a:lnTo>
                      <a:pt x="58" y="307"/>
                    </a:lnTo>
                    <a:lnTo>
                      <a:pt x="57" y="309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58" y="305"/>
                    </a:lnTo>
                    <a:lnTo>
                      <a:pt x="60" y="305"/>
                    </a:lnTo>
                    <a:lnTo>
                      <a:pt x="62" y="304"/>
                    </a:lnTo>
                    <a:lnTo>
                      <a:pt x="62" y="304"/>
                    </a:lnTo>
                    <a:lnTo>
                      <a:pt x="62" y="305"/>
                    </a:lnTo>
                    <a:lnTo>
                      <a:pt x="64" y="305"/>
                    </a:lnTo>
                    <a:lnTo>
                      <a:pt x="64" y="3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4"/>
              <p:cNvSpPr>
                <a:spLocks/>
              </p:cNvSpPr>
              <p:nvPr/>
            </p:nvSpPr>
            <p:spPr bwMode="auto">
              <a:xfrm>
                <a:off x="4805" y="2289"/>
                <a:ext cx="325" cy="295"/>
              </a:xfrm>
              <a:custGeom>
                <a:avLst/>
                <a:gdLst>
                  <a:gd name="T0" fmla="*/ 282 w 325"/>
                  <a:gd name="T1" fmla="*/ 7 h 295"/>
                  <a:gd name="T2" fmla="*/ 289 w 325"/>
                  <a:gd name="T3" fmla="*/ 22 h 295"/>
                  <a:gd name="T4" fmla="*/ 300 w 325"/>
                  <a:gd name="T5" fmla="*/ 27 h 295"/>
                  <a:gd name="T6" fmla="*/ 320 w 325"/>
                  <a:gd name="T7" fmla="*/ 37 h 295"/>
                  <a:gd name="T8" fmla="*/ 310 w 325"/>
                  <a:gd name="T9" fmla="*/ 47 h 295"/>
                  <a:gd name="T10" fmla="*/ 294 w 325"/>
                  <a:gd name="T11" fmla="*/ 56 h 295"/>
                  <a:gd name="T12" fmla="*/ 270 w 325"/>
                  <a:gd name="T13" fmla="*/ 56 h 295"/>
                  <a:gd name="T14" fmla="*/ 248 w 325"/>
                  <a:gd name="T15" fmla="*/ 61 h 295"/>
                  <a:gd name="T16" fmla="*/ 252 w 325"/>
                  <a:gd name="T17" fmla="*/ 71 h 295"/>
                  <a:gd name="T18" fmla="*/ 252 w 325"/>
                  <a:gd name="T19" fmla="*/ 80 h 295"/>
                  <a:gd name="T20" fmla="*/ 253 w 325"/>
                  <a:gd name="T21" fmla="*/ 90 h 295"/>
                  <a:gd name="T22" fmla="*/ 264 w 325"/>
                  <a:gd name="T23" fmla="*/ 100 h 295"/>
                  <a:gd name="T24" fmla="*/ 277 w 325"/>
                  <a:gd name="T25" fmla="*/ 109 h 295"/>
                  <a:gd name="T26" fmla="*/ 262 w 325"/>
                  <a:gd name="T27" fmla="*/ 122 h 295"/>
                  <a:gd name="T28" fmla="*/ 260 w 325"/>
                  <a:gd name="T29" fmla="*/ 141 h 295"/>
                  <a:gd name="T30" fmla="*/ 248 w 325"/>
                  <a:gd name="T31" fmla="*/ 158 h 295"/>
                  <a:gd name="T32" fmla="*/ 226 w 325"/>
                  <a:gd name="T33" fmla="*/ 186 h 295"/>
                  <a:gd name="T34" fmla="*/ 205 w 325"/>
                  <a:gd name="T35" fmla="*/ 208 h 295"/>
                  <a:gd name="T36" fmla="*/ 185 w 325"/>
                  <a:gd name="T37" fmla="*/ 204 h 295"/>
                  <a:gd name="T38" fmla="*/ 168 w 325"/>
                  <a:gd name="T39" fmla="*/ 221 h 295"/>
                  <a:gd name="T40" fmla="*/ 176 w 325"/>
                  <a:gd name="T41" fmla="*/ 235 h 295"/>
                  <a:gd name="T42" fmla="*/ 182 w 325"/>
                  <a:gd name="T43" fmla="*/ 254 h 295"/>
                  <a:gd name="T44" fmla="*/ 192 w 325"/>
                  <a:gd name="T45" fmla="*/ 267 h 295"/>
                  <a:gd name="T46" fmla="*/ 195 w 325"/>
                  <a:gd name="T47" fmla="*/ 281 h 295"/>
                  <a:gd name="T48" fmla="*/ 187 w 325"/>
                  <a:gd name="T49" fmla="*/ 283 h 295"/>
                  <a:gd name="T50" fmla="*/ 170 w 325"/>
                  <a:gd name="T51" fmla="*/ 286 h 295"/>
                  <a:gd name="T52" fmla="*/ 152 w 325"/>
                  <a:gd name="T53" fmla="*/ 284 h 295"/>
                  <a:gd name="T54" fmla="*/ 142 w 325"/>
                  <a:gd name="T55" fmla="*/ 291 h 295"/>
                  <a:gd name="T56" fmla="*/ 134 w 325"/>
                  <a:gd name="T57" fmla="*/ 293 h 295"/>
                  <a:gd name="T58" fmla="*/ 123 w 325"/>
                  <a:gd name="T59" fmla="*/ 286 h 295"/>
                  <a:gd name="T60" fmla="*/ 108 w 325"/>
                  <a:gd name="T61" fmla="*/ 259 h 295"/>
                  <a:gd name="T62" fmla="*/ 105 w 325"/>
                  <a:gd name="T63" fmla="*/ 259 h 295"/>
                  <a:gd name="T64" fmla="*/ 63 w 325"/>
                  <a:gd name="T65" fmla="*/ 262 h 295"/>
                  <a:gd name="T66" fmla="*/ 45 w 325"/>
                  <a:gd name="T67" fmla="*/ 264 h 295"/>
                  <a:gd name="T68" fmla="*/ 24 w 325"/>
                  <a:gd name="T69" fmla="*/ 266 h 295"/>
                  <a:gd name="T70" fmla="*/ 17 w 325"/>
                  <a:gd name="T71" fmla="*/ 252 h 295"/>
                  <a:gd name="T72" fmla="*/ 27 w 325"/>
                  <a:gd name="T73" fmla="*/ 238 h 295"/>
                  <a:gd name="T74" fmla="*/ 45 w 325"/>
                  <a:gd name="T75" fmla="*/ 230 h 295"/>
                  <a:gd name="T76" fmla="*/ 39 w 325"/>
                  <a:gd name="T77" fmla="*/ 221 h 295"/>
                  <a:gd name="T78" fmla="*/ 36 w 325"/>
                  <a:gd name="T79" fmla="*/ 201 h 295"/>
                  <a:gd name="T80" fmla="*/ 17 w 325"/>
                  <a:gd name="T81" fmla="*/ 191 h 295"/>
                  <a:gd name="T82" fmla="*/ 7 w 325"/>
                  <a:gd name="T83" fmla="*/ 167 h 295"/>
                  <a:gd name="T84" fmla="*/ 65 w 325"/>
                  <a:gd name="T85" fmla="*/ 172 h 295"/>
                  <a:gd name="T86" fmla="*/ 98 w 325"/>
                  <a:gd name="T87" fmla="*/ 167 h 295"/>
                  <a:gd name="T88" fmla="*/ 105 w 325"/>
                  <a:gd name="T89" fmla="*/ 148 h 295"/>
                  <a:gd name="T90" fmla="*/ 118 w 325"/>
                  <a:gd name="T91" fmla="*/ 133 h 295"/>
                  <a:gd name="T92" fmla="*/ 128 w 325"/>
                  <a:gd name="T93" fmla="*/ 128 h 295"/>
                  <a:gd name="T94" fmla="*/ 149 w 325"/>
                  <a:gd name="T95" fmla="*/ 121 h 295"/>
                  <a:gd name="T96" fmla="*/ 161 w 325"/>
                  <a:gd name="T97" fmla="*/ 107 h 295"/>
                  <a:gd name="T98" fmla="*/ 176 w 325"/>
                  <a:gd name="T99" fmla="*/ 90 h 295"/>
                  <a:gd name="T100" fmla="*/ 182 w 325"/>
                  <a:gd name="T101" fmla="*/ 71 h 295"/>
                  <a:gd name="T102" fmla="*/ 193 w 325"/>
                  <a:gd name="T103" fmla="*/ 59 h 295"/>
                  <a:gd name="T104" fmla="*/ 205 w 325"/>
                  <a:gd name="T105" fmla="*/ 46 h 295"/>
                  <a:gd name="T106" fmla="*/ 205 w 325"/>
                  <a:gd name="T107" fmla="*/ 35 h 295"/>
                  <a:gd name="T108" fmla="*/ 204 w 325"/>
                  <a:gd name="T109" fmla="*/ 18 h 295"/>
                  <a:gd name="T110" fmla="*/ 221 w 325"/>
                  <a:gd name="T111" fmla="*/ 7 h 295"/>
                  <a:gd name="T112" fmla="*/ 250 w 325"/>
                  <a:gd name="T113" fmla="*/ 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295">
                    <a:moveTo>
                      <a:pt x="269" y="1"/>
                    </a:moveTo>
                    <a:lnTo>
                      <a:pt x="269" y="1"/>
                    </a:lnTo>
                    <a:lnTo>
                      <a:pt x="270" y="1"/>
                    </a:lnTo>
                    <a:lnTo>
                      <a:pt x="272" y="1"/>
                    </a:lnTo>
                    <a:lnTo>
                      <a:pt x="274" y="1"/>
                    </a:lnTo>
                    <a:lnTo>
                      <a:pt x="277" y="3"/>
                    </a:lnTo>
                    <a:lnTo>
                      <a:pt x="279" y="3"/>
                    </a:lnTo>
                    <a:lnTo>
                      <a:pt x="279" y="7"/>
                    </a:lnTo>
                    <a:lnTo>
                      <a:pt x="281" y="8"/>
                    </a:lnTo>
                    <a:lnTo>
                      <a:pt x="282" y="7"/>
                    </a:lnTo>
                    <a:lnTo>
                      <a:pt x="284" y="7"/>
                    </a:lnTo>
                    <a:lnTo>
                      <a:pt x="286" y="8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9" y="12"/>
                    </a:lnTo>
                    <a:lnTo>
                      <a:pt x="289" y="13"/>
                    </a:lnTo>
                    <a:lnTo>
                      <a:pt x="289" y="15"/>
                    </a:lnTo>
                    <a:lnTo>
                      <a:pt x="289" y="20"/>
                    </a:lnTo>
                    <a:lnTo>
                      <a:pt x="289" y="22"/>
                    </a:lnTo>
                    <a:lnTo>
                      <a:pt x="289" y="22"/>
                    </a:lnTo>
                    <a:lnTo>
                      <a:pt x="289" y="24"/>
                    </a:lnTo>
                    <a:lnTo>
                      <a:pt x="289" y="24"/>
                    </a:lnTo>
                    <a:lnTo>
                      <a:pt x="291" y="25"/>
                    </a:lnTo>
                    <a:lnTo>
                      <a:pt x="293" y="25"/>
                    </a:lnTo>
                    <a:lnTo>
                      <a:pt x="293" y="25"/>
                    </a:lnTo>
                    <a:lnTo>
                      <a:pt x="293" y="29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8" y="29"/>
                    </a:lnTo>
                    <a:lnTo>
                      <a:pt x="300" y="27"/>
                    </a:lnTo>
                    <a:lnTo>
                      <a:pt x="301" y="27"/>
                    </a:lnTo>
                    <a:lnTo>
                      <a:pt x="301" y="30"/>
                    </a:lnTo>
                    <a:lnTo>
                      <a:pt x="303" y="30"/>
                    </a:lnTo>
                    <a:lnTo>
                      <a:pt x="305" y="32"/>
                    </a:lnTo>
                    <a:lnTo>
                      <a:pt x="305" y="32"/>
                    </a:lnTo>
                    <a:lnTo>
                      <a:pt x="308" y="34"/>
                    </a:lnTo>
                    <a:lnTo>
                      <a:pt x="312" y="35"/>
                    </a:lnTo>
                    <a:lnTo>
                      <a:pt x="315" y="35"/>
                    </a:lnTo>
                    <a:lnTo>
                      <a:pt x="318" y="37"/>
                    </a:lnTo>
                    <a:lnTo>
                      <a:pt x="320" y="37"/>
                    </a:lnTo>
                    <a:lnTo>
                      <a:pt x="320" y="37"/>
                    </a:lnTo>
                    <a:lnTo>
                      <a:pt x="324" y="37"/>
                    </a:lnTo>
                    <a:lnTo>
                      <a:pt x="325" y="37"/>
                    </a:lnTo>
                    <a:lnTo>
                      <a:pt x="324" y="37"/>
                    </a:lnTo>
                    <a:lnTo>
                      <a:pt x="320" y="39"/>
                    </a:lnTo>
                    <a:lnTo>
                      <a:pt x="318" y="41"/>
                    </a:lnTo>
                    <a:lnTo>
                      <a:pt x="315" y="42"/>
                    </a:lnTo>
                    <a:lnTo>
                      <a:pt x="313" y="44"/>
                    </a:lnTo>
                    <a:lnTo>
                      <a:pt x="312" y="46"/>
                    </a:lnTo>
                    <a:lnTo>
                      <a:pt x="310" y="47"/>
                    </a:lnTo>
                    <a:lnTo>
                      <a:pt x="310" y="49"/>
                    </a:lnTo>
                    <a:lnTo>
                      <a:pt x="308" y="49"/>
                    </a:lnTo>
                    <a:lnTo>
                      <a:pt x="306" y="51"/>
                    </a:lnTo>
                    <a:lnTo>
                      <a:pt x="305" y="51"/>
                    </a:lnTo>
                    <a:lnTo>
                      <a:pt x="305" y="51"/>
                    </a:lnTo>
                    <a:lnTo>
                      <a:pt x="305" y="53"/>
                    </a:lnTo>
                    <a:lnTo>
                      <a:pt x="301" y="54"/>
                    </a:lnTo>
                    <a:lnTo>
                      <a:pt x="300" y="54"/>
                    </a:lnTo>
                    <a:lnTo>
                      <a:pt x="300" y="54"/>
                    </a:lnTo>
                    <a:lnTo>
                      <a:pt x="294" y="56"/>
                    </a:lnTo>
                    <a:lnTo>
                      <a:pt x="291" y="56"/>
                    </a:lnTo>
                    <a:lnTo>
                      <a:pt x="289" y="58"/>
                    </a:lnTo>
                    <a:lnTo>
                      <a:pt x="288" y="58"/>
                    </a:lnTo>
                    <a:lnTo>
                      <a:pt x="284" y="59"/>
                    </a:lnTo>
                    <a:lnTo>
                      <a:pt x="282" y="59"/>
                    </a:lnTo>
                    <a:lnTo>
                      <a:pt x="281" y="59"/>
                    </a:lnTo>
                    <a:lnTo>
                      <a:pt x="276" y="58"/>
                    </a:lnTo>
                    <a:lnTo>
                      <a:pt x="276" y="56"/>
                    </a:lnTo>
                    <a:lnTo>
                      <a:pt x="274" y="56"/>
                    </a:lnTo>
                    <a:lnTo>
                      <a:pt x="270" y="56"/>
                    </a:lnTo>
                    <a:lnTo>
                      <a:pt x="267" y="56"/>
                    </a:lnTo>
                    <a:lnTo>
                      <a:pt x="264" y="54"/>
                    </a:lnTo>
                    <a:lnTo>
                      <a:pt x="262" y="54"/>
                    </a:lnTo>
                    <a:lnTo>
                      <a:pt x="259" y="54"/>
                    </a:lnTo>
                    <a:lnTo>
                      <a:pt x="255" y="54"/>
                    </a:lnTo>
                    <a:lnTo>
                      <a:pt x="253" y="56"/>
                    </a:lnTo>
                    <a:lnTo>
                      <a:pt x="252" y="56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48" y="61"/>
                    </a:lnTo>
                    <a:lnTo>
                      <a:pt x="248" y="63"/>
                    </a:lnTo>
                    <a:lnTo>
                      <a:pt x="248" y="64"/>
                    </a:lnTo>
                    <a:lnTo>
                      <a:pt x="250" y="64"/>
                    </a:lnTo>
                    <a:lnTo>
                      <a:pt x="252" y="66"/>
                    </a:lnTo>
                    <a:lnTo>
                      <a:pt x="252" y="66"/>
                    </a:lnTo>
                    <a:lnTo>
                      <a:pt x="252" y="68"/>
                    </a:lnTo>
                    <a:lnTo>
                      <a:pt x="250" y="70"/>
                    </a:lnTo>
                    <a:lnTo>
                      <a:pt x="250" y="70"/>
                    </a:lnTo>
                    <a:lnTo>
                      <a:pt x="250" y="70"/>
                    </a:lnTo>
                    <a:lnTo>
                      <a:pt x="252" y="71"/>
                    </a:lnTo>
                    <a:lnTo>
                      <a:pt x="255" y="71"/>
                    </a:lnTo>
                    <a:lnTo>
                      <a:pt x="257" y="71"/>
                    </a:lnTo>
                    <a:lnTo>
                      <a:pt x="257" y="71"/>
                    </a:lnTo>
                    <a:lnTo>
                      <a:pt x="257" y="73"/>
                    </a:lnTo>
                    <a:lnTo>
                      <a:pt x="257" y="73"/>
                    </a:lnTo>
                    <a:lnTo>
                      <a:pt x="253" y="75"/>
                    </a:lnTo>
                    <a:lnTo>
                      <a:pt x="252" y="76"/>
                    </a:lnTo>
                    <a:lnTo>
                      <a:pt x="252" y="78"/>
                    </a:lnTo>
                    <a:lnTo>
                      <a:pt x="252" y="78"/>
                    </a:lnTo>
                    <a:lnTo>
                      <a:pt x="252" y="80"/>
                    </a:lnTo>
                    <a:lnTo>
                      <a:pt x="253" y="80"/>
                    </a:lnTo>
                    <a:lnTo>
                      <a:pt x="255" y="82"/>
                    </a:lnTo>
                    <a:lnTo>
                      <a:pt x="255" y="83"/>
                    </a:lnTo>
                    <a:lnTo>
                      <a:pt x="255" y="83"/>
                    </a:lnTo>
                    <a:lnTo>
                      <a:pt x="255" y="85"/>
                    </a:lnTo>
                    <a:lnTo>
                      <a:pt x="253" y="87"/>
                    </a:lnTo>
                    <a:lnTo>
                      <a:pt x="252" y="88"/>
                    </a:lnTo>
                    <a:lnTo>
                      <a:pt x="252" y="88"/>
                    </a:lnTo>
                    <a:lnTo>
                      <a:pt x="252" y="90"/>
                    </a:lnTo>
                    <a:lnTo>
                      <a:pt x="253" y="90"/>
                    </a:lnTo>
                    <a:lnTo>
                      <a:pt x="255" y="92"/>
                    </a:lnTo>
                    <a:lnTo>
                      <a:pt x="257" y="93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59" y="95"/>
                    </a:lnTo>
                    <a:lnTo>
                      <a:pt x="259" y="97"/>
                    </a:lnTo>
                    <a:lnTo>
                      <a:pt x="259" y="99"/>
                    </a:lnTo>
                    <a:lnTo>
                      <a:pt x="259" y="99"/>
                    </a:lnTo>
                    <a:lnTo>
                      <a:pt x="262" y="99"/>
                    </a:lnTo>
                    <a:lnTo>
                      <a:pt x="264" y="100"/>
                    </a:lnTo>
                    <a:lnTo>
                      <a:pt x="264" y="99"/>
                    </a:lnTo>
                    <a:lnTo>
                      <a:pt x="265" y="100"/>
                    </a:lnTo>
                    <a:lnTo>
                      <a:pt x="265" y="104"/>
                    </a:lnTo>
                    <a:lnTo>
                      <a:pt x="265" y="105"/>
                    </a:lnTo>
                    <a:lnTo>
                      <a:pt x="265" y="105"/>
                    </a:lnTo>
                    <a:lnTo>
                      <a:pt x="267" y="107"/>
                    </a:lnTo>
                    <a:lnTo>
                      <a:pt x="270" y="107"/>
                    </a:lnTo>
                    <a:lnTo>
                      <a:pt x="274" y="107"/>
                    </a:lnTo>
                    <a:lnTo>
                      <a:pt x="276" y="109"/>
                    </a:lnTo>
                    <a:lnTo>
                      <a:pt x="277" y="109"/>
                    </a:lnTo>
                    <a:lnTo>
                      <a:pt x="277" y="110"/>
                    </a:lnTo>
                    <a:lnTo>
                      <a:pt x="277" y="112"/>
                    </a:lnTo>
                    <a:lnTo>
                      <a:pt x="276" y="114"/>
                    </a:lnTo>
                    <a:lnTo>
                      <a:pt x="274" y="114"/>
                    </a:lnTo>
                    <a:lnTo>
                      <a:pt x="272" y="114"/>
                    </a:lnTo>
                    <a:lnTo>
                      <a:pt x="267" y="117"/>
                    </a:lnTo>
                    <a:lnTo>
                      <a:pt x="264" y="119"/>
                    </a:lnTo>
                    <a:lnTo>
                      <a:pt x="264" y="121"/>
                    </a:lnTo>
                    <a:lnTo>
                      <a:pt x="262" y="122"/>
                    </a:lnTo>
                    <a:lnTo>
                      <a:pt x="262" y="122"/>
                    </a:lnTo>
                    <a:lnTo>
                      <a:pt x="264" y="128"/>
                    </a:lnTo>
                    <a:lnTo>
                      <a:pt x="264" y="129"/>
                    </a:lnTo>
                    <a:lnTo>
                      <a:pt x="262" y="133"/>
                    </a:lnTo>
                    <a:lnTo>
                      <a:pt x="262" y="134"/>
                    </a:lnTo>
                    <a:lnTo>
                      <a:pt x="262" y="136"/>
                    </a:lnTo>
                    <a:lnTo>
                      <a:pt x="264" y="136"/>
                    </a:lnTo>
                    <a:lnTo>
                      <a:pt x="264" y="138"/>
                    </a:lnTo>
                    <a:lnTo>
                      <a:pt x="264" y="138"/>
                    </a:lnTo>
                    <a:lnTo>
                      <a:pt x="262" y="139"/>
                    </a:lnTo>
                    <a:lnTo>
                      <a:pt x="260" y="141"/>
                    </a:lnTo>
                    <a:lnTo>
                      <a:pt x="259" y="141"/>
                    </a:lnTo>
                    <a:lnTo>
                      <a:pt x="257" y="145"/>
                    </a:lnTo>
                    <a:lnTo>
                      <a:pt x="252" y="150"/>
                    </a:lnTo>
                    <a:lnTo>
                      <a:pt x="250" y="151"/>
                    </a:lnTo>
                    <a:lnTo>
                      <a:pt x="250" y="153"/>
                    </a:lnTo>
                    <a:lnTo>
                      <a:pt x="250" y="153"/>
                    </a:lnTo>
                    <a:lnTo>
                      <a:pt x="250" y="155"/>
                    </a:lnTo>
                    <a:lnTo>
                      <a:pt x="252" y="157"/>
                    </a:lnTo>
                    <a:lnTo>
                      <a:pt x="250" y="158"/>
                    </a:lnTo>
                    <a:lnTo>
                      <a:pt x="248" y="158"/>
                    </a:lnTo>
                    <a:lnTo>
                      <a:pt x="245" y="160"/>
                    </a:lnTo>
                    <a:lnTo>
                      <a:pt x="241" y="162"/>
                    </a:lnTo>
                    <a:lnTo>
                      <a:pt x="240" y="163"/>
                    </a:lnTo>
                    <a:lnTo>
                      <a:pt x="240" y="167"/>
                    </a:lnTo>
                    <a:lnTo>
                      <a:pt x="238" y="170"/>
                    </a:lnTo>
                    <a:lnTo>
                      <a:pt x="238" y="170"/>
                    </a:lnTo>
                    <a:lnTo>
                      <a:pt x="236" y="175"/>
                    </a:lnTo>
                    <a:lnTo>
                      <a:pt x="233" y="180"/>
                    </a:lnTo>
                    <a:lnTo>
                      <a:pt x="231" y="182"/>
                    </a:lnTo>
                    <a:lnTo>
                      <a:pt x="226" y="186"/>
                    </a:lnTo>
                    <a:lnTo>
                      <a:pt x="221" y="189"/>
                    </a:lnTo>
                    <a:lnTo>
                      <a:pt x="219" y="189"/>
                    </a:lnTo>
                    <a:lnTo>
                      <a:pt x="217" y="192"/>
                    </a:lnTo>
                    <a:lnTo>
                      <a:pt x="217" y="196"/>
                    </a:lnTo>
                    <a:lnTo>
                      <a:pt x="216" y="197"/>
                    </a:lnTo>
                    <a:lnTo>
                      <a:pt x="212" y="201"/>
                    </a:lnTo>
                    <a:lnTo>
                      <a:pt x="212" y="204"/>
                    </a:lnTo>
                    <a:lnTo>
                      <a:pt x="211" y="206"/>
                    </a:lnTo>
                    <a:lnTo>
                      <a:pt x="209" y="206"/>
                    </a:lnTo>
                    <a:lnTo>
                      <a:pt x="205" y="208"/>
                    </a:lnTo>
                    <a:lnTo>
                      <a:pt x="200" y="208"/>
                    </a:lnTo>
                    <a:lnTo>
                      <a:pt x="199" y="208"/>
                    </a:lnTo>
                    <a:lnTo>
                      <a:pt x="192" y="211"/>
                    </a:lnTo>
                    <a:lnTo>
                      <a:pt x="190" y="211"/>
                    </a:lnTo>
                    <a:lnTo>
                      <a:pt x="190" y="211"/>
                    </a:lnTo>
                    <a:lnTo>
                      <a:pt x="188" y="209"/>
                    </a:lnTo>
                    <a:lnTo>
                      <a:pt x="188" y="208"/>
                    </a:lnTo>
                    <a:lnTo>
                      <a:pt x="187" y="206"/>
                    </a:lnTo>
                    <a:lnTo>
                      <a:pt x="187" y="204"/>
                    </a:lnTo>
                    <a:lnTo>
                      <a:pt x="185" y="204"/>
                    </a:lnTo>
                    <a:lnTo>
                      <a:pt x="183" y="204"/>
                    </a:lnTo>
                    <a:lnTo>
                      <a:pt x="182" y="204"/>
                    </a:lnTo>
                    <a:lnTo>
                      <a:pt x="180" y="206"/>
                    </a:lnTo>
                    <a:lnTo>
                      <a:pt x="180" y="208"/>
                    </a:lnTo>
                    <a:lnTo>
                      <a:pt x="178" y="208"/>
                    </a:lnTo>
                    <a:lnTo>
                      <a:pt x="176" y="211"/>
                    </a:lnTo>
                    <a:lnTo>
                      <a:pt x="173" y="216"/>
                    </a:lnTo>
                    <a:lnTo>
                      <a:pt x="170" y="220"/>
                    </a:lnTo>
                    <a:lnTo>
                      <a:pt x="170" y="220"/>
                    </a:lnTo>
                    <a:lnTo>
                      <a:pt x="168" y="221"/>
                    </a:lnTo>
                    <a:lnTo>
                      <a:pt x="168" y="223"/>
                    </a:lnTo>
                    <a:lnTo>
                      <a:pt x="166" y="223"/>
                    </a:lnTo>
                    <a:lnTo>
                      <a:pt x="166" y="226"/>
                    </a:lnTo>
                    <a:lnTo>
                      <a:pt x="164" y="230"/>
                    </a:lnTo>
                    <a:lnTo>
                      <a:pt x="166" y="232"/>
                    </a:lnTo>
                    <a:lnTo>
                      <a:pt x="166" y="232"/>
                    </a:lnTo>
                    <a:lnTo>
                      <a:pt x="168" y="233"/>
                    </a:lnTo>
                    <a:lnTo>
                      <a:pt x="170" y="233"/>
                    </a:lnTo>
                    <a:lnTo>
                      <a:pt x="173" y="235"/>
                    </a:lnTo>
                    <a:lnTo>
                      <a:pt x="176" y="235"/>
                    </a:lnTo>
                    <a:lnTo>
                      <a:pt x="178" y="235"/>
                    </a:lnTo>
                    <a:lnTo>
                      <a:pt x="178" y="237"/>
                    </a:lnTo>
                    <a:lnTo>
                      <a:pt x="178" y="237"/>
                    </a:lnTo>
                    <a:lnTo>
                      <a:pt x="178" y="240"/>
                    </a:lnTo>
                    <a:lnTo>
                      <a:pt x="178" y="243"/>
                    </a:lnTo>
                    <a:lnTo>
                      <a:pt x="176" y="245"/>
                    </a:lnTo>
                    <a:lnTo>
                      <a:pt x="176" y="247"/>
                    </a:lnTo>
                    <a:lnTo>
                      <a:pt x="178" y="249"/>
                    </a:lnTo>
                    <a:lnTo>
                      <a:pt x="180" y="254"/>
                    </a:lnTo>
                    <a:lnTo>
                      <a:pt x="182" y="254"/>
                    </a:lnTo>
                    <a:lnTo>
                      <a:pt x="183" y="254"/>
                    </a:lnTo>
                    <a:lnTo>
                      <a:pt x="185" y="254"/>
                    </a:lnTo>
                    <a:lnTo>
                      <a:pt x="187" y="254"/>
                    </a:lnTo>
                    <a:lnTo>
                      <a:pt x="187" y="254"/>
                    </a:lnTo>
                    <a:lnTo>
                      <a:pt x="188" y="254"/>
                    </a:lnTo>
                    <a:lnTo>
                      <a:pt x="188" y="255"/>
                    </a:lnTo>
                    <a:lnTo>
                      <a:pt x="188" y="259"/>
                    </a:lnTo>
                    <a:lnTo>
                      <a:pt x="188" y="262"/>
                    </a:lnTo>
                    <a:lnTo>
                      <a:pt x="190" y="264"/>
                    </a:lnTo>
                    <a:lnTo>
                      <a:pt x="192" y="267"/>
                    </a:lnTo>
                    <a:lnTo>
                      <a:pt x="193" y="271"/>
                    </a:lnTo>
                    <a:lnTo>
                      <a:pt x="195" y="274"/>
                    </a:lnTo>
                    <a:lnTo>
                      <a:pt x="195" y="274"/>
                    </a:lnTo>
                    <a:lnTo>
                      <a:pt x="195" y="276"/>
                    </a:lnTo>
                    <a:lnTo>
                      <a:pt x="193" y="276"/>
                    </a:lnTo>
                    <a:lnTo>
                      <a:pt x="193" y="278"/>
                    </a:lnTo>
                    <a:lnTo>
                      <a:pt x="193" y="279"/>
                    </a:lnTo>
                    <a:lnTo>
                      <a:pt x="193" y="279"/>
                    </a:lnTo>
                    <a:lnTo>
                      <a:pt x="195" y="279"/>
                    </a:lnTo>
                    <a:lnTo>
                      <a:pt x="195" y="281"/>
                    </a:lnTo>
                    <a:lnTo>
                      <a:pt x="195" y="281"/>
                    </a:lnTo>
                    <a:lnTo>
                      <a:pt x="193" y="283"/>
                    </a:lnTo>
                    <a:lnTo>
                      <a:pt x="193" y="281"/>
                    </a:lnTo>
                    <a:lnTo>
                      <a:pt x="192" y="283"/>
                    </a:lnTo>
                    <a:lnTo>
                      <a:pt x="190" y="284"/>
                    </a:lnTo>
                    <a:lnTo>
                      <a:pt x="190" y="284"/>
                    </a:lnTo>
                    <a:lnTo>
                      <a:pt x="188" y="284"/>
                    </a:lnTo>
                    <a:lnTo>
                      <a:pt x="188" y="284"/>
                    </a:lnTo>
                    <a:lnTo>
                      <a:pt x="187" y="284"/>
                    </a:lnTo>
                    <a:lnTo>
                      <a:pt x="187" y="283"/>
                    </a:lnTo>
                    <a:lnTo>
                      <a:pt x="187" y="281"/>
                    </a:lnTo>
                    <a:lnTo>
                      <a:pt x="187" y="281"/>
                    </a:lnTo>
                    <a:lnTo>
                      <a:pt x="185" y="281"/>
                    </a:lnTo>
                    <a:lnTo>
                      <a:pt x="182" y="283"/>
                    </a:lnTo>
                    <a:lnTo>
                      <a:pt x="178" y="283"/>
                    </a:lnTo>
                    <a:lnTo>
                      <a:pt x="176" y="284"/>
                    </a:lnTo>
                    <a:lnTo>
                      <a:pt x="176" y="286"/>
                    </a:lnTo>
                    <a:lnTo>
                      <a:pt x="175" y="286"/>
                    </a:lnTo>
                    <a:lnTo>
                      <a:pt x="171" y="286"/>
                    </a:lnTo>
                    <a:lnTo>
                      <a:pt x="170" y="286"/>
                    </a:lnTo>
                    <a:lnTo>
                      <a:pt x="168" y="284"/>
                    </a:lnTo>
                    <a:lnTo>
                      <a:pt x="166" y="284"/>
                    </a:lnTo>
                    <a:lnTo>
                      <a:pt x="164" y="284"/>
                    </a:lnTo>
                    <a:lnTo>
                      <a:pt x="161" y="284"/>
                    </a:lnTo>
                    <a:lnTo>
                      <a:pt x="159" y="284"/>
                    </a:lnTo>
                    <a:lnTo>
                      <a:pt x="158" y="283"/>
                    </a:lnTo>
                    <a:lnTo>
                      <a:pt x="156" y="284"/>
                    </a:lnTo>
                    <a:lnTo>
                      <a:pt x="154" y="283"/>
                    </a:lnTo>
                    <a:lnTo>
                      <a:pt x="154" y="284"/>
                    </a:lnTo>
                    <a:lnTo>
                      <a:pt x="152" y="284"/>
                    </a:lnTo>
                    <a:lnTo>
                      <a:pt x="152" y="283"/>
                    </a:lnTo>
                    <a:lnTo>
                      <a:pt x="152" y="283"/>
                    </a:lnTo>
                    <a:lnTo>
                      <a:pt x="151" y="283"/>
                    </a:lnTo>
                    <a:lnTo>
                      <a:pt x="151" y="283"/>
                    </a:lnTo>
                    <a:lnTo>
                      <a:pt x="151" y="284"/>
                    </a:lnTo>
                    <a:lnTo>
                      <a:pt x="151" y="289"/>
                    </a:lnTo>
                    <a:lnTo>
                      <a:pt x="149" y="289"/>
                    </a:lnTo>
                    <a:lnTo>
                      <a:pt x="146" y="289"/>
                    </a:lnTo>
                    <a:lnTo>
                      <a:pt x="144" y="291"/>
                    </a:lnTo>
                    <a:lnTo>
                      <a:pt x="142" y="291"/>
                    </a:lnTo>
                    <a:lnTo>
                      <a:pt x="142" y="291"/>
                    </a:lnTo>
                    <a:lnTo>
                      <a:pt x="140" y="293"/>
                    </a:lnTo>
                    <a:lnTo>
                      <a:pt x="140" y="293"/>
                    </a:lnTo>
                    <a:lnTo>
                      <a:pt x="139" y="295"/>
                    </a:lnTo>
                    <a:lnTo>
                      <a:pt x="139" y="293"/>
                    </a:lnTo>
                    <a:lnTo>
                      <a:pt x="137" y="293"/>
                    </a:lnTo>
                    <a:lnTo>
                      <a:pt x="137" y="293"/>
                    </a:lnTo>
                    <a:lnTo>
                      <a:pt x="135" y="293"/>
                    </a:lnTo>
                    <a:lnTo>
                      <a:pt x="134" y="291"/>
                    </a:lnTo>
                    <a:lnTo>
                      <a:pt x="134" y="293"/>
                    </a:lnTo>
                    <a:lnTo>
                      <a:pt x="130" y="293"/>
                    </a:lnTo>
                    <a:lnTo>
                      <a:pt x="130" y="293"/>
                    </a:lnTo>
                    <a:lnTo>
                      <a:pt x="130" y="291"/>
                    </a:lnTo>
                    <a:lnTo>
                      <a:pt x="128" y="291"/>
                    </a:lnTo>
                    <a:lnTo>
                      <a:pt x="127" y="291"/>
                    </a:lnTo>
                    <a:lnTo>
                      <a:pt x="127" y="289"/>
                    </a:lnTo>
                    <a:lnTo>
                      <a:pt x="127" y="288"/>
                    </a:lnTo>
                    <a:lnTo>
                      <a:pt x="127" y="288"/>
                    </a:lnTo>
                    <a:lnTo>
                      <a:pt x="125" y="288"/>
                    </a:lnTo>
                    <a:lnTo>
                      <a:pt x="123" y="286"/>
                    </a:lnTo>
                    <a:lnTo>
                      <a:pt x="123" y="284"/>
                    </a:lnTo>
                    <a:lnTo>
                      <a:pt x="123" y="281"/>
                    </a:lnTo>
                    <a:lnTo>
                      <a:pt x="122" y="274"/>
                    </a:lnTo>
                    <a:lnTo>
                      <a:pt x="120" y="272"/>
                    </a:lnTo>
                    <a:lnTo>
                      <a:pt x="111" y="271"/>
                    </a:lnTo>
                    <a:lnTo>
                      <a:pt x="111" y="271"/>
                    </a:lnTo>
                    <a:lnTo>
                      <a:pt x="111" y="266"/>
                    </a:lnTo>
                    <a:lnTo>
                      <a:pt x="111" y="264"/>
                    </a:lnTo>
                    <a:lnTo>
                      <a:pt x="110" y="261"/>
                    </a:lnTo>
                    <a:lnTo>
                      <a:pt x="108" y="259"/>
                    </a:lnTo>
                    <a:lnTo>
                      <a:pt x="106" y="257"/>
                    </a:lnTo>
                    <a:lnTo>
                      <a:pt x="105" y="255"/>
                    </a:lnTo>
                    <a:lnTo>
                      <a:pt x="103" y="255"/>
                    </a:lnTo>
                    <a:lnTo>
                      <a:pt x="101" y="257"/>
                    </a:lnTo>
                    <a:lnTo>
                      <a:pt x="101" y="259"/>
                    </a:lnTo>
                    <a:lnTo>
                      <a:pt x="105" y="257"/>
                    </a:lnTo>
                    <a:lnTo>
                      <a:pt x="106" y="259"/>
                    </a:lnTo>
                    <a:lnTo>
                      <a:pt x="108" y="259"/>
                    </a:lnTo>
                    <a:lnTo>
                      <a:pt x="106" y="259"/>
                    </a:lnTo>
                    <a:lnTo>
                      <a:pt x="105" y="259"/>
                    </a:lnTo>
                    <a:lnTo>
                      <a:pt x="103" y="259"/>
                    </a:lnTo>
                    <a:lnTo>
                      <a:pt x="96" y="259"/>
                    </a:lnTo>
                    <a:lnTo>
                      <a:pt x="93" y="261"/>
                    </a:lnTo>
                    <a:lnTo>
                      <a:pt x="87" y="261"/>
                    </a:lnTo>
                    <a:lnTo>
                      <a:pt x="81" y="262"/>
                    </a:lnTo>
                    <a:lnTo>
                      <a:pt x="75" y="262"/>
                    </a:lnTo>
                    <a:lnTo>
                      <a:pt x="72" y="264"/>
                    </a:lnTo>
                    <a:lnTo>
                      <a:pt x="72" y="264"/>
                    </a:lnTo>
                    <a:lnTo>
                      <a:pt x="70" y="264"/>
                    </a:lnTo>
                    <a:lnTo>
                      <a:pt x="63" y="262"/>
                    </a:lnTo>
                    <a:lnTo>
                      <a:pt x="62" y="261"/>
                    </a:lnTo>
                    <a:lnTo>
                      <a:pt x="62" y="261"/>
                    </a:lnTo>
                    <a:lnTo>
                      <a:pt x="60" y="261"/>
                    </a:lnTo>
                    <a:lnTo>
                      <a:pt x="58" y="261"/>
                    </a:lnTo>
                    <a:lnTo>
                      <a:pt x="55" y="261"/>
                    </a:lnTo>
                    <a:lnTo>
                      <a:pt x="51" y="261"/>
                    </a:lnTo>
                    <a:lnTo>
                      <a:pt x="50" y="262"/>
                    </a:lnTo>
                    <a:lnTo>
                      <a:pt x="50" y="264"/>
                    </a:lnTo>
                    <a:lnTo>
                      <a:pt x="46" y="264"/>
                    </a:lnTo>
                    <a:lnTo>
                      <a:pt x="45" y="264"/>
                    </a:lnTo>
                    <a:lnTo>
                      <a:pt x="41" y="264"/>
                    </a:lnTo>
                    <a:lnTo>
                      <a:pt x="34" y="262"/>
                    </a:lnTo>
                    <a:lnTo>
                      <a:pt x="33" y="264"/>
                    </a:lnTo>
                    <a:lnTo>
                      <a:pt x="31" y="264"/>
                    </a:lnTo>
                    <a:lnTo>
                      <a:pt x="29" y="266"/>
                    </a:lnTo>
                    <a:lnTo>
                      <a:pt x="27" y="266"/>
                    </a:lnTo>
                    <a:lnTo>
                      <a:pt x="26" y="264"/>
                    </a:lnTo>
                    <a:lnTo>
                      <a:pt x="26" y="264"/>
                    </a:lnTo>
                    <a:lnTo>
                      <a:pt x="24" y="264"/>
                    </a:lnTo>
                    <a:lnTo>
                      <a:pt x="24" y="266"/>
                    </a:lnTo>
                    <a:lnTo>
                      <a:pt x="21" y="266"/>
                    </a:lnTo>
                    <a:lnTo>
                      <a:pt x="17" y="266"/>
                    </a:lnTo>
                    <a:lnTo>
                      <a:pt x="14" y="264"/>
                    </a:lnTo>
                    <a:lnTo>
                      <a:pt x="14" y="264"/>
                    </a:lnTo>
                    <a:lnTo>
                      <a:pt x="14" y="262"/>
                    </a:lnTo>
                    <a:lnTo>
                      <a:pt x="16" y="255"/>
                    </a:lnTo>
                    <a:lnTo>
                      <a:pt x="16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7" y="252"/>
                    </a:lnTo>
                    <a:lnTo>
                      <a:pt x="17" y="250"/>
                    </a:lnTo>
                    <a:lnTo>
                      <a:pt x="17" y="247"/>
                    </a:lnTo>
                    <a:lnTo>
                      <a:pt x="17" y="243"/>
                    </a:lnTo>
                    <a:lnTo>
                      <a:pt x="19" y="242"/>
                    </a:lnTo>
                    <a:lnTo>
                      <a:pt x="19" y="242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6" y="240"/>
                    </a:lnTo>
                    <a:lnTo>
                      <a:pt x="26" y="240"/>
                    </a:lnTo>
                    <a:lnTo>
                      <a:pt x="27" y="238"/>
                    </a:lnTo>
                    <a:lnTo>
                      <a:pt x="27" y="237"/>
                    </a:lnTo>
                    <a:lnTo>
                      <a:pt x="29" y="237"/>
                    </a:lnTo>
                    <a:lnTo>
                      <a:pt x="31" y="235"/>
                    </a:lnTo>
                    <a:lnTo>
                      <a:pt x="34" y="235"/>
                    </a:lnTo>
                    <a:lnTo>
                      <a:pt x="36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45" y="233"/>
                    </a:lnTo>
                    <a:lnTo>
                      <a:pt x="45" y="233"/>
                    </a:lnTo>
                    <a:lnTo>
                      <a:pt x="45" y="230"/>
                    </a:lnTo>
                    <a:lnTo>
                      <a:pt x="46" y="230"/>
                    </a:lnTo>
                    <a:lnTo>
                      <a:pt x="46" y="228"/>
                    </a:lnTo>
                    <a:lnTo>
                      <a:pt x="45" y="226"/>
                    </a:lnTo>
                    <a:lnTo>
                      <a:pt x="46" y="225"/>
                    </a:lnTo>
                    <a:lnTo>
                      <a:pt x="46" y="223"/>
                    </a:lnTo>
                    <a:lnTo>
                      <a:pt x="46" y="223"/>
                    </a:lnTo>
                    <a:lnTo>
                      <a:pt x="46" y="221"/>
                    </a:lnTo>
                    <a:lnTo>
                      <a:pt x="45" y="221"/>
                    </a:lnTo>
                    <a:lnTo>
                      <a:pt x="45" y="221"/>
                    </a:lnTo>
                    <a:lnTo>
                      <a:pt x="39" y="221"/>
                    </a:lnTo>
                    <a:lnTo>
                      <a:pt x="38" y="221"/>
                    </a:lnTo>
                    <a:lnTo>
                      <a:pt x="36" y="221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36" y="218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36" y="209"/>
                    </a:lnTo>
                    <a:lnTo>
                      <a:pt x="36" y="204"/>
                    </a:lnTo>
                    <a:lnTo>
                      <a:pt x="36" y="201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3" y="199"/>
                    </a:lnTo>
                    <a:lnTo>
                      <a:pt x="29" y="197"/>
                    </a:lnTo>
                    <a:lnTo>
                      <a:pt x="29" y="196"/>
                    </a:lnTo>
                    <a:lnTo>
                      <a:pt x="24" y="194"/>
                    </a:lnTo>
                    <a:lnTo>
                      <a:pt x="22" y="194"/>
                    </a:lnTo>
                    <a:lnTo>
                      <a:pt x="19" y="192"/>
                    </a:lnTo>
                    <a:lnTo>
                      <a:pt x="17" y="191"/>
                    </a:lnTo>
                    <a:lnTo>
                      <a:pt x="14" y="187"/>
                    </a:lnTo>
                    <a:lnTo>
                      <a:pt x="14" y="186"/>
                    </a:lnTo>
                    <a:lnTo>
                      <a:pt x="12" y="182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9" y="175"/>
                    </a:lnTo>
                    <a:lnTo>
                      <a:pt x="5" y="172"/>
                    </a:lnTo>
                    <a:lnTo>
                      <a:pt x="4" y="168"/>
                    </a:lnTo>
                    <a:lnTo>
                      <a:pt x="0" y="163"/>
                    </a:lnTo>
                    <a:lnTo>
                      <a:pt x="7" y="167"/>
                    </a:lnTo>
                    <a:lnTo>
                      <a:pt x="12" y="168"/>
                    </a:lnTo>
                    <a:lnTo>
                      <a:pt x="22" y="172"/>
                    </a:lnTo>
                    <a:lnTo>
                      <a:pt x="29" y="174"/>
                    </a:lnTo>
                    <a:lnTo>
                      <a:pt x="31" y="174"/>
                    </a:lnTo>
                    <a:lnTo>
                      <a:pt x="51" y="172"/>
                    </a:lnTo>
                    <a:lnTo>
                      <a:pt x="60" y="174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3" y="174"/>
                    </a:lnTo>
                    <a:lnTo>
                      <a:pt x="65" y="172"/>
                    </a:lnTo>
                    <a:lnTo>
                      <a:pt x="67" y="172"/>
                    </a:lnTo>
                    <a:lnTo>
                      <a:pt x="70" y="170"/>
                    </a:lnTo>
                    <a:lnTo>
                      <a:pt x="74" y="170"/>
                    </a:lnTo>
                    <a:lnTo>
                      <a:pt x="75" y="170"/>
                    </a:lnTo>
                    <a:lnTo>
                      <a:pt x="77" y="170"/>
                    </a:lnTo>
                    <a:lnTo>
                      <a:pt x="81" y="170"/>
                    </a:lnTo>
                    <a:lnTo>
                      <a:pt x="82" y="170"/>
                    </a:lnTo>
                    <a:lnTo>
                      <a:pt x="89" y="168"/>
                    </a:lnTo>
                    <a:lnTo>
                      <a:pt x="93" y="168"/>
                    </a:lnTo>
                    <a:lnTo>
                      <a:pt x="98" y="167"/>
                    </a:lnTo>
                    <a:lnTo>
                      <a:pt x="101" y="165"/>
                    </a:lnTo>
                    <a:lnTo>
                      <a:pt x="103" y="163"/>
                    </a:lnTo>
                    <a:lnTo>
                      <a:pt x="105" y="163"/>
                    </a:lnTo>
                    <a:lnTo>
                      <a:pt x="105" y="162"/>
                    </a:lnTo>
                    <a:lnTo>
                      <a:pt x="103" y="160"/>
                    </a:lnTo>
                    <a:lnTo>
                      <a:pt x="103" y="158"/>
                    </a:lnTo>
                    <a:lnTo>
                      <a:pt x="105" y="157"/>
                    </a:lnTo>
                    <a:lnTo>
                      <a:pt x="105" y="155"/>
                    </a:lnTo>
                    <a:lnTo>
                      <a:pt x="105" y="150"/>
                    </a:lnTo>
                    <a:lnTo>
                      <a:pt x="105" y="148"/>
                    </a:lnTo>
                    <a:lnTo>
                      <a:pt x="105" y="143"/>
                    </a:lnTo>
                    <a:lnTo>
                      <a:pt x="106" y="141"/>
                    </a:lnTo>
                    <a:lnTo>
                      <a:pt x="108" y="139"/>
                    </a:lnTo>
                    <a:lnTo>
                      <a:pt x="110" y="139"/>
                    </a:lnTo>
                    <a:lnTo>
                      <a:pt x="110" y="138"/>
                    </a:lnTo>
                    <a:lnTo>
                      <a:pt x="111" y="138"/>
                    </a:lnTo>
                    <a:lnTo>
                      <a:pt x="113" y="134"/>
                    </a:lnTo>
                    <a:lnTo>
                      <a:pt x="115" y="133"/>
                    </a:lnTo>
                    <a:lnTo>
                      <a:pt x="116" y="133"/>
                    </a:lnTo>
                    <a:lnTo>
                      <a:pt x="118" y="133"/>
                    </a:lnTo>
                    <a:lnTo>
                      <a:pt x="120" y="134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28" y="133"/>
                    </a:lnTo>
                    <a:lnTo>
                      <a:pt x="130" y="133"/>
                    </a:lnTo>
                    <a:lnTo>
                      <a:pt x="132" y="131"/>
                    </a:lnTo>
                    <a:lnTo>
                      <a:pt x="132" y="131"/>
                    </a:lnTo>
                    <a:lnTo>
                      <a:pt x="130" y="129"/>
                    </a:lnTo>
                    <a:lnTo>
                      <a:pt x="128" y="129"/>
                    </a:lnTo>
                    <a:lnTo>
                      <a:pt x="128" y="128"/>
                    </a:lnTo>
                    <a:lnTo>
                      <a:pt x="130" y="128"/>
                    </a:lnTo>
                    <a:lnTo>
                      <a:pt x="132" y="128"/>
                    </a:lnTo>
                    <a:lnTo>
                      <a:pt x="137" y="124"/>
                    </a:lnTo>
                    <a:lnTo>
                      <a:pt x="139" y="122"/>
                    </a:lnTo>
                    <a:lnTo>
                      <a:pt x="140" y="121"/>
                    </a:lnTo>
                    <a:lnTo>
                      <a:pt x="140" y="121"/>
                    </a:lnTo>
                    <a:lnTo>
                      <a:pt x="144" y="122"/>
                    </a:lnTo>
                    <a:lnTo>
                      <a:pt x="146" y="122"/>
                    </a:lnTo>
                    <a:lnTo>
                      <a:pt x="147" y="121"/>
                    </a:lnTo>
                    <a:lnTo>
                      <a:pt x="149" y="121"/>
                    </a:lnTo>
                    <a:lnTo>
                      <a:pt x="151" y="122"/>
                    </a:lnTo>
                    <a:lnTo>
                      <a:pt x="151" y="122"/>
                    </a:lnTo>
                    <a:lnTo>
                      <a:pt x="152" y="124"/>
                    </a:lnTo>
                    <a:lnTo>
                      <a:pt x="154" y="124"/>
                    </a:lnTo>
                    <a:lnTo>
                      <a:pt x="156" y="124"/>
                    </a:lnTo>
                    <a:lnTo>
                      <a:pt x="158" y="122"/>
                    </a:lnTo>
                    <a:lnTo>
                      <a:pt x="159" y="121"/>
                    </a:lnTo>
                    <a:lnTo>
                      <a:pt x="161" y="117"/>
                    </a:lnTo>
                    <a:lnTo>
                      <a:pt x="161" y="110"/>
                    </a:lnTo>
                    <a:lnTo>
                      <a:pt x="161" y="107"/>
                    </a:lnTo>
                    <a:lnTo>
                      <a:pt x="161" y="105"/>
                    </a:lnTo>
                    <a:lnTo>
                      <a:pt x="163" y="104"/>
                    </a:lnTo>
                    <a:lnTo>
                      <a:pt x="164" y="102"/>
                    </a:lnTo>
                    <a:lnTo>
                      <a:pt x="164" y="99"/>
                    </a:lnTo>
                    <a:lnTo>
                      <a:pt x="164" y="99"/>
                    </a:lnTo>
                    <a:lnTo>
                      <a:pt x="166" y="93"/>
                    </a:lnTo>
                    <a:lnTo>
                      <a:pt x="168" y="93"/>
                    </a:lnTo>
                    <a:lnTo>
                      <a:pt x="170" y="92"/>
                    </a:lnTo>
                    <a:lnTo>
                      <a:pt x="175" y="92"/>
                    </a:lnTo>
                    <a:lnTo>
                      <a:pt x="176" y="90"/>
                    </a:lnTo>
                    <a:lnTo>
                      <a:pt x="180" y="88"/>
                    </a:lnTo>
                    <a:lnTo>
                      <a:pt x="182" y="85"/>
                    </a:lnTo>
                    <a:lnTo>
                      <a:pt x="180" y="83"/>
                    </a:lnTo>
                    <a:lnTo>
                      <a:pt x="178" y="80"/>
                    </a:lnTo>
                    <a:lnTo>
                      <a:pt x="176" y="78"/>
                    </a:lnTo>
                    <a:lnTo>
                      <a:pt x="173" y="73"/>
                    </a:lnTo>
                    <a:lnTo>
                      <a:pt x="173" y="71"/>
                    </a:lnTo>
                    <a:lnTo>
                      <a:pt x="175" y="70"/>
                    </a:lnTo>
                    <a:lnTo>
                      <a:pt x="180" y="71"/>
                    </a:lnTo>
                    <a:lnTo>
                      <a:pt x="182" y="71"/>
                    </a:lnTo>
                    <a:lnTo>
                      <a:pt x="183" y="73"/>
                    </a:lnTo>
                    <a:lnTo>
                      <a:pt x="188" y="73"/>
                    </a:lnTo>
                    <a:lnTo>
                      <a:pt x="192" y="71"/>
                    </a:lnTo>
                    <a:lnTo>
                      <a:pt x="195" y="70"/>
                    </a:lnTo>
                    <a:lnTo>
                      <a:pt x="197" y="68"/>
                    </a:lnTo>
                    <a:lnTo>
                      <a:pt x="197" y="66"/>
                    </a:lnTo>
                    <a:lnTo>
                      <a:pt x="197" y="64"/>
                    </a:lnTo>
                    <a:lnTo>
                      <a:pt x="197" y="63"/>
                    </a:lnTo>
                    <a:lnTo>
                      <a:pt x="195" y="61"/>
                    </a:lnTo>
                    <a:lnTo>
                      <a:pt x="193" y="59"/>
                    </a:lnTo>
                    <a:lnTo>
                      <a:pt x="193" y="59"/>
                    </a:lnTo>
                    <a:lnTo>
                      <a:pt x="195" y="58"/>
                    </a:lnTo>
                    <a:lnTo>
                      <a:pt x="195" y="58"/>
                    </a:lnTo>
                    <a:lnTo>
                      <a:pt x="197" y="56"/>
                    </a:lnTo>
                    <a:lnTo>
                      <a:pt x="199" y="53"/>
                    </a:lnTo>
                    <a:lnTo>
                      <a:pt x="200" y="51"/>
                    </a:lnTo>
                    <a:lnTo>
                      <a:pt x="202" y="51"/>
                    </a:lnTo>
                    <a:lnTo>
                      <a:pt x="204" y="49"/>
                    </a:lnTo>
                    <a:lnTo>
                      <a:pt x="204" y="47"/>
                    </a:lnTo>
                    <a:lnTo>
                      <a:pt x="205" y="46"/>
                    </a:lnTo>
                    <a:lnTo>
                      <a:pt x="205" y="44"/>
                    </a:lnTo>
                    <a:lnTo>
                      <a:pt x="207" y="44"/>
                    </a:lnTo>
                    <a:lnTo>
                      <a:pt x="205" y="44"/>
                    </a:lnTo>
                    <a:lnTo>
                      <a:pt x="205" y="42"/>
                    </a:lnTo>
                    <a:lnTo>
                      <a:pt x="205" y="41"/>
                    </a:lnTo>
                    <a:lnTo>
                      <a:pt x="205" y="41"/>
                    </a:lnTo>
                    <a:lnTo>
                      <a:pt x="205" y="39"/>
                    </a:lnTo>
                    <a:lnTo>
                      <a:pt x="205" y="39"/>
                    </a:lnTo>
                    <a:lnTo>
                      <a:pt x="205" y="37"/>
                    </a:lnTo>
                    <a:lnTo>
                      <a:pt x="205" y="35"/>
                    </a:lnTo>
                    <a:lnTo>
                      <a:pt x="204" y="34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2" y="27"/>
                    </a:lnTo>
                    <a:lnTo>
                      <a:pt x="200" y="27"/>
                    </a:lnTo>
                    <a:lnTo>
                      <a:pt x="199" y="25"/>
                    </a:lnTo>
                    <a:lnTo>
                      <a:pt x="199" y="24"/>
                    </a:lnTo>
                    <a:lnTo>
                      <a:pt x="199" y="22"/>
                    </a:lnTo>
                    <a:lnTo>
                      <a:pt x="200" y="20"/>
                    </a:lnTo>
                    <a:lnTo>
                      <a:pt x="204" y="18"/>
                    </a:lnTo>
                    <a:lnTo>
                      <a:pt x="205" y="15"/>
                    </a:lnTo>
                    <a:lnTo>
                      <a:pt x="207" y="15"/>
                    </a:lnTo>
                    <a:lnTo>
                      <a:pt x="209" y="15"/>
                    </a:lnTo>
                    <a:lnTo>
                      <a:pt x="209" y="15"/>
                    </a:lnTo>
                    <a:lnTo>
                      <a:pt x="211" y="13"/>
                    </a:lnTo>
                    <a:lnTo>
                      <a:pt x="212" y="12"/>
                    </a:lnTo>
                    <a:lnTo>
                      <a:pt x="216" y="10"/>
                    </a:lnTo>
                    <a:lnTo>
                      <a:pt x="217" y="8"/>
                    </a:lnTo>
                    <a:lnTo>
                      <a:pt x="219" y="7"/>
                    </a:lnTo>
                    <a:lnTo>
                      <a:pt x="221" y="7"/>
                    </a:lnTo>
                    <a:lnTo>
                      <a:pt x="223" y="7"/>
                    </a:lnTo>
                    <a:lnTo>
                      <a:pt x="224" y="7"/>
                    </a:lnTo>
                    <a:lnTo>
                      <a:pt x="226" y="5"/>
                    </a:lnTo>
                    <a:lnTo>
                      <a:pt x="228" y="5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41" y="3"/>
                    </a:lnTo>
                    <a:lnTo>
                      <a:pt x="247" y="3"/>
                    </a:lnTo>
                    <a:lnTo>
                      <a:pt x="248" y="3"/>
                    </a:lnTo>
                    <a:lnTo>
                      <a:pt x="250" y="5"/>
                    </a:lnTo>
                    <a:lnTo>
                      <a:pt x="252" y="5"/>
                    </a:lnTo>
                    <a:lnTo>
                      <a:pt x="253" y="5"/>
                    </a:lnTo>
                    <a:lnTo>
                      <a:pt x="255" y="3"/>
                    </a:lnTo>
                    <a:lnTo>
                      <a:pt x="260" y="1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7" y="1"/>
                    </a:lnTo>
                    <a:lnTo>
                      <a:pt x="26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5"/>
              <p:cNvSpPr>
                <a:spLocks/>
              </p:cNvSpPr>
              <p:nvPr/>
            </p:nvSpPr>
            <p:spPr bwMode="auto">
              <a:xfrm>
                <a:off x="3907" y="1794"/>
                <a:ext cx="191" cy="181"/>
              </a:xfrm>
              <a:custGeom>
                <a:avLst/>
                <a:gdLst>
                  <a:gd name="T0" fmla="*/ 126 w 191"/>
                  <a:gd name="T1" fmla="*/ 14 h 181"/>
                  <a:gd name="T2" fmla="*/ 166 w 191"/>
                  <a:gd name="T3" fmla="*/ 16 h 181"/>
                  <a:gd name="T4" fmla="*/ 171 w 191"/>
                  <a:gd name="T5" fmla="*/ 17 h 181"/>
                  <a:gd name="T6" fmla="*/ 178 w 191"/>
                  <a:gd name="T7" fmla="*/ 21 h 181"/>
                  <a:gd name="T8" fmla="*/ 179 w 191"/>
                  <a:gd name="T9" fmla="*/ 29 h 181"/>
                  <a:gd name="T10" fmla="*/ 188 w 191"/>
                  <a:gd name="T11" fmla="*/ 63 h 181"/>
                  <a:gd name="T12" fmla="*/ 179 w 191"/>
                  <a:gd name="T13" fmla="*/ 74 h 181"/>
                  <a:gd name="T14" fmla="*/ 174 w 191"/>
                  <a:gd name="T15" fmla="*/ 82 h 181"/>
                  <a:gd name="T16" fmla="*/ 181 w 191"/>
                  <a:gd name="T17" fmla="*/ 89 h 181"/>
                  <a:gd name="T18" fmla="*/ 183 w 191"/>
                  <a:gd name="T19" fmla="*/ 98 h 181"/>
                  <a:gd name="T20" fmla="*/ 183 w 191"/>
                  <a:gd name="T21" fmla="*/ 108 h 181"/>
                  <a:gd name="T22" fmla="*/ 186 w 191"/>
                  <a:gd name="T23" fmla="*/ 118 h 181"/>
                  <a:gd name="T24" fmla="*/ 191 w 191"/>
                  <a:gd name="T25" fmla="*/ 128 h 181"/>
                  <a:gd name="T26" fmla="*/ 191 w 191"/>
                  <a:gd name="T27" fmla="*/ 130 h 181"/>
                  <a:gd name="T28" fmla="*/ 190 w 191"/>
                  <a:gd name="T29" fmla="*/ 140 h 181"/>
                  <a:gd name="T30" fmla="*/ 176 w 191"/>
                  <a:gd name="T31" fmla="*/ 150 h 181"/>
                  <a:gd name="T32" fmla="*/ 164 w 191"/>
                  <a:gd name="T33" fmla="*/ 166 h 181"/>
                  <a:gd name="T34" fmla="*/ 164 w 191"/>
                  <a:gd name="T35" fmla="*/ 176 h 181"/>
                  <a:gd name="T36" fmla="*/ 167 w 191"/>
                  <a:gd name="T37" fmla="*/ 181 h 181"/>
                  <a:gd name="T38" fmla="*/ 161 w 191"/>
                  <a:gd name="T39" fmla="*/ 179 h 181"/>
                  <a:gd name="T40" fmla="*/ 149 w 191"/>
                  <a:gd name="T41" fmla="*/ 171 h 181"/>
                  <a:gd name="T42" fmla="*/ 135 w 191"/>
                  <a:gd name="T43" fmla="*/ 169 h 181"/>
                  <a:gd name="T44" fmla="*/ 128 w 191"/>
                  <a:gd name="T45" fmla="*/ 173 h 181"/>
                  <a:gd name="T46" fmla="*/ 121 w 191"/>
                  <a:gd name="T47" fmla="*/ 171 h 181"/>
                  <a:gd name="T48" fmla="*/ 116 w 191"/>
                  <a:gd name="T49" fmla="*/ 173 h 181"/>
                  <a:gd name="T50" fmla="*/ 109 w 191"/>
                  <a:gd name="T51" fmla="*/ 176 h 181"/>
                  <a:gd name="T52" fmla="*/ 109 w 191"/>
                  <a:gd name="T53" fmla="*/ 171 h 181"/>
                  <a:gd name="T54" fmla="*/ 106 w 191"/>
                  <a:gd name="T55" fmla="*/ 169 h 181"/>
                  <a:gd name="T56" fmla="*/ 99 w 191"/>
                  <a:gd name="T57" fmla="*/ 166 h 181"/>
                  <a:gd name="T58" fmla="*/ 92 w 191"/>
                  <a:gd name="T59" fmla="*/ 167 h 181"/>
                  <a:gd name="T60" fmla="*/ 85 w 191"/>
                  <a:gd name="T61" fmla="*/ 157 h 181"/>
                  <a:gd name="T62" fmla="*/ 80 w 191"/>
                  <a:gd name="T63" fmla="*/ 155 h 181"/>
                  <a:gd name="T64" fmla="*/ 75 w 191"/>
                  <a:gd name="T65" fmla="*/ 152 h 181"/>
                  <a:gd name="T66" fmla="*/ 72 w 191"/>
                  <a:gd name="T67" fmla="*/ 152 h 181"/>
                  <a:gd name="T68" fmla="*/ 66 w 191"/>
                  <a:gd name="T69" fmla="*/ 149 h 181"/>
                  <a:gd name="T70" fmla="*/ 68 w 191"/>
                  <a:gd name="T71" fmla="*/ 144 h 181"/>
                  <a:gd name="T72" fmla="*/ 58 w 191"/>
                  <a:gd name="T73" fmla="*/ 140 h 181"/>
                  <a:gd name="T74" fmla="*/ 54 w 191"/>
                  <a:gd name="T75" fmla="*/ 145 h 181"/>
                  <a:gd name="T76" fmla="*/ 49 w 191"/>
                  <a:gd name="T77" fmla="*/ 149 h 181"/>
                  <a:gd name="T78" fmla="*/ 43 w 191"/>
                  <a:gd name="T79" fmla="*/ 142 h 181"/>
                  <a:gd name="T80" fmla="*/ 41 w 191"/>
                  <a:gd name="T81" fmla="*/ 138 h 181"/>
                  <a:gd name="T82" fmla="*/ 44 w 191"/>
                  <a:gd name="T83" fmla="*/ 135 h 181"/>
                  <a:gd name="T84" fmla="*/ 36 w 191"/>
                  <a:gd name="T85" fmla="*/ 133 h 181"/>
                  <a:gd name="T86" fmla="*/ 31 w 191"/>
                  <a:gd name="T87" fmla="*/ 130 h 181"/>
                  <a:gd name="T88" fmla="*/ 22 w 191"/>
                  <a:gd name="T89" fmla="*/ 127 h 181"/>
                  <a:gd name="T90" fmla="*/ 17 w 191"/>
                  <a:gd name="T91" fmla="*/ 121 h 181"/>
                  <a:gd name="T92" fmla="*/ 13 w 191"/>
                  <a:gd name="T93" fmla="*/ 127 h 181"/>
                  <a:gd name="T94" fmla="*/ 15 w 191"/>
                  <a:gd name="T95" fmla="*/ 109 h 181"/>
                  <a:gd name="T96" fmla="*/ 12 w 191"/>
                  <a:gd name="T97" fmla="*/ 103 h 181"/>
                  <a:gd name="T98" fmla="*/ 12 w 191"/>
                  <a:gd name="T99" fmla="*/ 92 h 181"/>
                  <a:gd name="T100" fmla="*/ 12 w 191"/>
                  <a:gd name="T101" fmla="*/ 87 h 181"/>
                  <a:gd name="T102" fmla="*/ 8 w 191"/>
                  <a:gd name="T103" fmla="*/ 80 h 181"/>
                  <a:gd name="T104" fmla="*/ 0 w 191"/>
                  <a:gd name="T105" fmla="*/ 63 h 181"/>
                  <a:gd name="T106" fmla="*/ 5 w 191"/>
                  <a:gd name="T107" fmla="*/ 53 h 181"/>
                  <a:gd name="T108" fmla="*/ 3 w 191"/>
                  <a:gd name="T109" fmla="*/ 38 h 181"/>
                  <a:gd name="T110" fmla="*/ 8 w 191"/>
                  <a:gd name="T111" fmla="*/ 38 h 181"/>
                  <a:gd name="T112" fmla="*/ 1 w 191"/>
                  <a:gd name="T113" fmla="*/ 31 h 181"/>
                  <a:gd name="T114" fmla="*/ 22 w 191"/>
                  <a:gd name="T115" fmla="*/ 24 h 181"/>
                  <a:gd name="T116" fmla="*/ 41 w 191"/>
                  <a:gd name="T117" fmla="*/ 16 h 181"/>
                  <a:gd name="T118" fmla="*/ 60 w 191"/>
                  <a:gd name="T119" fmla="*/ 4 h 181"/>
                  <a:gd name="T120" fmla="*/ 89 w 191"/>
                  <a:gd name="T121" fmla="*/ 5 h 181"/>
                  <a:gd name="T122" fmla="*/ 85 w 191"/>
                  <a:gd name="T123" fmla="*/ 11 h 181"/>
                  <a:gd name="T124" fmla="*/ 104 w 191"/>
                  <a:gd name="T125" fmla="*/ 1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181">
                    <a:moveTo>
                      <a:pt x="106" y="12"/>
                    </a:move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4"/>
                    </a:lnTo>
                    <a:lnTo>
                      <a:pt x="126" y="14"/>
                    </a:lnTo>
                    <a:lnTo>
                      <a:pt x="135" y="16"/>
                    </a:lnTo>
                    <a:lnTo>
                      <a:pt x="143" y="16"/>
                    </a:lnTo>
                    <a:lnTo>
                      <a:pt x="154" y="16"/>
                    </a:lnTo>
                    <a:lnTo>
                      <a:pt x="166" y="17"/>
                    </a:lnTo>
                    <a:lnTo>
                      <a:pt x="166" y="16"/>
                    </a:lnTo>
                    <a:lnTo>
                      <a:pt x="167" y="16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173" y="19"/>
                    </a:lnTo>
                    <a:lnTo>
                      <a:pt x="174" y="19"/>
                    </a:lnTo>
                    <a:lnTo>
                      <a:pt x="176" y="21"/>
                    </a:lnTo>
                    <a:lnTo>
                      <a:pt x="178" y="21"/>
                    </a:lnTo>
                    <a:lnTo>
                      <a:pt x="179" y="24"/>
                    </a:lnTo>
                    <a:lnTo>
                      <a:pt x="179" y="26"/>
                    </a:lnTo>
                    <a:lnTo>
                      <a:pt x="179" y="28"/>
                    </a:lnTo>
                    <a:lnTo>
                      <a:pt x="179" y="29"/>
                    </a:lnTo>
                    <a:lnTo>
                      <a:pt x="179" y="29"/>
                    </a:lnTo>
                    <a:lnTo>
                      <a:pt x="183" y="41"/>
                    </a:lnTo>
                    <a:lnTo>
                      <a:pt x="186" y="52"/>
                    </a:lnTo>
                    <a:lnTo>
                      <a:pt x="186" y="57"/>
                    </a:lnTo>
                    <a:lnTo>
                      <a:pt x="188" y="60"/>
                    </a:lnTo>
                    <a:lnTo>
                      <a:pt x="188" y="63"/>
                    </a:lnTo>
                    <a:lnTo>
                      <a:pt x="188" y="65"/>
                    </a:lnTo>
                    <a:lnTo>
                      <a:pt x="188" y="67"/>
                    </a:lnTo>
                    <a:lnTo>
                      <a:pt x="188" y="70"/>
                    </a:lnTo>
                    <a:lnTo>
                      <a:pt x="186" y="70"/>
                    </a:lnTo>
                    <a:lnTo>
                      <a:pt x="179" y="74"/>
                    </a:lnTo>
                    <a:lnTo>
                      <a:pt x="178" y="75"/>
                    </a:lnTo>
                    <a:lnTo>
                      <a:pt x="176" y="79"/>
                    </a:lnTo>
                    <a:lnTo>
                      <a:pt x="174" y="80"/>
                    </a:lnTo>
                    <a:lnTo>
                      <a:pt x="174" y="82"/>
                    </a:lnTo>
                    <a:lnTo>
                      <a:pt x="174" y="82"/>
                    </a:lnTo>
                    <a:lnTo>
                      <a:pt x="174" y="84"/>
                    </a:lnTo>
                    <a:lnTo>
                      <a:pt x="176" y="86"/>
                    </a:lnTo>
                    <a:lnTo>
                      <a:pt x="179" y="86"/>
                    </a:lnTo>
                    <a:lnTo>
                      <a:pt x="179" y="87"/>
                    </a:lnTo>
                    <a:lnTo>
                      <a:pt x="181" y="89"/>
                    </a:lnTo>
                    <a:lnTo>
                      <a:pt x="183" y="89"/>
                    </a:lnTo>
                    <a:lnTo>
                      <a:pt x="183" y="91"/>
                    </a:lnTo>
                    <a:lnTo>
                      <a:pt x="183" y="92"/>
                    </a:lnTo>
                    <a:lnTo>
                      <a:pt x="183" y="96"/>
                    </a:lnTo>
                    <a:lnTo>
                      <a:pt x="183" y="98"/>
                    </a:lnTo>
                    <a:lnTo>
                      <a:pt x="181" y="99"/>
                    </a:lnTo>
                    <a:lnTo>
                      <a:pt x="181" y="101"/>
                    </a:lnTo>
                    <a:lnTo>
                      <a:pt x="181" y="103"/>
                    </a:lnTo>
                    <a:lnTo>
                      <a:pt x="183" y="106"/>
                    </a:lnTo>
                    <a:lnTo>
                      <a:pt x="183" y="108"/>
                    </a:lnTo>
                    <a:lnTo>
                      <a:pt x="183" y="109"/>
                    </a:lnTo>
                    <a:lnTo>
                      <a:pt x="183" y="111"/>
                    </a:lnTo>
                    <a:lnTo>
                      <a:pt x="183" y="113"/>
                    </a:lnTo>
                    <a:lnTo>
                      <a:pt x="185" y="115"/>
                    </a:lnTo>
                    <a:lnTo>
                      <a:pt x="186" y="118"/>
                    </a:lnTo>
                    <a:lnTo>
                      <a:pt x="188" y="123"/>
                    </a:lnTo>
                    <a:lnTo>
                      <a:pt x="190" y="125"/>
                    </a:lnTo>
                    <a:lnTo>
                      <a:pt x="191" y="127"/>
                    </a:lnTo>
                    <a:lnTo>
                      <a:pt x="191" y="127"/>
                    </a:lnTo>
                    <a:lnTo>
                      <a:pt x="191" y="128"/>
                    </a:lnTo>
                    <a:lnTo>
                      <a:pt x="190" y="128"/>
                    </a:lnTo>
                    <a:lnTo>
                      <a:pt x="190" y="128"/>
                    </a:lnTo>
                    <a:lnTo>
                      <a:pt x="190" y="128"/>
                    </a:lnTo>
                    <a:lnTo>
                      <a:pt x="190" y="130"/>
                    </a:lnTo>
                    <a:lnTo>
                      <a:pt x="191" y="130"/>
                    </a:lnTo>
                    <a:lnTo>
                      <a:pt x="191" y="133"/>
                    </a:lnTo>
                    <a:lnTo>
                      <a:pt x="191" y="137"/>
                    </a:lnTo>
                    <a:lnTo>
                      <a:pt x="191" y="137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85" y="140"/>
                    </a:lnTo>
                    <a:lnTo>
                      <a:pt x="183" y="142"/>
                    </a:lnTo>
                    <a:lnTo>
                      <a:pt x="179" y="145"/>
                    </a:lnTo>
                    <a:lnTo>
                      <a:pt x="178" y="147"/>
                    </a:lnTo>
                    <a:lnTo>
                      <a:pt x="176" y="150"/>
                    </a:lnTo>
                    <a:lnTo>
                      <a:pt x="171" y="155"/>
                    </a:lnTo>
                    <a:lnTo>
                      <a:pt x="169" y="157"/>
                    </a:lnTo>
                    <a:lnTo>
                      <a:pt x="169" y="159"/>
                    </a:lnTo>
                    <a:lnTo>
                      <a:pt x="164" y="164"/>
                    </a:lnTo>
                    <a:lnTo>
                      <a:pt x="164" y="166"/>
                    </a:lnTo>
                    <a:lnTo>
                      <a:pt x="164" y="167"/>
                    </a:lnTo>
                    <a:lnTo>
                      <a:pt x="166" y="171"/>
                    </a:lnTo>
                    <a:lnTo>
                      <a:pt x="166" y="173"/>
                    </a:lnTo>
                    <a:lnTo>
                      <a:pt x="166" y="174"/>
                    </a:lnTo>
                    <a:lnTo>
                      <a:pt x="164" y="176"/>
                    </a:lnTo>
                    <a:lnTo>
                      <a:pt x="164" y="176"/>
                    </a:lnTo>
                    <a:lnTo>
                      <a:pt x="166" y="178"/>
                    </a:lnTo>
                    <a:lnTo>
                      <a:pt x="167" y="179"/>
                    </a:lnTo>
                    <a:lnTo>
                      <a:pt x="167" y="179"/>
                    </a:lnTo>
                    <a:lnTo>
                      <a:pt x="167" y="181"/>
                    </a:lnTo>
                    <a:lnTo>
                      <a:pt x="167" y="181"/>
                    </a:lnTo>
                    <a:lnTo>
                      <a:pt x="164" y="181"/>
                    </a:lnTo>
                    <a:lnTo>
                      <a:pt x="162" y="179"/>
                    </a:lnTo>
                    <a:lnTo>
                      <a:pt x="162" y="179"/>
                    </a:lnTo>
                    <a:lnTo>
                      <a:pt x="161" y="179"/>
                    </a:lnTo>
                    <a:lnTo>
                      <a:pt x="155" y="178"/>
                    </a:lnTo>
                    <a:lnTo>
                      <a:pt x="152" y="176"/>
                    </a:lnTo>
                    <a:lnTo>
                      <a:pt x="152" y="174"/>
                    </a:lnTo>
                    <a:lnTo>
                      <a:pt x="150" y="173"/>
                    </a:lnTo>
                    <a:lnTo>
                      <a:pt x="149" y="171"/>
                    </a:lnTo>
                    <a:lnTo>
                      <a:pt x="145" y="171"/>
                    </a:lnTo>
                    <a:lnTo>
                      <a:pt x="145" y="169"/>
                    </a:lnTo>
                    <a:lnTo>
                      <a:pt x="138" y="169"/>
                    </a:lnTo>
                    <a:lnTo>
                      <a:pt x="137" y="169"/>
                    </a:lnTo>
                    <a:lnTo>
                      <a:pt x="135" y="169"/>
                    </a:lnTo>
                    <a:lnTo>
                      <a:pt x="133" y="169"/>
                    </a:lnTo>
                    <a:lnTo>
                      <a:pt x="131" y="171"/>
                    </a:lnTo>
                    <a:lnTo>
                      <a:pt x="131" y="173"/>
                    </a:lnTo>
                    <a:lnTo>
                      <a:pt x="130" y="173"/>
                    </a:lnTo>
                    <a:lnTo>
                      <a:pt x="128" y="173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3" y="171"/>
                    </a:lnTo>
                    <a:lnTo>
                      <a:pt x="121" y="171"/>
                    </a:lnTo>
                    <a:lnTo>
                      <a:pt x="121" y="171"/>
                    </a:lnTo>
                    <a:lnTo>
                      <a:pt x="121" y="171"/>
                    </a:lnTo>
                    <a:lnTo>
                      <a:pt x="120" y="171"/>
                    </a:lnTo>
                    <a:lnTo>
                      <a:pt x="118" y="171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4" y="174"/>
                    </a:lnTo>
                    <a:lnTo>
                      <a:pt x="114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09" y="176"/>
                    </a:lnTo>
                    <a:lnTo>
                      <a:pt x="108" y="176"/>
                    </a:lnTo>
                    <a:lnTo>
                      <a:pt x="108" y="174"/>
                    </a:lnTo>
                    <a:lnTo>
                      <a:pt x="109" y="174"/>
                    </a:lnTo>
                    <a:lnTo>
                      <a:pt x="109" y="173"/>
                    </a:lnTo>
                    <a:lnTo>
                      <a:pt x="109" y="171"/>
                    </a:lnTo>
                    <a:lnTo>
                      <a:pt x="108" y="171"/>
                    </a:lnTo>
                    <a:lnTo>
                      <a:pt x="106" y="171"/>
                    </a:lnTo>
                    <a:lnTo>
                      <a:pt x="106" y="169"/>
                    </a:lnTo>
                    <a:lnTo>
                      <a:pt x="106" y="169"/>
                    </a:lnTo>
                    <a:lnTo>
                      <a:pt x="106" y="169"/>
                    </a:lnTo>
                    <a:lnTo>
                      <a:pt x="104" y="167"/>
                    </a:lnTo>
                    <a:lnTo>
                      <a:pt x="102" y="164"/>
                    </a:lnTo>
                    <a:lnTo>
                      <a:pt x="102" y="164"/>
                    </a:lnTo>
                    <a:lnTo>
                      <a:pt x="101" y="166"/>
                    </a:lnTo>
                    <a:lnTo>
                      <a:pt x="99" y="166"/>
                    </a:lnTo>
                    <a:lnTo>
                      <a:pt x="99" y="167"/>
                    </a:lnTo>
                    <a:lnTo>
                      <a:pt x="97" y="169"/>
                    </a:lnTo>
                    <a:lnTo>
                      <a:pt x="94" y="171"/>
                    </a:lnTo>
                    <a:lnTo>
                      <a:pt x="92" y="169"/>
                    </a:lnTo>
                    <a:lnTo>
                      <a:pt x="92" y="167"/>
                    </a:lnTo>
                    <a:lnTo>
                      <a:pt x="90" y="167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85" y="159"/>
                    </a:lnTo>
                    <a:lnTo>
                      <a:pt x="85" y="157"/>
                    </a:lnTo>
                    <a:lnTo>
                      <a:pt x="85" y="157"/>
                    </a:lnTo>
                    <a:lnTo>
                      <a:pt x="85" y="155"/>
                    </a:lnTo>
                    <a:lnTo>
                      <a:pt x="84" y="155"/>
                    </a:lnTo>
                    <a:lnTo>
                      <a:pt x="82" y="154"/>
                    </a:lnTo>
                    <a:lnTo>
                      <a:pt x="80" y="155"/>
                    </a:lnTo>
                    <a:lnTo>
                      <a:pt x="80" y="154"/>
                    </a:lnTo>
                    <a:lnTo>
                      <a:pt x="78" y="154"/>
                    </a:lnTo>
                    <a:lnTo>
                      <a:pt x="77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2" y="154"/>
                    </a:lnTo>
                    <a:lnTo>
                      <a:pt x="72" y="152"/>
                    </a:lnTo>
                    <a:lnTo>
                      <a:pt x="70" y="152"/>
                    </a:lnTo>
                    <a:lnTo>
                      <a:pt x="70" y="150"/>
                    </a:lnTo>
                    <a:lnTo>
                      <a:pt x="68" y="149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6" y="147"/>
                    </a:lnTo>
                    <a:lnTo>
                      <a:pt x="68" y="147"/>
                    </a:lnTo>
                    <a:lnTo>
                      <a:pt x="70" y="145"/>
                    </a:lnTo>
                    <a:lnTo>
                      <a:pt x="70" y="144"/>
                    </a:lnTo>
                    <a:lnTo>
                      <a:pt x="68" y="144"/>
                    </a:lnTo>
                    <a:lnTo>
                      <a:pt x="68" y="144"/>
                    </a:lnTo>
                    <a:lnTo>
                      <a:pt x="66" y="144"/>
                    </a:lnTo>
                    <a:lnTo>
                      <a:pt x="65" y="145"/>
                    </a:lnTo>
                    <a:lnTo>
                      <a:pt x="63" y="145"/>
                    </a:lnTo>
                    <a:lnTo>
                      <a:pt x="58" y="140"/>
                    </a:lnTo>
                    <a:lnTo>
                      <a:pt x="54" y="140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3" y="142"/>
                    </a:lnTo>
                    <a:lnTo>
                      <a:pt x="54" y="145"/>
                    </a:lnTo>
                    <a:lnTo>
                      <a:pt x="54" y="145"/>
                    </a:lnTo>
                    <a:lnTo>
                      <a:pt x="53" y="147"/>
                    </a:lnTo>
                    <a:lnTo>
                      <a:pt x="53" y="147"/>
                    </a:lnTo>
                    <a:lnTo>
                      <a:pt x="51" y="147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48" y="149"/>
                    </a:lnTo>
                    <a:lnTo>
                      <a:pt x="48" y="149"/>
                    </a:lnTo>
                    <a:lnTo>
                      <a:pt x="46" y="145"/>
                    </a:lnTo>
                    <a:lnTo>
                      <a:pt x="43" y="142"/>
                    </a:lnTo>
                    <a:lnTo>
                      <a:pt x="43" y="142"/>
                    </a:lnTo>
                    <a:lnTo>
                      <a:pt x="41" y="142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1" y="138"/>
                    </a:lnTo>
                    <a:lnTo>
                      <a:pt x="41" y="138"/>
                    </a:lnTo>
                    <a:lnTo>
                      <a:pt x="43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37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5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2" y="127"/>
                    </a:lnTo>
                    <a:lnTo>
                      <a:pt x="22" y="127"/>
                    </a:lnTo>
                    <a:lnTo>
                      <a:pt x="22" y="123"/>
                    </a:lnTo>
                    <a:lnTo>
                      <a:pt x="19" y="123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7" y="125"/>
                    </a:lnTo>
                    <a:lnTo>
                      <a:pt x="17" y="125"/>
                    </a:lnTo>
                    <a:lnTo>
                      <a:pt x="15" y="127"/>
                    </a:lnTo>
                    <a:lnTo>
                      <a:pt x="13" y="127"/>
                    </a:lnTo>
                    <a:lnTo>
                      <a:pt x="13" y="127"/>
                    </a:lnTo>
                    <a:lnTo>
                      <a:pt x="15" y="121"/>
                    </a:lnTo>
                    <a:lnTo>
                      <a:pt x="17" y="120"/>
                    </a:lnTo>
                    <a:lnTo>
                      <a:pt x="17" y="115"/>
                    </a:lnTo>
                    <a:lnTo>
                      <a:pt x="15" y="111"/>
                    </a:lnTo>
                    <a:lnTo>
                      <a:pt x="15" y="109"/>
                    </a:lnTo>
                    <a:lnTo>
                      <a:pt x="15" y="108"/>
                    </a:lnTo>
                    <a:lnTo>
                      <a:pt x="12" y="106"/>
                    </a:lnTo>
                    <a:lnTo>
                      <a:pt x="12" y="106"/>
                    </a:lnTo>
                    <a:lnTo>
                      <a:pt x="12" y="103"/>
                    </a:lnTo>
                    <a:lnTo>
                      <a:pt x="12" y="103"/>
                    </a:lnTo>
                    <a:lnTo>
                      <a:pt x="10" y="101"/>
                    </a:lnTo>
                    <a:lnTo>
                      <a:pt x="10" y="99"/>
                    </a:lnTo>
                    <a:lnTo>
                      <a:pt x="8" y="98"/>
                    </a:lnTo>
                    <a:lnTo>
                      <a:pt x="10" y="94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8" y="80"/>
                    </a:lnTo>
                    <a:lnTo>
                      <a:pt x="8" y="79"/>
                    </a:lnTo>
                    <a:lnTo>
                      <a:pt x="10" y="75"/>
                    </a:lnTo>
                    <a:lnTo>
                      <a:pt x="8" y="72"/>
                    </a:lnTo>
                    <a:lnTo>
                      <a:pt x="3" y="67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3" y="60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3" y="43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7" y="38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5" y="33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12" y="28"/>
                    </a:lnTo>
                    <a:lnTo>
                      <a:pt x="22" y="24"/>
                    </a:lnTo>
                    <a:lnTo>
                      <a:pt x="34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3" y="14"/>
                    </a:lnTo>
                    <a:lnTo>
                      <a:pt x="46" y="11"/>
                    </a:lnTo>
                    <a:lnTo>
                      <a:pt x="53" y="9"/>
                    </a:lnTo>
                    <a:lnTo>
                      <a:pt x="56" y="7"/>
                    </a:lnTo>
                    <a:lnTo>
                      <a:pt x="60" y="4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89" y="5"/>
                    </a:lnTo>
                    <a:lnTo>
                      <a:pt x="90" y="7"/>
                    </a:lnTo>
                    <a:lnTo>
                      <a:pt x="87" y="5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11"/>
                    </a:lnTo>
                    <a:lnTo>
                      <a:pt x="87" y="14"/>
                    </a:lnTo>
                    <a:lnTo>
                      <a:pt x="90" y="16"/>
                    </a:lnTo>
                    <a:lnTo>
                      <a:pt x="94" y="17"/>
                    </a:lnTo>
                    <a:lnTo>
                      <a:pt x="101" y="16"/>
                    </a:lnTo>
                    <a:lnTo>
                      <a:pt x="104" y="14"/>
                    </a:lnTo>
                    <a:lnTo>
                      <a:pt x="106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6"/>
              <p:cNvSpPr>
                <a:spLocks noEditPoints="1"/>
              </p:cNvSpPr>
              <p:nvPr/>
            </p:nvSpPr>
            <p:spPr bwMode="auto">
              <a:xfrm>
                <a:off x="2553" y="2030"/>
                <a:ext cx="4" cy="10"/>
              </a:xfrm>
              <a:custGeom>
                <a:avLst/>
                <a:gdLst>
                  <a:gd name="T0" fmla="*/ 2 w 4"/>
                  <a:gd name="T1" fmla="*/ 6 h 10"/>
                  <a:gd name="T2" fmla="*/ 0 w 4"/>
                  <a:gd name="T3" fmla="*/ 8 h 10"/>
                  <a:gd name="T4" fmla="*/ 0 w 4"/>
                  <a:gd name="T5" fmla="*/ 8 h 10"/>
                  <a:gd name="T6" fmla="*/ 0 w 4"/>
                  <a:gd name="T7" fmla="*/ 6 h 10"/>
                  <a:gd name="T8" fmla="*/ 0 w 4"/>
                  <a:gd name="T9" fmla="*/ 5 h 10"/>
                  <a:gd name="T10" fmla="*/ 0 w 4"/>
                  <a:gd name="T11" fmla="*/ 5 h 10"/>
                  <a:gd name="T12" fmla="*/ 0 w 4"/>
                  <a:gd name="T13" fmla="*/ 1 h 10"/>
                  <a:gd name="T14" fmla="*/ 0 w 4"/>
                  <a:gd name="T15" fmla="*/ 0 h 10"/>
                  <a:gd name="T16" fmla="*/ 0 w 4"/>
                  <a:gd name="T17" fmla="*/ 0 h 10"/>
                  <a:gd name="T18" fmla="*/ 2 w 4"/>
                  <a:gd name="T19" fmla="*/ 1 h 10"/>
                  <a:gd name="T20" fmla="*/ 2 w 4"/>
                  <a:gd name="T21" fmla="*/ 1 h 10"/>
                  <a:gd name="T22" fmla="*/ 0 w 4"/>
                  <a:gd name="T23" fmla="*/ 5 h 10"/>
                  <a:gd name="T24" fmla="*/ 2 w 4"/>
                  <a:gd name="T25" fmla="*/ 5 h 10"/>
                  <a:gd name="T26" fmla="*/ 2 w 4"/>
                  <a:gd name="T27" fmla="*/ 6 h 10"/>
                  <a:gd name="T28" fmla="*/ 2 w 4"/>
                  <a:gd name="T29" fmla="*/ 6 h 10"/>
                  <a:gd name="T30" fmla="*/ 2 w 4"/>
                  <a:gd name="T31" fmla="*/ 6 h 10"/>
                  <a:gd name="T32" fmla="*/ 4 w 4"/>
                  <a:gd name="T33" fmla="*/ 10 h 10"/>
                  <a:gd name="T34" fmla="*/ 4 w 4"/>
                  <a:gd name="T35" fmla="*/ 10 h 10"/>
                  <a:gd name="T36" fmla="*/ 2 w 4"/>
                  <a:gd name="T37" fmla="*/ 10 h 10"/>
                  <a:gd name="T38" fmla="*/ 4 w 4"/>
                  <a:gd name="T39" fmla="*/ 8 h 10"/>
                  <a:gd name="T40" fmla="*/ 4 w 4"/>
                  <a:gd name="T41" fmla="*/ 8 h 10"/>
                  <a:gd name="T42" fmla="*/ 4 w 4"/>
                  <a:gd name="T43" fmla="*/ 8 h 10"/>
                  <a:gd name="T44" fmla="*/ 4 w 4"/>
                  <a:gd name="T45" fmla="*/ 8 h 10"/>
                  <a:gd name="T46" fmla="*/ 4 w 4"/>
                  <a:gd name="T47" fmla="*/ 8 h 10"/>
                  <a:gd name="T48" fmla="*/ 4 w 4"/>
                  <a:gd name="T49" fmla="*/ 10 h 10"/>
                  <a:gd name="T50" fmla="*/ 4 w 4"/>
                  <a:gd name="T5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10">
                    <a:moveTo>
                      <a:pt x="2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  <a:moveTo>
                      <a:pt x="4" y="10"/>
                    </a:moveTo>
                    <a:lnTo>
                      <a:pt x="4" y="10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7"/>
              <p:cNvSpPr>
                <a:spLocks/>
              </p:cNvSpPr>
              <p:nvPr/>
            </p:nvSpPr>
            <p:spPr bwMode="auto">
              <a:xfrm>
                <a:off x="1170" y="3526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0 h 2"/>
                  <a:gd name="T7" fmla="*/ 0 h 2"/>
                  <a:gd name="T8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"/>
              <p:cNvSpPr>
                <a:spLocks noEditPoints="1"/>
              </p:cNvSpPr>
              <p:nvPr/>
            </p:nvSpPr>
            <p:spPr bwMode="auto">
              <a:xfrm>
                <a:off x="2331" y="2691"/>
                <a:ext cx="51" cy="10"/>
              </a:xfrm>
              <a:custGeom>
                <a:avLst/>
                <a:gdLst>
                  <a:gd name="T0" fmla="*/ 36 w 51"/>
                  <a:gd name="T1" fmla="*/ 2 h 10"/>
                  <a:gd name="T2" fmla="*/ 36 w 51"/>
                  <a:gd name="T3" fmla="*/ 0 h 10"/>
                  <a:gd name="T4" fmla="*/ 39 w 51"/>
                  <a:gd name="T5" fmla="*/ 0 h 10"/>
                  <a:gd name="T6" fmla="*/ 44 w 51"/>
                  <a:gd name="T7" fmla="*/ 2 h 10"/>
                  <a:gd name="T8" fmla="*/ 42 w 51"/>
                  <a:gd name="T9" fmla="*/ 7 h 10"/>
                  <a:gd name="T10" fmla="*/ 41 w 51"/>
                  <a:gd name="T11" fmla="*/ 9 h 10"/>
                  <a:gd name="T12" fmla="*/ 34 w 51"/>
                  <a:gd name="T13" fmla="*/ 10 h 10"/>
                  <a:gd name="T14" fmla="*/ 30 w 51"/>
                  <a:gd name="T15" fmla="*/ 10 h 10"/>
                  <a:gd name="T16" fmla="*/ 29 w 51"/>
                  <a:gd name="T17" fmla="*/ 10 h 10"/>
                  <a:gd name="T18" fmla="*/ 25 w 51"/>
                  <a:gd name="T19" fmla="*/ 10 h 10"/>
                  <a:gd name="T20" fmla="*/ 20 w 51"/>
                  <a:gd name="T21" fmla="*/ 10 h 10"/>
                  <a:gd name="T22" fmla="*/ 19 w 51"/>
                  <a:gd name="T23" fmla="*/ 10 h 10"/>
                  <a:gd name="T24" fmla="*/ 15 w 51"/>
                  <a:gd name="T25" fmla="*/ 10 h 10"/>
                  <a:gd name="T26" fmla="*/ 13 w 51"/>
                  <a:gd name="T27" fmla="*/ 7 h 10"/>
                  <a:gd name="T28" fmla="*/ 13 w 51"/>
                  <a:gd name="T29" fmla="*/ 3 h 10"/>
                  <a:gd name="T30" fmla="*/ 12 w 51"/>
                  <a:gd name="T31" fmla="*/ 2 h 10"/>
                  <a:gd name="T32" fmla="*/ 15 w 51"/>
                  <a:gd name="T33" fmla="*/ 2 h 10"/>
                  <a:gd name="T34" fmla="*/ 15 w 51"/>
                  <a:gd name="T35" fmla="*/ 0 h 10"/>
                  <a:gd name="T36" fmla="*/ 22 w 51"/>
                  <a:gd name="T37" fmla="*/ 0 h 10"/>
                  <a:gd name="T38" fmla="*/ 34 w 51"/>
                  <a:gd name="T39" fmla="*/ 0 h 10"/>
                  <a:gd name="T40" fmla="*/ 34 w 51"/>
                  <a:gd name="T41" fmla="*/ 0 h 10"/>
                  <a:gd name="T42" fmla="*/ 46 w 51"/>
                  <a:gd name="T43" fmla="*/ 9 h 10"/>
                  <a:gd name="T44" fmla="*/ 44 w 51"/>
                  <a:gd name="T45" fmla="*/ 7 h 10"/>
                  <a:gd name="T46" fmla="*/ 49 w 51"/>
                  <a:gd name="T47" fmla="*/ 7 h 10"/>
                  <a:gd name="T48" fmla="*/ 51 w 51"/>
                  <a:gd name="T49" fmla="*/ 7 h 10"/>
                  <a:gd name="T50" fmla="*/ 1 w 51"/>
                  <a:gd name="T51" fmla="*/ 9 h 10"/>
                  <a:gd name="T52" fmla="*/ 0 w 51"/>
                  <a:gd name="T53" fmla="*/ 9 h 10"/>
                  <a:gd name="T54" fmla="*/ 0 w 51"/>
                  <a:gd name="T55" fmla="*/ 9 h 10"/>
                  <a:gd name="T56" fmla="*/ 0 w 51"/>
                  <a:gd name="T57" fmla="*/ 9 h 10"/>
                  <a:gd name="T58" fmla="*/ 0 w 51"/>
                  <a:gd name="T59" fmla="*/ 7 h 10"/>
                  <a:gd name="T60" fmla="*/ 1 w 51"/>
                  <a:gd name="T61" fmla="*/ 7 h 10"/>
                  <a:gd name="T62" fmla="*/ 1 w 51"/>
                  <a:gd name="T63" fmla="*/ 7 h 10"/>
                  <a:gd name="T64" fmla="*/ 1 w 51"/>
                  <a:gd name="T65" fmla="*/ 9 h 10"/>
                  <a:gd name="T66" fmla="*/ 1 w 51"/>
                  <a:gd name="T67" fmla="*/ 9 h 10"/>
                  <a:gd name="T68" fmla="*/ 1 w 51"/>
                  <a:gd name="T6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10">
                    <a:moveTo>
                      <a:pt x="34" y="0"/>
                    </a:moveTo>
                    <a:lnTo>
                      <a:pt x="36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4" y="5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48" y="7"/>
                    </a:moveTo>
                    <a:lnTo>
                      <a:pt x="46" y="9"/>
                    </a:lnTo>
                    <a:lnTo>
                      <a:pt x="46" y="7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48" y="7"/>
                    </a:lnTo>
                    <a:close/>
                    <a:moveTo>
                      <a:pt x="1" y="9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9"/>
              <p:cNvSpPr>
                <a:spLocks noEditPoints="1"/>
              </p:cNvSpPr>
              <p:nvPr/>
            </p:nvSpPr>
            <p:spPr bwMode="auto">
              <a:xfrm>
                <a:off x="4292" y="2394"/>
                <a:ext cx="27" cy="29"/>
              </a:xfrm>
              <a:custGeom>
                <a:avLst/>
                <a:gdLst>
                  <a:gd name="T0" fmla="*/ 3 w 27"/>
                  <a:gd name="T1" fmla="*/ 28 h 29"/>
                  <a:gd name="T2" fmla="*/ 1 w 27"/>
                  <a:gd name="T3" fmla="*/ 29 h 29"/>
                  <a:gd name="T4" fmla="*/ 1 w 27"/>
                  <a:gd name="T5" fmla="*/ 28 h 29"/>
                  <a:gd name="T6" fmla="*/ 0 w 27"/>
                  <a:gd name="T7" fmla="*/ 28 h 29"/>
                  <a:gd name="T8" fmla="*/ 5 w 27"/>
                  <a:gd name="T9" fmla="*/ 23 h 29"/>
                  <a:gd name="T10" fmla="*/ 7 w 27"/>
                  <a:gd name="T11" fmla="*/ 21 h 29"/>
                  <a:gd name="T12" fmla="*/ 7 w 27"/>
                  <a:gd name="T13" fmla="*/ 23 h 29"/>
                  <a:gd name="T14" fmla="*/ 7 w 27"/>
                  <a:gd name="T15" fmla="*/ 23 h 29"/>
                  <a:gd name="T16" fmla="*/ 3 w 27"/>
                  <a:gd name="T17" fmla="*/ 26 h 29"/>
                  <a:gd name="T18" fmla="*/ 3 w 27"/>
                  <a:gd name="T19" fmla="*/ 28 h 29"/>
                  <a:gd name="T20" fmla="*/ 25 w 27"/>
                  <a:gd name="T21" fmla="*/ 12 h 29"/>
                  <a:gd name="T22" fmla="*/ 27 w 27"/>
                  <a:gd name="T23" fmla="*/ 17 h 29"/>
                  <a:gd name="T24" fmla="*/ 25 w 27"/>
                  <a:gd name="T25" fmla="*/ 19 h 29"/>
                  <a:gd name="T26" fmla="*/ 25 w 27"/>
                  <a:gd name="T27" fmla="*/ 21 h 29"/>
                  <a:gd name="T28" fmla="*/ 25 w 27"/>
                  <a:gd name="T29" fmla="*/ 23 h 29"/>
                  <a:gd name="T30" fmla="*/ 24 w 27"/>
                  <a:gd name="T31" fmla="*/ 23 h 29"/>
                  <a:gd name="T32" fmla="*/ 22 w 27"/>
                  <a:gd name="T33" fmla="*/ 24 h 29"/>
                  <a:gd name="T34" fmla="*/ 19 w 27"/>
                  <a:gd name="T35" fmla="*/ 26 h 29"/>
                  <a:gd name="T36" fmla="*/ 13 w 27"/>
                  <a:gd name="T37" fmla="*/ 26 h 29"/>
                  <a:gd name="T38" fmla="*/ 13 w 27"/>
                  <a:gd name="T39" fmla="*/ 26 h 29"/>
                  <a:gd name="T40" fmla="*/ 13 w 27"/>
                  <a:gd name="T41" fmla="*/ 26 h 29"/>
                  <a:gd name="T42" fmla="*/ 15 w 27"/>
                  <a:gd name="T43" fmla="*/ 23 h 29"/>
                  <a:gd name="T44" fmla="*/ 15 w 27"/>
                  <a:gd name="T45" fmla="*/ 21 h 29"/>
                  <a:gd name="T46" fmla="*/ 17 w 27"/>
                  <a:gd name="T47" fmla="*/ 19 h 29"/>
                  <a:gd name="T48" fmla="*/ 19 w 27"/>
                  <a:gd name="T49" fmla="*/ 17 h 29"/>
                  <a:gd name="T50" fmla="*/ 20 w 27"/>
                  <a:gd name="T51" fmla="*/ 17 h 29"/>
                  <a:gd name="T52" fmla="*/ 20 w 27"/>
                  <a:gd name="T53" fmla="*/ 17 h 29"/>
                  <a:gd name="T54" fmla="*/ 19 w 27"/>
                  <a:gd name="T55" fmla="*/ 16 h 29"/>
                  <a:gd name="T56" fmla="*/ 17 w 27"/>
                  <a:gd name="T57" fmla="*/ 16 h 29"/>
                  <a:gd name="T58" fmla="*/ 15 w 27"/>
                  <a:gd name="T59" fmla="*/ 16 h 29"/>
                  <a:gd name="T60" fmla="*/ 15 w 27"/>
                  <a:gd name="T61" fmla="*/ 16 h 29"/>
                  <a:gd name="T62" fmla="*/ 15 w 27"/>
                  <a:gd name="T63" fmla="*/ 16 h 29"/>
                  <a:gd name="T64" fmla="*/ 15 w 27"/>
                  <a:gd name="T65" fmla="*/ 14 h 29"/>
                  <a:gd name="T66" fmla="*/ 15 w 27"/>
                  <a:gd name="T67" fmla="*/ 14 h 29"/>
                  <a:gd name="T68" fmla="*/ 15 w 27"/>
                  <a:gd name="T69" fmla="*/ 12 h 29"/>
                  <a:gd name="T70" fmla="*/ 15 w 27"/>
                  <a:gd name="T71" fmla="*/ 9 h 29"/>
                  <a:gd name="T72" fmla="*/ 15 w 27"/>
                  <a:gd name="T73" fmla="*/ 7 h 29"/>
                  <a:gd name="T74" fmla="*/ 15 w 27"/>
                  <a:gd name="T75" fmla="*/ 5 h 29"/>
                  <a:gd name="T76" fmla="*/ 17 w 27"/>
                  <a:gd name="T77" fmla="*/ 4 h 29"/>
                  <a:gd name="T78" fmla="*/ 17 w 27"/>
                  <a:gd name="T79" fmla="*/ 2 h 29"/>
                  <a:gd name="T80" fmla="*/ 20 w 27"/>
                  <a:gd name="T81" fmla="*/ 0 h 29"/>
                  <a:gd name="T82" fmla="*/ 22 w 27"/>
                  <a:gd name="T83" fmla="*/ 0 h 29"/>
                  <a:gd name="T84" fmla="*/ 24 w 27"/>
                  <a:gd name="T85" fmla="*/ 0 h 29"/>
                  <a:gd name="T86" fmla="*/ 24 w 27"/>
                  <a:gd name="T87" fmla="*/ 0 h 29"/>
                  <a:gd name="T88" fmla="*/ 24 w 27"/>
                  <a:gd name="T89" fmla="*/ 2 h 29"/>
                  <a:gd name="T90" fmla="*/ 25 w 27"/>
                  <a:gd name="T91" fmla="*/ 2 h 29"/>
                  <a:gd name="T92" fmla="*/ 27 w 27"/>
                  <a:gd name="T93" fmla="*/ 2 h 29"/>
                  <a:gd name="T94" fmla="*/ 27 w 27"/>
                  <a:gd name="T95" fmla="*/ 5 h 29"/>
                  <a:gd name="T96" fmla="*/ 25 w 27"/>
                  <a:gd name="T97" fmla="*/ 9 h 29"/>
                  <a:gd name="T98" fmla="*/ 25 w 27"/>
                  <a:gd name="T99" fmla="*/ 12 h 29"/>
                  <a:gd name="T100" fmla="*/ 25 w 27"/>
                  <a:gd name="T10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29">
                    <a:moveTo>
                      <a:pt x="3" y="28"/>
                    </a:moveTo>
                    <a:lnTo>
                      <a:pt x="1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5" y="23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3" y="26"/>
                    </a:lnTo>
                    <a:lnTo>
                      <a:pt x="3" y="28"/>
                    </a:lnTo>
                    <a:close/>
                    <a:moveTo>
                      <a:pt x="25" y="12"/>
                    </a:moveTo>
                    <a:lnTo>
                      <a:pt x="27" y="17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2" y="24"/>
                    </a:lnTo>
                    <a:lnTo>
                      <a:pt x="19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90"/>
              <p:cNvSpPr>
                <a:spLocks noEditPoints="1"/>
              </p:cNvSpPr>
              <p:nvPr/>
            </p:nvSpPr>
            <p:spPr bwMode="auto">
              <a:xfrm>
                <a:off x="3034" y="2163"/>
                <a:ext cx="483" cy="228"/>
              </a:xfrm>
              <a:custGeom>
                <a:avLst/>
                <a:gdLst>
                  <a:gd name="T0" fmla="*/ 281 w 483"/>
                  <a:gd name="T1" fmla="*/ 226 h 228"/>
                  <a:gd name="T2" fmla="*/ 270 w 483"/>
                  <a:gd name="T3" fmla="*/ 225 h 228"/>
                  <a:gd name="T4" fmla="*/ 122 w 483"/>
                  <a:gd name="T5" fmla="*/ 129 h 228"/>
                  <a:gd name="T6" fmla="*/ 120 w 483"/>
                  <a:gd name="T7" fmla="*/ 126 h 228"/>
                  <a:gd name="T8" fmla="*/ 110 w 483"/>
                  <a:gd name="T9" fmla="*/ 107 h 228"/>
                  <a:gd name="T10" fmla="*/ 113 w 483"/>
                  <a:gd name="T11" fmla="*/ 110 h 228"/>
                  <a:gd name="T12" fmla="*/ 106 w 483"/>
                  <a:gd name="T13" fmla="*/ 105 h 228"/>
                  <a:gd name="T14" fmla="*/ 60 w 483"/>
                  <a:gd name="T15" fmla="*/ 93 h 228"/>
                  <a:gd name="T16" fmla="*/ 53 w 483"/>
                  <a:gd name="T17" fmla="*/ 90 h 228"/>
                  <a:gd name="T18" fmla="*/ 51 w 483"/>
                  <a:gd name="T19" fmla="*/ 90 h 228"/>
                  <a:gd name="T20" fmla="*/ 51 w 483"/>
                  <a:gd name="T21" fmla="*/ 88 h 228"/>
                  <a:gd name="T22" fmla="*/ 62 w 483"/>
                  <a:gd name="T23" fmla="*/ 88 h 228"/>
                  <a:gd name="T24" fmla="*/ 68 w 483"/>
                  <a:gd name="T25" fmla="*/ 90 h 228"/>
                  <a:gd name="T26" fmla="*/ 75 w 483"/>
                  <a:gd name="T27" fmla="*/ 85 h 228"/>
                  <a:gd name="T28" fmla="*/ 82 w 483"/>
                  <a:gd name="T29" fmla="*/ 86 h 228"/>
                  <a:gd name="T30" fmla="*/ 2 w 483"/>
                  <a:gd name="T31" fmla="*/ 69 h 228"/>
                  <a:gd name="T32" fmla="*/ 3 w 483"/>
                  <a:gd name="T33" fmla="*/ 69 h 228"/>
                  <a:gd name="T34" fmla="*/ 448 w 483"/>
                  <a:gd name="T35" fmla="*/ 6 h 228"/>
                  <a:gd name="T36" fmla="*/ 455 w 483"/>
                  <a:gd name="T37" fmla="*/ 6 h 228"/>
                  <a:gd name="T38" fmla="*/ 464 w 483"/>
                  <a:gd name="T39" fmla="*/ 5 h 228"/>
                  <a:gd name="T40" fmla="*/ 467 w 483"/>
                  <a:gd name="T41" fmla="*/ 5 h 228"/>
                  <a:gd name="T42" fmla="*/ 474 w 483"/>
                  <a:gd name="T43" fmla="*/ 5 h 228"/>
                  <a:gd name="T44" fmla="*/ 476 w 483"/>
                  <a:gd name="T45" fmla="*/ 11 h 228"/>
                  <a:gd name="T46" fmla="*/ 483 w 483"/>
                  <a:gd name="T47" fmla="*/ 15 h 228"/>
                  <a:gd name="T48" fmla="*/ 476 w 483"/>
                  <a:gd name="T49" fmla="*/ 22 h 228"/>
                  <a:gd name="T50" fmla="*/ 469 w 483"/>
                  <a:gd name="T51" fmla="*/ 29 h 228"/>
                  <a:gd name="T52" fmla="*/ 471 w 483"/>
                  <a:gd name="T53" fmla="*/ 42 h 228"/>
                  <a:gd name="T54" fmla="*/ 471 w 483"/>
                  <a:gd name="T55" fmla="*/ 46 h 228"/>
                  <a:gd name="T56" fmla="*/ 469 w 483"/>
                  <a:gd name="T57" fmla="*/ 52 h 228"/>
                  <a:gd name="T58" fmla="*/ 465 w 483"/>
                  <a:gd name="T59" fmla="*/ 61 h 228"/>
                  <a:gd name="T60" fmla="*/ 459 w 483"/>
                  <a:gd name="T61" fmla="*/ 66 h 228"/>
                  <a:gd name="T62" fmla="*/ 467 w 483"/>
                  <a:gd name="T63" fmla="*/ 76 h 228"/>
                  <a:gd name="T64" fmla="*/ 464 w 483"/>
                  <a:gd name="T65" fmla="*/ 85 h 228"/>
                  <a:gd name="T66" fmla="*/ 460 w 483"/>
                  <a:gd name="T67" fmla="*/ 92 h 228"/>
                  <a:gd name="T68" fmla="*/ 467 w 483"/>
                  <a:gd name="T69" fmla="*/ 102 h 228"/>
                  <a:gd name="T70" fmla="*/ 459 w 483"/>
                  <a:gd name="T71" fmla="*/ 110 h 228"/>
                  <a:gd name="T72" fmla="*/ 457 w 483"/>
                  <a:gd name="T73" fmla="*/ 122 h 228"/>
                  <a:gd name="T74" fmla="*/ 436 w 483"/>
                  <a:gd name="T75" fmla="*/ 124 h 228"/>
                  <a:gd name="T76" fmla="*/ 430 w 483"/>
                  <a:gd name="T77" fmla="*/ 122 h 228"/>
                  <a:gd name="T78" fmla="*/ 431 w 483"/>
                  <a:gd name="T79" fmla="*/ 104 h 228"/>
                  <a:gd name="T80" fmla="*/ 435 w 483"/>
                  <a:gd name="T81" fmla="*/ 92 h 228"/>
                  <a:gd name="T82" fmla="*/ 424 w 483"/>
                  <a:gd name="T83" fmla="*/ 92 h 228"/>
                  <a:gd name="T84" fmla="*/ 428 w 483"/>
                  <a:gd name="T85" fmla="*/ 86 h 228"/>
                  <a:gd name="T86" fmla="*/ 433 w 483"/>
                  <a:gd name="T87" fmla="*/ 76 h 228"/>
                  <a:gd name="T88" fmla="*/ 424 w 483"/>
                  <a:gd name="T89" fmla="*/ 85 h 228"/>
                  <a:gd name="T90" fmla="*/ 419 w 483"/>
                  <a:gd name="T91" fmla="*/ 81 h 228"/>
                  <a:gd name="T92" fmla="*/ 421 w 483"/>
                  <a:gd name="T93" fmla="*/ 69 h 228"/>
                  <a:gd name="T94" fmla="*/ 431 w 483"/>
                  <a:gd name="T95" fmla="*/ 51 h 228"/>
                  <a:gd name="T96" fmla="*/ 435 w 483"/>
                  <a:gd name="T97" fmla="*/ 37 h 228"/>
                  <a:gd name="T98" fmla="*/ 435 w 483"/>
                  <a:gd name="T99" fmla="*/ 25 h 228"/>
                  <a:gd name="T100" fmla="*/ 431 w 483"/>
                  <a:gd name="T101" fmla="*/ 11 h 228"/>
                  <a:gd name="T102" fmla="*/ 436 w 483"/>
                  <a:gd name="T103" fmla="*/ 1 h 228"/>
                  <a:gd name="T104" fmla="*/ 443 w 483"/>
                  <a:gd name="T105" fmla="*/ 1 h 228"/>
                  <a:gd name="T106" fmla="*/ 443 w 483"/>
                  <a:gd name="T107" fmla="*/ 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3" h="228">
                    <a:moveTo>
                      <a:pt x="272" y="223"/>
                    </a:moveTo>
                    <a:lnTo>
                      <a:pt x="274" y="225"/>
                    </a:lnTo>
                    <a:lnTo>
                      <a:pt x="277" y="223"/>
                    </a:lnTo>
                    <a:lnTo>
                      <a:pt x="279" y="225"/>
                    </a:lnTo>
                    <a:lnTo>
                      <a:pt x="281" y="226"/>
                    </a:lnTo>
                    <a:lnTo>
                      <a:pt x="279" y="226"/>
                    </a:lnTo>
                    <a:lnTo>
                      <a:pt x="279" y="228"/>
                    </a:lnTo>
                    <a:lnTo>
                      <a:pt x="276" y="228"/>
                    </a:lnTo>
                    <a:lnTo>
                      <a:pt x="272" y="226"/>
                    </a:lnTo>
                    <a:lnTo>
                      <a:pt x="270" y="225"/>
                    </a:lnTo>
                    <a:lnTo>
                      <a:pt x="270" y="225"/>
                    </a:lnTo>
                    <a:lnTo>
                      <a:pt x="272" y="223"/>
                    </a:lnTo>
                    <a:lnTo>
                      <a:pt x="272" y="223"/>
                    </a:lnTo>
                    <a:close/>
                    <a:moveTo>
                      <a:pt x="122" y="127"/>
                    </a:moveTo>
                    <a:lnTo>
                      <a:pt x="122" y="129"/>
                    </a:lnTo>
                    <a:lnTo>
                      <a:pt x="120" y="127"/>
                    </a:lnTo>
                    <a:lnTo>
                      <a:pt x="118" y="129"/>
                    </a:lnTo>
                    <a:lnTo>
                      <a:pt x="118" y="127"/>
                    </a:lnTo>
                    <a:lnTo>
                      <a:pt x="118" y="127"/>
                    </a:lnTo>
                    <a:lnTo>
                      <a:pt x="120" y="126"/>
                    </a:lnTo>
                    <a:lnTo>
                      <a:pt x="120" y="127"/>
                    </a:lnTo>
                    <a:lnTo>
                      <a:pt x="122" y="127"/>
                    </a:lnTo>
                    <a:lnTo>
                      <a:pt x="122" y="127"/>
                    </a:lnTo>
                    <a:close/>
                    <a:moveTo>
                      <a:pt x="110" y="107"/>
                    </a:moveTo>
                    <a:lnTo>
                      <a:pt x="110" y="107"/>
                    </a:lnTo>
                    <a:lnTo>
                      <a:pt x="116" y="107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3" y="110"/>
                    </a:lnTo>
                    <a:lnTo>
                      <a:pt x="108" y="109"/>
                    </a:lnTo>
                    <a:lnTo>
                      <a:pt x="106" y="107"/>
                    </a:lnTo>
                    <a:lnTo>
                      <a:pt x="104" y="105"/>
                    </a:lnTo>
                    <a:lnTo>
                      <a:pt x="104" y="105"/>
                    </a:lnTo>
                    <a:lnTo>
                      <a:pt x="106" y="105"/>
                    </a:lnTo>
                    <a:lnTo>
                      <a:pt x="110" y="107"/>
                    </a:lnTo>
                    <a:lnTo>
                      <a:pt x="110" y="107"/>
                    </a:lnTo>
                    <a:close/>
                    <a:moveTo>
                      <a:pt x="62" y="92"/>
                    </a:moveTo>
                    <a:lnTo>
                      <a:pt x="63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5" y="93"/>
                    </a:lnTo>
                    <a:lnTo>
                      <a:pt x="53" y="92"/>
                    </a:lnTo>
                    <a:lnTo>
                      <a:pt x="53" y="90"/>
                    </a:lnTo>
                    <a:lnTo>
                      <a:pt x="55" y="90"/>
                    </a:lnTo>
                    <a:lnTo>
                      <a:pt x="56" y="90"/>
                    </a:lnTo>
                    <a:lnTo>
                      <a:pt x="62" y="92"/>
                    </a:lnTo>
                    <a:lnTo>
                      <a:pt x="62" y="92"/>
                    </a:lnTo>
                    <a:close/>
                    <a:moveTo>
                      <a:pt x="51" y="90"/>
                    </a:moveTo>
                    <a:lnTo>
                      <a:pt x="50" y="90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1" y="88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1" y="90"/>
                    </a:lnTo>
                    <a:close/>
                    <a:moveTo>
                      <a:pt x="68" y="90"/>
                    </a:moveTo>
                    <a:lnTo>
                      <a:pt x="67" y="90"/>
                    </a:lnTo>
                    <a:lnTo>
                      <a:pt x="62" y="88"/>
                    </a:lnTo>
                    <a:lnTo>
                      <a:pt x="60" y="86"/>
                    </a:lnTo>
                    <a:lnTo>
                      <a:pt x="58" y="85"/>
                    </a:lnTo>
                    <a:lnTo>
                      <a:pt x="65" y="88"/>
                    </a:lnTo>
                    <a:lnTo>
                      <a:pt x="68" y="90"/>
                    </a:lnTo>
                    <a:lnTo>
                      <a:pt x="68" y="90"/>
                    </a:lnTo>
                    <a:close/>
                    <a:moveTo>
                      <a:pt x="82" y="88"/>
                    </a:moveTo>
                    <a:lnTo>
                      <a:pt x="80" y="88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5"/>
                    </a:lnTo>
                    <a:lnTo>
                      <a:pt x="77" y="83"/>
                    </a:lnTo>
                    <a:lnTo>
                      <a:pt x="79" y="83"/>
                    </a:lnTo>
                    <a:lnTo>
                      <a:pt x="80" y="83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2" y="88"/>
                    </a:lnTo>
                    <a:lnTo>
                      <a:pt x="82" y="88"/>
                    </a:lnTo>
                    <a:close/>
                    <a:moveTo>
                      <a:pt x="3" y="69"/>
                    </a:moveTo>
                    <a:lnTo>
                      <a:pt x="3" y="69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3" y="66"/>
                    </a:lnTo>
                    <a:lnTo>
                      <a:pt x="3" y="69"/>
                    </a:lnTo>
                    <a:lnTo>
                      <a:pt x="3" y="69"/>
                    </a:lnTo>
                    <a:close/>
                    <a:moveTo>
                      <a:pt x="445" y="8"/>
                    </a:moveTo>
                    <a:lnTo>
                      <a:pt x="445" y="8"/>
                    </a:lnTo>
                    <a:lnTo>
                      <a:pt x="447" y="8"/>
                    </a:lnTo>
                    <a:lnTo>
                      <a:pt x="448" y="6"/>
                    </a:lnTo>
                    <a:lnTo>
                      <a:pt x="450" y="6"/>
                    </a:lnTo>
                    <a:lnTo>
                      <a:pt x="450" y="6"/>
                    </a:lnTo>
                    <a:lnTo>
                      <a:pt x="453" y="6"/>
                    </a:lnTo>
                    <a:lnTo>
                      <a:pt x="455" y="6"/>
                    </a:lnTo>
                    <a:lnTo>
                      <a:pt x="455" y="6"/>
                    </a:lnTo>
                    <a:lnTo>
                      <a:pt x="457" y="8"/>
                    </a:lnTo>
                    <a:lnTo>
                      <a:pt x="459" y="8"/>
                    </a:lnTo>
                    <a:lnTo>
                      <a:pt x="462" y="6"/>
                    </a:lnTo>
                    <a:lnTo>
                      <a:pt x="464" y="6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4" y="5"/>
                    </a:lnTo>
                    <a:lnTo>
                      <a:pt x="465" y="5"/>
                    </a:lnTo>
                    <a:lnTo>
                      <a:pt x="467" y="5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72" y="5"/>
                    </a:lnTo>
                    <a:lnTo>
                      <a:pt x="472" y="5"/>
                    </a:lnTo>
                    <a:lnTo>
                      <a:pt x="474" y="5"/>
                    </a:lnTo>
                    <a:lnTo>
                      <a:pt x="476" y="6"/>
                    </a:lnTo>
                    <a:lnTo>
                      <a:pt x="476" y="6"/>
                    </a:lnTo>
                    <a:lnTo>
                      <a:pt x="476" y="8"/>
                    </a:lnTo>
                    <a:lnTo>
                      <a:pt x="476" y="11"/>
                    </a:lnTo>
                    <a:lnTo>
                      <a:pt x="476" y="11"/>
                    </a:lnTo>
                    <a:lnTo>
                      <a:pt x="477" y="11"/>
                    </a:lnTo>
                    <a:lnTo>
                      <a:pt x="479" y="11"/>
                    </a:lnTo>
                    <a:lnTo>
                      <a:pt x="481" y="13"/>
                    </a:lnTo>
                    <a:lnTo>
                      <a:pt x="483" y="13"/>
                    </a:lnTo>
                    <a:lnTo>
                      <a:pt x="483" y="15"/>
                    </a:lnTo>
                    <a:lnTo>
                      <a:pt x="483" y="15"/>
                    </a:lnTo>
                    <a:lnTo>
                      <a:pt x="481" y="17"/>
                    </a:lnTo>
                    <a:lnTo>
                      <a:pt x="481" y="17"/>
                    </a:lnTo>
                    <a:lnTo>
                      <a:pt x="479" y="20"/>
                    </a:lnTo>
                    <a:lnTo>
                      <a:pt x="476" y="22"/>
                    </a:lnTo>
                    <a:lnTo>
                      <a:pt x="472" y="23"/>
                    </a:lnTo>
                    <a:lnTo>
                      <a:pt x="472" y="27"/>
                    </a:lnTo>
                    <a:lnTo>
                      <a:pt x="469" y="27"/>
                    </a:lnTo>
                    <a:lnTo>
                      <a:pt x="469" y="29"/>
                    </a:lnTo>
                    <a:lnTo>
                      <a:pt x="469" y="29"/>
                    </a:lnTo>
                    <a:lnTo>
                      <a:pt x="471" y="32"/>
                    </a:lnTo>
                    <a:lnTo>
                      <a:pt x="471" y="34"/>
                    </a:lnTo>
                    <a:lnTo>
                      <a:pt x="471" y="37"/>
                    </a:lnTo>
                    <a:lnTo>
                      <a:pt x="471" y="39"/>
                    </a:lnTo>
                    <a:lnTo>
                      <a:pt x="471" y="42"/>
                    </a:lnTo>
                    <a:lnTo>
                      <a:pt x="471" y="42"/>
                    </a:lnTo>
                    <a:lnTo>
                      <a:pt x="471" y="44"/>
                    </a:lnTo>
                    <a:lnTo>
                      <a:pt x="471" y="44"/>
                    </a:lnTo>
                    <a:lnTo>
                      <a:pt x="471" y="46"/>
                    </a:lnTo>
                    <a:lnTo>
                      <a:pt x="471" y="46"/>
                    </a:lnTo>
                    <a:lnTo>
                      <a:pt x="469" y="47"/>
                    </a:lnTo>
                    <a:lnTo>
                      <a:pt x="467" y="49"/>
                    </a:lnTo>
                    <a:lnTo>
                      <a:pt x="467" y="49"/>
                    </a:lnTo>
                    <a:lnTo>
                      <a:pt x="467" y="51"/>
                    </a:lnTo>
                    <a:lnTo>
                      <a:pt x="469" y="52"/>
                    </a:lnTo>
                    <a:lnTo>
                      <a:pt x="469" y="54"/>
                    </a:lnTo>
                    <a:lnTo>
                      <a:pt x="469" y="56"/>
                    </a:lnTo>
                    <a:lnTo>
                      <a:pt x="467" y="59"/>
                    </a:lnTo>
                    <a:lnTo>
                      <a:pt x="467" y="61"/>
                    </a:lnTo>
                    <a:lnTo>
                      <a:pt x="465" y="61"/>
                    </a:lnTo>
                    <a:lnTo>
                      <a:pt x="465" y="63"/>
                    </a:lnTo>
                    <a:lnTo>
                      <a:pt x="459" y="63"/>
                    </a:lnTo>
                    <a:lnTo>
                      <a:pt x="457" y="63"/>
                    </a:lnTo>
                    <a:lnTo>
                      <a:pt x="457" y="63"/>
                    </a:lnTo>
                    <a:lnTo>
                      <a:pt x="459" y="66"/>
                    </a:lnTo>
                    <a:lnTo>
                      <a:pt x="460" y="66"/>
                    </a:lnTo>
                    <a:lnTo>
                      <a:pt x="460" y="68"/>
                    </a:lnTo>
                    <a:lnTo>
                      <a:pt x="462" y="71"/>
                    </a:lnTo>
                    <a:lnTo>
                      <a:pt x="464" y="75"/>
                    </a:lnTo>
                    <a:lnTo>
                      <a:pt x="467" y="76"/>
                    </a:lnTo>
                    <a:lnTo>
                      <a:pt x="467" y="78"/>
                    </a:lnTo>
                    <a:lnTo>
                      <a:pt x="467" y="80"/>
                    </a:lnTo>
                    <a:lnTo>
                      <a:pt x="465" y="81"/>
                    </a:lnTo>
                    <a:lnTo>
                      <a:pt x="465" y="83"/>
                    </a:lnTo>
                    <a:lnTo>
                      <a:pt x="464" y="85"/>
                    </a:lnTo>
                    <a:lnTo>
                      <a:pt x="462" y="85"/>
                    </a:lnTo>
                    <a:lnTo>
                      <a:pt x="462" y="86"/>
                    </a:lnTo>
                    <a:lnTo>
                      <a:pt x="462" y="90"/>
                    </a:lnTo>
                    <a:lnTo>
                      <a:pt x="460" y="92"/>
                    </a:lnTo>
                    <a:lnTo>
                      <a:pt x="460" y="92"/>
                    </a:lnTo>
                    <a:lnTo>
                      <a:pt x="465" y="98"/>
                    </a:lnTo>
                    <a:lnTo>
                      <a:pt x="467" y="98"/>
                    </a:lnTo>
                    <a:lnTo>
                      <a:pt x="467" y="98"/>
                    </a:lnTo>
                    <a:lnTo>
                      <a:pt x="467" y="100"/>
                    </a:lnTo>
                    <a:lnTo>
                      <a:pt x="467" y="102"/>
                    </a:lnTo>
                    <a:lnTo>
                      <a:pt x="465" y="102"/>
                    </a:lnTo>
                    <a:lnTo>
                      <a:pt x="464" y="104"/>
                    </a:lnTo>
                    <a:lnTo>
                      <a:pt x="462" y="105"/>
                    </a:lnTo>
                    <a:lnTo>
                      <a:pt x="460" y="109"/>
                    </a:lnTo>
                    <a:lnTo>
                      <a:pt x="459" y="110"/>
                    </a:lnTo>
                    <a:lnTo>
                      <a:pt x="457" y="114"/>
                    </a:lnTo>
                    <a:lnTo>
                      <a:pt x="457" y="114"/>
                    </a:lnTo>
                    <a:lnTo>
                      <a:pt x="459" y="117"/>
                    </a:lnTo>
                    <a:lnTo>
                      <a:pt x="459" y="122"/>
                    </a:lnTo>
                    <a:lnTo>
                      <a:pt x="457" y="122"/>
                    </a:lnTo>
                    <a:lnTo>
                      <a:pt x="452" y="127"/>
                    </a:lnTo>
                    <a:lnTo>
                      <a:pt x="448" y="127"/>
                    </a:lnTo>
                    <a:lnTo>
                      <a:pt x="445" y="126"/>
                    </a:lnTo>
                    <a:lnTo>
                      <a:pt x="438" y="124"/>
                    </a:lnTo>
                    <a:lnTo>
                      <a:pt x="436" y="124"/>
                    </a:lnTo>
                    <a:lnTo>
                      <a:pt x="433" y="126"/>
                    </a:lnTo>
                    <a:lnTo>
                      <a:pt x="431" y="126"/>
                    </a:lnTo>
                    <a:lnTo>
                      <a:pt x="430" y="127"/>
                    </a:lnTo>
                    <a:lnTo>
                      <a:pt x="430" y="126"/>
                    </a:lnTo>
                    <a:lnTo>
                      <a:pt x="430" y="122"/>
                    </a:lnTo>
                    <a:lnTo>
                      <a:pt x="433" y="117"/>
                    </a:lnTo>
                    <a:lnTo>
                      <a:pt x="433" y="112"/>
                    </a:lnTo>
                    <a:lnTo>
                      <a:pt x="433" y="109"/>
                    </a:lnTo>
                    <a:lnTo>
                      <a:pt x="433" y="105"/>
                    </a:lnTo>
                    <a:lnTo>
                      <a:pt x="431" y="104"/>
                    </a:lnTo>
                    <a:lnTo>
                      <a:pt x="433" y="98"/>
                    </a:lnTo>
                    <a:lnTo>
                      <a:pt x="433" y="95"/>
                    </a:lnTo>
                    <a:lnTo>
                      <a:pt x="431" y="92"/>
                    </a:lnTo>
                    <a:lnTo>
                      <a:pt x="435" y="93"/>
                    </a:lnTo>
                    <a:lnTo>
                      <a:pt x="435" y="92"/>
                    </a:lnTo>
                    <a:lnTo>
                      <a:pt x="433" y="90"/>
                    </a:lnTo>
                    <a:lnTo>
                      <a:pt x="431" y="90"/>
                    </a:lnTo>
                    <a:lnTo>
                      <a:pt x="431" y="90"/>
                    </a:lnTo>
                    <a:lnTo>
                      <a:pt x="426" y="92"/>
                    </a:lnTo>
                    <a:lnTo>
                      <a:pt x="424" y="92"/>
                    </a:lnTo>
                    <a:lnTo>
                      <a:pt x="424" y="92"/>
                    </a:lnTo>
                    <a:lnTo>
                      <a:pt x="424" y="90"/>
                    </a:lnTo>
                    <a:lnTo>
                      <a:pt x="424" y="86"/>
                    </a:lnTo>
                    <a:lnTo>
                      <a:pt x="426" y="86"/>
                    </a:lnTo>
                    <a:lnTo>
                      <a:pt x="428" y="86"/>
                    </a:lnTo>
                    <a:lnTo>
                      <a:pt x="428" y="85"/>
                    </a:lnTo>
                    <a:lnTo>
                      <a:pt x="430" y="83"/>
                    </a:lnTo>
                    <a:lnTo>
                      <a:pt x="430" y="81"/>
                    </a:lnTo>
                    <a:lnTo>
                      <a:pt x="430" y="78"/>
                    </a:lnTo>
                    <a:lnTo>
                      <a:pt x="433" y="76"/>
                    </a:lnTo>
                    <a:lnTo>
                      <a:pt x="431" y="76"/>
                    </a:lnTo>
                    <a:lnTo>
                      <a:pt x="430" y="78"/>
                    </a:lnTo>
                    <a:lnTo>
                      <a:pt x="428" y="83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3" y="86"/>
                    </a:lnTo>
                    <a:lnTo>
                      <a:pt x="421" y="86"/>
                    </a:lnTo>
                    <a:lnTo>
                      <a:pt x="419" y="85"/>
                    </a:lnTo>
                    <a:lnTo>
                      <a:pt x="419" y="83"/>
                    </a:lnTo>
                    <a:lnTo>
                      <a:pt x="419" y="81"/>
                    </a:lnTo>
                    <a:lnTo>
                      <a:pt x="421" y="80"/>
                    </a:lnTo>
                    <a:lnTo>
                      <a:pt x="421" y="76"/>
                    </a:lnTo>
                    <a:lnTo>
                      <a:pt x="423" y="73"/>
                    </a:lnTo>
                    <a:lnTo>
                      <a:pt x="423" y="71"/>
                    </a:lnTo>
                    <a:lnTo>
                      <a:pt x="421" y="69"/>
                    </a:lnTo>
                    <a:lnTo>
                      <a:pt x="423" y="69"/>
                    </a:lnTo>
                    <a:lnTo>
                      <a:pt x="424" y="68"/>
                    </a:lnTo>
                    <a:lnTo>
                      <a:pt x="426" y="66"/>
                    </a:lnTo>
                    <a:lnTo>
                      <a:pt x="430" y="58"/>
                    </a:lnTo>
                    <a:lnTo>
                      <a:pt x="431" y="51"/>
                    </a:lnTo>
                    <a:lnTo>
                      <a:pt x="431" y="51"/>
                    </a:lnTo>
                    <a:lnTo>
                      <a:pt x="431" y="49"/>
                    </a:lnTo>
                    <a:lnTo>
                      <a:pt x="431" y="47"/>
                    </a:lnTo>
                    <a:lnTo>
                      <a:pt x="433" y="39"/>
                    </a:lnTo>
                    <a:lnTo>
                      <a:pt x="435" y="37"/>
                    </a:lnTo>
                    <a:lnTo>
                      <a:pt x="435" y="35"/>
                    </a:lnTo>
                    <a:lnTo>
                      <a:pt x="435" y="30"/>
                    </a:lnTo>
                    <a:lnTo>
                      <a:pt x="435" y="29"/>
                    </a:lnTo>
                    <a:lnTo>
                      <a:pt x="435" y="27"/>
                    </a:lnTo>
                    <a:lnTo>
                      <a:pt x="435" y="25"/>
                    </a:lnTo>
                    <a:lnTo>
                      <a:pt x="433" y="22"/>
                    </a:lnTo>
                    <a:lnTo>
                      <a:pt x="433" y="15"/>
                    </a:lnTo>
                    <a:lnTo>
                      <a:pt x="433" y="11"/>
                    </a:lnTo>
                    <a:lnTo>
                      <a:pt x="433" y="11"/>
                    </a:lnTo>
                    <a:lnTo>
                      <a:pt x="431" y="11"/>
                    </a:lnTo>
                    <a:lnTo>
                      <a:pt x="431" y="10"/>
                    </a:lnTo>
                    <a:lnTo>
                      <a:pt x="431" y="8"/>
                    </a:lnTo>
                    <a:lnTo>
                      <a:pt x="433" y="5"/>
                    </a:lnTo>
                    <a:lnTo>
                      <a:pt x="435" y="3"/>
                    </a:lnTo>
                    <a:lnTo>
                      <a:pt x="436" y="1"/>
                    </a:lnTo>
                    <a:lnTo>
                      <a:pt x="438" y="1"/>
                    </a:lnTo>
                    <a:lnTo>
                      <a:pt x="441" y="1"/>
                    </a:lnTo>
                    <a:lnTo>
                      <a:pt x="443" y="0"/>
                    </a:lnTo>
                    <a:lnTo>
                      <a:pt x="443" y="0"/>
                    </a:lnTo>
                    <a:lnTo>
                      <a:pt x="443" y="1"/>
                    </a:lnTo>
                    <a:lnTo>
                      <a:pt x="445" y="1"/>
                    </a:lnTo>
                    <a:lnTo>
                      <a:pt x="445" y="3"/>
                    </a:lnTo>
                    <a:lnTo>
                      <a:pt x="445" y="3"/>
                    </a:lnTo>
                    <a:lnTo>
                      <a:pt x="443" y="5"/>
                    </a:lnTo>
                    <a:lnTo>
                      <a:pt x="443" y="6"/>
                    </a:lnTo>
                    <a:lnTo>
                      <a:pt x="445" y="8"/>
                    </a:lnTo>
                    <a:lnTo>
                      <a:pt x="445" y="8"/>
                    </a:lnTo>
                    <a:lnTo>
                      <a:pt x="445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91"/>
              <p:cNvSpPr>
                <a:spLocks noEditPoints="1"/>
              </p:cNvSpPr>
              <p:nvPr/>
            </p:nvSpPr>
            <p:spPr bwMode="auto">
              <a:xfrm>
                <a:off x="6155" y="2902"/>
                <a:ext cx="67" cy="89"/>
              </a:xfrm>
              <a:custGeom>
                <a:avLst/>
                <a:gdLst>
                  <a:gd name="T0" fmla="*/ 67 w 67"/>
                  <a:gd name="T1" fmla="*/ 5 h 89"/>
                  <a:gd name="T2" fmla="*/ 65 w 67"/>
                  <a:gd name="T3" fmla="*/ 7 h 89"/>
                  <a:gd name="T4" fmla="*/ 65 w 67"/>
                  <a:gd name="T5" fmla="*/ 5 h 89"/>
                  <a:gd name="T6" fmla="*/ 65 w 67"/>
                  <a:gd name="T7" fmla="*/ 4 h 89"/>
                  <a:gd name="T8" fmla="*/ 65 w 67"/>
                  <a:gd name="T9" fmla="*/ 2 h 89"/>
                  <a:gd name="T10" fmla="*/ 67 w 67"/>
                  <a:gd name="T11" fmla="*/ 2 h 89"/>
                  <a:gd name="T12" fmla="*/ 67 w 67"/>
                  <a:gd name="T13" fmla="*/ 2 h 89"/>
                  <a:gd name="T14" fmla="*/ 67 w 67"/>
                  <a:gd name="T15" fmla="*/ 0 h 89"/>
                  <a:gd name="T16" fmla="*/ 67 w 67"/>
                  <a:gd name="T17" fmla="*/ 0 h 89"/>
                  <a:gd name="T18" fmla="*/ 67 w 67"/>
                  <a:gd name="T19" fmla="*/ 4 h 89"/>
                  <a:gd name="T20" fmla="*/ 67 w 67"/>
                  <a:gd name="T21" fmla="*/ 5 h 89"/>
                  <a:gd name="T22" fmla="*/ 67 w 67"/>
                  <a:gd name="T23" fmla="*/ 5 h 89"/>
                  <a:gd name="T24" fmla="*/ 67 w 67"/>
                  <a:gd name="T25" fmla="*/ 5 h 89"/>
                  <a:gd name="T26" fmla="*/ 0 w 67"/>
                  <a:gd name="T27" fmla="*/ 89 h 89"/>
                  <a:gd name="T28" fmla="*/ 0 w 67"/>
                  <a:gd name="T29" fmla="*/ 89 h 89"/>
                  <a:gd name="T30" fmla="*/ 0 w 67"/>
                  <a:gd name="T31" fmla="*/ 89 h 89"/>
                  <a:gd name="T32" fmla="*/ 0 w 67"/>
                  <a:gd name="T33" fmla="*/ 89 h 89"/>
                  <a:gd name="T34" fmla="*/ 0 w 67"/>
                  <a:gd name="T35" fmla="*/ 89 h 89"/>
                  <a:gd name="T36" fmla="*/ 0 w 67"/>
                  <a:gd name="T37" fmla="*/ 89 h 89"/>
                  <a:gd name="T38" fmla="*/ 0 w 67"/>
                  <a:gd name="T39" fmla="*/ 89 h 89"/>
                  <a:gd name="T40" fmla="*/ 0 w 67"/>
                  <a:gd name="T41" fmla="*/ 89 h 89"/>
                  <a:gd name="T42" fmla="*/ 0 w 67"/>
                  <a:gd name="T4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89">
                    <a:moveTo>
                      <a:pt x="67" y="5"/>
                    </a:moveTo>
                    <a:lnTo>
                      <a:pt x="65" y="7"/>
                    </a:lnTo>
                    <a:lnTo>
                      <a:pt x="65" y="5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7" y="5"/>
                    </a:lnTo>
                    <a:close/>
                    <a:moveTo>
                      <a:pt x="0" y="89"/>
                    </a:move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92"/>
              <p:cNvSpPr>
                <a:spLocks/>
              </p:cNvSpPr>
              <p:nvPr/>
            </p:nvSpPr>
            <p:spPr bwMode="auto">
              <a:xfrm>
                <a:off x="2432" y="3422"/>
                <a:ext cx="162" cy="172"/>
              </a:xfrm>
              <a:custGeom>
                <a:avLst/>
                <a:gdLst>
                  <a:gd name="T0" fmla="*/ 89 w 162"/>
                  <a:gd name="T1" fmla="*/ 22 h 172"/>
                  <a:gd name="T2" fmla="*/ 90 w 162"/>
                  <a:gd name="T3" fmla="*/ 28 h 172"/>
                  <a:gd name="T4" fmla="*/ 92 w 162"/>
                  <a:gd name="T5" fmla="*/ 31 h 172"/>
                  <a:gd name="T6" fmla="*/ 92 w 162"/>
                  <a:gd name="T7" fmla="*/ 34 h 172"/>
                  <a:gd name="T8" fmla="*/ 92 w 162"/>
                  <a:gd name="T9" fmla="*/ 43 h 172"/>
                  <a:gd name="T10" fmla="*/ 90 w 162"/>
                  <a:gd name="T11" fmla="*/ 48 h 172"/>
                  <a:gd name="T12" fmla="*/ 90 w 162"/>
                  <a:gd name="T13" fmla="*/ 53 h 172"/>
                  <a:gd name="T14" fmla="*/ 92 w 162"/>
                  <a:gd name="T15" fmla="*/ 58 h 172"/>
                  <a:gd name="T16" fmla="*/ 97 w 162"/>
                  <a:gd name="T17" fmla="*/ 60 h 172"/>
                  <a:gd name="T18" fmla="*/ 106 w 162"/>
                  <a:gd name="T19" fmla="*/ 60 h 172"/>
                  <a:gd name="T20" fmla="*/ 114 w 162"/>
                  <a:gd name="T21" fmla="*/ 60 h 172"/>
                  <a:gd name="T22" fmla="*/ 119 w 162"/>
                  <a:gd name="T23" fmla="*/ 57 h 172"/>
                  <a:gd name="T24" fmla="*/ 125 w 162"/>
                  <a:gd name="T25" fmla="*/ 62 h 172"/>
                  <a:gd name="T26" fmla="*/ 131 w 162"/>
                  <a:gd name="T27" fmla="*/ 63 h 172"/>
                  <a:gd name="T28" fmla="*/ 135 w 162"/>
                  <a:gd name="T29" fmla="*/ 70 h 172"/>
                  <a:gd name="T30" fmla="*/ 135 w 162"/>
                  <a:gd name="T31" fmla="*/ 77 h 172"/>
                  <a:gd name="T32" fmla="*/ 137 w 162"/>
                  <a:gd name="T33" fmla="*/ 84 h 172"/>
                  <a:gd name="T34" fmla="*/ 137 w 162"/>
                  <a:gd name="T35" fmla="*/ 89 h 172"/>
                  <a:gd name="T36" fmla="*/ 140 w 162"/>
                  <a:gd name="T37" fmla="*/ 97 h 172"/>
                  <a:gd name="T38" fmla="*/ 149 w 162"/>
                  <a:gd name="T39" fmla="*/ 96 h 172"/>
                  <a:gd name="T40" fmla="*/ 155 w 162"/>
                  <a:gd name="T41" fmla="*/ 94 h 172"/>
                  <a:gd name="T42" fmla="*/ 161 w 162"/>
                  <a:gd name="T43" fmla="*/ 99 h 172"/>
                  <a:gd name="T44" fmla="*/ 157 w 162"/>
                  <a:gd name="T45" fmla="*/ 120 h 172"/>
                  <a:gd name="T46" fmla="*/ 154 w 162"/>
                  <a:gd name="T47" fmla="*/ 138 h 172"/>
                  <a:gd name="T48" fmla="*/ 149 w 162"/>
                  <a:gd name="T49" fmla="*/ 154 h 172"/>
                  <a:gd name="T50" fmla="*/ 145 w 162"/>
                  <a:gd name="T51" fmla="*/ 159 h 172"/>
                  <a:gd name="T52" fmla="*/ 138 w 162"/>
                  <a:gd name="T53" fmla="*/ 162 h 172"/>
                  <a:gd name="T54" fmla="*/ 133 w 162"/>
                  <a:gd name="T55" fmla="*/ 169 h 172"/>
                  <a:gd name="T56" fmla="*/ 125 w 162"/>
                  <a:gd name="T57" fmla="*/ 167 h 172"/>
                  <a:gd name="T58" fmla="*/ 118 w 162"/>
                  <a:gd name="T59" fmla="*/ 171 h 172"/>
                  <a:gd name="T60" fmla="*/ 109 w 162"/>
                  <a:gd name="T61" fmla="*/ 169 h 172"/>
                  <a:gd name="T62" fmla="*/ 78 w 162"/>
                  <a:gd name="T63" fmla="*/ 167 h 172"/>
                  <a:gd name="T64" fmla="*/ 80 w 162"/>
                  <a:gd name="T65" fmla="*/ 159 h 172"/>
                  <a:gd name="T66" fmla="*/ 84 w 162"/>
                  <a:gd name="T67" fmla="*/ 155 h 172"/>
                  <a:gd name="T68" fmla="*/ 85 w 162"/>
                  <a:gd name="T69" fmla="*/ 152 h 172"/>
                  <a:gd name="T70" fmla="*/ 87 w 162"/>
                  <a:gd name="T71" fmla="*/ 145 h 172"/>
                  <a:gd name="T72" fmla="*/ 90 w 162"/>
                  <a:gd name="T73" fmla="*/ 140 h 172"/>
                  <a:gd name="T74" fmla="*/ 94 w 162"/>
                  <a:gd name="T75" fmla="*/ 133 h 172"/>
                  <a:gd name="T76" fmla="*/ 97 w 162"/>
                  <a:gd name="T77" fmla="*/ 128 h 172"/>
                  <a:gd name="T78" fmla="*/ 87 w 162"/>
                  <a:gd name="T79" fmla="*/ 118 h 172"/>
                  <a:gd name="T80" fmla="*/ 80 w 162"/>
                  <a:gd name="T81" fmla="*/ 114 h 172"/>
                  <a:gd name="T82" fmla="*/ 58 w 162"/>
                  <a:gd name="T83" fmla="*/ 103 h 172"/>
                  <a:gd name="T84" fmla="*/ 36 w 162"/>
                  <a:gd name="T85" fmla="*/ 94 h 172"/>
                  <a:gd name="T86" fmla="*/ 22 w 162"/>
                  <a:gd name="T87" fmla="*/ 84 h 172"/>
                  <a:gd name="T88" fmla="*/ 13 w 162"/>
                  <a:gd name="T89" fmla="*/ 77 h 172"/>
                  <a:gd name="T90" fmla="*/ 1 w 162"/>
                  <a:gd name="T91" fmla="*/ 62 h 172"/>
                  <a:gd name="T92" fmla="*/ 3 w 162"/>
                  <a:gd name="T93" fmla="*/ 50 h 172"/>
                  <a:gd name="T94" fmla="*/ 10 w 162"/>
                  <a:gd name="T95" fmla="*/ 22 h 172"/>
                  <a:gd name="T96" fmla="*/ 22 w 162"/>
                  <a:gd name="T97" fmla="*/ 7 h 172"/>
                  <a:gd name="T98" fmla="*/ 60 w 162"/>
                  <a:gd name="T99" fmla="*/ 0 h 172"/>
                  <a:gd name="T100" fmla="*/ 87 w 162"/>
                  <a:gd name="T101" fmla="*/ 1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172">
                    <a:moveTo>
                      <a:pt x="87" y="19"/>
                    </a:moveTo>
                    <a:lnTo>
                      <a:pt x="87" y="19"/>
                    </a:lnTo>
                    <a:lnTo>
                      <a:pt x="87" y="21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89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2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2" y="34"/>
                    </a:lnTo>
                    <a:lnTo>
                      <a:pt x="92" y="38"/>
                    </a:lnTo>
                    <a:lnTo>
                      <a:pt x="92" y="39"/>
                    </a:lnTo>
                    <a:lnTo>
                      <a:pt x="92" y="41"/>
                    </a:lnTo>
                    <a:lnTo>
                      <a:pt x="92" y="41"/>
                    </a:lnTo>
                    <a:lnTo>
                      <a:pt x="92" y="43"/>
                    </a:lnTo>
                    <a:lnTo>
                      <a:pt x="92" y="45"/>
                    </a:lnTo>
                    <a:lnTo>
                      <a:pt x="90" y="45"/>
                    </a:lnTo>
                    <a:lnTo>
                      <a:pt x="90" y="46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50"/>
                    </a:lnTo>
                    <a:lnTo>
                      <a:pt x="90" y="51"/>
                    </a:lnTo>
                    <a:lnTo>
                      <a:pt x="90" y="51"/>
                    </a:lnTo>
                    <a:lnTo>
                      <a:pt x="90" y="53"/>
                    </a:lnTo>
                    <a:lnTo>
                      <a:pt x="90" y="53"/>
                    </a:lnTo>
                    <a:lnTo>
                      <a:pt x="90" y="55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2" y="58"/>
                    </a:lnTo>
                    <a:lnTo>
                      <a:pt x="94" y="58"/>
                    </a:lnTo>
                    <a:lnTo>
                      <a:pt x="95" y="58"/>
                    </a:lnTo>
                    <a:lnTo>
                      <a:pt x="95" y="58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01" y="60"/>
                    </a:lnTo>
                    <a:lnTo>
                      <a:pt x="102" y="60"/>
                    </a:lnTo>
                    <a:lnTo>
                      <a:pt x="104" y="60"/>
                    </a:lnTo>
                    <a:lnTo>
                      <a:pt x="106" y="60"/>
                    </a:lnTo>
                    <a:lnTo>
                      <a:pt x="107" y="60"/>
                    </a:lnTo>
                    <a:lnTo>
                      <a:pt x="109" y="62"/>
                    </a:lnTo>
                    <a:lnTo>
                      <a:pt x="111" y="62"/>
                    </a:lnTo>
                    <a:lnTo>
                      <a:pt x="113" y="62"/>
                    </a:lnTo>
                    <a:lnTo>
                      <a:pt x="114" y="60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9" y="57"/>
                    </a:lnTo>
                    <a:lnTo>
                      <a:pt x="119" y="58"/>
                    </a:lnTo>
                    <a:lnTo>
                      <a:pt x="121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8" y="62"/>
                    </a:lnTo>
                    <a:lnTo>
                      <a:pt x="130" y="62"/>
                    </a:lnTo>
                    <a:lnTo>
                      <a:pt x="131" y="62"/>
                    </a:lnTo>
                    <a:lnTo>
                      <a:pt x="131" y="63"/>
                    </a:lnTo>
                    <a:lnTo>
                      <a:pt x="133" y="63"/>
                    </a:lnTo>
                    <a:lnTo>
                      <a:pt x="133" y="67"/>
                    </a:lnTo>
                    <a:lnTo>
                      <a:pt x="133" y="68"/>
                    </a:lnTo>
                    <a:lnTo>
                      <a:pt x="135" y="68"/>
                    </a:lnTo>
                    <a:lnTo>
                      <a:pt x="135" y="70"/>
                    </a:lnTo>
                    <a:lnTo>
                      <a:pt x="135" y="70"/>
                    </a:lnTo>
                    <a:lnTo>
                      <a:pt x="135" y="72"/>
                    </a:lnTo>
                    <a:lnTo>
                      <a:pt x="135" y="74"/>
                    </a:lnTo>
                    <a:lnTo>
                      <a:pt x="135" y="75"/>
                    </a:lnTo>
                    <a:lnTo>
                      <a:pt x="135" y="77"/>
                    </a:lnTo>
                    <a:lnTo>
                      <a:pt x="135" y="79"/>
                    </a:lnTo>
                    <a:lnTo>
                      <a:pt x="137" y="79"/>
                    </a:lnTo>
                    <a:lnTo>
                      <a:pt x="137" y="82"/>
                    </a:lnTo>
                    <a:lnTo>
                      <a:pt x="137" y="82"/>
                    </a:lnTo>
                    <a:lnTo>
                      <a:pt x="137" y="84"/>
                    </a:lnTo>
                    <a:lnTo>
                      <a:pt x="137" y="85"/>
                    </a:lnTo>
                    <a:lnTo>
                      <a:pt x="137" y="85"/>
                    </a:lnTo>
                    <a:lnTo>
                      <a:pt x="137" y="87"/>
                    </a:lnTo>
                    <a:lnTo>
                      <a:pt x="137" y="89"/>
                    </a:lnTo>
                    <a:lnTo>
                      <a:pt x="137" y="89"/>
                    </a:lnTo>
                    <a:lnTo>
                      <a:pt x="138" y="91"/>
                    </a:lnTo>
                    <a:lnTo>
                      <a:pt x="138" y="92"/>
                    </a:lnTo>
                    <a:lnTo>
                      <a:pt x="138" y="94"/>
                    </a:lnTo>
                    <a:lnTo>
                      <a:pt x="138" y="96"/>
                    </a:lnTo>
                    <a:lnTo>
                      <a:pt x="140" y="97"/>
                    </a:lnTo>
                    <a:lnTo>
                      <a:pt x="142" y="97"/>
                    </a:lnTo>
                    <a:lnTo>
                      <a:pt x="143" y="97"/>
                    </a:lnTo>
                    <a:lnTo>
                      <a:pt x="145" y="97"/>
                    </a:lnTo>
                    <a:lnTo>
                      <a:pt x="147" y="96"/>
                    </a:lnTo>
                    <a:lnTo>
                      <a:pt x="149" y="96"/>
                    </a:lnTo>
                    <a:lnTo>
                      <a:pt x="150" y="94"/>
                    </a:lnTo>
                    <a:lnTo>
                      <a:pt x="152" y="94"/>
                    </a:lnTo>
                    <a:lnTo>
                      <a:pt x="154" y="94"/>
                    </a:lnTo>
                    <a:lnTo>
                      <a:pt x="154" y="92"/>
                    </a:lnTo>
                    <a:lnTo>
                      <a:pt x="155" y="94"/>
                    </a:lnTo>
                    <a:lnTo>
                      <a:pt x="157" y="96"/>
                    </a:lnTo>
                    <a:lnTo>
                      <a:pt x="159" y="96"/>
                    </a:lnTo>
                    <a:lnTo>
                      <a:pt x="162" y="97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61" y="101"/>
                    </a:lnTo>
                    <a:lnTo>
                      <a:pt x="161" y="103"/>
                    </a:lnTo>
                    <a:lnTo>
                      <a:pt x="161" y="108"/>
                    </a:lnTo>
                    <a:lnTo>
                      <a:pt x="159" y="114"/>
                    </a:lnTo>
                    <a:lnTo>
                      <a:pt x="157" y="120"/>
                    </a:lnTo>
                    <a:lnTo>
                      <a:pt x="157" y="121"/>
                    </a:lnTo>
                    <a:lnTo>
                      <a:pt x="157" y="123"/>
                    </a:lnTo>
                    <a:lnTo>
                      <a:pt x="155" y="126"/>
                    </a:lnTo>
                    <a:lnTo>
                      <a:pt x="154" y="130"/>
                    </a:lnTo>
                    <a:lnTo>
                      <a:pt x="154" y="138"/>
                    </a:lnTo>
                    <a:lnTo>
                      <a:pt x="154" y="145"/>
                    </a:lnTo>
                    <a:lnTo>
                      <a:pt x="152" y="150"/>
                    </a:lnTo>
                    <a:lnTo>
                      <a:pt x="150" y="154"/>
                    </a:lnTo>
                    <a:lnTo>
                      <a:pt x="149" y="154"/>
                    </a:lnTo>
                    <a:lnTo>
                      <a:pt x="149" y="154"/>
                    </a:lnTo>
                    <a:lnTo>
                      <a:pt x="149" y="155"/>
                    </a:lnTo>
                    <a:lnTo>
                      <a:pt x="147" y="155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5" y="159"/>
                    </a:lnTo>
                    <a:lnTo>
                      <a:pt x="143" y="159"/>
                    </a:lnTo>
                    <a:lnTo>
                      <a:pt x="140" y="160"/>
                    </a:lnTo>
                    <a:lnTo>
                      <a:pt x="138" y="160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37" y="164"/>
                    </a:lnTo>
                    <a:lnTo>
                      <a:pt x="135" y="164"/>
                    </a:lnTo>
                    <a:lnTo>
                      <a:pt x="135" y="166"/>
                    </a:lnTo>
                    <a:lnTo>
                      <a:pt x="135" y="167"/>
                    </a:lnTo>
                    <a:lnTo>
                      <a:pt x="133" y="169"/>
                    </a:lnTo>
                    <a:lnTo>
                      <a:pt x="131" y="169"/>
                    </a:lnTo>
                    <a:lnTo>
                      <a:pt x="131" y="167"/>
                    </a:lnTo>
                    <a:lnTo>
                      <a:pt x="128" y="167"/>
                    </a:lnTo>
                    <a:lnTo>
                      <a:pt x="126" y="167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1" y="169"/>
                    </a:lnTo>
                    <a:lnTo>
                      <a:pt x="121" y="172"/>
                    </a:lnTo>
                    <a:lnTo>
                      <a:pt x="119" y="172"/>
                    </a:lnTo>
                    <a:lnTo>
                      <a:pt x="118" y="171"/>
                    </a:lnTo>
                    <a:lnTo>
                      <a:pt x="116" y="171"/>
                    </a:lnTo>
                    <a:lnTo>
                      <a:pt x="114" y="171"/>
                    </a:lnTo>
                    <a:lnTo>
                      <a:pt x="113" y="171"/>
                    </a:lnTo>
                    <a:lnTo>
                      <a:pt x="111" y="169"/>
                    </a:lnTo>
                    <a:lnTo>
                      <a:pt x="109" y="169"/>
                    </a:lnTo>
                    <a:lnTo>
                      <a:pt x="106" y="171"/>
                    </a:lnTo>
                    <a:lnTo>
                      <a:pt x="101" y="169"/>
                    </a:lnTo>
                    <a:lnTo>
                      <a:pt x="94" y="167"/>
                    </a:lnTo>
                    <a:lnTo>
                      <a:pt x="87" y="166"/>
                    </a:lnTo>
                    <a:lnTo>
                      <a:pt x="78" y="167"/>
                    </a:lnTo>
                    <a:lnTo>
                      <a:pt x="77" y="164"/>
                    </a:lnTo>
                    <a:lnTo>
                      <a:pt x="78" y="164"/>
                    </a:lnTo>
                    <a:lnTo>
                      <a:pt x="78" y="162"/>
                    </a:lnTo>
                    <a:lnTo>
                      <a:pt x="80" y="160"/>
                    </a:lnTo>
                    <a:lnTo>
                      <a:pt x="80" y="159"/>
                    </a:lnTo>
                    <a:lnTo>
                      <a:pt x="82" y="159"/>
                    </a:lnTo>
                    <a:lnTo>
                      <a:pt x="82" y="157"/>
                    </a:lnTo>
                    <a:lnTo>
                      <a:pt x="84" y="157"/>
                    </a:lnTo>
                    <a:lnTo>
                      <a:pt x="84" y="157"/>
                    </a:lnTo>
                    <a:lnTo>
                      <a:pt x="84" y="155"/>
                    </a:lnTo>
                    <a:lnTo>
                      <a:pt x="84" y="155"/>
                    </a:lnTo>
                    <a:lnTo>
                      <a:pt x="85" y="154"/>
                    </a:lnTo>
                    <a:lnTo>
                      <a:pt x="85" y="154"/>
                    </a:lnTo>
                    <a:lnTo>
                      <a:pt x="85" y="152"/>
                    </a:lnTo>
                    <a:lnTo>
                      <a:pt x="85" y="152"/>
                    </a:lnTo>
                    <a:lnTo>
                      <a:pt x="85" y="152"/>
                    </a:lnTo>
                    <a:lnTo>
                      <a:pt x="85" y="149"/>
                    </a:lnTo>
                    <a:lnTo>
                      <a:pt x="85" y="147"/>
                    </a:lnTo>
                    <a:lnTo>
                      <a:pt x="85" y="145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87" y="143"/>
                    </a:lnTo>
                    <a:lnTo>
                      <a:pt x="87" y="143"/>
                    </a:lnTo>
                    <a:lnTo>
                      <a:pt x="89" y="142"/>
                    </a:lnTo>
                    <a:lnTo>
                      <a:pt x="90" y="140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7"/>
                    </a:lnTo>
                    <a:lnTo>
                      <a:pt x="94" y="135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28"/>
                    </a:lnTo>
                    <a:lnTo>
                      <a:pt x="97" y="126"/>
                    </a:lnTo>
                    <a:lnTo>
                      <a:pt x="95" y="125"/>
                    </a:lnTo>
                    <a:lnTo>
                      <a:pt x="92" y="121"/>
                    </a:lnTo>
                    <a:lnTo>
                      <a:pt x="90" y="120"/>
                    </a:lnTo>
                    <a:lnTo>
                      <a:pt x="87" y="118"/>
                    </a:lnTo>
                    <a:lnTo>
                      <a:pt x="85" y="116"/>
                    </a:lnTo>
                    <a:lnTo>
                      <a:pt x="84" y="118"/>
                    </a:lnTo>
                    <a:lnTo>
                      <a:pt x="82" y="118"/>
                    </a:lnTo>
                    <a:lnTo>
                      <a:pt x="82" y="116"/>
                    </a:lnTo>
                    <a:lnTo>
                      <a:pt x="80" y="114"/>
                    </a:lnTo>
                    <a:lnTo>
                      <a:pt x="75" y="113"/>
                    </a:lnTo>
                    <a:lnTo>
                      <a:pt x="66" y="109"/>
                    </a:lnTo>
                    <a:lnTo>
                      <a:pt x="63" y="106"/>
                    </a:lnTo>
                    <a:lnTo>
                      <a:pt x="61" y="104"/>
                    </a:lnTo>
                    <a:lnTo>
                      <a:pt x="58" y="103"/>
                    </a:lnTo>
                    <a:lnTo>
                      <a:pt x="53" y="99"/>
                    </a:lnTo>
                    <a:lnTo>
                      <a:pt x="49" y="97"/>
                    </a:lnTo>
                    <a:lnTo>
                      <a:pt x="46" y="97"/>
                    </a:lnTo>
                    <a:lnTo>
                      <a:pt x="41" y="96"/>
                    </a:lnTo>
                    <a:lnTo>
                      <a:pt x="36" y="94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7" y="87"/>
                    </a:lnTo>
                    <a:lnTo>
                      <a:pt x="24" y="85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7" y="80"/>
                    </a:lnTo>
                    <a:lnTo>
                      <a:pt x="13" y="77"/>
                    </a:lnTo>
                    <a:lnTo>
                      <a:pt x="12" y="74"/>
                    </a:lnTo>
                    <a:lnTo>
                      <a:pt x="8" y="68"/>
                    </a:lnTo>
                    <a:lnTo>
                      <a:pt x="5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55"/>
                    </a:lnTo>
                    <a:lnTo>
                      <a:pt x="3" y="50"/>
                    </a:lnTo>
                    <a:lnTo>
                      <a:pt x="5" y="43"/>
                    </a:lnTo>
                    <a:lnTo>
                      <a:pt x="6" y="36"/>
                    </a:lnTo>
                    <a:lnTo>
                      <a:pt x="6" y="31"/>
                    </a:lnTo>
                    <a:lnTo>
                      <a:pt x="6" y="26"/>
                    </a:lnTo>
                    <a:lnTo>
                      <a:pt x="10" y="22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30" y="5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51" y="0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5" y="5"/>
                    </a:lnTo>
                    <a:lnTo>
                      <a:pt x="80" y="7"/>
                    </a:lnTo>
                    <a:lnTo>
                      <a:pt x="85" y="10"/>
                    </a:lnTo>
                    <a:lnTo>
                      <a:pt x="87" y="12"/>
                    </a:lnTo>
                    <a:lnTo>
                      <a:pt x="87" y="16"/>
                    </a:lnTo>
                    <a:lnTo>
                      <a:pt x="87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93"/>
              <p:cNvSpPr>
                <a:spLocks/>
              </p:cNvSpPr>
              <p:nvPr/>
            </p:nvSpPr>
            <p:spPr bwMode="auto">
              <a:xfrm>
                <a:off x="4610" y="2532"/>
                <a:ext cx="17" cy="35"/>
              </a:xfrm>
              <a:custGeom>
                <a:avLst/>
                <a:gdLst>
                  <a:gd name="T0" fmla="*/ 10 w 17"/>
                  <a:gd name="T1" fmla="*/ 33 h 35"/>
                  <a:gd name="T2" fmla="*/ 9 w 17"/>
                  <a:gd name="T3" fmla="*/ 35 h 35"/>
                  <a:gd name="T4" fmla="*/ 7 w 17"/>
                  <a:gd name="T5" fmla="*/ 35 h 35"/>
                  <a:gd name="T6" fmla="*/ 5 w 17"/>
                  <a:gd name="T7" fmla="*/ 35 h 35"/>
                  <a:gd name="T8" fmla="*/ 5 w 17"/>
                  <a:gd name="T9" fmla="*/ 35 h 35"/>
                  <a:gd name="T10" fmla="*/ 3 w 17"/>
                  <a:gd name="T11" fmla="*/ 35 h 35"/>
                  <a:gd name="T12" fmla="*/ 2 w 17"/>
                  <a:gd name="T13" fmla="*/ 33 h 35"/>
                  <a:gd name="T14" fmla="*/ 2 w 17"/>
                  <a:gd name="T15" fmla="*/ 29 h 35"/>
                  <a:gd name="T16" fmla="*/ 2 w 17"/>
                  <a:gd name="T17" fmla="*/ 28 h 35"/>
                  <a:gd name="T18" fmla="*/ 2 w 17"/>
                  <a:gd name="T19" fmla="*/ 28 h 35"/>
                  <a:gd name="T20" fmla="*/ 2 w 17"/>
                  <a:gd name="T21" fmla="*/ 21 h 35"/>
                  <a:gd name="T22" fmla="*/ 0 w 17"/>
                  <a:gd name="T23" fmla="*/ 18 h 35"/>
                  <a:gd name="T24" fmla="*/ 0 w 17"/>
                  <a:gd name="T25" fmla="*/ 16 h 35"/>
                  <a:gd name="T26" fmla="*/ 2 w 17"/>
                  <a:gd name="T27" fmla="*/ 16 h 35"/>
                  <a:gd name="T28" fmla="*/ 3 w 17"/>
                  <a:gd name="T29" fmla="*/ 12 h 35"/>
                  <a:gd name="T30" fmla="*/ 3 w 17"/>
                  <a:gd name="T31" fmla="*/ 11 h 35"/>
                  <a:gd name="T32" fmla="*/ 5 w 17"/>
                  <a:gd name="T33" fmla="*/ 6 h 35"/>
                  <a:gd name="T34" fmla="*/ 7 w 17"/>
                  <a:gd name="T35" fmla="*/ 2 h 35"/>
                  <a:gd name="T36" fmla="*/ 10 w 17"/>
                  <a:gd name="T37" fmla="*/ 0 h 35"/>
                  <a:gd name="T38" fmla="*/ 12 w 17"/>
                  <a:gd name="T39" fmla="*/ 4 h 35"/>
                  <a:gd name="T40" fmla="*/ 15 w 17"/>
                  <a:gd name="T41" fmla="*/ 6 h 35"/>
                  <a:gd name="T42" fmla="*/ 17 w 17"/>
                  <a:gd name="T43" fmla="*/ 9 h 35"/>
                  <a:gd name="T44" fmla="*/ 15 w 17"/>
                  <a:gd name="T45" fmla="*/ 11 h 35"/>
                  <a:gd name="T46" fmla="*/ 15 w 17"/>
                  <a:gd name="T47" fmla="*/ 14 h 35"/>
                  <a:gd name="T48" fmla="*/ 15 w 17"/>
                  <a:gd name="T49" fmla="*/ 16 h 35"/>
                  <a:gd name="T50" fmla="*/ 15 w 17"/>
                  <a:gd name="T51" fmla="*/ 18 h 35"/>
                  <a:gd name="T52" fmla="*/ 15 w 17"/>
                  <a:gd name="T53" fmla="*/ 19 h 35"/>
                  <a:gd name="T54" fmla="*/ 17 w 17"/>
                  <a:gd name="T55" fmla="*/ 23 h 35"/>
                  <a:gd name="T56" fmla="*/ 17 w 17"/>
                  <a:gd name="T57" fmla="*/ 24 h 35"/>
                  <a:gd name="T58" fmla="*/ 17 w 17"/>
                  <a:gd name="T59" fmla="*/ 26 h 35"/>
                  <a:gd name="T60" fmla="*/ 15 w 17"/>
                  <a:gd name="T61" fmla="*/ 28 h 35"/>
                  <a:gd name="T62" fmla="*/ 14 w 17"/>
                  <a:gd name="T63" fmla="*/ 33 h 35"/>
                  <a:gd name="T64" fmla="*/ 14 w 17"/>
                  <a:gd name="T65" fmla="*/ 33 h 35"/>
                  <a:gd name="T66" fmla="*/ 10 w 17"/>
                  <a:gd name="T6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35">
                    <a:moveTo>
                      <a:pt x="10" y="33"/>
                    </a:moveTo>
                    <a:lnTo>
                      <a:pt x="9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6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5" y="6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0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94"/>
              <p:cNvSpPr>
                <a:spLocks/>
              </p:cNvSpPr>
              <p:nvPr/>
            </p:nvSpPr>
            <p:spPr bwMode="auto">
              <a:xfrm>
                <a:off x="4697" y="3455"/>
                <a:ext cx="11" cy="10"/>
              </a:xfrm>
              <a:custGeom>
                <a:avLst/>
                <a:gdLst>
                  <a:gd name="T0" fmla="*/ 11 w 11"/>
                  <a:gd name="T1" fmla="*/ 10 h 10"/>
                  <a:gd name="T2" fmla="*/ 7 w 11"/>
                  <a:gd name="T3" fmla="*/ 10 h 10"/>
                  <a:gd name="T4" fmla="*/ 5 w 11"/>
                  <a:gd name="T5" fmla="*/ 10 h 10"/>
                  <a:gd name="T6" fmla="*/ 2 w 11"/>
                  <a:gd name="T7" fmla="*/ 8 h 10"/>
                  <a:gd name="T8" fmla="*/ 0 w 11"/>
                  <a:gd name="T9" fmla="*/ 6 h 10"/>
                  <a:gd name="T10" fmla="*/ 0 w 11"/>
                  <a:gd name="T11" fmla="*/ 3 h 10"/>
                  <a:gd name="T12" fmla="*/ 0 w 11"/>
                  <a:gd name="T13" fmla="*/ 3 h 10"/>
                  <a:gd name="T14" fmla="*/ 2 w 11"/>
                  <a:gd name="T15" fmla="*/ 0 h 10"/>
                  <a:gd name="T16" fmla="*/ 4 w 11"/>
                  <a:gd name="T17" fmla="*/ 0 h 10"/>
                  <a:gd name="T18" fmla="*/ 7 w 11"/>
                  <a:gd name="T19" fmla="*/ 0 h 10"/>
                  <a:gd name="T20" fmla="*/ 7 w 11"/>
                  <a:gd name="T21" fmla="*/ 0 h 10"/>
                  <a:gd name="T22" fmla="*/ 9 w 11"/>
                  <a:gd name="T23" fmla="*/ 3 h 10"/>
                  <a:gd name="T24" fmla="*/ 11 w 11"/>
                  <a:gd name="T25" fmla="*/ 5 h 10"/>
                  <a:gd name="T26" fmla="*/ 11 w 11"/>
                  <a:gd name="T27" fmla="*/ 8 h 10"/>
                  <a:gd name="T28" fmla="*/ 11 w 11"/>
                  <a:gd name="T2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lnTo>
                      <a:pt x="7" y="10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95"/>
              <p:cNvSpPr>
                <a:spLocks/>
              </p:cNvSpPr>
              <p:nvPr/>
            </p:nvSpPr>
            <p:spPr bwMode="auto">
              <a:xfrm>
                <a:off x="4025" y="1997"/>
                <a:ext cx="181" cy="126"/>
              </a:xfrm>
              <a:custGeom>
                <a:avLst/>
                <a:gdLst>
                  <a:gd name="T0" fmla="*/ 164 w 181"/>
                  <a:gd name="T1" fmla="*/ 84 h 126"/>
                  <a:gd name="T2" fmla="*/ 164 w 181"/>
                  <a:gd name="T3" fmla="*/ 82 h 126"/>
                  <a:gd name="T4" fmla="*/ 179 w 181"/>
                  <a:gd name="T5" fmla="*/ 80 h 126"/>
                  <a:gd name="T6" fmla="*/ 179 w 181"/>
                  <a:gd name="T7" fmla="*/ 91 h 126"/>
                  <a:gd name="T8" fmla="*/ 169 w 181"/>
                  <a:gd name="T9" fmla="*/ 94 h 126"/>
                  <a:gd name="T10" fmla="*/ 166 w 181"/>
                  <a:gd name="T11" fmla="*/ 92 h 126"/>
                  <a:gd name="T12" fmla="*/ 164 w 181"/>
                  <a:gd name="T13" fmla="*/ 101 h 126"/>
                  <a:gd name="T14" fmla="*/ 161 w 181"/>
                  <a:gd name="T15" fmla="*/ 109 h 126"/>
                  <a:gd name="T16" fmla="*/ 156 w 181"/>
                  <a:gd name="T17" fmla="*/ 125 h 126"/>
                  <a:gd name="T18" fmla="*/ 144 w 181"/>
                  <a:gd name="T19" fmla="*/ 118 h 126"/>
                  <a:gd name="T20" fmla="*/ 132 w 181"/>
                  <a:gd name="T21" fmla="*/ 113 h 126"/>
                  <a:gd name="T22" fmla="*/ 109 w 181"/>
                  <a:gd name="T23" fmla="*/ 121 h 126"/>
                  <a:gd name="T24" fmla="*/ 87 w 181"/>
                  <a:gd name="T25" fmla="*/ 125 h 126"/>
                  <a:gd name="T26" fmla="*/ 56 w 181"/>
                  <a:gd name="T27" fmla="*/ 121 h 126"/>
                  <a:gd name="T28" fmla="*/ 51 w 181"/>
                  <a:gd name="T29" fmla="*/ 118 h 126"/>
                  <a:gd name="T30" fmla="*/ 48 w 181"/>
                  <a:gd name="T31" fmla="*/ 113 h 126"/>
                  <a:gd name="T32" fmla="*/ 44 w 181"/>
                  <a:gd name="T33" fmla="*/ 108 h 126"/>
                  <a:gd name="T34" fmla="*/ 46 w 181"/>
                  <a:gd name="T35" fmla="*/ 102 h 126"/>
                  <a:gd name="T36" fmla="*/ 43 w 181"/>
                  <a:gd name="T37" fmla="*/ 99 h 126"/>
                  <a:gd name="T38" fmla="*/ 32 w 181"/>
                  <a:gd name="T39" fmla="*/ 99 h 126"/>
                  <a:gd name="T40" fmla="*/ 20 w 181"/>
                  <a:gd name="T41" fmla="*/ 96 h 126"/>
                  <a:gd name="T42" fmla="*/ 24 w 181"/>
                  <a:gd name="T43" fmla="*/ 94 h 126"/>
                  <a:gd name="T44" fmla="*/ 20 w 181"/>
                  <a:gd name="T45" fmla="*/ 91 h 126"/>
                  <a:gd name="T46" fmla="*/ 22 w 181"/>
                  <a:gd name="T47" fmla="*/ 89 h 126"/>
                  <a:gd name="T48" fmla="*/ 22 w 181"/>
                  <a:gd name="T49" fmla="*/ 85 h 126"/>
                  <a:gd name="T50" fmla="*/ 15 w 181"/>
                  <a:gd name="T51" fmla="*/ 82 h 126"/>
                  <a:gd name="T52" fmla="*/ 10 w 181"/>
                  <a:gd name="T53" fmla="*/ 77 h 126"/>
                  <a:gd name="T54" fmla="*/ 10 w 181"/>
                  <a:gd name="T55" fmla="*/ 70 h 126"/>
                  <a:gd name="T56" fmla="*/ 8 w 181"/>
                  <a:gd name="T57" fmla="*/ 70 h 126"/>
                  <a:gd name="T58" fmla="*/ 2 w 181"/>
                  <a:gd name="T59" fmla="*/ 63 h 126"/>
                  <a:gd name="T60" fmla="*/ 7 w 181"/>
                  <a:gd name="T61" fmla="*/ 60 h 126"/>
                  <a:gd name="T62" fmla="*/ 10 w 181"/>
                  <a:gd name="T63" fmla="*/ 56 h 126"/>
                  <a:gd name="T64" fmla="*/ 17 w 181"/>
                  <a:gd name="T65" fmla="*/ 53 h 126"/>
                  <a:gd name="T66" fmla="*/ 20 w 181"/>
                  <a:gd name="T67" fmla="*/ 48 h 126"/>
                  <a:gd name="T68" fmla="*/ 24 w 181"/>
                  <a:gd name="T69" fmla="*/ 43 h 126"/>
                  <a:gd name="T70" fmla="*/ 27 w 181"/>
                  <a:gd name="T71" fmla="*/ 34 h 126"/>
                  <a:gd name="T72" fmla="*/ 32 w 181"/>
                  <a:gd name="T73" fmla="*/ 26 h 126"/>
                  <a:gd name="T74" fmla="*/ 37 w 181"/>
                  <a:gd name="T75" fmla="*/ 17 h 126"/>
                  <a:gd name="T76" fmla="*/ 43 w 181"/>
                  <a:gd name="T77" fmla="*/ 14 h 126"/>
                  <a:gd name="T78" fmla="*/ 49 w 181"/>
                  <a:gd name="T79" fmla="*/ 9 h 126"/>
                  <a:gd name="T80" fmla="*/ 56 w 181"/>
                  <a:gd name="T81" fmla="*/ 5 h 126"/>
                  <a:gd name="T82" fmla="*/ 67 w 181"/>
                  <a:gd name="T83" fmla="*/ 7 h 126"/>
                  <a:gd name="T84" fmla="*/ 77 w 181"/>
                  <a:gd name="T85" fmla="*/ 10 h 126"/>
                  <a:gd name="T86" fmla="*/ 87 w 181"/>
                  <a:gd name="T87" fmla="*/ 14 h 126"/>
                  <a:gd name="T88" fmla="*/ 99 w 181"/>
                  <a:gd name="T89" fmla="*/ 10 h 126"/>
                  <a:gd name="T90" fmla="*/ 116 w 181"/>
                  <a:gd name="T91" fmla="*/ 4 h 126"/>
                  <a:gd name="T92" fmla="*/ 123 w 181"/>
                  <a:gd name="T93" fmla="*/ 0 h 126"/>
                  <a:gd name="T94" fmla="*/ 132 w 181"/>
                  <a:gd name="T95" fmla="*/ 5 h 126"/>
                  <a:gd name="T96" fmla="*/ 135 w 181"/>
                  <a:gd name="T97" fmla="*/ 17 h 126"/>
                  <a:gd name="T98" fmla="*/ 142 w 181"/>
                  <a:gd name="T99" fmla="*/ 27 h 126"/>
                  <a:gd name="T100" fmla="*/ 150 w 181"/>
                  <a:gd name="T101" fmla="*/ 36 h 126"/>
                  <a:gd name="T102" fmla="*/ 154 w 181"/>
                  <a:gd name="T103" fmla="*/ 51 h 126"/>
                  <a:gd name="T104" fmla="*/ 150 w 181"/>
                  <a:gd name="T105" fmla="*/ 68 h 126"/>
                  <a:gd name="T106" fmla="*/ 150 w 181"/>
                  <a:gd name="T107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1" h="126">
                    <a:moveTo>
                      <a:pt x="152" y="79"/>
                    </a:moveTo>
                    <a:lnTo>
                      <a:pt x="154" y="80"/>
                    </a:lnTo>
                    <a:lnTo>
                      <a:pt x="157" y="82"/>
                    </a:lnTo>
                    <a:lnTo>
                      <a:pt x="162" y="84"/>
                    </a:lnTo>
                    <a:lnTo>
                      <a:pt x="164" y="84"/>
                    </a:lnTo>
                    <a:lnTo>
                      <a:pt x="164" y="84"/>
                    </a:lnTo>
                    <a:lnTo>
                      <a:pt x="164" y="84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4" y="82"/>
                    </a:lnTo>
                    <a:lnTo>
                      <a:pt x="166" y="82"/>
                    </a:lnTo>
                    <a:lnTo>
                      <a:pt x="168" y="82"/>
                    </a:lnTo>
                    <a:lnTo>
                      <a:pt x="173" y="80"/>
                    </a:lnTo>
                    <a:lnTo>
                      <a:pt x="176" y="79"/>
                    </a:lnTo>
                    <a:lnTo>
                      <a:pt x="179" y="80"/>
                    </a:lnTo>
                    <a:lnTo>
                      <a:pt x="179" y="82"/>
                    </a:lnTo>
                    <a:lnTo>
                      <a:pt x="181" y="84"/>
                    </a:lnTo>
                    <a:lnTo>
                      <a:pt x="181" y="85"/>
                    </a:lnTo>
                    <a:lnTo>
                      <a:pt x="181" y="87"/>
                    </a:lnTo>
                    <a:lnTo>
                      <a:pt x="179" y="91"/>
                    </a:lnTo>
                    <a:lnTo>
                      <a:pt x="179" y="92"/>
                    </a:lnTo>
                    <a:lnTo>
                      <a:pt x="178" y="94"/>
                    </a:lnTo>
                    <a:lnTo>
                      <a:pt x="169" y="97"/>
                    </a:lnTo>
                    <a:lnTo>
                      <a:pt x="169" y="96"/>
                    </a:lnTo>
                    <a:lnTo>
                      <a:pt x="169" y="94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68" y="91"/>
                    </a:lnTo>
                    <a:lnTo>
                      <a:pt x="166" y="92"/>
                    </a:lnTo>
                    <a:lnTo>
                      <a:pt x="166" y="92"/>
                    </a:lnTo>
                    <a:lnTo>
                      <a:pt x="166" y="96"/>
                    </a:lnTo>
                    <a:lnTo>
                      <a:pt x="166" y="97"/>
                    </a:lnTo>
                    <a:lnTo>
                      <a:pt x="164" y="97"/>
                    </a:lnTo>
                    <a:lnTo>
                      <a:pt x="164" y="101"/>
                    </a:lnTo>
                    <a:lnTo>
                      <a:pt x="164" y="101"/>
                    </a:lnTo>
                    <a:lnTo>
                      <a:pt x="164" y="102"/>
                    </a:lnTo>
                    <a:lnTo>
                      <a:pt x="166" y="102"/>
                    </a:lnTo>
                    <a:lnTo>
                      <a:pt x="164" y="104"/>
                    </a:lnTo>
                    <a:lnTo>
                      <a:pt x="162" y="108"/>
                    </a:lnTo>
                    <a:lnTo>
                      <a:pt x="161" y="109"/>
                    </a:lnTo>
                    <a:lnTo>
                      <a:pt x="161" y="118"/>
                    </a:lnTo>
                    <a:lnTo>
                      <a:pt x="161" y="123"/>
                    </a:lnTo>
                    <a:lnTo>
                      <a:pt x="159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2" y="123"/>
                    </a:lnTo>
                    <a:lnTo>
                      <a:pt x="149" y="121"/>
                    </a:lnTo>
                    <a:lnTo>
                      <a:pt x="147" y="120"/>
                    </a:lnTo>
                    <a:lnTo>
                      <a:pt x="147" y="118"/>
                    </a:lnTo>
                    <a:lnTo>
                      <a:pt x="144" y="118"/>
                    </a:lnTo>
                    <a:lnTo>
                      <a:pt x="144" y="118"/>
                    </a:lnTo>
                    <a:lnTo>
                      <a:pt x="142" y="118"/>
                    </a:lnTo>
                    <a:lnTo>
                      <a:pt x="140" y="116"/>
                    </a:lnTo>
                    <a:lnTo>
                      <a:pt x="137" y="116"/>
                    </a:lnTo>
                    <a:lnTo>
                      <a:pt x="132" y="113"/>
                    </a:lnTo>
                    <a:lnTo>
                      <a:pt x="132" y="113"/>
                    </a:lnTo>
                    <a:lnTo>
                      <a:pt x="126" y="113"/>
                    </a:lnTo>
                    <a:lnTo>
                      <a:pt x="120" y="114"/>
                    </a:lnTo>
                    <a:lnTo>
                      <a:pt x="114" y="118"/>
                    </a:lnTo>
                    <a:lnTo>
                      <a:pt x="109" y="121"/>
                    </a:lnTo>
                    <a:lnTo>
                      <a:pt x="106" y="123"/>
                    </a:lnTo>
                    <a:lnTo>
                      <a:pt x="104" y="125"/>
                    </a:lnTo>
                    <a:lnTo>
                      <a:pt x="101" y="126"/>
                    </a:lnTo>
                    <a:lnTo>
                      <a:pt x="94" y="126"/>
                    </a:lnTo>
                    <a:lnTo>
                      <a:pt x="87" y="125"/>
                    </a:lnTo>
                    <a:lnTo>
                      <a:pt x="80" y="123"/>
                    </a:lnTo>
                    <a:lnTo>
                      <a:pt x="77" y="123"/>
                    </a:lnTo>
                    <a:lnTo>
                      <a:pt x="70" y="123"/>
                    </a:lnTo>
                    <a:lnTo>
                      <a:pt x="63" y="121"/>
                    </a:lnTo>
                    <a:lnTo>
                      <a:pt x="56" y="121"/>
                    </a:lnTo>
                    <a:lnTo>
                      <a:pt x="51" y="121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49" y="118"/>
                    </a:lnTo>
                    <a:lnTo>
                      <a:pt x="51" y="118"/>
                    </a:lnTo>
                    <a:lnTo>
                      <a:pt x="53" y="116"/>
                    </a:lnTo>
                    <a:lnTo>
                      <a:pt x="53" y="116"/>
                    </a:lnTo>
                    <a:lnTo>
                      <a:pt x="53" y="114"/>
                    </a:lnTo>
                    <a:lnTo>
                      <a:pt x="51" y="114"/>
                    </a:lnTo>
                    <a:lnTo>
                      <a:pt x="48" y="113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3" y="106"/>
                    </a:lnTo>
                    <a:lnTo>
                      <a:pt x="43" y="104"/>
                    </a:lnTo>
                    <a:lnTo>
                      <a:pt x="44" y="102"/>
                    </a:lnTo>
                    <a:lnTo>
                      <a:pt x="46" y="102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6" y="99"/>
                    </a:lnTo>
                    <a:lnTo>
                      <a:pt x="43" y="99"/>
                    </a:lnTo>
                    <a:lnTo>
                      <a:pt x="39" y="99"/>
                    </a:lnTo>
                    <a:lnTo>
                      <a:pt x="37" y="102"/>
                    </a:lnTo>
                    <a:lnTo>
                      <a:pt x="36" y="102"/>
                    </a:lnTo>
                    <a:lnTo>
                      <a:pt x="34" y="101"/>
                    </a:lnTo>
                    <a:lnTo>
                      <a:pt x="32" y="99"/>
                    </a:lnTo>
                    <a:lnTo>
                      <a:pt x="29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0" y="96"/>
                    </a:lnTo>
                    <a:lnTo>
                      <a:pt x="20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2" y="92"/>
                    </a:lnTo>
                    <a:lnTo>
                      <a:pt x="22" y="91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22" y="91"/>
                    </a:lnTo>
                    <a:lnTo>
                      <a:pt x="22" y="89"/>
                    </a:lnTo>
                    <a:lnTo>
                      <a:pt x="22" y="89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4" y="85"/>
                    </a:lnTo>
                    <a:lnTo>
                      <a:pt x="22" y="85"/>
                    </a:lnTo>
                    <a:lnTo>
                      <a:pt x="22" y="85"/>
                    </a:lnTo>
                    <a:lnTo>
                      <a:pt x="19" y="84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3" y="80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10" y="77"/>
                    </a:lnTo>
                    <a:lnTo>
                      <a:pt x="10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7" y="67"/>
                    </a:lnTo>
                    <a:lnTo>
                      <a:pt x="5" y="67"/>
                    </a:lnTo>
                    <a:lnTo>
                      <a:pt x="3" y="65"/>
                    </a:lnTo>
                    <a:lnTo>
                      <a:pt x="2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5" y="58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5" y="56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5" y="39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6" y="19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1" y="9"/>
                    </a:lnTo>
                    <a:lnTo>
                      <a:pt x="53" y="7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60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7" y="7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4" y="9"/>
                    </a:lnTo>
                    <a:lnTo>
                      <a:pt x="84" y="10"/>
                    </a:lnTo>
                    <a:lnTo>
                      <a:pt x="87" y="14"/>
                    </a:lnTo>
                    <a:lnTo>
                      <a:pt x="89" y="16"/>
                    </a:lnTo>
                    <a:lnTo>
                      <a:pt x="90" y="16"/>
                    </a:lnTo>
                    <a:lnTo>
                      <a:pt x="92" y="14"/>
                    </a:lnTo>
                    <a:lnTo>
                      <a:pt x="94" y="12"/>
                    </a:lnTo>
                    <a:lnTo>
                      <a:pt x="99" y="10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13" y="7"/>
                    </a:lnTo>
                    <a:lnTo>
                      <a:pt x="114" y="5"/>
                    </a:lnTo>
                    <a:lnTo>
                      <a:pt x="116" y="4"/>
                    </a:lnTo>
                    <a:lnTo>
                      <a:pt x="116" y="2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8" y="2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3" y="12"/>
                    </a:lnTo>
                    <a:lnTo>
                      <a:pt x="133" y="14"/>
                    </a:lnTo>
                    <a:lnTo>
                      <a:pt x="135" y="16"/>
                    </a:lnTo>
                    <a:lnTo>
                      <a:pt x="135" y="17"/>
                    </a:lnTo>
                    <a:lnTo>
                      <a:pt x="138" y="21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42" y="26"/>
                    </a:lnTo>
                    <a:lnTo>
                      <a:pt x="142" y="27"/>
                    </a:lnTo>
                    <a:lnTo>
                      <a:pt x="144" y="29"/>
                    </a:lnTo>
                    <a:lnTo>
                      <a:pt x="145" y="31"/>
                    </a:lnTo>
                    <a:lnTo>
                      <a:pt x="145" y="33"/>
                    </a:lnTo>
                    <a:lnTo>
                      <a:pt x="149" y="34"/>
                    </a:lnTo>
                    <a:lnTo>
                      <a:pt x="150" y="36"/>
                    </a:lnTo>
                    <a:lnTo>
                      <a:pt x="152" y="41"/>
                    </a:lnTo>
                    <a:lnTo>
                      <a:pt x="152" y="45"/>
                    </a:lnTo>
                    <a:lnTo>
                      <a:pt x="154" y="46"/>
                    </a:lnTo>
                    <a:lnTo>
                      <a:pt x="152" y="50"/>
                    </a:lnTo>
                    <a:lnTo>
                      <a:pt x="154" y="51"/>
                    </a:lnTo>
                    <a:lnTo>
                      <a:pt x="152" y="53"/>
                    </a:lnTo>
                    <a:lnTo>
                      <a:pt x="150" y="60"/>
                    </a:lnTo>
                    <a:lnTo>
                      <a:pt x="150" y="63"/>
                    </a:lnTo>
                    <a:lnTo>
                      <a:pt x="150" y="67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52" y="72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50" y="75"/>
                    </a:lnTo>
                    <a:lnTo>
                      <a:pt x="152" y="77"/>
                    </a:lnTo>
                    <a:lnTo>
                      <a:pt x="152" y="7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96"/>
              <p:cNvSpPr>
                <a:spLocks/>
              </p:cNvSpPr>
              <p:nvPr/>
            </p:nvSpPr>
            <p:spPr bwMode="auto">
              <a:xfrm>
                <a:off x="3997" y="2055"/>
                <a:ext cx="81" cy="106"/>
              </a:xfrm>
              <a:custGeom>
                <a:avLst/>
                <a:gdLst>
                  <a:gd name="T0" fmla="*/ 26 w 81"/>
                  <a:gd name="T1" fmla="*/ 2 h 106"/>
                  <a:gd name="T2" fmla="*/ 33 w 81"/>
                  <a:gd name="T3" fmla="*/ 9 h 106"/>
                  <a:gd name="T4" fmla="*/ 36 w 81"/>
                  <a:gd name="T5" fmla="*/ 12 h 106"/>
                  <a:gd name="T6" fmla="*/ 38 w 81"/>
                  <a:gd name="T7" fmla="*/ 16 h 106"/>
                  <a:gd name="T8" fmla="*/ 38 w 81"/>
                  <a:gd name="T9" fmla="*/ 21 h 106"/>
                  <a:gd name="T10" fmla="*/ 45 w 81"/>
                  <a:gd name="T11" fmla="*/ 24 h 106"/>
                  <a:gd name="T12" fmla="*/ 52 w 81"/>
                  <a:gd name="T13" fmla="*/ 29 h 106"/>
                  <a:gd name="T14" fmla="*/ 50 w 81"/>
                  <a:gd name="T15" fmla="*/ 33 h 106"/>
                  <a:gd name="T16" fmla="*/ 50 w 81"/>
                  <a:gd name="T17" fmla="*/ 34 h 106"/>
                  <a:gd name="T18" fmla="*/ 50 w 81"/>
                  <a:gd name="T19" fmla="*/ 36 h 106"/>
                  <a:gd name="T20" fmla="*/ 53 w 81"/>
                  <a:gd name="T21" fmla="*/ 39 h 106"/>
                  <a:gd name="T22" fmla="*/ 64 w 81"/>
                  <a:gd name="T23" fmla="*/ 44 h 106"/>
                  <a:gd name="T24" fmla="*/ 76 w 81"/>
                  <a:gd name="T25" fmla="*/ 43 h 106"/>
                  <a:gd name="T26" fmla="*/ 71 w 81"/>
                  <a:gd name="T27" fmla="*/ 46 h 106"/>
                  <a:gd name="T28" fmla="*/ 74 w 81"/>
                  <a:gd name="T29" fmla="*/ 51 h 106"/>
                  <a:gd name="T30" fmla="*/ 72 w 81"/>
                  <a:gd name="T31" fmla="*/ 55 h 106"/>
                  <a:gd name="T32" fmla="*/ 69 w 81"/>
                  <a:gd name="T33" fmla="*/ 63 h 106"/>
                  <a:gd name="T34" fmla="*/ 71 w 81"/>
                  <a:gd name="T35" fmla="*/ 70 h 106"/>
                  <a:gd name="T36" fmla="*/ 77 w 81"/>
                  <a:gd name="T37" fmla="*/ 77 h 106"/>
                  <a:gd name="T38" fmla="*/ 79 w 81"/>
                  <a:gd name="T39" fmla="*/ 84 h 106"/>
                  <a:gd name="T40" fmla="*/ 71 w 81"/>
                  <a:gd name="T41" fmla="*/ 89 h 106"/>
                  <a:gd name="T42" fmla="*/ 69 w 81"/>
                  <a:gd name="T43" fmla="*/ 96 h 106"/>
                  <a:gd name="T44" fmla="*/ 71 w 81"/>
                  <a:gd name="T45" fmla="*/ 102 h 106"/>
                  <a:gd name="T46" fmla="*/ 65 w 81"/>
                  <a:gd name="T47" fmla="*/ 102 h 106"/>
                  <a:gd name="T48" fmla="*/ 59 w 81"/>
                  <a:gd name="T49" fmla="*/ 104 h 106"/>
                  <a:gd name="T50" fmla="*/ 52 w 81"/>
                  <a:gd name="T51" fmla="*/ 104 h 106"/>
                  <a:gd name="T52" fmla="*/ 57 w 81"/>
                  <a:gd name="T53" fmla="*/ 96 h 106"/>
                  <a:gd name="T54" fmla="*/ 50 w 81"/>
                  <a:gd name="T55" fmla="*/ 92 h 106"/>
                  <a:gd name="T56" fmla="*/ 45 w 81"/>
                  <a:gd name="T57" fmla="*/ 84 h 106"/>
                  <a:gd name="T58" fmla="*/ 38 w 81"/>
                  <a:gd name="T59" fmla="*/ 80 h 106"/>
                  <a:gd name="T60" fmla="*/ 35 w 81"/>
                  <a:gd name="T61" fmla="*/ 80 h 106"/>
                  <a:gd name="T62" fmla="*/ 35 w 81"/>
                  <a:gd name="T63" fmla="*/ 85 h 106"/>
                  <a:gd name="T64" fmla="*/ 30 w 81"/>
                  <a:gd name="T65" fmla="*/ 91 h 106"/>
                  <a:gd name="T66" fmla="*/ 21 w 81"/>
                  <a:gd name="T67" fmla="*/ 84 h 106"/>
                  <a:gd name="T68" fmla="*/ 14 w 81"/>
                  <a:gd name="T69" fmla="*/ 80 h 106"/>
                  <a:gd name="T70" fmla="*/ 7 w 81"/>
                  <a:gd name="T71" fmla="*/ 72 h 106"/>
                  <a:gd name="T72" fmla="*/ 11 w 81"/>
                  <a:gd name="T73" fmla="*/ 70 h 106"/>
                  <a:gd name="T74" fmla="*/ 11 w 81"/>
                  <a:gd name="T75" fmla="*/ 63 h 106"/>
                  <a:gd name="T76" fmla="*/ 11 w 81"/>
                  <a:gd name="T77" fmla="*/ 60 h 106"/>
                  <a:gd name="T78" fmla="*/ 14 w 81"/>
                  <a:gd name="T79" fmla="*/ 58 h 106"/>
                  <a:gd name="T80" fmla="*/ 6 w 81"/>
                  <a:gd name="T81" fmla="*/ 51 h 106"/>
                  <a:gd name="T82" fmla="*/ 7 w 81"/>
                  <a:gd name="T83" fmla="*/ 43 h 106"/>
                  <a:gd name="T84" fmla="*/ 9 w 81"/>
                  <a:gd name="T85" fmla="*/ 36 h 106"/>
                  <a:gd name="T86" fmla="*/ 4 w 81"/>
                  <a:gd name="T87" fmla="*/ 36 h 106"/>
                  <a:gd name="T88" fmla="*/ 6 w 81"/>
                  <a:gd name="T89" fmla="*/ 33 h 106"/>
                  <a:gd name="T90" fmla="*/ 7 w 81"/>
                  <a:gd name="T91" fmla="*/ 27 h 106"/>
                  <a:gd name="T92" fmla="*/ 11 w 81"/>
                  <a:gd name="T93" fmla="*/ 26 h 106"/>
                  <a:gd name="T94" fmla="*/ 4 w 81"/>
                  <a:gd name="T95" fmla="*/ 22 h 106"/>
                  <a:gd name="T96" fmla="*/ 2 w 81"/>
                  <a:gd name="T97" fmla="*/ 17 h 106"/>
                  <a:gd name="T98" fmla="*/ 2 w 81"/>
                  <a:gd name="T99" fmla="*/ 9 h 106"/>
                  <a:gd name="T100" fmla="*/ 4 w 81"/>
                  <a:gd name="T101" fmla="*/ 5 h 106"/>
                  <a:gd name="T102" fmla="*/ 9 w 81"/>
                  <a:gd name="T103" fmla="*/ 5 h 106"/>
                  <a:gd name="T104" fmla="*/ 14 w 81"/>
                  <a:gd name="T105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1" h="106">
                    <a:moveTo>
                      <a:pt x="18" y="2"/>
                    </a:moveTo>
                    <a:lnTo>
                      <a:pt x="19" y="2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7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1" y="22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7" y="26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52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2" y="43"/>
                    </a:lnTo>
                    <a:lnTo>
                      <a:pt x="64" y="44"/>
                    </a:lnTo>
                    <a:lnTo>
                      <a:pt x="65" y="44"/>
                    </a:lnTo>
                    <a:lnTo>
                      <a:pt x="67" y="41"/>
                    </a:lnTo>
                    <a:lnTo>
                      <a:pt x="71" y="41"/>
                    </a:lnTo>
                    <a:lnTo>
                      <a:pt x="74" y="41"/>
                    </a:lnTo>
                    <a:lnTo>
                      <a:pt x="76" y="43"/>
                    </a:lnTo>
                    <a:lnTo>
                      <a:pt x="76" y="44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71" y="46"/>
                    </a:lnTo>
                    <a:lnTo>
                      <a:pt x="71" y="48"/>
                    </a:lnTo>
                    <a:lnTo>
                      <a:pt x="72" y="50"/>
                    </a:lnTo>
                    <a:lnTo>
                      <a:pt x="72" y="50"/>
                    </a:lnTo>
                    <a:lnTo>
                      <a:pt x="74" y="51"/>
                    </a:lnTo>
                    <a:lnTo>
                      <a:pt x="74" y="51"/>
                    </a:lnTo>
                    <a:lnTo>
                      <a:pt x="74" y="53"/>
                    </a:lnTo>
                    <a:lnTo>
                      <a:pt x="74" y="53"/>
                    </a:lnTo>
                    <a:lnTo>
                      <a:pt x="74" y="53"/>
                    </a:lnTo>
                    <a:lnTo>
                      <a:pt x="74" y="55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8"/>
                    </a:lnTo>
                    <a:lnTo>
                      <a:pt x="69" y="60"/>
                    </a:lnTo>
                    <a:lnTo>
                      <a:pt x="69" y="60"/>
                    </a:lnTo>
                    <a:lnTo>
                      <a:pt x="69" y="63"/>
                    </a:lnTo>
                    <a:lnTo>
                      <a:pt x="69" y="65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8"/>
                    </a:lnTo>
                    <a:lnTo>
                      <a:pt x="71" y="70"/>
                    </a:lnTo>
                    <a:lnTo>
                      <a:pt x="71" y="72"/>
                    </a:lnTo>
                    <a:lnTo>
                      <a:pt x="72" y="73"/>
                    </a:lnTo>
                    <a:lnTo>
                      <a:pt x="74" y="75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9"/>
                    </a:lnTo>
                    <a:lnTo>
                      <a:pt x="81" y="80"/>
                    </a:lnTo>
                    <a:lnTo>
                      <a:pt x="79" y="82"/>
                    </a:lnTo>
                    <a:lnTo>
                      <a:pt x="79" y="84"/>
                    </a:lnTo>
                    <a:lnTo>
                      <a:pt x="79" y="84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1" y="89"/>
                    </a:lnTo>
                    <a:lnTo>
                      <a:pt x="71" y="89"/>
                    </a:lnTo>
                    <a:lnTo>
                      <a:pt x="69" y="91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69" y="96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72" y="99"/>
                    </a:lnTo>
                    <a:lnTo>
                      <a:pt x="71" y="101"/>
                    </a:lnTo>
                    <a:lnTo>
                      <a:pt x="71" y="102"/>
                    </a:lnTo>
                    <a:lnTo>
                      <a:pt x="69" y="102"/>
                    </a:lnTo>
                    <a:lnTo>
                      <a:pt x="67" y="104"/>
                    </a:lnTo>
                    <a:lnTo>
                      <a:pt x="67" y="102"/>
                    </a:lnTo>
                    <a:lnTo>
                      <a:pt x="67" y="102"/>
                    </a:lnTo>
                    <a:lnTo>
                      <a:pt x="65" y="102"/>
                    </a:lnTo>
                    <a:lnTo>
                      <a:pt x="64" y="102"/>
                    </a:lnTo>
                    <a:lnTo>
                      <a:pt x="62" y="104"/>
                    </a:lnTo>
                    <a:lnTo>
                      <a:pt x="60" y="102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7" y="104"/>
                    </a:lnTo>
                    <a:lnTo>
                      <a:pt x="57" y="104"/>
                    </a:lnTo>
                    <a:lnTo>
                      <a:pt x="53" y="106"/>
                    </a:lnTo>
                    <a:lnTo>
                      <a:pt x="53" y="106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3" y="101"/>
                    </a:lnTo>
                    <a:lnTo>
                      <a:pt x="53" y="101"/>
                    </a:lnTo>
                    <a:lnTo>
                      <a:pt x="57" y="96"/>
                    </a:lnTo>
                    <a:lnTo>
                      <a:pt x="57" y="94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0" y="92"/>
                    </a:lnTo>
                    <a:lnTo>
                      <a:pt x="50" y="91"/>
                    </a:lnTo>
                    <a:lnTo>
                      <a:pt x="48" y="89"/>
                    </a:lnTo>
                    <a:lnTo>
                      <a:pt x="47" y="87"/>
                    </a:lnTo>
                    <a:lnTo>
                      <a:pt x="47" y="87"/>
                    </a:lnTo>
                    <a:lnTo>
                      <a:pt x="45" y="84"/>
                    </a:lnTo>
                    <a:lnTo>
                      <a:pt x="43" y="84"/>
                    </a:lnTo>
                    <a:lnTo>
                      <a:pt x="41" y="82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38" y="80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6" y="80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5" y="82"/>
                    </a:lnTo>
                    <a:lnTo>
                      <a:pt x="35" y="84"/>
                    </a:lnTo>
                    <a:lnTo>
                      <a:pt x="35" y="84"/>
                    </a:lnTo>
                    <a:lnTo>
                      <a:pt x="35" y="85"/>
                    </a:lnTo>
                    <a:lnTo>
                      <a:pt x="31" y="87"/>
                    </a:lnTo>
                    <a:lnTo>
                      <a:pt x="31" y="87"/>
                    </a:lnTo>
                    <a:lnTo>
                      <a:pt x="33" y="89"/>
                    </a:lnTo>
                    <a:lnTo>
                      <a:pt x="31" y="89"/>
                    </a:lnTo>
                    <a:lnTo>
                      <a:pt x="30" y="91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28" y="87"/>
                    </a:lnTo>
                    <a:lnTo>
                      <a:pt x="26" y="87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19" y="82"/>
                    </a:lnTo>
                    <a:lnTo>
                      <a:pt x="16" y="82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2" y="77"/>
                    </a:lnTo>
                    <a:lnTo>
                      <a:pt x="9" y="75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2" y="67"/>
                    </a:lnTo>
                    <a:lnTo>
                      <a:pt x="11" y="63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2" y="55"/>
                    </a:lnTo>
                    <a:lnTo>
                      <a:pt x="11" y="53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9" y="41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97"/>
              <p:cNvSpPr>
                <a:spLocks noEditPoints="1"/>
              </p:cNvSpPr>
              <p:nvPr/>
            </p:nvSpPr>
            <p:spPr bwMode="auto">
              <a:xfrm>
                <a:off x="4013" y="160"/>
                <a:ext cx="3279" cy="2026"/>
              </a:xfrm>
              <a:custGeom>
                <a:avLst/>
                <a:gdLst>
                  <a:gd name="T0" fmla="*/ 701 w 3279"/>
                  <a:gd name="T1" fmla="*/ 813 h 2026"/>
                  <a:gd name="T2" fmla="*/ 693 w 3279"/>
                  <a:gd name="T3" fmla="*/ 153 h 2026"/>
                  <a:gd name="T4" fmla="*/ 551 w 3279"/>
                  <a:gd name="T5" fmla="*/ 1038 h 2026"/>
                  <a:gd name="T6" fmla="*/ 717 w 3279"/>
                  <a:gd name="T7" fmla="*/ 216 h 2026"/>
                  <a:gd name="T8" fmla="*/ 749 w 3279"/>
                  <a:gd name="T9" fmla="*/ 990 h 2026"/>
                  <a:gd name="T10" fmla="*/ 729 w 3279"/>
                  <a:gd name="T11" fmla="*/ 760 h 2026"/>
                  <a:gd name="T12" fmla="*/ 802 w 3279"/>
                  <a:gd name="T13" fmla="*/ 97 h 2026"/>
                  <a:gd name="T14" fmla="*/ 1475 w 3279"/>
                  <a:gd name="T15" fmla="*/ 213 h 2026"/>
                  <a:gd name="T16" fmla="*/ 1478 w 3279"/>
                  <a:gd name="T17" fmla="*/ 579 h 2026"/>
                  <a:gd name="T18" fmla="*/ 1574 w 3279"/>
                  <a:gd name="T19" fmla="*/ 295 h 2026"/>
                  <a:gd name="T20" fmla="*/ 2361 w 3279"/>
                  <a:gd name="T21" fmla="*/ 1653 h 2026"/>
                  <a:gd name="T22" fmla="*/ 2370 w 3279"/>
                  <a:gd name="T23" fmla="*/ 1818 h 2026"/>
                  <a:gd name="T24" fmla="*/ 1463 w 3279"/>
                  <a:gd name="T25" fmla="*/ 514 h 2026"/>
                  <a:gd name="T26" fmla="*/ 2373 w 3279"/>
                  <a:gd name="T27" fmla="*/ 612 h 2026"/>
                  <a:gd name="T28" fmla="*/ 2445 w 3279"/>
                  <a:gd name="T29" fmla="*/ 668 h 2026"/>
                  <a:gd name="T30" fmla="*/ 1774 w 3279"/>
                  <a:gd name="T31" fmla="*/ 545 h 2026"/>
                  <a:gd name="T32" fmla="*/ 2271 w 3279"/>
                  <a:gd name="T33" fmla="*/ 900 h 2026"/>
                  <a:gd name="T34" fmla="*/ 2609 w 3279"/>
                  <a:gd name="T35" fmla="*/ 1759 h 2026"/>
                  <a:gd name="T36" fmla="*/ 2459 w 3279"/>
                  <a:gd name="T37" fmla="*/ 1928 h 2026"/>
                  <a:gd name="T38" fmla="*/ 1045 w 3279"/>
                  <a:gd name="T39" fmla="*/ 811 h 2026"/>
                  <a:gd name="T40" fmla="*/ 2277 w 3279"/>
                  <a:gd name="T41" fmla="*/ 1628 h 2026"/>
                  <a:gd name="T42" fmla="*/ 3126 w 3279"/>
                  <a:gd name="T43" fmla="*/ 1089 h 2026"/>
                  <a:gd name="T44" fmla="*/ 2716 w 3279"/>
                  <a:gd name="T45" fmla="*/ 1029 h 2026"/>
                  <a:gd name="T46" fmla="*/ 2396 w 3279"/>
                  <a:gd name="T47" fmla="*/ 835 h 2026"/>
                  <a:gd name="T48" fmla="*/ 2101 w 3279"/>
                  <a:gd name="T49" fmla="*/ 889 h 2026"/>
                  <a:gd name="T50" fmla="*/ 1809 w 3279"/>
                  <a:gd name="T51" fmla="*/ 787 h 2026"/>
                  <a:gd name="T52" fmla="*/ 1783 w 3279"/>
                  <a:gd name="T53" fmla="*/ 608 h 2026"/>
                  <a:gd name="T54" fmla="*/ 1540 w 3279"/>
                  <a:gd name="T55" fmla="*/ 586 h 2026"/>
                  <a:gd name="T56" fmla="*/ 1273 w 3279"/>
                  <a:gd name="T57" fmla="*/ 785 h 2026"/>
                  <a:gd name="T58" fmla="*/ 1220 w 3279"/>
                  <a:gd name="T59" fmla="*/ 893 h 2026"/>
                  <a:gd name="T60" fmla="*/ 1040 w 3279"/>
                  <a:gd name="T61" fmla="*/ 1039 h 2026"/>
                  <a:gd name="T62" fmla="*/ 1035 w 3279"/>
                  <a:gd name="T63" fmla="*/ 1070 h 2026"/>
                  <a:gd name="T64" fmla="*/ 855 w 3279"/>
                  <a:gd name="T65" fmla="*/ 1019 h 2026"/>
                  <a:gd name="T66" fmla="*/ 561 w 3279"/>
                  <a:gd name="T67" fmla="*/ 1113 h 2026"/>
                  <a:gd name="T68" fmla="*/ 344 w 3279"/>
                  <a:gd name="T69" fmla="*/ 1239 h 2026"/>
                  <a:gd name="T70" fmla="*/ 409 w 3279"/>
                  <a:gd name="T71" fmla="*/ 1114 h 2026"/>
                  <a:gd name="T72" fmla="*/ 191 w 3279"/>
                  <a:gd name="T73" fmla="*/ 1133 h 2026"/>
                  <a:gd name="T74" fmla="*/ 180 w 3279"/>
                  <a:gd name="T75" fmla="*/ 1455 h 2026"/>
                  <a:gd name="T76" fmla="*/ 215 w 3279"/>
                  <a:gd name="T77" fmla="*/ 1609 h 2026"/>
                  <a:gd name="T78" fmla="*/ 280 w 3279"/>
                  <a:gd name="T79" fmla="*/ 1747 h 2026"/>
                  <a:gd name="T80" fmla="*/ 388 w 3279"/>
                  <a:gd name="T81" fmla="*/ 1839 h 2026"/>
                  <a:gd name="T82" fmla="*/ 407 w 3279"/>
                  <a:gd name="T83" fmla="*/ 1968 h 2026"/>
                  <a:gd name="T84" fmla="*/ 529 w 3279"/>
                  <a:gd name="T85" fmla="*/ 1948 h 2026"/>
                  <a:gd name="T86" fmla="*/ 537 w 3279"/>
                  <a:gd name="T87" fmla="*/ 1774 h 2026"/>
                  <a:gd name="T88" fmla="*/ 737 w 3279"/>
                  <a:gd name="T89" fmla="*/ 1754 h 2026"/>
                  <a:gd name="T90" fmla="*/ 843 w 3279"/>
                  <a:gd name="T91" fmla="*/ 1655 h 2026"/>
                  <a:gd name="T92" fmla="*/ 1051 w 3279"/>
                  <a:gd name="T93" fmla="*/ 1679 h 2026"/>
                  <a:gd name="T94" fmla="*/ 1252 w 3279"/>
                  <a:gd name="T95" fmla="*/ 1783 h 2026"/>
                  <a:gd name="T96" fmla="*/ 1401 w 3279"/>
                  <a:gd name="T97" fmla="*/ 1764 h 2026"/>
                  <a:gd name="T98" fmla="*/ 1525 w 3279"/>
                  <a:gd name="T99" fmla="*/ 1725 h 2026"/>
                  <a:gd name="T100" fmla="*/ 1766 w 3279"/>
                  <a:gd name="T101" fmla="*/ 1805 h 2026"/>
                  <a:gd name="T102" fmla="*/ 2021 w 3279"/>
                  <a:gd name="T103" fmla="*/ 1691 h 2026"/>
                  <a:gd name="T104" fmla="*/ 2146 w 3279"/>
                  <a:gd name="T105" fmla="*/ 1853 h 2026"/>
                  <a:gd name="T106" fmla="*/ 2142 w 3279"/>
                  <a:gd name="T107" fmla="*/ 1965 h 2026"/>
                  <a:gd name="T108" fmla="*/ 2322 w 3279"/>
                  <a:gd name="T109" fmla="*/ 1798 h 2026"/>
                  <a:gd name="T110" fmla="*/ 2250 w 3279"/>
                  <a:gd name="T111" fmla="*/ 1605 h 2026"/>
                  <a:gd name="T112" fmla="*/ 2599 w 3279"/>
                  <a:gd name="T113" fmla="*/ 1472 h 2026"/>
                  <a:gd name="T114" fmla="*/ 2770 w 3279"/>
                  <a:gd name="T115" fmla="*/ 1391 h 2026"/>
                  <a:gd name="T116" fmla="*/ 2710 w 3279"/>
                  <a:gd name="T117" fmla="*/ 1645 h 2026"/>
                  <a:gd name="T118" fmla="*/ 2815 w 3279"/>
                  <a:gd name="T119" fmla="*/ 1447 h 2026"/>
                  <a:gd name="T120" fmla="*/ 3058 w 3279"/>
                  <a:gd name="T121" fmla="*/ 1312 h 2026"/>
                  <a:gd name="T122" fmla="*/ 3106 w 3279"/>
                  <a:gd name="T123" fmla="*/ 1191 h 2026"/>
                  <a:gd name="T124" fmla="*/ 3246 w 3279"/>
                  <a:gd name="T125" fmla="*/ 122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79" h="2026">
                    <a:moveTo>
                      <a:pt x="665" y="177"/>
                    </a:moveTo>
                    <a:lnTo>
                      <a:pt x="657" y="172"/>
                    </a:lnTo>
                    <a:lnTo>
                      <a:pt x="657" y="168"/>
                    </a:lnTo>
                    <a:lnTo>
                      <a:pt x="659" y="167"/>
                    </a:lnTo>
                    <a:lnTo>
                      <a:pt x="659" y="163"/>
                    </a:lnTo>
                    <a:lnTo>
                      <a:pt x="657" y="162"/>
                    </a:lnTo>
                    <a:lnTo>
                      <a:pt x="657" y="156"/>
                    </a:lnTo>
                    <a:lnTo>
                      <a:pt x="664" y="160"/>
                    </a:lnTo>
                    <a:lnTo>
                      <a:pt x="664" y="162"/>
                    </a:lnTo>
                    <a:lnTo>
                      <a:pt x="667" y="163"/>
                    </a:lnTo>
                    <a:lnTo>
                      <a:pt x="669" y="168"/>
                    </a:lnTo>
                    <a:lnTo>
                      <a:pt x="667" y="172"/>
                    </a:lnTo>
                    <a:lnTo>
                      <a:pt x="665" y="177"/>
                    </a:lnTo>
                    <a:lnTo>
                      <a:pt x="665" y="177"/>
                    </a:lnTo>
                    <a:close/>
                    <a:moveTo>
                      <a:pt x="614" y="871"/>
                    </a:moveTo>
                    <a:lnTo>
                      <a:pt x="612" y="876"/>
                    </a:lnTo>
                    <a:lnTo>
                      <a:pt x="611" y="879"/>
                    </a:lnTo>
                    <a:lnTo>
                      <a:pt x="611" y="886"/>
                    </a:lnTo>
                    <a:lnTo>
                      <a:pt x="611" y="889"/>
                    </a:lnTo>
                    <a:lnTo>
                      <a:pt x="612" y="896"/>
                    </a:lnTo>
                    <a:lnTo>
                      <a:pt x="614" y="901"/>
                    </a:lnTo>
                    <a:lnTo>
                      <a:pt x="616" y="905"/>
                    </a:lnTo>
                    <a:lnTo>
                      <a:pt x="618" y="906"/>
                    </a:lnTo>
                    <a:lnTo>
                      <a:pt x="621" y="906"/>
                    </a:lnTo>
                    <a:lnTo>
                      <a:pt x="624" y="906"/>
                    </a:lnTo>
                    <a:lnTo>
                      <a:pt x="630" y="903"/>
                    </a:lnTo>
                    <a:lnTo>
                      <a:pt x="635" y="905"/>
                    </a:lnTo>
                    <a:lnTo>
                      <a:pt x="640" y="906"/>
                    </a:lnTo>
                    <a:lnTo>
                      <a:pt x="648" y="903"/>
                    </a:lnTo>
                    <a:lnTo>
                      <a:pt x="648" y="905"/>
                    </a:lnTo>
                    <a:lnTo>
                      <a:pt x="647" y="906"/>
                    </a:lnTo>
                    <a:lnTo>
                      <a:pt x="647" y="912"/>
                    </a:lnTo>
                    <a:lnTo>
                      <a:pt x="648" y="915"/>
                    </a:lnTo>
                    <a:lnTo>
                      <a:pt x="650" y="915"/>
                    </a:lnTo>
                    <a:lnTo>
                      <a:pt x="654" y="915"/>
                    </a:lnTo>
                    <a:lnTo>
                      <a:pt x="652" y="918"/>
                    </a:lnTo>
                    <a:lnTo>
                      <a:pt x="659" y="924"/>
                    </a:lnTo>
                    <a:lnTo>
                      <a:pt x="664" y="929"/>
                    </a:lnTo>
                    <a:lnTo>
                      <a:pt x="662" y="929"/>
                    </a:lnTo>
                    <a:lnTo>
                      <a:pt x="659" y="927"/>
                    </a:lnTo>
                    <a:lnTo>
                      <a:pt x="657" y="929"/>
                    </a:lnTo>
                    <a:lnTo>
                      <a:pt x="657" y="932"/>
                    </a:lnTo>
                    <a:lnTo>
                      <a:pt x="654" y="930"/>
                    </a:lnTo>
                    <a:lnTo>
                      <a:pt x="652" y="932"/>
                    </a:lnTo>
                    <a:lnTo>
                      <a:pt x="652" y="935"/>
                    </a:lnTo>
                    <a:lnTo>
                      <a:pt x="652" y="939"/>
                    </a:lnTo>
                    <a:lnTo>
                      <a:pt x="652" y="941"/>
                    </a:lnTo>
                    <a:lnTo>
                      <a:pt x="650" y="941"/>
                    </a:lnTo>
                    <a:lnTo>
                      <a:pt x="648" y="942"/>
                    </a:lnTo>
                    <a:lnTo>
                      <a:pt x="655" y="946"/>
                    </a:lnTo>
                    <a:lnTo>
                      <a:pt x="664" y="949"/>
                    </a:lnTo>
                    <a:lnTo>
                      <a:pt x="667" y="951"/>
                    </a:lnTo>
                    <a:lnTo>
                      <a:pt x="671" y="954"/>
                    </a:lnTo>
                    <a:lnTo>
                      <a:pt x="672" y="954"/>
                    </a:lnTo>
                    <a:lnTo>
                      <a:pt x="672" y="953"/>
                    </a:lnTo>
                    <a:lnTo>
                      <a:pt x="672" y="951"/>
                    </a:lnTo>
                    <a:lnTo>
                      <a:pt x="677" y="954"/>
                    </a:lnTo>
                    <a:lnTo>
                      <a:pt x="681" y="954"/>
                    </a:lnTo>
                    <a:lnTo>
                      <a:pt x="684" y="954"/>
                    </a:lnTo>
                    <a:lnTo>
                      <a:pt x="693" y="954"/>
                    </a:lnTo>
                    <a:lnTo>
                      <a:pt x="693" y="954"/>
                    </a:lnTo>
                    <a:lnTo>
                      <a:pt x="693" y="956"/>
                    </a:lnTo>
                    <a:lnTo>
                      <a:pt x="695" y="958"/>
                    </a:lnTo>
                    <a:lnTo>
                      <a:pt x="696" y="958"/>
                    </a:lnTo>
                    <a:lnTo>
                      <a:pt x="698" y="956"/>
                    </a:lnTo>
                    <a:lnTo>
                      <a:pt x="700" y="958"/>
                    </a:lnTo>
                    <a:lnTo>
                      <a:pt x="701" y="956"/>
                    </a:lnTo>
                    <a:lnTo>
                      <a:pt x="701" y="956"/>
                    </a:lnTo>
                    <a:lnTo>
                      <a:pt x="707" y="961"/>
                    </a:lnTo>
                    <a:lnTo>
                      <a:pt x="708" y="961"/>
                    </a:lnTo>
                    <a:lnTo>
                      <a:pt x="710" y="959"/>
                    </a:lnTo>
                    <a:lnTo>
                      <a:pt x="707" y="954"/>
                    </a:lnTo>
                    <a:lnTo>
                      <a:pt x="705" y="954"/>
                    </a:lnTo>
                    <a:lnTo>
                      <a:pt x="703" y="953"/>
                    </a:lnTo>
                    <a:lnTo>
                      <a:pt x="707" y="951"/>
                    </a:lnTo>
                    <a:lnTo>
                      <a:pt x="708" y="951"/>
                    </a:lnTo>
                    <a:lnTo>
                      <a:pt x="710" y="953"/>
                    </a:lnTo>
                    <a:lnTo>
                      <a:pt x="710" y="956"/>
                    </a:lnTo>
                    <a:lnTo>
                      <a:pt x="712" y="956"/>
                    </a:lnTo>
                    <a:lnTo>
                      <a:pt x="720" y="959"/>
                    </a:lnTo>
                    <a:lnTo>
                      <a:pt x="722" y="959"/>
                    </a:lnTo>
                    <a:lnTo>
                      <a:pt x="722" y="956"/>
                    </a:lnTo>
                    <a:lnTo>
                      <a:pt x="727" y="956"/>
                    </a:lnTo>
                    <a:lnTo>
                      <a:pt x="731" y="951"/>
                    </a:lnTo>
                    <a:lnTo>
                      <a:pt x="729" y="949"/>
                    </a:lnTo>
                    <a:lnTo>
                      <a:pt x="727" y="947"/>
                    </a:lnTo>
                    <a:lnTo>
                      <a:pt x="719" y="942"/>
                    </a:lnTo>
                    <a:lnTo>
                      <a:pt x="715" y="941"/>
                    </a:lnTo>
                    <a:lnTo>
                      <a:pt x="707" y="929"/>
                    </a:lnTo>
                    <a:lnTo>
                      <a:pt x="700" y="915"/>
                    </a:lnTo>
                    <a:lnTo>
                      <a:pt x="695" y="905"/>
                    </a:lnTo>
                    <a:lnTo>
                      <a:pt x="691" y="895"/>
                    </a:lnTo>
                    <a:lnTo>
                      <a:pt x="689" y="889"/>
                    </a:lnTo>
                    <a:lnTo>
                      <a:pt x="688" y="883"/>
                    </a:lnTo>
                    <a:lnTo>
                      <a:pt x="684" y="879"/>
                    </a:lnTo>
                    <a:lnTo>
                      <a:pt x="686" y="874"/>
                    </a:lnTo>
                    <a:lnTo>
                      <a:pt x="688" y="869"/>
                    </a:lnTo>
                    <a:lnTo>
                      <a:pt x="689" y="864"/>
                    </a:lnTo>
                    <a:lnTo>
                      <a:pt x="689" y="862"/>
                    </a:lnTo>
                    <a:lnTo>
                      <a:pt x="688" y="855"/>
                    </a:lnTo>
                    <a:lnTo>
                      <a:pt x="686" y="852"/>
                    </a:lnTo>
                    <a:lnTo>
                      <a:pt x="686" y="850"/>
                    </a:lnTo>
                    <a:lnTo>
                      <a:pt x="686" y="847"/>
                    </a:lnTo>
                    <a:lnTo>
                      <a:pt x="688" y="843"/>
                    </a:lnTo>
                    <a:lnTo>
                      <a:pt x="688" y="840"/>
                    </a:lnTo>
                    <a:lnTo>
                      <a:pt x="688" y="838"/>
                    </a:lnTo>
                    <a:lnTo>
                      <a:pt x="691" y="838"/>
                    </a:lnTo>
                    <a:lnTo>
                      <a:pt x="693" y="833"/>
                    </a:lnTo>
                    <a:lnTo>
                      <a:pt x="693" y="830"/>
                    </a:lnTo>
                    <a:lnTo>
                      <a:pt x="693" y="826"/>
                    </a:lnTo>
                    <a:lnTo>
                      <a:pt x="695" y="825"/>
                    </a:lnTo>
                    <a:lnTo>
                      <a:pt x="700" y="825"/>
                    </a:lnTo>
                    <a:lnTo>
                      <a:pt x="701" y="825"/>
                    </a:lnTo>
                    <a:lnTo>
                      <a:pt x="701" y="821"/>
                    </a:lnTo>
                    <a:lnTo>
                      <a:pt x="701" y="818"/>
                    </a:lnTo>
                    <a:lnTo>
                      <a:pt x="701" y="813"/>
                    </a:lnTo>
                    <a:lnTo>
                      <a:pt x="701" y="809"/>
                    </a:lnTo>
                    <a:lnTo>
                      <a:pt x="705" y="804"/>
                    </a:lnTo>
                    <a:lnTo>
                      <a:pt x="707" y="803"/>
                    </a:lnTo>
                    <a:lnTo>
                      <a:pt x="707" y="799"/>
                    </a:lnTo>
                    <a:lnTo>
                      <a:pt x="705" y="797"/>
                    </a:lnTo>
                    <a:lnTo>
                      <a:pt x="701" y="794"/>
                    </a:lnTo>
                    <a:lnTo>
                      <a:pt x="695" y="794"/>
                    </a:lnTo>
                    <a:lnTo>
                      <a:pt x="686" y="791"/>
                    </a:lnTo>
                    <a:lnTo>
                      <a:pt x="681" y="789"/>
                    </a:lnTo>
                    <a:lnTo>
                      <a:pt x="677" y="785"/>
                    </a:lnTo>
                    <a:lnTo>
                      <a:pt x="676" y="785"/>
                    </a:lnTo>
                    <a:lnTo>
                      <a:pt x="672" y="787"/>
                    </a:lnTo>
                    <a:lnTo>
                      <a:pt x="665" y="792"/>
                    </a:lnTo>
                    <a:lnTo>
                      <a:pt x="664" y="792"/>
                    </a:lnTo>
                    <a:lnTo>
                      <a:pt x="662" y="794"/>
                    </a:lnTo>
                    <a:lnTo>
                      <a:pt x="657" y="792"/>
                    </a:lnTo>
                    <a:lnTo>
                      <a:pt x="655" y="792"/>
                    </a:lnTo>
                    <a:lnTo>
                      <a:pt x="654" y="794"/>
                    </a:lnTo>
                    <a:lnTo>
                      <a:pt x="650" y="796"/>
                    </a:lnTo>
                    <a:lnTo>
                      <a:pt x="648" y="797"/>
                    </a:lnTo>
                    <a:lnTo>
                      <a:pt x="645" y="799"/>
                    </a:lnTo>
                    <a:lnTo>
                      <a:pt x="645" y="803"/>
                    </a:lnTo>
                    <a:lnTo>
                      <a:pt x="645" y="804"/>
                    </a:lnTo>
                    <a:lnTo>
                      <a:pt x="645" y="811"/>
                    </a:lnTo>
                    <a:lnTo>
                      <a:pt x="645" y="813"/>
                    </a:lnTo>
                    <a:lnTo>
                      <a:pt x="648" y="818"/>
                    </a:lnTo>
                    <a:lnTo>
                      <a:pt x="645" y="818"/>
                    </a:lnTo>
                    <a:lnTo>
                      <a:pt x="643" y="818"/>
                    </a:lnTo>
                    <a:lnTo>
                      <a:pt x="642" y="818"/>
                    </a:lnTo>
                    <a:lnTo>
                      <a:pt x="640" y="818"/>
                    </a:lnTo>
                    <a:lnTo>
                      <a:pt x="636" y="820"/>
                    </a:lnTo>
                    <a:lnTo>
                      <a:pt x="633" y="825"/>
                    </a:lnTo>
                    <a:lnTo>
                      <a:pt x="633" y="826"/>
                    </a:lnTo>
                    <a:lnTo>
                      <a:pt x="631" y="828"/>
                    </a:lnTo>
                    <a:lnTo>
                      <a:pt x="633" y="831"/>
                    </a:lnTo>
                    <a:lnTo>
                      <a:pt x="635" y="831"/>
                    </a:lnTo>
                    <a:lnTo>
                      <a:pt x="640" y="833"/>
                    </a:lnTo>
                    <a:lnTo>
                      <a:pt x="638" y="837"/>
                    </a:lnTo>
                    <a:lnTo>
                      <a:pt x="638" y="838"/>
                    </a:lnTo>
                    <a:lnTo>
                      <a:pt x="638" y="840"/>
                    </a:lnTo>
                    <a:lnTo>
                      <a:pt x="636" y="845"/>
                    </a:lnTo>
                    <a:lnTo>
                      <a:pt x="635" y="849"/>
                    </a:lnTo>
                    <a:lnTo>
                      <a:pt x="635" y="850"/>
                    </a:lnTo>
                    <a:lnTo>
                      <a:pt x="635" y="854"/>
                    </a:lnTo>
                    <a:lnTo>
                      <a:pt x="633" y="857"/>
                    </a:lnTo>
                    <a:lnTo>
                      <a:pt x="633" y="857"/>
                    </a:lnTo>
                    <a:lnTo>
                      <a:pt x="631" y="859"/>
                    </a:lnTo>
                    <a:lnTo>
                      <a:pt x="630" y="864"/>
                    </a:lnTo>
                    <a:lnTo>
                      <a:pt x="628" y="866"/>
                    </a:lnTo>
                    <a:lnTo>
                      <a:pt x="626" y="867"/>
                    </a:lnTo>
                    <a:lnTo>
                      <a:pt x="623" y="867"/>
                    </a:lnTo>
                    <a:lnTo>
                      <a:pt x="619" y="866"/>
                    </a:lnTo>
                    <a:lnTo>
                      <a:pt x="618" y="866"/>
                    </a:lnTo>
                    <a:lnTo>
                      <a:pt x="614" y="869"/>
                    </a:lnTo>
                    <a:lnTo>
                      <a:pt x="614" y="871"/>
                    </a:lnTo>
                    <a:lnTo>
                      <a:pt x="614" y="871"/>
                    </a:lnTo>
                    <a:close/>
                    <a:moveTo>
                      <a:pt x="633" y="202"/>
                    </a:moveTo>
                    <a:lnTo>
                      <a:pt x="633" y="204"/>
                    </a:lnTo>
                    <a:lnTo>
                      <a:pt x="633" y="204"/>
                    </a:lnTo>
                    <a:lnTo>
                      <a:pt x="638" y="206"/>
                    </a:lnTo>
                    <a:lnTo>
                      <a:pt x="650" y="204"/>
                    </a:lnTo>
                    <a:lnTo>
                      <a:pt x="654" y="201"/>
                    </a:lnTo>
                    <a:lnTo>
                      <a:pt x="655" y="199"/>
                    </a:lnTo>
                    <a:lnTo>
                      <a:pt x="657" y="196"/>
                    </a:lnTo>
                    <a:lnTo>
                      <a:pt x="650" y="189"/>
                    </a:lnTo>
                    <a:lnTo>
                      <a:pt x="647" y="184"/>
                    </a:lnTo>
                    <a:lnTo>
                      <a:pt x="647" y="180"/>
                    </a:lnTo>
                    <a:lnTo>
                      <a:pt x="645" y="179"/>
                    </a:lnTo>
                    <a:lnTo>
                      <a:pt x="638" y="180"/>
                    </a:lnTo>
                    <a:lnTo>
                      <a:pt x="635" y="185"/>
                    </a:lnTo>
                    <a:lnTo>
                      <a:pt x="635" y="189"/>
                    </a:lnTo>
                    <a:lnTo>
                      <a:pt x="633" y="192"/>
                    </a:lnTo>
                    <a:lnTo>
                      <a:pt x="626" y="194"/>
                    </a:lnTo>
                    <a:lnTo>
                      <a:pt x="626" y="196"/>
                    </a:lnTo>
                    <a:lnTo>
                      <a:pt x="628" y="201"/>
                    </a:lnTo>
                    <a:lnTo>
                      <a:pt x="633" y="202"/>
                    </a:lnTo>
                    <a:lnTo>
                      <a:pt x="633" y="202"/>
                    </a:lnTo>
                    <a:close/>
                    <a:moveTo>
                      <a:pt x="693" y="85"/>
                    </a:moveTo>
                    <a:lnTo>
                      <a:pt x="701" y="81"/>
                    </a:lnTo>
                    <a:lnTo>
                      <a:pt x="705" y="87"/>
                    </a:lnTo>
                    <a:lnTo>
                      <a:pt x="708" y="87"/>
                    </a:lnTo>
                    <a:lnTo>
                      <a:pt x="712" y="85"/>
                    </a:lnTo>
                    <a:lnTo>
                      <a:pt x="713" y="80"/>
                    </a:lnTo>
                    <a:lnTo>
                      <a:pt x="720" y="87"/>
                    </a:lnTo>
                    <a:lnTo>
                      <a:pt x="727" y="92"/>
                    </a:lnTo>
                    <a:lnTo>
                      <a:pt x="732" y="88"/>
                    </a:lnTo>
                    <a:lnTo>
                      <a:pt x="736" y="85"/>
                    </a:lnTo>
                    <a:lnTo>
                      <a:pt x="737" y="76"/>
                    </a:lnTo>
                    <a:lnTo>
                      <a:pt x="736" y="71"/>
                    </a:lnTo>
                    <a:lnTo>
                      <a:pt x="734" y="63"/>
                    </a:lnTo>
                    <a:lnTo>
                      <a:pt x="744" y="61"/>
                    </a:lnTo>
                    <a:lnTo>
                      <a:pt x="748" y="56"/>
                    </a:lnTo>
                    <a:lnTo>
                      <a:pt x="746" y="51"/>
                    </a:lnTo>
                    <a:lnTo>
                      <a:pt x="737" y="47"/>
                    </a:lnTo>
                    <a:lnTo>
                      <a:pt x="734" y="46"/>
                    </a:lnTo>
                    <a:lnTo>
                      <a:pt x="734" y="41"/>
                    </a:lnTo>
                    <a:lnTo>
                      <a:pt x="731" y="37"/>
                    </a:lnTo>
                    <a:lnTo>
                      <a:pt x="727" y="41"/>
                    </a:lnTo>
                    <a:lnTo>
                      <a:pt x="725" y="41"/>
                    </a:lnTo>
                    <a:lnTo>
                      <a:pt x="719" y="41"/>
                    </a:lnTo>
                    <a:lnTo>
                      <a:pt x="717" y="44"/>
                    </a:lnTo>
                    <a:lnTo>
                      <a:pt x="712" y="56"/>
                    </a:lnTo>
                    <a:lnTo>
                      <a:pt x="707" y="61"/>
                    </a:lnTo>
                    <a:lnTo>
                      <a:pt x="701" y="71"/>
                    </a:lnTo>
                    <a:lnTo>
                      <a:pt x="695" y="68"/>
                    </a:lnTo>
                    <a:lnTo>
                      <a:pt x="688" y="70"/>
                    </a:lnTo>
                    <a:lnTo>
                      <a:pt x="689" y="80"/>
                    </a:lnTo>
                    <a:lnTo>
                      <a:pt x="693" y="85"/>
                    </a:lnTo>
                    <a:lnTo>
                      <a:pt x="693" y="85"/>
                    </a:lnTo>
                    <a:close/>
                    <a:moveTo>
                      <a:pt x="667" y="134"/>
                    </a:moveTo>
                    <a:lnTo>
                      <a:pt x="671" y="134"/>
                    </a:lnTo>
                    <a:lnTo>
                      <a:pt x="672" y="138"/>
                    </a:lnTo>
                    <a:lnTo>
                      <a:pt x="672" y="141"/>
                    </a:lnTo>
                    <a:lnTo>
                      <a:pt x="681" y="139"/>
                    </a:lnTo>
                    <a:lnTo>
                      <a:pt x="689" y="145"/>
                    </a:lnTo>
                    <a:lnTo>
                      <a:pt x="693" y="153"/>
                    </a:lnTo>
                    <a:lnTo>
                      <a:pt x="696" y="153"/>
                    </a:lnTo>
                    <a:lnTo>
                      <a:pt x="705" y="153"/>
                    </a:lnTo>
                    <a:lnTo>
                      <a:pt x="713" y="150"/>
                    </a:lnTo>
                    <a:lnTo>
                      <a:pt x="729" y="138"/>
                    </a:lnTo>
                    <a:lnTo>
                      <a:pt x="731" y="134"/>
                    </a:lnTo>
                    <a:lnTo>
                      <a:pt x="729" y="131"/>
                    </a:lnTo>
                    <a:lnTo>
                      <a:pt x="715" y="119"/>
                    </a:lnTo>
                    <a:lnTo>
                      <a:pt x="708" y="109"/>
                    </a:lnTo>
                    <a:lnTo>
                      <a:pt x="701" y="105"/>
                    </a:lnTo>
                    <a:lnTo>
                      <a:pt x="688" y="107"/>
                    </a:lnTo>
                    <a:lnTo>
                      <a:pt x="674" y="95"/>
                    </a:lnTo>
                    <a:lnTo>
                      <a:pt x="672" y="95"/>
                    </a:lnTo>
                    <a:lnTo>
                      <a:pt x="667" y="110"/>
                    </a:lnTo>
                    <a:lnTo>
                      <a:pt x="667" y="121"/>
                    </a:lnTo>
                    <a:lnTo>
                      <a:pt x="664" y="121"/>
                    </a:lnTo>
                    <a:lnTo>
                      <a:pt x="660" y="124"/>
                    </a:lnTo>
                    <a:lnTo>
                      <a:pt x="662" y="131"/>
                    </a:lnTo>
                    <a:lnTo>
                      <a:pt x="667" y="134"/>
                    </a:lnTo>
                    <a:close/>
                    <a:moveTo>
                      <a:pt x="736" y="20"/>
                    </a:moveTo>
                    <a:lnTo>
                      <a:pt x="742" y="18"/>
                    </a:lnTo>
                    <a:lnTo>
                      <a:pt x="763" y="12"/>
                    </a:lnTo>
                    <a:lnTo>
                      <a:pt x="763" y="8"/>
                    </a:lnTo>
                    <a:lnTo>
                      <a:pt x="765" y="3"/>
                    </a:lnTo>
                    <a:lnTo>
                      <a:pt x="761" y="0"/>
                    </a:lnTo>
                    <a:lnTo>
                      <a:pt x="739" y="3"/>
                    </a:lnTo>
                    <a:lnTo>
                      <a:pt x="737" y="6"/>
                    </a:lnTo>
                    <a:lnTo>
                      <a:pt x="736" y="13"/>
                    </a:lnTo>
                    <a:lnTo>
                      <a:pt x="736" y="17"/>
                    </a:lnTo>
                    <a:lnTo>
                      <a:pt x="736" y="18"/>
                    </a:lnTo>
                    <a:lnTo>
                      <a:pt x="736" y="20"/>
                    </a:lnTo>
                    <a:close/>
                    <a:moveTo>
                      <a:pt x="566" y="167"/>
                    </a:moveTo>
                    <a:lnTo>
                      <a:pt x="556" y="167"/>
                    </a:lnTo>
                    <a:lnTo>
                      <a:pt x="554" y="162"/>
                    </a:lnTo>
                    <a:lnTo>
                      <a:pt x="553" y="160"/>
                    </a:lnTo>
                    <a:lnTo>
                      <a:pt x="551" y="162"/>
                    </a:lnTo>
                    <a:lnTo>
                      <a:pt x="549" y="163"/>
                    </a:lnTo>
                    <a:lnTo>
                      <a:pt x="542" y="165"/>
                    </a:lnTo>
                    <a:lnTo>
                      <a:pt x="539" y="168"/>
                    </a:lnTo>
                    <a:lnTo>
                      <a:pt x="534" y="175"/>
                    </a:lnTo>
                    <a:lnTo>
                      <a:pt x="518" y="191"/>
                    </a:lnTo>
                    <a:lnTo>
                      <a:pt x="520" y="196"/>
                    </a:lnTo>
                    <a:lnTo>
                      <a:pt x="522" y="199"/>
                    </a:lnTo>
                    <a:lnTo>
                      <a:pt x="525" y="204"/>
                    </a:lnTo>
                    <a:lnTo>
                      <a:pt x="530" y="204"/>
                    </a:lnTo>
                    <a:lnTo>
                      <a:pt x="532" y="204"/>
                    </a:lnTo>
                    <a:lnTo>
                      <a:pt x="534" y="199"/>
                    </a:lnTo>
                    <a:lnTo>
                      <a:pt x="537" y="197"/>
                    </a:lnTo>
                    <a:lnTo>
                      <a:pt x="542" y="197"/>
                    </a:lnTo>
                    <a:lnTo>
                      <a:pt x="544" y="201"/>
                    </a:lnTo>
                    <a:lnTo>
                      <a:pt x="539" y="208"/>
                    </a:lnTo>
                    <a:lnTo>
                      <a:pt x="537" y="213"/>
                    </a:lnTo>
                    <a:lnTo>
                      <a:pt x="539" y="216"/>
                    </a:lnTo>
                    <a:lnTo>
                      <a:pt x="544" y="214"/>
                    </a:lnTo>
                    <a:lnTo>
                      <a:pt x="546" y="214"/>
                    </a:lnTo>
                    <a:lnTo>
                      <a:pt x="547" y="211"/>
                    </a:lnTo>
                    <a:lnTo>
                      <a:pt x="547" y="209"/>
                    </a:lnTo>
                    <a:lnTo>
                      <a:pt x="553" y="214"/>
                    </a:lnTo>
                    <a:lnTo>
                      <a:pt x="554" y="213"/>
                    </a:lnTo>
                    <a:lnTo>
                      <a:pt x="554" y="208"/>
                    </a:lnTo>
                    <a:lnTo>
                      <a:pt x="556" y="204"/>
                    </a:lnTo>
                    <a:lnTo>
                      <a:pt x="556" y="202"/>
                    </a:lnTo>
                    <a:lnTo>
                      <a:pt x="559" y="208"/>
                    </a:lnTo>
                    <a:lnTo>
                      <a:pt x="561" y="208"/>
                    </a:lnTo>
                    <a:lnTo>
                      <a:pt x="563" y="206"/>
                    </a:lnTo>
                    <a:lnTo>
                      <a:pt x="565" y="202"/>
                    </a:lnTo>
                    <a:lnTo>
                      <a:pt x="565" y="197"/>
                    </a:lnTo>
                    <a:lnTo>
                      <a:pt x="563" y="196"/>
                    </a:lnTo>
                    <a:lnTo>
                      <a:pt x="563" y="194"/>
                    </a:lnTo>
                    <a:lnTo>
                      <a:pt x="558" y="192"/>
                    </a:lnTo>
                    <a:lnTo>
                      <a:pt x="558" y="191"/>
                    </a:lnTo>
                    <a:lnTo>
                      <a:pt x="561" y="185"/>
                    </a:lnTo>
                    <a:lnTo>
                      <a:pt x="561" y="184"/>
                    </a:lnTo>
                    <a:lnTo>
                      <a:pt x="575" y="182"/>
                    </a:lnTo>
                    <a:lnTo>
                      <a:pt x="580" y="177"/>
                    </a:lnTo>
                    <a:lnTo>
                      <a:pt x="578" y="172"/>
                    </a:lnTo>
                    <a:lnTo>
                      <a:pt x="580" y="168"/>
                    </a:lnTo>
                    <a:lnTo>
                      <a:pt x="588" y="165"/>
                    </a:lnTo>
                    <a:lnTo>
                      <a:pt x="602" y="163"/>
                    </a:lnTo>
                    <a:lnTo>
                      <a:pt x="606" y="156"/>
                    </a:lnTo>
                    <a:lnTo>
                      <a:pt x="616" y="146"/>
                    </a:lnTo>
                    <a:lnTo>
                      <a:pt x="614" y="139"/>
                    </a:lnTo>
                    <a:lnTo>
                      <a:pt x="611" y="139"/>
                    </a:lnTo>
                    <a:lnTo>
                      <a:pt x="600" y="122"/>
                    </a:lnTo>
                    <a:lnTo>
                      <a:pt x="599" y="119"/>
                    </a:lnTo>
                    <a:lnTo>
                      <a:pt x="592" y="119"/>
                    </a:lnTo>
                    <a:lnTo>
                      <a:pt x="588" y="117"/>
                    </a:lnTo>
                    <a:lnTo>
                      <a:pt x="585" y="117"/>
                    </a:lnTo>
                    <a:lnTo>
                      <a:pt x="573" y="126"/>
                    </a:lnTo>
                    <a:lnTo>
                      <a:pt x="568" y="131"/>
                    </a:lnTo>
                    <a:lnTo>
                      <a:pt x="566" y="143"/>
                    </a:lnTo>
                    <a:lnTo>
                      <a:pt x="568" y="150"/>
                    </a:lnTo>
                    <a:lnTo>
                      <a:pt x="568" y="162"/>
                    </a:lnTo>
                    <a:lnTo>
                      <a:pt x="566" y="167"/>
                    </a:lnTo>
                    <a:lnTo>
                      <a:pt x="566" y="167"/>
                    </a:lnTo>
                    <a:close/>
                    <a:moveTo>
                      <a:pt x="592" y="99"/>
                    </a:moveTo>
                    <a:lnTo>
                      <a:pt x="594" y="104"/>
                    </a:lnTo>
                    <a:lnTo>
                      <a:pt x="595" y="104"/>
                    </a:lnTo>
                    <a:lnTo>
                      <a:pt x="597" y="104"/>
                    </a:lnTo>
                    <a:lnTo>
                      <a:pt x="599" y="100"/>
                    </a:lnTo>
                    <a:lnTo>
                      <a:pt x="602" y="95"/>
                    </a:lnTo>
                    <a:lnTo>
                      <a:pt x="600" y="90"/>
                    </a:lnTo>
                    <a:lnTo>
                      <a:pt x="597" y="88"/>
                    </a:lnTo>
                    <a:lnTo>
                      <a:pt x="595" y="88"/>
                    </a:lnTo>
                    <a:lnTo>
                      <a:pt x="594" y="90"/>
                    </a:lnTo>
                    <a:lnTo>
                      <a:pt x="594" y="92"/>
                    </a:lnTo>
                    <a:lnTo>
                      <a:pt x="592" y="93"/>
                    </a:lnTo>
                    <a:lnTo>
                      <a:pt x="590" y="93"/>
                    </a:lnTo>
                    <a:lnTo>
                      <a:pt x="590" y="97"/>
                    </a:lnTo>
                    <a:lnTo>
                      <a:pt x="592" y="99"/>
                    </a:lnTo>
                    <a:lnTo>
                      <a:pt x="592" y="99"/>
                    </a:lnTo>
                    <a:close/>
                    <a:moveTo>
                      <a:pt x="563" y="1021"/>
                    </a:moveTo>
                    <a:lnTo>
                      <a:pt x="561" y="1021"/>
                    </a:lnTo>
                    <a:lnTo>
                      <a:pt x="558" y="1024"/>
                    </a:lnTo>
                    <a:lnTo>
                      <a:pt x="553" y="1029"/>
                    </a:lnTo>
                    <a:lnTo>
                      <a:pt x="551" y="1033"/>
                    </a:lnTo>
                    <a:lnTo>
                      <a:pt x="551" y="1038"/>
                    </a:lnTo>
                    <a:lnTo>
                      <a:pt x="551" y="1043"/>
                    </a:lnTo>
                    <a:lnTo>
                      <a:pt x="551" y="1045"/>
                    </a:lnTo>
                    <a:lnTo>
                      <a:pt x="551" y="1048"/>
                    </a:lnTo>
                    <a:lnTo>
                      <a:pt x="551" y="1051"/>
                    </a:lnTo>
                    <a:lnTo>
                      <a:pt x="553" y="1058"/>
                    </a:lnTo>
                    <a:lnTo>
                      <a:pt x="558" y="1062"/>
                    </a:lnTo>
                    <a:lnTo>
                      <a:pt x="563" y="1062"/>
                    </a:lnTo>
                    <a:lnTo>
                      <a:pt x="568" y="1060"/>
                    </a:lnTo>
                    <a:lnTo>
                      <a:pt x="577" y="1055"/>
                    </a:lnTo>
                    <a:lnTo>
                      <a:pt x="580" y="1050"/>
                    </a:lnTo>
                    <a:lnTo>
                      <a:pt x="582" y="1045"/>
                    </a:lnTo>
                    <a:lnTo>
                      <a:pt x="585" y="1041"/>
                    </a:lnTo>
                    <a:lnTo>
                      <a:pt x="585" y="1043"/>
                    </a:lnTo>
                    <a:lnTo>
                      <a:pt x="587" y="1046"/>
                    </a:lnTo>
                    <a:lnTo>
                      <a:pt x="587" y="1045"/>
                    </a:lnTo>
                    <a:lnTo>
                      <a:pt x="588" y="1043"/>
                    </a:lnTo>
                    <a:lnTo>
                      <a:pt x="588" y="1038"/>
                    </a:lnTo>
                    <a:lnTo>
                      <a:pt x="587" y="1034"/>
                    </a:lnTo>
                    <a:lnTo>
                      <a:pt x="583" y="1031"/>
                    </a:lnTo>
                    <a:lnTo>
                      <a:pt x="568" y="1021"/>
                    </a:lnTo>
                    <a:lnTo>
                      <a:pt x="563" y="1021"/>
                    </a:lnTo>
                    <a:lnTo>
                      <a:pt x="563" y="1021"/>
                    </a:lnTo>
                    <a:close/>
                    <a:moveTo>
                      <a:pt x="494" y="162"/>
                    </a:moveTo>
                    <a:lnTo>
                      <a:pt x="500" y="163"/>
                    </a:lnTo>
                    <a:lnTo>
                      <a:pt x="506" y="160"/>
                    </a:lnTo>
                    <a:lnTo>
                      <a:pt x="506" y="163"/>
                    </a:lnTo>
                    <a:lnTo>
                      <a:pt x="508" y="170"/>
                    </a:lnTo>
                    <a:lnTo>
                      <a:pt x="510" y="175"/>
                    </a:lnTo>
                    <a:lnTo>
                      <a:pt x="513" y="174"/>
                    </a:lnTo>
                    <a:lnTo>
                      <a:pt x="517" y="172"/>
                    </a:lnTo>
                    <a:lnTo>
                      <a:pt x="518" y="163"/>
                    </a:lnTo>
                    <a:lnTo>
                      <a:pt x="520" y="162"/>
                    </a:lnTo>
                    <a:lnTo>
                      <a:pt x="525" y="162"/>
                    </a:lnTo>
                    <a:lnTo>
                      <a:pt x="529" y="155"/>
                    </a:lnTo>
                    <a:lnTo>
                      <a:pt x="529" y="155"/>
                    </a:lnTo>
                    <a:lnTo>
                      <a:pt x="532" y="156"/>
                    </a:lnTo>
                    <a:lnTo>
                      <a:pt x="534" y="148"/>
                    </a:lnTo>
                    <a:lnTo>
                      <a:pt x="535" y="146"/>
                    </a:lnTo>
                    <a:lnTo>
                      <a:pt x="537" y="139"/>
                    </a:lnTo>
                    <a:lnTo>
                      <a:pt x="539" y="138"/>
                    </a:lnTo>
                    <a:lnTo>
                      <a:pt x="541" y="138"/>
                    </a:lnTo>
                    <a:lnTo>
                      <a:pt x="546" y="148"/>
                    </a:lnTo>
                    <a:lnTo>
                      <a:pt x="556" y="153"/>
                    </a:lnTo>
                    <a:lnTo>
                      <a:pt x="558" y="153"/>
                    </a:lnTo>
                    <a:lnTo>
                      <a:pt x="558" y="143"/>
                    </a:lnTo>
                    <a:lnTo>
                      <a:pt x="556" y="136"/>
                    </a:lnTo>
                    <a:lnTo>
                      <a:pt x="553" y="133"/>
                    </a:lnTo>
                    <a:lnTo>
                      <a:pt x="551" y="131"/>
                    </a:lnTo>
                    <a:lnTo>
                      <a:pt x="549" y="131"/>
                    </a:lnTo>
                    <a:lnTo>
                      <a:pt x="542" y="131"/>
                    </a:lnTo>
                    <a:lnTo>
                      <a:pt x="534" y="126"/>
                    </a:lnTo>
                    <a:lnTo>
                      <a:pt x="532" y="126"/>
                    </a:lnTo>
                    <a:lnTo>
                      <a:pt x="525" y="131"/>
                    </a:lnTo>
                    <a:lnTo>
                      <a:pt x="522" y="138"/>
                    </a:lnTo>
                    <a:lnTo>
                      <a:pt x="513" y="141"/>
                    </a:lnTo>
                    <a:lnTo>
                      <a:pt x="489" y="151"/>
                    </a:lnTo>
                    <a:lnTo>
                      <a:pt x="486" y="155"/>
                    </a:lnTo>
                    <a:lnTo>
                      <a:pt x="489" y="156"/>
                    </a:lnTo>
                    <a:lnTo>
                      <a:pt x="494" y="162"/>
                    </a:lnTo>
                    <a:close/>
                    <a:moveTo>
                      <a:pt x="604" y="231"/>
                    </a:moveTo>
                    <a:lnTo>
                      <a:pt x="611" y="233"/>
                    </a:lnTo>
                    <a:lnTo>
                      <a:pt x="611" y="231"/>
                    </a:lnTo>
                    <a:lnTo>
                      <a:pt x="611" y="231"/>
                    </a:lnTo>
                    <a:lnTo>
                      <a:pt x="609" y="228"/>
                    </a:lnTo>
                    <a:lnTo>
                      <a:pt x="607" y="226"/>
                    </a:lnTo>
                    <a:lnTo>
                      <a:pt x="607" y="223"/>
                    </a:lnTo>
                    <a:lnTo>
                      <a:pt x="607" y="220"/>
                    </a:lnTo>
                    <a:lnTo>
                      <a:pt x="600" y="214"/>
                    </a:lnTo>
                    <a:lnTo>
                      <a:pt x="595" y="220"/>
                    </a:lnTo>
                    <a:lnTo>
                      <a:pt x="592" y="221"/>
                    </a:lnTo>
                    <a:lnTo>
                      <a:pt x="585" y="226"/>
                    </a:lnTo>
                    <a:lnTo>
                      <a:pt x="592" y="233"/>
                    </a:lnTo>
                    <a:lnTo>
                      <a:pt x="604" y="231"/>
                    </a:lnTo>
                    <a:lnTo>
                      <a:pt x="604" y="231"/>
                    </a:lnTo>
                    <a:close/>
                    <a:moveTo>
                      <a:pt x="583" y="216"/>
                    </a:moveTo>
                    <a:lnTo>
                      <a:pt x="585" y="213"/>
                    </a:lnTo>
                    <a:lnTo>
                      <a:pt x="588" y="206"/>
                    </a:lnTo>
                    <a:lnTo>
                      <a:pt x="588" y="204"/>
                    </a:lnTo>
                    <a:lnTo>
                      <a:pt x="588" y="201"/>
                    </a:lnTo>
                    <a:lnTo>
                      <a:pt x="582" y="199"/>
                    </a:lnTo>
                    <a:lnTo>
                      <a:pt x="575" y="208"/>
                    </a:lnTo>
                    <a:lnTo>
                      <a:pt x="575" y="209"/>
                    </a:lnTo>
                    <a:lnTo>
                      <a:pt x="583" y="218"/>
                    </a:lnTo>
                    <a:lnTo>
                      <a:pt x="583" y="216"/>
                    </a:lnTo>
                    <a:close/>
                    <a:moveTo>
                      <a:pt x="835" y="112"/>
                    </a:moveTo>
                    <a:lnTo>
                      <a:pt x="830" y="122"/>
                    </a:lnTo>
                    <a:lnTo>
                      <a:pt x="825" y="126"/>
                    </a:lnTo>
                    <a:lnTo>
                      <a:pt x="823" y="131"/>
                    </a:lnTo>
                    <a:lnTo>
                      <a:pt x="828" y="138"/>
                    </a:lnTo>
                    <a:lnTo>
                      <a:pt x="833" y="143"/>
                    </a:lnTo>
                    <a:lnTo>
                      <a:pt x="837" y="145"/>
                    </a:lnTo>
                    <a:lnTo>
                      <a:pt x="840" y="145"/>
                    </a:lnTo>
                    <a:lnTo>
                      <a:pt x="862" y="138"/>
                    </a:lnTo>
                    <a:lnTo>
                      <a:pt x="871" y="131"/>
                    </a:lnTo>
                    <a:lnTo>
                      <a:pt x="879" y="117"/>
                    </a:lnTo>
                    <a:lnTo>
                      <a:pt x="878" y="112"/>
                    </a:lnTo>
                    <a:lnTo>
                      <a:pt x="878" y="107"/>
                    </a:lnTo>
                    <a:lnTo>
                      <a:pt x="879" y="102"/>
                    </a:lnTo>
                    <a:lnTo>
                      <a:pt x="878" y="97"/>
                    </a:lnTo>
                    <a:lnTo>
                      <a:pt x="874" y="92"/>
                    </a:lnTo>
                    <a:lnTo>
                      <a:pt x="873" y="88"/>
                    </a:lnTo>
                    <a:lnTo>
                      <a:pt x="867" y="85"/>
                    </a:lnTo>
                    <a:lnTo>
                      <a:pt x="864" y="85"/>
                    </a:lnTo>
                    <a:lnTo>
                      <a:pt x="859" y="87"/>
                    </a:lnTo>
                    <a:lnTo>
                      <a:pt x="857" y="92"/>
                    </a:lnTo>
                    <a:lnTo>
                      <a:pt x="855" y="95"/>
                    </a:lnTo>
                    <a:lnTo>
                      <a:pt x="855" y="104"/>
                    </a:lnTo>
                    <a:lnTo>
                      <a:pt x="854" y="109"/>
                    </a:lnTo>
                    <a:lnTo>
                      <a:pt x="849" y="110"/>
                    </a:lnTo>
                    <a:lnTo>
                      <a:pt x="845" y="110"/>
                    </a:lnTo>
                    <a:lnTo>
                      <a:pt x="835" y="112"/>
                    </a:lnTo>
                    <a:lnTo>
                      <a:pt x="835" y="112"/>
                    </a:lnTo>
                    <a:close/>
                    <a:moveTo>
                      <a:pt x="693" y="213"/>
                    </a:moveTo>
                    <a:lnTo>
                      <a:pt x="695" y="214"/>
                    </a:lnTo>
                    <a:lnTo>
                      <a:pt x="701" y="216"/>
                    </a:lnTo>
                    <a:lnTo>
                      <a:pt x="717" y="216"/>
                    </a:lnTo>
                    <a:lnTo>
                      <a:pt x="719" y="214"/>
                    </a:lnTo>
                    <a:lnTo>
                      <a:pt x="719" y="209"/>
                    </a:lnTo>
                    <a:lnTo>
                      <a:pt x="720" y="202"/>
                    </a:lnTo>
                    <a:lnTo>
                      <a:pt x="720" y="189"/>
                    </a:lnTo>
                    <a:lnTo>
                      <a:pt x="719" y="185"/>
                    </a:lnTo>
                    <a:lnTo>
                      <a:pt x="717" y="184"/>
                    </a:lnTo>
                    <a:lnTo>
                      <a:pt x="712" y="184"/>
                    </a:lnTo>
                    <a:lnTo>
                      <a:pt x="712" y="187"/>
                    </a:lnTo>
                    <a:lnTo>
                      <a:pt x="700" y="187"/>
                    </a:lnTo>
                    <a:lnTo>
                      <a:pt x="698" y="189"/>
                    </a:lnTo>
                    <a:lnTo>
                      <a:pt x="698" y="202"/>
                    </a:lnTo>
                    <a:lnTo>
                      <a:pt x="698" y="206"/>
                    </a:lnTo>
                    <a:lnTo>
                      <a:pt x="693" y="213"/>
                    </a:lnTo>
                    <a:lnTo>
                      <a:pt x="693" y="213"/>
                    </a:lnTo>
                    <a:close/>
                    <a:moveTo>
                      <a:pt x="683" y="199"/>
                    </a:moveTo>
                    <a:lnTo>
                      <a:pt x="688" y="194"/>
                    </a:lnTo>
                    <a:lnTo>
                      <a:pt x="688" y="191"/>
                    </a:lnTo>
                    <a:lnTo>
                      <a:pt x="686" y="189"/>
                    </a:lnTo>
                    <a:lnTo>
                      <a:pt x="684" y="189"/>
                    </a:lnTo>
                    <a:lnTo>
                      <a:pt x="681" y="192"/>
                    </a:lnTo>
                    <a:lnTo>
                      <a:pt x="679" y="196"/>
                    </a:lnTo>
                    <a:lnTo>
                      <a:pt x="681" y="199"/>
                    </a:lnTo>
                    <a:lnTo>
                      <a:pt x="683" y="199"/>
                    </a:lnTo>
                    <a:close/>
                    <a:moveTo>
                      <a:pt x="758" y="73"/>
                    </a:moveTo>
                    <a:lnTo>
                      <a:pt x="761" y="71"/>
                    </a:lnTo>
                    <a:lnTo>
                      <a:pt x="763" y="68"/>
                    </a:lnTo>
                    <a:lnTo>
                      <a:pt x="761" y="63"/>
                    </a:lnTo>
                    <a:lnTo>
                      <a:pt x="758" y="59"/>
                    </a:lnTo>
                    <a:lnTo>
                      <a:pt x="754" y="59"/>
                    </a:lnTo>
                    <a:lnTo>
                      <a:pt x="749" y="64"/>
                    </a:lnTo>
                    <a:lnTo>
                      <a:pt x="749" y="66"/>
                    </a:lnTo>
                    <a:lnTo>
                      <a:pt x="751" y="70"/>
                    </a:lnTo>
                    <a:lnTo>
                      <a:pt x="758" y="73"/>
                    </a:lnTo>
                    <a:close/>
                    <a:moveTo>
                      <a:pt x="741" y="97"/>
                    </a:moveTo>
                    <a:lnTo>
                      <a:pt x="739" y="95"/>
                    </a:lnTo>
                    <a:lnTo>
                      <a:pt x="737" y="93"/>
                    </a:lnTo>
                    <a:lnTo>
                      <a:pt x="731" y="105"/>
                    </a:lnTo>
                    <a:lnTo>
                      <a:pt x="725" y="104"/>
                    </a:lnTo>
                    <a:lnTo>
                      <a:pt x="722" y="107"/>
                    </a:lnTo>
                    <a:lnTo>
                      <a:pt x="725" y="119"/>
                    </a:lnTo>
                    <a:lnTo>
                      <a:pt x="732" y="122"/>
                    </a:lnTo>
                    <a:lnTo>
                      <a:pt x="736" y="134"/>
                    </a:lnTo>
                    <a:lnTo>
                      <a:pt x="742" y="138"/>
                    </a:lnTo>
                    <a:lnTo>
                      <a:pt x="749" y="136"/>
                    </a:lnTo>
                    <a:lnTo>
                      <a:pt x="753" y="136"/>
                    </a:lnTo>
                    <a:lnTo>
                      <a:pt x="754" y="129"/>
                    </a:lnTo>
                    <a:lnTo>
                      <a:pt x="754" y="121"/>
                    </a:lnTo>
                    <a:lnTo>
                      <a:pt x="753" y="117"/>
                    </a:lnTo>
                    <a:lnTo>
                      <a:pt x="751" y="110"/>
                    </a:lnTo>
                    <a:lnTo>
                      <a:pt x="749" y="104"/>
                    </a:lnTo>
                    <a:lnTo>
                      <a:pt x="746" y="102"/>
                    </a:lnTo>
                    <a:lnTo>
                      <a:pt x="741" y="97"/>
                    </a:lnTo>
                    <a:close/>
                    <a:moveTo>
                      <a:pt x="761" y="155"/>
                    </a:moveTo>
                    <a:lnTo>
                      <a:pt x="761" y="160"/>
                    </a:lnTo>
                    <a:lnTo>
                      <a:pt x="761" y="165"/>
                    </a:lnTo>
                    <a:lnTo>
                      <a:pt x="763" y="168"/>
                    </a:lnTo>
                    <a:lnTo>
                      <a:pt x="768" y="177"/>
                    </a:lnTo>
                    <a:lnTo>
                      <a:pt x="773" y="175"/>
                    </a:lnTo>
                    <a:lnTo>
                      <a:pt x="780" y="168"/>
                    </a:lnTo>
                    <a:lnTo>
                      <a:pt x="789" y="175"/>
                    </a:lnTo>
                    <a:lnTo>
                      <a:pt x="796" y="177"/>
                    </a:lnTo>
                    <a:lnTo>
                      <a:pt x="801" y="168"/>
                    </a:lnTo>
                    <a:lnTo>
                      <a:pt x="806" y="165"/>
                    </a:lnTo>
                    <a:lnTo>
                      <a:pt x="808" y="158"/>
                    </a:lnTo>
                    <a:lnTo>
                      <a:pt x="809" y="156"/>
                    </a:lnTo>
                    <a:lnTo>
                      <a:pt x="814" y="155"/>
                    </a:lnTo>
                    <a:lnTo>
                      <a:pt x="816" y="146"/>
                    </a:lnTo>
                    <a:lnTo>
                      <a:pt x="818" y="141"/>
                    </a:lnTo>
                    <a:lnTo>
                      <a:pt x="818" y="134"/>
                    </a:lnTo>
                    <a:lnTo>
                      <a:pt x="816" y="129"/>
                    </a:lnTo>
                    <a:lnTo>
                      <a:pt x="816" y="126"/>
                    </a:lnTo>
                    <a:lnTo>
                      <a:pt x="811" y="122"/>
                    </a:lnTo>
                    <a:lnTo>
                      <a:pt x="806" y="122"/>
                    </a:lnTo>
                    <a:lnTo>
                      <a:pt x="801" y="126"/>
                    </a:lnTo>
                    <a:lnTo>
                      <a:pt x="790" y="129"/>
                    </a:lnTo>
                    <a:lnTo>
                      <a:pt x="785" y="133"/>
                    </a:lnTo>
                    <a:lnTo>
                      <a:pt x="780" y="133"/>
                    </a:lnTo>
                    <a:lnTo>
                      <a:pt x="780" y="129"/>
                    </a:lnTo>
                    <a:lnTo>
                      <a:pt x="777" y="127"/>
                    </a:lnTo>
                    <a:lnTo>
                      <a:pt x="770" y="129"/>
                    </a:lnTo>
                    <a:lnTo>
                      <a:pt x="768" y="131"/>
                    </a:lnTo>
                    <a:lnTo>
                      <a:pt x="766" y="134"/>
                    </a:lnTo>
                    <a:lnTo>
                      <a:pt x="765" y="138"/>
                    </a:lnTo>
                    <a:lnTo>
                      <a:pt x="763" y="143"/>
                    </a:lnTo>
                    <a:lnTo>
                      <a:pt x="761" y="155"/>
                    </a:lnTo>
                    <a:lnTo>
                      <a:pt x="761" y="155"/>
                    </a:lnTo>
                    <a:close/>
                    <a:moveTo>
                      <a:pt x="768" y="1009"/>
                    </a:moveTo>
                    <a:lnTo>
                      <a:pt x="770" y="1009"/>
                    </a:lnTo>
                    <a:lnTo>
                      <a:pt x="772" y="1010"/>
                    </a:lnTo>
                    <a:lnTo>
                      <a:pt x="773" y="1010"/>
                    </a:lnTo>
                    <a:lnTo>
                      <a:pt x="775" y="1009"/>
                    </a:lnTo>
                    <a:lnTo>
                      <a:pt x="780" y="1010"/>
                    </a:lnTo>
                    <a:lnTo>
                      <a:pt x="782" y="1009"/>
                    </a:lnTo>
                    <a:lnTo>
                      <a:pt x="784" y="1009"/>
                    </a:lnTo>
                    <a:lnTo>
                      <a:pt x="784" y="1004"/>
                    </a:lnTo>
                    <a:lnTo>
                      <a:pt x="785" y="999"/>
                    </a:lnTo>
                    <a:lnTo>
                      <a:pt x="784" y="997"/>
                    </a:lnTo>
                    <a:lnTo>
                      <a:pt x="784" y="995"/>
                    </a:lnTo>
                    <a:lnTo>
                      <a:pt x="778" y="992"/>
                    </a:lnTo>
                    <a:lnTo>
                      <a:pt x="775" y="987"/>
                    </a:lnTo>
                    <a:lnTo>
                      <a:pt x="768" y="981"/>
                    </a:lnTo>
                    <a:lnTo>
                      <a:pt x="766" y="978"/>
                    </a:lnTo>
                    <a:lnTo>
                      <a:pt x="765" y="975"/>
                    </a:lnTo>
                    <a:lnTo>
                      <a:pt x="761" y="973"/>
                    </a:lnTo>
                    <a:lnTo>
                      <a:pt x="758" y="968"/>
                    </a:lnTo>
                    <a:lnTo>
                      <a:pt x="756" y="966"/>
                    </a:lnTo>
                    <a:lnTo>
                      <a:pt x="756" y="966"/>
                    </a:lnTo>
                    <a:lnTo>
                      <a:pt x="753" y="968"/>
                    </a:lnTo>
                    <a:lnTo>
                      <a:pt x="749" y="973"/>
                    </a:lnTo>
                    <a:lnTo>
                      <a:pt x="749" y="973"/>
                    </a:lnTo>
                    <a:lnTo>
                      <a:pt x="748" y="975"/>
                    </a:lnTo>
                    <a:lnTo>
                      <a:pt x="746" y="978"/>
                    </a:lnTo>
                    <a:lnTo>
                      <a:pt x="748" y="985"/>
                    </a:lnTo>
                    <a:lnTo>
                      <a:pt x="748" y="985"/>
                    </a:lnTo>
                    <a:lnTo>
                      <a:pt x="749" y="988"/>
                    </a:lnTo>
                    <a:lnTo>
                      <a:pt x="749" y="990"/>
                    </a:lnTo>
                    <a:lnTo>
                      <a:pt x="754" y="999"/>
                    </a:lnTo>
                    <a:lnTo>
                      <a:pt x="756" y="999"/>
                    </a:lnTo>
                    <a:lnTo>
                      <a:pt x="758" y="999"/>
                    </a:lnTo>
                    <a:lnTo>
                      <a:pt x="760" y="997"/>
                    </a:lnTo>
                    <a:lnTo>
                      <a:pt x="761" y="999"/>
                    </a:lnTo>
                    <a:lnTo>
                      <a:pt x="763" y="999"/>
                    </a:lnTo>
                    <a:lnTo>
                      <a:pt x="766" y="1000"/>
                    </a:lnTo>
                    <a:lnTo>
                      <a:pt x="766" y="1004"/>
                    </a:lnTo>
                    <a:lnTo>
                      <a:pt x="766" y="1007"/>
                    </a:lnTo>
                    <a:lnTo>
                      <a:pt x="768" y="1009"/>
                    </a:lnTo>
                    <a:lnTo>
                      <a:pt x="768" y="1009"/>
                    </a:lnTo>
                    <a:close/>
                    <a:moveTo>
                      <a:pt x="874" y="555"/>
                    </a:moveTo>
                    <a:lnTo>
                      <a:pt x="873" y="557"/>
                    </a:lnTo>
                    <a:lnTo>
                      <a:pt x="871" y="557"/>
                    </a:lnTo>
                    <a:lnTo>
                      <a:pt x="866" y="562"/>
                    </a:lnTo>
                    <a:lnTo>
                      <a:pt x="861" y="566"/>
                    </a:lnTo>
                    <a:lnTo>
                      <a:pt x="843" y="572"/>
                    </a:lnTo>
                    <a:lnTo>
                      <a:pt x="831" y="578"/>
                    </a:lnTo>
                    <a:lnTo>
                      <a:pt x="828" y="578"/>
                    </a:lnTo>
                    <a:lnTo>
                      <a:pt x="823" y="578"/>
                    </a:lnTo>
                    <a:lnTo>
                      <a:pt x="818" y="578"/>
                    </a:lnTo>
                    <a:lnTo>
                      <a:pt x="809" y="572"/>
                    </a:lnTo>
                    <a:lnTo>
                      <a:pt x="806" y="572"/>
                    </a:lnTo>
                    <a:lnTo>
                      <a:pt x="799" y="574"/>
                    </a:lnTo>
                    <a:lnTo>
                      <a:pt x="797" y="574"/>
                    </a:lnTo>
                    <a:lnTo>
                      <a:pt x="796" y="578"/>
                    </a:lnTo>
                    <a:lnTo>
                      <a:pt x="796" y="583"/>
                    </a:lnTo>
                    <a:lnTo>
                      <a:pt x="796" y="586"/>
                    </a:lnTo>
                    <a:lnTo>
                      <a:pt x="794" y="589"/>
                    </a:lnTo>
                    <a:lnTo>
                      <a:pt x="794" y="591"/>
                    </a:lnTo>
                    <a:lnTo>
                      <a:pt x="790" y="591"/>
                    </a:lnTo>
                    <a:lnTo>
                      <a:pt x="789" y="588"/>
                    </a:lnTo>
                    <a:lnTo>
                      <a:pt x="787" y="588"/>
                    </a:lnTo>
                    <a:lnTo>
                      <a:pt x="780" y="589"/>
                    </a:lnTo>
                    <a:lnTo>
                      <a:pt x="777" y="591"/>
                    </a:lnTo>
                    <a:lnTo>
                      <a:pt x="777" y="598"/>
                    </a:lnTo>
                    <a:lnTo>
                      <a:pt x="772" y="601"/>
                    </a:lnTo>
                    <a:lnTo>
                      <a:pt x="763" y="603"/>
                    </a:lnTo>
                    <a:lnTo>
                      <a:pt x="758" y="606"/>
                    </a:lnTo>
                    <a:lnTo>
                      <a:pt x="756" y="606"/>
                    </a:lnTo>
                    <a:lnTo>
                      <a:pt x="754" y="608"/>
                    </a:lnTo>
                    <a:lnTo>
                      <a:pt x="749" y="613"/>
                    </a:lnTo>
                    <a:lnTo>
                      <a:pt x="744" y="618"/>
                    </a:lnTo>
                    <a:lnTo>
                      <a:pt x="737" y="622"/>
                    </a:lnTo>
                    <a:lnTo>
                      <a:pt x="737" y="625"/>
                    </a:lnTo>
                    <a:lnTo>
                      <a:pt x="739" y="629"/>
                    </a:lnTo>
                    <a:lnTo>
                      <a:pt x="732" y="635"/>
                    </a:lnTo>
                    <a:lnTo>
                      <a:pt x="731" y="639"/>
                    </a:lnTo>
                    <a:lnTo>
                      <a:pt x="731" y="646"/>
                    </a:lnTo>
                    <a:lnTo>
                      <a:pt x="729" y="647"/>
                    </a:lnTo>
                    <a:lnTo>
                      <a:pt x="724" y="644"/>
                    </a:lnTo>
                    <a:lnTo>
                      <a:pt x="719" y="644"/>
                    </a:lnTo>
                    <a:lnTo>
                      <a:pt x="717" y="644"/>
                    </a:lnTo>
                    <a:lnTo>
                      <a:pt x="715" y="646"/>
                    </a:lnTo>
                    <a:lnTo>
                      <a:pt x="713" y="647"/>
                    </a:lnTo>
                    <a:lnTo>
                      <a:pt x="715" y="653"/>
                    </a:lnTo>
                    <a:lnTo>
                      <a:pt x="715" y="654"/>
                    </a:lnTo>
                    <a:lnTo>
                      <a:pt x="710" y="666"/>
                    </a:lnTo>
                    <a:lnTo>
                      <a:pt x="708" y="666"/>
                    </a:lnTo>
                    <a:lnTo>
                      <a:pt x="707" y="663"/>
                    </a:lnTo>
                    <a:lnTo>
                      <a:pt x="703" y="661"/>
                    </a:lnTo>
                    <a:lnTo>
                      <a:pt x="701" y="659"/>
                    </a:lnTo>
                    <a:lnTo>
                      <a:pt x="700" y="658"/>
                    </a:lnTo>
                    <a:lnTo>
                      <a:pt x="696" y="661"/>
                    </a:lnTo>
                    <a:lnTo>
                      <a:pt x="695" y="663"/>
                    </a:lnTo>
                    <a:lnTo>
                      <a:pt x="695" y="666"/>
                    </a:lnTo>
                    <a:lnTo>
                      <a:pt x="696" y="668"/>
                    </a:lnTo>
                    <a:lnTo>
                      <a:pt x="698" y="673"/>
                    </a:lnTo>
                    <a:lnTo>
                      <a:pt x="705" y="671"/>
                    </a:lnTo>
                    <a:lnTo>
                      <a:pt x="707" y="675"/>
                    </a:lnTo>
                    <a:lnTo>
                      <a:pt x="708" y="676"/>
                    </a:lnTo>
                    <a:lnTo>
                      <a:pt x="703" y="680"/>
                    </a:lnTo>
                    <a:lnTo>
                      <a:pt x="696" y="688"/>
                    </a:lnTo>
                    <a:lnTo>
                      <a:pt x="691" y="699"/>
                    </a:lnTo>
                    <a:lnTo>
                      <a:pt x="691" y="700"/>
                    </a:lnTo>
                    <a:lnTo>
                      <a:pt x="691" y="702"/>
                    </a:lnTo>
                    <a:lnTo>
                      <a:pt x="691" y="705"/>
                    </a:lnTo>
                    <a:lnTo>
                      <a:pt x="693" y="705"/>
                    </a:lnTo>
                    <a:lnTo>
                      <a:pt x="698" y="705"/>
                    </a:lnTo>
                    <a:lnTo>
                      <a:pt x="701" y="709"/>
                    </a:lnTo>
                    <a:lnTo>
                      <a:pt x="700" y="710"/>
                    </a:lnTo>
                    <a:lnTo>
                      <a:pt x="688" y="714"/>
                    </a:lnTo>
                    <a:lnTo>
                      <a:pt x="686" y="716"/>
                    </a:lnTo>
                    <a:lnTo>
                      <a:pt x="679" y="731"/>
                    </a:lnTo>
                    <a:lnTo>
                      <a:pt x="677" y="736"/>
                    </a:lnTo>
                    <a:lnTo>
                      <a:pt x="676" y="738"/>
                    </a:lnTo>
                    <a:lnTo>
                      <a:pt x="674" y="741"/>
                    </a:lnTo>
                    <a:lnTo>
                      <a:pt x="672" y="746"/>
                    </a:lnTo>
                    <a:lnTo>
                      <a:pt x="672" y="748"/>
                    </a:lnTo>
                    <a:lnTo>
                      <a:pt x="667" y="748"/>
                    </a:lnTo>
                    <a:lnTo>
                      <a:pt x="664" y="751"/>
                    </a:lnTo>
                    <a:lnTo>
                      <a:pt x="659" y="756"/>
                    </a:lnTo>
                    <a:lnTo>
                      <a:pt x="657" y="758"/>
                    </a:lnTo>
                    <a:lnTo>
                      <a:pt x="655" y="760"/>
                    </a:lnTo>
                    <a:lnTo>
                      <a:pt x="657" y="765"/>
                    </a:lnTo>
                    <a:lnTo>
                      <a:pt x="664" y="775"/>
                    </a:lnTo>
                    <a:lnTo>
                      <a:pt x="662" y="780"/>
                    </a:lnTo>
                    <a:lnTo>
                      <a:pt x="665" y="789"/>
                    </a:lnTo>
                    <a:lnTo>
                      <a:pt x="671" y="784"/>
                    </a:lnTo>
                    <a:lnTo>
                      <a:pt x="674" y="782"/>
                    </a:lnTo>
                    <a:lnTo>
                      <a:pt x="679" y="782"/>
                    </a:lnTo>
                    <a:lnTo>
                      <a:pt x="684" y="785"/>
                    </a:lnTo>
                    <a:lnTo>
                      <a:pt x="689" y="789"/>
                    </a:lnTo>
                    <a:lnTo>
                      <a:pt x="700" y="789"/>
                    </a:lnTo>
                    <a:lnTo>
                      <a:pt x="703" y="791"/>
                    </a:lnTo>
                    <a:lnTo>
                      <a:pt x="707" y="792"/>
                    </a:lnTo>
                    <a:lnTo>
                      <a:pt x="710" y="792"/>
                    </a:lnTo>
                    <a:lnTo>
                      <a:pt x="717" y="787"/>
                    </a:lnTo>
                    <a:lnTo>
                      <a:pt x="720" y="779"/>
                    </a:lnTo>
                    <a:lnTo>
                      <a:pt x="727" y="772"/>
                    </a:lnTo>
                    <a:lnTo>
                      <a:pt x="729" y="768"/>
                    </a:lnTo>
                    <a:lnTo>
                      <a:pt x="727" y="762"/>
                    </a:lnTo>
                    <a:lnTo>
                      <a:pt x="724" y="756"/>
                    </a:lnTo>
                    <a:lnTo>
                      <a:pt x="724" y="755"/>
                    </a:lnTo>
                    <a:lnTo>
                      <a:pt x="727" y="756"/>
                    </a:lnTo>
                    <a:lnTo>
                      <a:pt x="729" y="760"/>
                    </a:lnTo>
                    <a:lnTo>
                      <a:pt x="731" y="760"/>
                    </a:lnTo>
                    <a:lnTo>
                      <a:pt x="732" y="760"/>
                    </a:lnTo>
                    <a:lnTo>
                      <a:pt x="734" y="758"/>
                    </a:lnTo>
                    <a:lnTo>
                      <a:pt x="734" y="755"/>
                    </a:lnTo>
                    <a:lnTo>
                      <a:pt x="734" y="751"/>
                    </a:lnTo>
                    <a:lnTo>
                      <a:pt x="732" y="746"/>
                    </a:lnTo>
                    <a:lnTo>
                      <a:pt x="732" y="743"/>
                    </a:lnTo>
                    <a:lnTo>
                      <a:pt x="746" y="736"/>
                    </a:lnTo>
                    <a:lnTo>
                      <a:pt x="749" y="729"/>
                    </a:lnTo>
                    <a:lnTo>
                      <a:pt x="749" y="724"/>
                    </a:lnTo>
                    <a:lnTo>
                      <a:pt x="749" y="721"/>
                    </a:lnTo>
                    <a:lnTo>
                      <a:pt x="748" y="714"/>
                    </a:lnTo>
                    <a:lnTo>
                      <a:pt x="746" y="712"/>
                    </a:lnTo>
                    <a:lnTo>
                      <a:pt x="748" y="709"/>
                    </a:lnTo>
                    <a:lnTo>
                      <a:pt x="754" y="712"/>
                    </a:lnTo>
                    <a:lnTo>
                      <a:pt x="756" y="710"/>
                    </a:lnTo>
                    <a:lnTo>
                      <a:pt x="758" y="709"/>
                    </a:lnTo>
                    <a:lnTo>
                      <a:pt x="760" y="705"/>
                    </a:lnTo>
                    <a:lnTo>
                      <a:pt x="760" y="702"/>
                    </a:lnTo>
                    <a:lnTo>
                      <a:pt x="760" y="697"/>
                    </a:lnTo>
                    <a:lnTo>
                      <a:pt x="761" y="695"/>
                    </a:lnTo>
                    <a:lnTo>
                      <a:pt x="768" y="700"/>
                    </a:lnTo>
                    <a:lnTo>
                      <a:pt x="768" y="702"/>
                    </a:lnTo>
                    <a:lnTo>
                      <a:pt x="770" y="699"/>
                    </a:lnTo>
                    <a:lnTo>
                      <a:pt x="772" y="697"/>
                    </a:lnTo>
                    <a:lnTo>
                      <a:pt x="770" y="695"/>
                    </a:lnTo>
                    <a:lnTo>
                      <a:pt x="770" y="692"/>
                    </a:lnTo>
                    <a:lnTo>
                      <a:pt x="775" y="692"/>
                    </a:lnTo>
                    <a:lnTo>
                      <a:pt x="777" y="690"/>
                    </a:lnTo>
                    <a:lnTo>
                      <a:pt x="780" y="688"/>
                    </a:lnTo>
                    <a:lnTo>
                      <a:pt x="782" y="685"/>
                    </a:lnTo>
                    <a:lnTo>
                      <a:pt x="784" y="681"/>
                    </a:lnTo>
                    <a:lnTo>
                      <a:pt x="785" y="680"/>
                    </a:lnTo>
                    <a:lnTo>
                      <a:pt x="784" y="676"/>
                    </a:lnTo>
                    <a:lnTo>
                      <a:pt x="780" y="675"/>
                    </a:lnTo>
                    <a:lnTo>
                      <a:pt x="780" y="673"/>
                    </a:lnTo>
                    <a:lnTo>
                      <a:pt x="784" y="668"/>
                    </a:lnTo>
                    <a:lnTo>
                      <a:pt x="785" y="668"/>
                    </a:lnTo>
                    <a:lnTo>
                      <a:pt x="789" y="668"/>
                    </a:lnTo>
                    <a:lnTo>
                      <a:pt x="789" y="668"/>
                    </a:lnTo>
                    <a:lnTo>
                      <a:pt x="790" y="664"/>
                    </a:lnTo>
                    <a:lnTo>
                      <a:pt x="794" y="661"/>
                    </a:lnTo>
                    <a:lnTo>
                      <a:pt x="797" y="656"/>
                    </a:lnTo>
                    <a:lnTo>
                      <a:pt x="799" y="653"/>
                    </a:lnTo>
                    <a:lnTo>
                      <a:pt x="801" y="649"/>
                    </a:lnTo>
                    <a:lnTo>
                      <a:pt x="804" y="649"/>
                    </a:lnTo>
                    <a:lnTo>
                      <a:pt x="806" y="649"/>
                    </a:lnTo>
                    <a:lnTo>
                      <a:pt x="814" y="641"/>
                    </a:lnTo>
                    <a:lnTo>
                      <a:pt x="833" y="629"/>
                    </a:lnTo>
                    <a:lnTo>
                      <a:pt x="838" y="627"/>
                    </a:lnTo>
                    <a:lnTo>
                      <a:pt x="845" y="622"/>
                    </a:lnTo>
                    <a:lnTo>
                      <a:pt x="849" y="622"/>
                    </a:lnTo>
                    <a:lnTo>
                      <a:pt x="857" y="618"/>
                    </a:lnTo>
                    <a:lnTo>
                      <a:pt x="866" y="613"/>
                    </a:lnTo>
                    <a:lnTo>
                      <a:pt x="876" y="608"/>
                    </a:lnTo>
                    <a:lnTo>
                      <a:pt x="883" y="603"/>
                    </a:lnTo>
                    <a:lnTo>
                      <a:pt x="897" y="598"/>
                    </a:lnTo>
                    <a:lnTo>
                      <a:pt x="903" y="593"/>
                    </a:lnTo>
                    <a:lnTo>
                      <a:pt x="908" y="591"/>
                    </a:lnTo>
                    <a:lnTo>
                      <a:pt x="912" y="588"/>
                    </a:lnTo>
                    <a:lnTo>
                      <a:pt x="917" y="584"/>
                    </a:lnTo>
                    <a:lnTo>
                      <a:pt x="924" y="578"/>
                    </a:lnTo>
                    <a:lnTo>
                      <a:pt x="932" y="574"/>
                    </a:lnTo>
                    <a:lnTo>
                      <a:pt x="932" y="571"/>
                    </a:lnTo>
                    <a:lnTo>
                      <a:pt x="939" y="560"/>
                    </a:lnTo>
                    <a:lnTo>
                      <a:pt x="946" y="550"/>
                    </a:lnTo>
                    <a:lnTo>
                      <a:pt x="946" y="547"/>
                    </a:lnTo>
                    <a:lnTo>
                      <a:pt x="946" y="543"/>
                    </a:lnTo>
                    <a:lnTo>
                      <a:pt x="948" y="538"/>
                    </a:lnTo>
                    <a:lnTo>
                      <a:pt x="946" y="535"/>
                    </a:lnTo>
                    <a:lnTo>
                      <a:pt x="946" y="531"/>
                    </a:lnTo>
                    <a:lnTo>
                      <a:pt x="943" y="525"/>
                    </a:lnTo>
                    <a:lnTo>
                      <a:pt x="938" y="520"/>
                    </a:lnTo>
                    <a:lnTo>
                      <a:pt x="929" y="514"/>
                    </a:lnTo>
                    <a:lnTo>
                      <a:pt x="922" y="513"/>
                    </a:lnTo>
                    <a:lnTo>
                      <a:pt x="920" y="514"/>
                    </a:lnTo>
                    <a:lnTo>
                      <a:pt x="915" y="518"/>
                    </a:lnTo>
                    <a:lnTo>
                      <a:pt x="907" y="521"/>
                    </a:lnTo>
                    <a:lnTo>
                      <a:pt x="897" y="530"/>
                    </a:lnTo>
                    <a:lnTo>
                      <a:pt x="891" y="535"/>
                    </a:lnTo>
                    <a:lnTo>
                      <a:pt x="890" y="540"/>
                    </a:lnTo>
                    <a:lnTo>
                      <a:pt x="888" y="547"/>
                    </a:lnTo>
                    <a:lnTo>
                      <a:pt x="886" y="550"/>
                    </a:lnTo>
                    <a:lnTo>
                      <a:pt x="883" y="550"/>
                    </a:lnTo>
                    <a:lnTo>
                      <a:pt x="881" y="550"/>
                    </a:lnTo>
                    <a:lnTo>
                      <a:pt x="878" y="555"/>
                    </a:lnTo>
                    <a:lnTo>
                      <a:pt x="874" y="555"/>
                    </a:lnTo>
                    <a:lnTo>
                      <a:pt x="874" y="555"/>
                    </a:lnTo>
                    <a:close/>
                    <a:moveTo>
                      <a:pt x="719" y="168"/>
                    </a:moveTo>
                    <a:lnTo>
                      <a:pt x="719" y="172"/>
                    </a:lnTo>
                    <a:lnTo>
                      <a:pt x="719" y="175"/>
                    </a:lnTo>
                    <a:lnTo>
                      <a:pt x="722" y="180"/>
                    </a:lnTo>
                    <a:lnTo>
                      <a:pt x="722" y="184"/>
                    </a:lnTo>
                    <a:lnTo>
                      <a:pt x="722" y="189"/>
                    </a:lnTo>
                    <a:lnTo>
                      <a:pt x="724" y="202"/>
                    </a:lnTo>
                    <a:lnTo>
                      <a:pt x="724" y="208"/>
                    </a:lnTo>
                    <a:lnTo>
                      <a:pt x="725" y="209"/>
                    </a:lnTo>
                    <a:lnTo>
                      <a:pt x="732" y="213"/>
                    </a:lnTo>
                    <a:lnTo>
                      <a:pt x="736" y="211"/>
                    </a:lnTo>
                    <a:lnTo>
                      <a:pt x="741" y="202"/>
                    </a:lnTo>
                    <a:lnTo>
                      <a:pt x="742" y="202"/>
                    </a:lnTo>
                    <a:lnTo>
                      <a:pt x="742" y="197"/>
                    </a:lnTo>
                    <a:lnTo>
                      <a:pt x="742" y="192"/>
                    </a:lnTo>
                    <a:lnTo>
                      <a:pt x="744" y="189"/>
                    </a:lnTo>
                    <a:lnTo>
                      <a:pt x="761" y="187"/>
                    </a:lnTo>
                    <a:lnTo>
                      <a:pt x="758" y="180"/>
                    </a:lnTo>
                    <a:lnTo>
                      <a:pt x="756" y="179"/>
                    </a:lnTo>
                    <a:lnTo>
                      <a:pt x="746" y="172"/>
                    </a:lnTo>
                    <a:lnTo>
                      <a:pt x="727" y="172"/>
                    </a:lnTo>
                    <a:lnTo>
                      <a:pt x="719" y="168"/>
                    </a:lnTo>
                    <a:lnTo>
                      <a:pt x="719" y="168"/>
                    </a:lnTo>
                    <a:close/>
                    <a:moveTo>
                      <a:pt x="790" y="117"/>
                    </a:moveTo>
                    <a:lnTo>
                      <a:pt x="797" y="116"/>
                    </a:lnTo>
                    <a:lnTo>
                      <a:pt x="804" y="107"/>
                    </a:lnTo>
                    <a:lnTo>
                      <a:pt x="806" y="102"/>
                    </a:lnTo>
                    <a:lnTo>
                      <a:pt x="802" y="97"/>
                    </a:lnTo>
                    <a:lnTo>
                      <a:pt x="787" y="99"/>
                    </a:lnTo>
                    <a:lnTo>
                      <a:pt x="778" y="107"/>
                    </a:lnTo>
                    <a:lnTo>
                      <a:pt x="777" y="109"/>
                    </a:lnTo>
                    <a:lnTo>
                      <a:pt x="777" y="110"/>
                    </a:lnTo>
                    <a:lnTo>
                      <a:pt x="782" y="114"/>
                    </a:lnTo>
                    <a:lnTo>
                      <a:pt x="790" y="117"/>
                    </a:lnTo>
                    <a:close/>
                    <a:moveTo>
                      <a:pt x="825" y="27"/>
                    </a:moveTo>
                    <a:lnTo>
                      <a:pt x="825" y="29"/>
                    </a:lnTo>
                    <a:lnTo>
                      <a:pt x="831" y="32"/>
                    </a:lnTo>
                    <a:lnTo>
                      <a:pt x="843" y="34"/>
                    </a:lnTo>
                    <a:lnTo>
                      <a:pt x="845" y="32"/>
                    </a:lnTo>
                    <a:lnTo>
                      <a:pt x="849" y="27"/>
                    </a:lnTo>
                    <a:lnTo>
                      <a:pt x="847" y="25"/>
                    </a:lnTo>
                    <a:lnTo>
                      <a:pt x="847" y="22"/>
                    </a:lnTo>
                    <a:lnTo>
                      <a:pt x="830" y="17"/>
                    </a:lnTo>
                    <a:lnTo>
                      <a:pt x="819" y="18"/>
                    </a:lnTo>
                    <a:lnTo>
                      <a:pt x="816" y="22"/>
                    </a:lnTo>
                    <a:lnTo>
                      <a:pt x="823" y="25"/>
                    </a:lnTo>
                    <a:lnTo>
                      <a:pt x="825" y="27"/>
                    </a:lnTo>
                    <a:close/>
                    <a:moveTo>
                      <a:pt x="754" y="226"/>
                    </a:moveTo>
                    <a:lnTo>
                      <a:pt x="758" y="228"/>
                    </a:lnTo>
                    <a:lnTo>
                      <a:pt x="760" y="230"/>
                    </a:lnTo>
                    <a:lnTo>
                      <a:pt x="760" y="231"/>
                    </a:lnTo>
                    <a:lnTo>
                      <a:pt x="763" y="233"/>
                    </a:lnTo>
                    <a:lnTo>
                      <a:pt x="770" y="230"/>
                    </a:lnTo>
                    <a:lnTo>
                      <a:pt x="773" y="225"/>
                    </a:lnTo>
                    <a:lnTo>
                      <a:pt x="772" y="216"/>
                    </a:lnTo>
                    <a:lnTo>
                      <a:pt x="766" y="211"/>
                    </a:lnTo>
                    <a:lnTo>
                      <a:pt x="756" y="220"/>
                    </a:lnTo>
                    <a:lnTo>
                      <a:pt x="754" y="220"/>
                    </a:lnTo>
                    <a:lnTo>
                      <a:pt x="754" y="226"/>
                    </a:lnTo>
                    <a:lnTo>
                      <a:pt x="754" y="226"/>
                    </a:lnTo>
                    <a:close/>
                    <a:moveTo>
                      <a:pt x="60" y="1641"/>
                    </a:moveTo>
                    <a:lnTo>
                      <a:pt x="61" y="1634"/>
                    </a:lnTo>
                    <a:lnTo>
                      <a:pt x="61" y="1633"/>
                    </a:lnTo>
                    <a:lnTo>
                      <a:pt x="60" y="1631"/>
                    </a:lnTo>
                    <a:lnTo>
                      <a:pt x="58" y="1631"/>
                    </a:lnTo>
                    <a:lnTo>
                      <a:pt x="56" y="1628"/>
                    </a:lnTo>
                    <a:lnTo>
                      <a:pt x="51" y="1628"/>
                    </a:lnTo>
                    <a:lnTo>
                      <a:pt x="48" y="1628"/>
                    </a:lnTo>
                    <a:lnTo>
                      <a:pt x="46" y="1628"/>
                    </a:lnTo>
                    <a:lnTo>
                      <a:pt x="43" y="1626"/>
                    </a:lnTo>
                    <a:lnTo>
                      <a:pt x="39" y="1624"/>
                    </a:lnTo>
                    <a:lnTo>
                      <a:pt x="37" y="1622"/>
                    </a:lnTo>
                    <a:lnTo>
                      <a:pt x="34" y="1621"/>
                    </a:lnTo>
                    <a:lnTo>
                      <a:pt x="34" y="1621"/>
                    </a:lnTo>
                    <a:lnTo>
                      <a:pt x="32" y="1621"/>
                    </a:lnTo>
                    <a:lnTo>
                      <a:pt x="31" y="1621"/>
                    </a:lnTo>
                    <a:lnTo>
                      <a:pt x="31" y="1626"/>
                    </a:lnTo>
                    <a:lnTo>
                      <a:pt x="29" y="1631"/>
                    </a:lnTo>
                    <a:lnTo>
                      <a:pt x="25" y="1633"/>
                    </a:lnTo>
                    <a:lnTo>
                      <a:pt x="24" y="1633"/>
                    </a:lnTo>
                    <a:lnTo>
                      <a:pt x="22" y="1631"/>
                    </a:lnTo>
                    <a:lnTo>
                      <a:pt x="20" y="1631"/>
                    </a:lnTo>
                    <a:lnTo>
                      <a:pt x="19" y="1629"/>
                    </a:lnTo>
                    <a:lnTo>
                      <a:pt x="24" y="1622"/>
                    </a:lnTo>
                    <a:lnTo>
                      <a:pt x="25" y="1621"/>
                    </a:lnTo>
                    <a:lnTo>
                      <a:pt x="24" y="1619"/>
                    </a:lnTo>
                    <a:lnTo>
                      <a:pt x="24" y="1621"/>
                    </a:lnTo>
                    <a:lnTo>
                      <a:pt x="20" y="1626"/>
                    </a:lnTo>
                    <a:lnTo>
                      <a:pt x="17" y="1629"/>
                    </a:lnTo>
                    <a:lnTo>
                      <a:pt x="15" y="1631"/>
                    </a:lnTo>
                    <a:lnTo>
                      <a:pt x="8" y="1631"/>
                    </a:lnTo>
                    <a:lnTo>
                      <a:pt x="7" y="1633"/>
                    </a:lnTo>
                    <a:lnTo>
                      <a:pt x="7" y="1634"/>
                    </a:lnTo>
                    <a:lnTo>
                      <a:pt x="5" y="1638"/>
                    </a:lnTo>
                    <a:lnTo>
                      <a:pt x="5" y="1641"/>
                    </a:lnTo>
                    <a:lnTo>
                      <a:pt x="2" y="1645"/>
                    </a:lnTo>
                    <a:lnTo>
                      <a:pt x="0" y="1646"/>
                    </a:lnTo>
                    <a:lnTo>
                      <a:pt x="0" y="1648"/>
                    </a:lnTo>
                    <a:lnTo>
                      <a:pt x="5" y="1648"/>
                    </a:lnTo>
                    <a:lnTo>
                      <a:pt x="10" y="1648"/>
                    </a:lnTo>
                    <a:lnTo>
                      <a:pt x="20" y="1648"/>
                    </a:lnTo>
                    <a:lnTo>
                      <a:pt x="29" y="1650"/>
                    </a:lnTo>
                    <a:lnTo>
                      <a:pt x="37" y="1650"/>
                    </a:lnTo>
                    <a:lnTo>
                      <a:pt x="48" y="1650"/>
                    </a:lnTo>
                    <a:lnTo>
                      <a:pt x="60" y="1651"/>
                    </a:lnTo>
                    <a:lnTo>
                      <a:pt x="60" y="1650"/>
                    </a:lnTo>
                    <a:lnTo>
                      <a:pt x="60" y="1648"/>
                    </a:lnTo>
                    <a:lnTo>
                      <a:pt x="58" y="1646"/>
                    </a:lnTo>
                    <a:lnTo>
                      <a:pt x="58" y="1643"/>
                    </a:lnTo>
                    <a:lnTo>
                      <a:pt x="60" y="1641"/>
                    </a:lnTo>
                    <a:lnTo>
                      <a:pt x="60" y="1641"/>
                    </a:lnTo>
                    <a:close/>
                    <a:moveTo>
                      <a:pt x="645" y="927"/>
                    </a:moveTo>
                    <a:lnTo>
                      <a:pt x="645" y="924"/>
                    </a:lnTo>
                    <a:lnTo>
                      <a:pt x="643" y="922"/>
                    </a:lnTo>
                    <a:lnTo>
                      <a:pt x="642" y="922"/>
                    </a:lnTo>
                    <a:lnTo>
                      <a:pt x="640" y="918"/>
                    </a:lnTo>
                    <a:lnTo>
                      <a:pt x="638" y="913"/>
                    </a:lnTo>
                    <a:lnTo>
                      <a:pt x="636" y="912"/>
                    </a:lnTo>
                    <a:lnTo>
                      <a:pt x="636" y="912"/>
                    </a:lnTo>
                    <a:lnTo>
                      <a:pt x="635" y="912"/>
                    </a:lnTo>
                    <a:lnTo>
                      <a:pt x="636" y="915"/>
                    </a:lnTo>
                    <a:lnTo>
                      <a:pt x="633" y="913"/>
                    </a:lnTo>
                    <a:lnTo>
                      <a:pt x="631" y="913"/>
                    </a:lnTo>
                    <a:lnTo>
                      <a:pt x="628" y="915"/>
                    </a:lnTo>
                    <a:lnTo>
                      <a:pt x="626" y="917"/>
                    </a:lnTo>
                    <a:lnTo>
                      <a:pt x="626" y="918"/>
                    </a:lnTo>
                    <a:lnTo>
                      <a:pt x="628" y="920"/>
                    </a:lnTo>
                    <a:lnTo>
                      <a:pt x="630" y="922"/>
                    </a:lnTo>
                    <a:lnTo>
                      <a:pt x="631" y="920"/>
                    </a:lnTo>
                    <a:lnTo>
                      <a:pt x="636" y="925"/>
                    </a:lnTo>
                    <a:lnTo>
                      <a:pt x="636" y="929"/>
                    </a:lnTo>
                    <a:lnTo>
                      <a:pt x="638" y="930"/>
                    </a:lnTo>
                    <a:lnTo>
                      <a:pt x="640" y="932"/>
                    </a:lnTo>
                    <a:lnTo>
                      <a:pt x="642" y="935"/>
                    </a:lnTo>
                    <a:lnTo>
                      <a:pt x="642" y="937"/>
                    </a:lnTo>
                    <a:lnTo>
                      <a:pt x="643" y="937"/>
                    </a:lnTo>
                    <a:lnTo>
                      <a:pt x="643" y="935"/>
                    </a:lnTo>
                    <a:lnTo>
                      <a:pt x="642" y="934"/>
                    </a:lnTo>
                    <a:lnTo>
                      <a:pt x="642" y="932"/>
                    </a:lnTo>
                    <a:lnTo>
                      <a:pt x="645" y="927"/>
                    </a:lnTo>
                    <a:lnTo>
                      <a:pt x="645" y="927"/>
                    </a:lnTo>
                    <a:close/>
                    <a:moveTo>
                      <a:pt x="1497" y="206"/>
                    </a:moveTo>
                    <a:lnTo>
                      <a:pt x="1489" y="208"/>
                    </a:lnTo>
                    <a:lnTo>
                      <a:pt x="1475" y="213"/>
                    </a:lnTo>
                    <a:lnTo>
                      <a:pt x="1471" y="213"/>
                    </a:lnTo>
                    <a:lnTo>
                      <a:pt x="1470" y="214"/>
                    </a:lnTo>
                    <a:lnTo>
                      <a:pt x="1465" y="213"/>
                    </a:lnTo>
                    <a:lnTo>
                      <a:pt x="1458" y="213"/>
                    </a:lnTo>
                    <a:lnTo>
                      <a:pt x="1454" y="216"/>
                    </a:lnTo>
                    <a:lnTo>
                      <a:pt x="1454" y="220"/>
                    </a:lnTo>
                    <a:lnTo>
                      <a:pt x="1453" y="221"/>
                    </a:lnTo>
                    <a:lnTo>
                      <a:pt x="1448" y="214"/>
                    </a:lnTo>
                    <a:lnTo>
                      <a:pt x="1446" y="214"/>
                    </a:lnTo>
                    <a:lnTo>
                      <a:pt x="1444" y="221"/>
                    </a:lnTo>
                    <a:lnTo>
                      <a:pt x="1442" y="223"/>
                    </a:lnTo>
                    <a:lnTo>
                      <a:pt x="1436" y="231"/>
                    </a:lnTo>
                    <a:lnTo>
                      <a:pt x="1434" y="243"/>
                    </a:lnTo>
                    <a:lnTo>
                      <a:pt x="1429" y="252"/>
                    </a:lnTo>
                    <a:lnTo>
                      <a:pt x="1425" y="257"/>
                    </a:lnTo>
                    <a:lnTo>
                      <a:pt x="1417" y="264"/>
                    </a:lnTo>
                    <a:lnTo>
                      <a:pt x="1410" y="279"/>
                    </a:lnTo>
                    <a:lnTo>
                      <a:pt x="1415" y="283"/>
                    </a:lnTo>
                    <a:lnTo>
                      <a:pt x="1418" y="283"/>
                    </a:lnTo>
                    <a:lnTo>
                      <a:pt x="1424" y="284"/>
                    </a:lnTo>
                    <a:lnTo>
                      <a:pt x="1432" y="289"/>
                    </a:lnTo>
                    <a:lnTo>
                      <a:pt x="1434" y="298"/>
                    </a:lnTo>
                    <a:lnTo>
                      <a:pt x="1437" y="308"/>
                    </a:lnTo>
                    <a:lnTo>
                      <a:pt x="1441" y="310"/>
                    </a:lnTo>
                    <a:lnTo>
                      <a:pt x="1441" y="315"/>
                    </a:lnTo>
                    <a:lnTo>
                      <a:pt x="1441" y="317"/>
                    </a:lnTo>
                    <a:lnTo>
                      <a:pt x="1444" y="322"/>
                    </a:lnTo>
                    <a:lnTo>
                      <a:pt x="1448" y="325"/>
                    </a:lnTo>
                    <a:lnTo>
                      <a:pt x="1451" y="325"/>
                    </a:lnTo>
                    <a:lnTo>
                      <a:pt x="1456" y="320"/>
                    </a:lnTo>
                    <a:lnTo>
                      <a:pt x="1458" y="320"/>
                    </a:lnTo>
                    <a:lnTo>
                      <a:pt x="1461" y="329"/>
                    </a:lnTo>
                    <a:lnTo>
                      <a:pt x="1463" y="330"/>
                    </a:lnTo>
                    <a:lnTo>
                      <a:pt x="1473" y="329"/>
                    </a:lnTo>
                    <a:lnTo>
                      <a:pt x="1475" y="330"/>
                    </a:lnTo>
                    <a:lnTo>
                      <a:pt x="1482" y="332"/>
                    </a:lnTo>
                    <a:lnTo>
                      <a:pt x="1483" y="334"/>
                    </a:lnTo>
                    <a:lnTo>
                      <a:pt x="1485" y="337"/>
                    </a:lnTo>
                    <a:lnTo>
                      <a:pt x="1490" y="342"/>
                    </a:lnTo>
                    <a:lnTo>
                      <a:pt x="1497" y="347"/>
                    </a:lnTo>
                    <a:lnTo>
                      <a:pt x="1499" y="347"/>
                    </a:lnTo>
                    <a:lnTo>
                      <a:pt x="1504" y="349"/>
                    </a:lnTo>
                    <a:lnTo>
                      <a:pt x="1506" y="347"/>
                    </a:lnTo>
                    <a:lnTo>
                      <a:pt x="1511" y="351"/>
                    </a:lnTo>
                    <a:lnTo>
                      <a:pt x="1513" y="351"/>
                    </a:lnTo>
                    <a:lnTo>
                      <a:pt x="1521" y="347"/>
                    </a:lnTo>
                    <a:lnTo>
                      <a:pt x="1533" y="346"/>
                    </a:lnTo>
                    <a:lnTo>
                      <a:pt x="1535" y="344"/>
                    </a:lnTo>
                    <a:lnTo>
                      <a:pt x="1542" y="334"/>
                    </a:lnTo>
                    <a:lnTo>
                      <a:pt x="1542" y="329"/>
                    </a:lnTo>
                    <a:lnTo>
                      <a:pt x="1540" y="320"/>
                    </a:lnTo>
                    <a:lnTo>
                      <a:pt x="1538" y="318"/>
                    </a:lnTo>
                    <a:lnTo>
                      <a:pt x="1535" y="317"/>
                    </a:lnTo>
                    <a:lnTo>
                      <a:pt x="1531" y="306"/>
                    </a:lnTo>
                    <a:lnTo>
                      <a:pt x="1525" y="300"/>
                    </a:lnTo>
                    <a:lnTo>
                      <a:pt x="1526" y="298"/>
                    </a:lnTo>
                    <a:lnTo>
                      <a:pt x="1528" y="298"/>
                    </a:lnTo>
                    <a:lnTo>
                      <a:pt x="1531" y="301"/>
                    </a:lnTo>
                    <a:lnTo>
                      <a:pt x="1535" y="301"/>
                    </a:lnTo>
                    <a:lnTo>
                      <a:pt x="1538" y="296"/>
                    </a:lnTo>
                    <a:lnTo>
                      <a:pt x="1538" y="291"/>
                    </a:lnTo>
                    <a:lnTo>
                      <a:pt x="1538" y="283"/>
                    </a:lnTo>
                    <a:lnTo>
                      <a:pt x="1538" y="279"/>
                    </a:lnTo>
                    <a:lnTo>
                      <a:pt x="1538" y="277"/>
                    </a:lnTo>
                    <a:lnTo>
                      <a:pt x="1540" y="271"/>
                    </a:lnTo>
                    <a:lnTo>
                      <a:pt x="1540" y="266"/>
                    </a:lnTo>
                    <a:lnTo>
                      <a:pt x="1540" y="262"/>
                    </a:lnTo>
                    <a:lnTo>
                      <a:pt x="1540" y="260"/>
                    </a:lnTo>
                    <a:lnTo>
                      <a:pt x="1542" y="254"/>
                    </a:lnTo>
                    <a:lnTo>
                      <a:pt x="1545" y="249"/>
                    </a:lnTo>
                    <a:lnTo>
                      <a:pt x="1543" y="242"/>
                    </a:lnTo>
                    <a:lnTo>
                      <a:pt x="1540" y="237"/>
                    </a:lnTo>
                    <a:lnTo>
                      <a:pt x="1538" y="233"/>
                    </a:lnTo>
                    <a:lnTo>
                      <a:pt x="1535" y="231"/>
                    </a:lnTo>
                    <a:lnTo>
                      <a:pt x="1533" y="228"/>
                    </a:lnTo>
                    <a:lnTo>
                      <a:pt x="1531" y="226"/>
                    </a:lnTo>
                    <a:lnTo>
                      <a:pt x="1530" y="223"/>
                    </a:lnTo>
                    <a:lnTo>
                      <a:pt x="1521" y="220"/>
                    </a:lnTo>
                    <a:lnTo>
                      <a:pt x="1516" y="220"/>
                    </a:lnTo>
                    <a:lnTo>
                      <a:pt x="1516" y="220"/>
                    </a:lnTo>
                    <a:lnTo>
                      <a:pt x="1514" y="223"/>
                    </a:lnTo>
                    <a:lnTo>
                      <a:pt x="1514" y="230"/>
                    </a:lnTo>
                    <a:lnTo>
                      <a:pt x="1513" y="238"/>
                    </a:lnTo>
                    <a:lnTo>
                      <a:pt x="1511" y="238"/>
                    </a:lnTo>
                    <a:lnTo>
                      <a:pt x="1506" y="235"/>
                    </a:lnTo>
                    <a:lnTo>
                      <a:pt x="1502" y="242"/>
                    </a:lnTo>
                    <a:lnTo>
                      <a:pt x="1501" y="249"/>
                    </a:lnTo>
                    <a:lnTo>
                      <a:pt x="1499" y="250"/>
                    </a:lnTo>
                    <a:lnTo>
                      <a:pt x="1497" y="249"/>
                    </a:lnTo>
                    <a:lnTo>
                      <a:pt x="1499" y="242"/>
                    </a:lnTo>
                    <a:lnTo>
                      <a:pt x="1501" y="237"/>
                    </a:lnTo>
                    <a:lnTo>
                      <a:pt x="1502" y="230"/>
                    </a:lnTo>
                    <a:lnTo>
                      <a:pt x="1504" y="225"/>
                    </a:lnTo>
                    <a:lnTo>
                      <a:pt x="1506" y="223"/>
                    </a:lnTo>
                    <a:lnTo>
                      <a:pt x="1504" y="214"/>
                    </a:lnTo>
                    <a:lnTo>
                      <a:pt x="1499" y="208"/>
                    </a:lnTo>
                    <a:lnTo>
                      <a:pt x="1497" y="206"/>
                    </a:lnTo>
                    <a:lnTo>
                      <a:pt x="1497" y="206"/>
                    </a:lnTo>
                    <a:close/>
                    <a:moveTo>
                      <a:pt x="1478" y="579"/>
                    </a:moveTo>
                    <a:lnTo>
                      <a:pt x="1478" y="576"/>
                    </a:lnTo>
                    <a:lnTo>
                      <a:pt x="1477" y="574"/>
                    </a:lnTo>
                    <a:lnTo>
                      <a:pt x="1471" y="572"/>
                    </a:lnTo>
                    <a:lnTo>
                      <a:pt x="1470" y="574"/>
                    </a:lnTo>
                    <a:lnTo>
                      <a:pt x="1463" y="572"/>
                    </a:lnTo>
                    <a:lnTo>
                      <a:pt x="1459" y="576"/>
                    </a:lnTo>
                    <a:lnTo>
                      <a:pt x="1454" y="572"/>
                    </a:lnTo>
                    <a:lnTo>
                      <a:pt x="1454" y="576"/>
                    </a:lnTo>
                    <a:lnTo>
                      <a:pt x="1454" y="579"/>
                    </a:lnTo>
                    <a:lnTo>
                      <a:pt x="1461" y="581"/>
                    </a:lnTo>
                    <a:lnTo>
                      <a:pt x="1465" y="584"/>
                    </a:lnTo>
                    <a:lnTo>
                      <a:pt x="1468" y="584"/>
                    </a:lnTo>
                    <a:lnTo>
                      <a:pt x="1473" y="586"/>
                    </a:lnTo>
                    <a:lnTo>
                      <a:pt x="1473" y="583"/>
                    </a:lnTo>
                    <a:lnTo>
                      <a:pt x="1473" y="579"/>
                    </a:lnTo>
                    <a:lnTo>
                      <a:pt x="1477" y="578"/>
                    </a:lnTo>
                    <a:lnTo>
                      <a:pt x="1478" y="579"/>
                    </a:lnTo>
                    <a:close/>
                    <a:moveTo>
                      <a:pt x="1483" y="567"/>
                    </a:moveTo>
                    <a:lnTo>
                      <a:pt x="1483" y="569"/>
                    </a:lnTo>
                    <a:lnTo>
                      <a:pt x="1483" y="571"/>
                    </a:lnTo>
                    <a:lnTo>
                      <a:pt x="1482" y="576"/>
                    </a:lnTo>
                    <a:lnTo>
                      <a:pt x="1482" y="579"/>
                    </a:lnTo>
                    <a:lnTo>
                      <a:pt x="1482" y="581"/>
                    </a:lnTo>
                    <a:lnTo>
                      <a:pt x="1482" y="581"/>
                    </a:lnTo>
                    <a:lnTo>
                      <a:pt x="1483" y="581"/>
                    </a:lnTo>
                    <a:lnTo>
                      <a:pt x="1485" y="578"/>
                    </a:lnTo>
                    <a:lnTo>
                      <a:pt x="1487" y="572"/>
                    </a:lnTo>
                    <a:lnTo>
                      <a:pt x="1487" y="571"/>
                    </a:lnTo>
                    <a:lnTo>
                      <a:pt x="1485" y="569"/>
                    </a:lnTo>
                    <a:lnTo>
                      <a:pt x="1483" y="567"/>
                    </a:lnTo>
                    <a:close/>
                    <a:moveTo>
                      <a:pt x="1543" y="260"/>
                    </a:moveTo>
                    <a:lnTo>
                      <a:pt x="1542" y="267"/>
                    </a:lnTo>
                    <a:lnTo>
                      <a:pt x="1547" y="267"/>
                    </a:lnTo>
                    <a:lnTo>
                      <a:pt x="1550" y="260"/>
                    </a:lnTo>
                    <a:lnTo>
                      <a:pt x="1547" y="259"/>
                    </a:lnTo>
                    <a:lnTo>
                      <a:pt x="1545" y="257"/>
                    </a:lnTo>
                    <a:lnTo>
                      <a:pt x="1543" y="259"/>
                    </a:lnTo>
                    <a:lnTo>
                      <a:pt x="1543" y="260"/>
                    </a:lnTo>
                    <a:close/>
                    <a:moveTo>
                      <a:pt x="1492" y="540"/>
                    </a:moveTo>
                    <a:lnTo>
                      <a:pt x="1492" y="545"/>
                    </a:lnTo>
                    <a:lnTo>
                      <a:pt x="1494" y="549"/>
                    </a:lnTo>
                    <a:lnTo>
                      <a:pt x="1497" y="549"/>
                    </a:lnTo>
                    <a:lnTo>
                      <a:pt x="1497" y="549"/>
                    </a:lnTo>
                    <a:lnTo>
                      <a:pt x="1494" y="538"/>
                    </a:lnTo>
                    <a:lnTo>
                      <a:pt x="1492" y="540"/>
                    </a:lnTo>
                    <a:close/>
                    <a:moveTo>
                      <a:pt x="1689" y="485"/>
                    </a:moveTo>
                    <a:lnTo>
                      <a:pt x="1687" y="484"/>
                    </a:lnTo>
                    <a:lnTo>
                      <a:pt x="1685" y="484"/>
                    </a:lnTo>
                    <a:lnTo>
                      <a:pt x="1684" y="489"/>
                    </a:lnTo>
                    <a:lnTo>
                      <a:pt x="1684" y="494"/>
                    </a:lnTo>
                    <a:lnTo>
                      <a:pt x="1685" y="494"/>
                    </a:lnTo>
                    <a:lnTo>
                      <a:pt x="1691" y="491"/>
                    </a:lnTo>
                    <a:lnTo>
                      <a:pt x="1691" y="489"/>
                    </a:lnTo>
                    <a:lnTo>
                      <a:pt x="1691" y="487"/>
                    </a:lnTo>
                    <a:lnTo>
                      <a:pt x="1689" y="485"/>
                    </a:lnTo>
                    <a:close/>
                    <a:moveTo>
                      <a:pt x="1548" y="366"/>
                    </a:moveTo>
                    <a:lnTo>
                      <a:pt x="1548" y="371"/>
                    </a:lnTo>
                    <a:lnTo>
                      <a:pt x="1548" y="375"/>
                    </a:lnTo>
                    <a:lnTo>
                      <a:pt x="1547" y="378"/>
                    </a:lnTo>
                    <a:lnTo>
                      <a:pt x="1547" y="381"/>
                    </a:lnTo>
                    <a:lnTo>
                      <a:pt x="1545" y="390"/>
                    </a:lnTo>
                    <a:lnTo>
                      <a:pt x="1543" y="395"/>
                    </a:lnTo>
                    <a:lnTo>
                      <a:pt x="1538" y="404"/>
                    </a:lnTo>
                    <a:lnTo>
                      <a:pt x="1535" y="409"/>
                    </a:lnTo>
                    <a:lnTo>
                      <a:pt x="1533" y="419"/>
                    </a:lnTo>
                    <a:lnTo>
                      <a:pt x="1530" y="422"/>
                    </a:lnTo>
                    <a:lnTo>
                      <a:pt x="1531" y="426"/>
                    </a:lnTo>
                    <a:lnTo>
                      <a:pt x="1535" y="428"/>
                    </a:lnTo>
                    <a:lnTo>
                      <a:pt x="1540" y="429"/>
                    </a:lnTo>
                    <a:lnTo>
                      <a:pt x="1545" y="428"/>
                    </a:lnTo>
                    <a:lnTo>
                      <a:pt x="1554" y="421"/>
                    </a:lnTo>
                    <a:lnTo>
                      <a:pt x="1564" y="412"/>
                    </a:lnTo>
                    <a:lnTo>
                      <a:pt x="1567" y="409"/>
                    </a:lnTo>
                    <a:lnTo>
                      <a:pt x="1576" y="407"/>
                    </a:lnTo>
                    <a:lnTo>
                      <a:pt x="1586" y="407"/>
                    </a:lnTo>
                    <a:lnTo>
                      <a:pt x="1595" y="405"/>
                    </a:lnTo>
                    <a:lnTo>
                      <a:pt x="1595" y="407"/>
                    </a:lnTo>
                    <a:lnTo>
                      <a:pt x="1596" y="409"/>
                    </a:lnTo>
                    <a:lnTo>
                      <a:pt x="1598" y="409"/>
                    </a:lnTo>
                    <a:lnTo>
                      <a:pt x="1602" y="402"/>
                    </a:lnTo>
                    <a:lnTo>
                      <a:pt x="1615" y="402"/>
                    </a:lnTo>
                    <a:lnTo>
                      <a:pt x="1625" y="395"/>
                    </a:lnTo>
                    <a:lnTo>
                      <a:pt x="1631" y="393"/>
                    </a:lnTo>
                    <a:lnTo>
                      <a:pt x="1634" y="393"/>
                    </a:lnTo>
                    <a:lnTo>
                      <a:pt x="1636" y="393"/>
                    </a:lnTo>
                    <a:lnTo>
                      <a:pt x="1646" y="380"/>
                    </a:lnTo>
                    <a:lnTo>
                      <a:pt x="1646" y="370"/>
                    </a:lnTo>
                    <a:lnTo>
                      <a:pt x="1646" y="363"/>
                    </a:lnTo>
                    <a:lnTo>
                      <a:pt x="1644" y="356"/>
                    </a:lnTo>
                    <a:lnTo>
                      <a:pt x="1644" y="352"/>
                    </a:lnTo>
                    <a:lnTo>
                      <a:pt x="1643" y="347"/>
                    </a:lnTo>
                    <a:lnTo>
                      <a:pt x="1639" y="346"/>
                    </a:lnTo>
                    <a:lnTo>
                      <a:pt x="1637" y="344"/>
                    </a:lnTo>
                    <a:lnTo>
                      <a:pt x="1632" y="346"/>
                    </a:lnTo>
                    <a:lnTo>
                      <a:pt x="1629" y="342"/>
                    </a:lnTo>
                    <a:lnTo>
                      <a:pt x="1629" y="337"/>
                    </a:lnTo>
                    <a:lnTo>
                      <a:pt x="1629" y="334"/>
                    </a:lnTo>
                    <a:lnTo>
                      <a:pt x="1629" y="332"/>
                    </a:lnTo>
                    <a:lnTo>
                      <a:pt x="1622" y="329"/>
                    </a:lnTo>
                    <a:lnTo>
                      <a:pt x="1620" y="324"/>
                    </a:lnTo>
                    <a:lnTo>
                      <a:pt x="1619" y="317"/>
                    </a:lnTo>
                    <a:lnTo>
                      <a:pt x="1617" y="315"/>
                    </a:lnTo>
                    <a:lnTo>
                      <a:pt x="1614" y="315"/>
                    </a:lnTo>
                    <a:lnTo>
                      <a:pt x="1610" y="317"/>
                    </a:lnTo>
                    <a:lnTo>
                      <a:pt x="1605" y="324"/>
                    </a:lnTo>
                    <a:lnTo>
                      <a:pt x="1603" y="324"/>
                    </a:lnTo>
                    <a:lnTo>
                      <a:pt x="1600" y="324"/>
                    </a:lnTo>
                    <a:lnTo>
                      <a:pt x="1598" y="329"/>
                    </a:lnTo>
                    <a:lnTo>
                      <a:pt x="1596" y="335"/>
                    </a:lnTo>
                    <a:lnTo>
                      <a:pt x="1593" y="342"/>
                    </a:lnTo>
                    <a:lnTo>
                      <a:pt x="1590" y="346"/>
                    </a:lnTo>
                    <a:lnTo>
                      <a:pt x="1591" y="342"/>
                    </a:lnTo>
                    <a:lnTo>
                      <a:pt x="1596" y="318"/>
                    </a:lnTo>
                    <a:lnTo>
                      <a:pt x="1596" y="312"/>
                    </a:lnTo>
                    <a:lnTo>
                      <a:pt x="1600" y="305"/>
                    </a:lnTo>
                    <a:lnTo>
                      <a:pt x="1600" y="303"/>
                    </a:lnTo>
                    <a:lnTo>
                      <a:pt x="1602" y="301"/>
                    </a:lnTo>
                    <a:lnTo>
                      <a:pt x="1603" y="300"/>
                    </a:lnTo>
                    <a:lnTo>
                      <a:pt x="1602" y="296"/>
                    </a:lnTo>
                    <a:lnTo>
                      <a:pt x="1596" y="289"/>
                    </a:lnTo>
                    <a:lnTo>
                      <a:pt x="1590" y="286"/>
                    </a:lnTo>
                    <a:lnTo>
                      <a:pt x="1588" y="286"/>
                    </a:lnTo>
                    <a:lnTo>
                      <a:pt x="1586" y="288"/>
                    </a:lnTo>
                    <a:lnTo>
                      <a:pt x="1586" y="291"/>
                    </a:lnTo>
                    <a:lnTo>
                      <a:pt x="1586" y="298"/>
                    </a:lnTo>
                    <a:lnTo>
                      <a:pt x="1586" y="303"/>
                    </a:lnTo>
                    <a:lnTo>
                      <a:pt x="1584" y="305"/>
                    </a:lnTo>
                    <a:lnTo>
                      <a:pt x="1583" y="303"/>
                    </a:lnTo>
                    <a:lnTo>
                      <a:pt x="1581" y="298"/>
                    </a:lnTo>
                    <a:lnTo>
                      <a:pt x="1579" y="293"/>
                    </a:lnTo>
                    <a:lnTo>
                      <a:pt x="1578" y="291"/>
                    </a:lnTo>
                    <a:lnTo>
                      <a:pt x="1576" y="293"/>
                    </a:lnTo>
                    <a:lnTo>
                      <a:pt x="1574" y="295"/>
                    </a:lnTo>
                    <a:lnTo>
                      <a:pt x="1574" y="298"/>
                    </a:lnTo>
                    <a:lnTo>
                      <a:pt x="1572" y="305"/>
                    </a:lnTo>
                    <a:lnTo>
                      <a:pt x="1569" y="306"/>
                    </a:lnTo>
                    <a:lnTo>
                      <a:pt x="1567" y="310"/>
                    </a:lnTo>
                    <a:lnTo>
                      <a:pt x="1566" y="313"/>
                    </a:lnTo>
                    <a:lnTo>
                      <a:pt x="1564" y="317"/>
                    </a:lnTo>
                    <a:lnTo>
                      <a:pt x="1564" y="320"/>
                    </a:lnTo>
                    <a:lnTo>
                      <a:pt x="1564" y="327"/>
                    </a:lnTo>
                    <a:lnTo>
                      <a:pt x="1562" y="329"/>
                    </a:lnTo>
                    <a:lnTo>
                      <a:pt x="1560" y="332"/>
                    </a:lnTo>
                    <a:lnTo>
                      <a:pt x="1560" y="337"/>
                    </a:lnTo>
                    <a:lnTo>
                      <a:pt x="1560" y="341"/>
                    </a:lnTo>
                    <a:lnTo>
                      <a:pt x="1560" y="349"/>
                    </a:lnTo>
                    <a:lnTo>
                      <a:pt x="1562" y="351"/>
                    </a:lnTo>
                    <a:lnTo>
                      <a:pt x="1560" y="351"/>
                    </a:lnTo>
                    <a:lnTo>
                      <a:pt x="1555" y="351"/>
                    </a:lnTo>
                    <a:lnTo>
                      <a:pt x="1554" y="351"/>
                    </a:lnTo>
                    <a:lnTo>
                      <a:pt x="1552" y="354"/>
                    </a:lnTo>
                    <a:lnTo>
                      <a:pt x="1548" y="361"/>
                    </a:lnTo>
                    <a:lnTo>
                      <a:pt x="1548" y="366"/>
                    </a:lnTo>
                    <a:lnTo>
                      <a:pt x="1548" y="366"/>
                    </a:lnTo>
                    <a:close/>
                    <a:moveTo>
                      <a:pt x="1665" y="407"/>
                    </a:moveTo>
                    <a:lnTo>
                      <a:pt x="1668" y="404"/>
                    </a:lnTo>
                    <a:lnTo>
                      <a:pt x="1668" y="402"/>
                    </a:lnTo>
                    <a:lnTo>
                      <a:pt x="1672" y="402"/>
                    </a:lnTo>
                    <a:lnTo>
                      <a:pt x="1673" y="402"/>
                    </a:lnTo>
                    <a:lnTo>
                      <a:pt x="1673" y="399"/>
                    </a:lnTo>
                    <a:lnTo>
                      <a:pt x="1672" y="397"/>
                    </a:lnTo>
                    <a:lnTo>
                      <a:pt x="1672" y="395"/>
                    </a:lnTo>
                    <a:lnTo>
                      <a:pt x="1668" y="393"/>
                    </a:lnTo>
                    <a:lnTo>
                      <a:pt x="1665" y="400"/>
                    </a:lnTo>
                    <a:lnTo>
                      <a:pt x="1660" y="402"/>
                    </a:lnTo>
                    <a:lnTo>
                      <a:pt x="1660" y="405"/>
                    </a:lnTo>
                    <a:lnTo>
                      <a:pt x="1661" y="407"/>
                    </a:lnTo>
                    <a:lnTo>
                      <a:pt x="1665" y="407"/>
                    </a:lnTo>
                    <a:close/>
                    <a:moveTo>
                      <a:pt x="1420" y="245"/>
                    </a:moveTo>
                    <a:lnTo>
                      <a:pt x="1425" y="235"/>
                    </a:lnTo>
                    <a:lnTo>
                      <a:pt x="1418" y="231"/>
                    </a:lnTo>
                    <a:lnTo>
                      <a:pt x="1401" y="225"/>
                    </a:lnTo>
                    <a:lnTo>
                      <a:pt x="1393" y="220"/>
                    </a:lnTo>
                    <a:lnTo>
                      <a:pt x="1386" y="220"/>
                    </a:lnTo>
                    <a:lnTo>
                      <a:pt x="1379" y="220"/>
                    </a:lnTo>
                    <a:lnTo>
                      <a:pt x="1376" y="221"/>
                    </a:lnTo>
                    <a:lnTo>
                      <a:pt x="1372" y="226"/>
                    </a:lnTo>
                    <a:lnTo>
                      <a:pt x="1374" y="235"/>
                    </a:lnTo>
                    <a:lnTo>
                      <a:pt x="1377" y="243"/>
                    </a:lnTo>
                    <a:lnTo>
                      <a:pt x="1384" y="247"/>
                    </a:lnTo>
                    <a:lnTo>
                      <a:pt x="1393" y="259"/>
                    </a:lnTo>
                    <a:lnTo>
                      <a:pt x="1398" y="260"/>
                    </a:lnTo>
                    <a:lnTo>
                      <a:pt x="1403" y="259"/>
                    </a:lnTo>
                    <a:lnTo>
                      <a:pt x="1408" y="257"/>
                    </a:lnTo>
                    <a:lnTo>
                      <a:pt x="1412" y="254"/>
                    </a:lnTo>
                    <a:lnTo>
                      <a:pt x="1417" y="249"/>
                    </a:lnTo>
                    <a:lnTo>
                      <a:pt x="1420" y="245"/>
                    </a:lnTo>
                    <a:lnTo>
                      <a:pt x="1420" y="245"/>
                    </a:lnTo>
                    <a:close/>
                    <a:moveTo>
                      <a:pt x="1288" y="683"/>
                    </a:moveTo>
                    <a:lnTo>
                      <a:pt x="1292" y="685"/>
                    </a:lnTo>
                    <a:lnTo>
                      <a:pt x="1294" y="683"/>
                    </a:lnTo>
                    <a:lnTo>
                      <a:pt x="1297" y="676"/>
                    </a:lnTo>
                    <a:lnTo>
                      <a:pt x="1295" y="675"/>
                    </a:lnTo>
                    <a:lnTo>
                      <a:pt x="1294" y="673"/>
                    </a:lnTo>
                    <a:lnTo>
                      <a:pt x="1288" y="675"/>
                    </a:lnTo>
                    <a:lnTo>
                      <a:pt x="1287" y="675"/>
                    </a:lnTo>
                    <a:lnTo>
                      <a:pt x="1287" y="673"/>
                    </a:lnTo>
                    <a:lnTo>
                      <a:pt x="1285" y="675"/>
                    </a:lnTo>
                    <a:lnTo>
                      <a:pt x="1282" y="678"/>
                    </a:lnTo>
                    <a:lnTo>
                      <a:pt x="1280" y="680"/>
                    </a:lnTo>
                    <a:lnTo>
                      <a:pt x="1282" y="683"/>
                    </a:lnTo>
                    <a:lnTo>
                      <a:pt x="1288" y="683"/>
                    </a:lnTo>
                    <a:lnTo>
                      <a:pt x="1288" y="683"/>
                    </a:lnTo>
                    <a:close/>
                    <a:moveTo>
                      <a:pt x="2402" y="1818"/>
                    </a:moveTo>
                    <a:lnTo>
                      <a:pt x="2401" y="1817"/>
                    </a:lnTo>
                    <a:lnTo>
                      <a:pt x="2397" y="1813"/>
                    </a:lnTo>
                    <a:lnTo>
                      <a:pt x="2396" y="1810"/>
                    </a:lnTo>
                    <a:lnTo>
                      <a:pt x="2394" y="1807"/>
                    </a:lnTo>
                    <a:lnTo>
                      <a:pt x="2394" y="1803"/>
                    </a:lnTo>
                    <a:lnTo>
                      <a:pt x="2392" y="1800"/>
                    </a:lnTo>
                    <a:lnTo>
                      <a:pt x="2392" y="1796"/>
                    </a:lnTo>
                    <a:lnTo>
                      <a:pt x="2390" y="1789"/>
                    </a:lnTo>
                    <a:lnTo>
                      <a:pt x="2385" y="1778"/>
                    </a:lnTo>
                    <a:lnTo>
                      <a:pt x="2384" y="1771"/>
                    </a:lnTo>
                    <a:lnTo>
                      <a:pt x="2380" y="1749"/>
                    </a:lnTo>
                    <a:lnTo>
                      <a:pt x="2378" y="1749"/>
                    </a:lnTo>
                    <a:lnTo>
                      <a:pt x="2378" y="1747"/>
                    </a:lnTo>
                    <a:lnTo>
                      <a:pt x="2378" y="1743"/>
                    </a:lnTo>
                    <a:lnTo>
                      <a:pt x="2378" y="1742"/>
                    </a:lnTo>
                    <a:lnTo>
                      <a:pt x="2378" y="1740"/>
                    </a:lnTo>
                    <a:lnTo>
                      <a:pt x="2375" y="1738"/>
                    </a:lnTo>
                    <a:lnTo>
                      <a:pt x="2375" y="1737"/>
                    </a:lnTo>
                    <a:lnTo>
                      <a:pt x="2375" y="1733"/>
                    </a:lnTo>
                    <a:lnTo>
                      <a:pt x="2375" y="1730"/>
                    </a:lnTo>
                    <a:lnTo>
                      <a:pt x="2373" y="1726"/>
                    </a:lnTo>
                    <a:lnTo>
                      <a:pt x="2373" y="1723"/>
                    </a:lnTo>
                    <a:lnTo>
                      <a:pt x="2373" y="1714"/>
                    </a:lnTo>
                    <a:lnTo>
                      <a:pt x="2373" y="1711"/>
                    </a:lnTo>
                    <a:lnTo>
                      <a:pt x="2375" y="1711"/>
                    </a:lnTo>
                    <a:lnTo>
                      <a:pt x="2375" y="1709"/>
                    </a:lnTo>
                    <a:lnTo>
                      <a:pt x="2377" y="1706"/>
                    </a:lnTo>
                    <a:lnTo>
                      <a:pt x="2377" y="1704"/>
                    </a:lnTo>
                    <a:lnTo>
                      <a:pt x="2377" y="1696"/>
                    </a:lnTo>
                    <a:lnTo>
                      <a:pt x="2375" y="1691"/>
                    </a:lnTo>
                    <a:lnTo>
                      <a:pt x="2375" y="1687"/>
                    </a:lnTo>
                    <a:lnTo>
                      <a:pt x="2373" y="1686"/>
                    </a:lnTo>
                    <a:lnTo>
                      <a:pt x="2372" y="1679"/>
                    </a:lnTo>
                    <a:lnTo>
                      <a:pt x="2368" y="1668"/>
                    </a:lnTo>
                    <a:lnTo>
                      <a:pt x="2368" y="1668"/>
                    </a:lnTo>
                    <a:lnTo>
                      <a:pt x="2368" y="1667"/>
                    </a:lnTo>
                    <a:lnTo>
                      <a:pt x="2368" y="1663"/>
                    </a:lnTo>
                    <a:lnTo>
                      <a:pt x="2370" y="1662"/>
                    </a:lnTo>
                    <a:lnTo>
                      <a:pt x="2370" y="1660"/>
                    </a:lnTo>
                    <a:lnTo>
                      <a:pt x="2370" y="1658"/>
                    </a:lnTo>
                    <a:lnTo>
                      <a:pt x="2365" y="1650"/>
                    </a:lnTo>
                    <a:lnTo>
                      <a:pt x="2363" y="1648"/>
                    </a:lnTo>
                    <a:lnTo>
                      <a:pt x="2363" y="1650"/>
                    </a:lnTo>
                    <a:lnTo>
                      <a:pt x="2363" y="1651"/>
                    </a:lnTo>
                    <a:lnTo>
                      <a:pt x="2361" y="1653"/>
                    </a:lnTo>
                    <a:lnTo>
                      <a:pt x="2356" y="1653"/>
                    </a:lnTo>
                    <a:lnTo>
                      <a:pt x="2360" y="1657"/>
                    </a:lnTo>
                    <a:lnTo>
                      <a:pt x="2363" y="1663"/>
                    </a:lnTo>
                    <a:lnTo>
                      <a:pt x="2365" y="1665"/>
                    </a:lnTo>
                    <a:lnTo>
                      <a:pt x="2363" y="1668"/>
                    </a:lnTo>
                    <a:lnTo>
                      <a:pt x="2363" y="1670"/>
                    </a:lnTo>
                    <a:lnTo>
                      <a:pt x="2363" y="1670"/>
                    </a:lnTo>
                    <a:lnTo>
                      <a:pt x="2363" y="1672"/>
                    </a:lnTo>
                    <a:lnTo>
                      <a:pt x="2361" y="1674"/>
                    </a:lnTo>
                    <a:lnTo>
                      <a:pt x="2360" y="1675"/>
                    </a:lnTo>
                    <a:lnTo>
                      <a:pt x="2361" y="1677"/>
                    </a:lnTo>
                    <a:lnTo>
                      <a:pt x="2361" y="1680"/>
                    </a:lnTo>
                    <a:lnTo>
                      <a:pt x="2358" y="1680"/>
                    </a:lnTo>
                    <a:lnTo>
                      <a:pt x="2358" y="1682"/>
                    </a:lnTo>
                    <a:lnTo>
                      <a:pt x="2356" y="1680"/>
                    </a:lnTo>
                    <a:lnTo>
                      <a:pt x="2354" y="1679"/>
                    </a:lnTo>
                    <a:lnTo>
                      <a:pt x="2353" y="1679"/>
                    </a:lnTo>
                    <a:lnTo>
                      <a:pt x="2349" y="1680"/>
                    </a:lnTo>
                    <a:lnTo>
                      <a:pt x="2348" y="1682"/>
                    </a:lnTo>
                    <a:lnTo>
                      <a:pt x="2348" y="1684"/>
                    </a:lnTo>
                    <a:lnTo>
                      <a:pt x="2348" y="1689"/>
                    </a:lnTo>
                    <a:lnTo>
                      <a:pt x="2348" y="1692"/>
                    </a:lnTo>
                    <a:lnTo>
                      <a:pt x="2348" y="1701"/>
                    </a:lnTo>
                    <a:lnTo>
                      <a:pt x="2346" y="1708"/>
                    </a:lnTo>
                    <a:lnTo>
                      <a:pt x="2346" y="1711"/>
                    </a:lnTo>
                    <a:lnTo>
                      <a:pt x="2344" y="1714"/>
                    </a:lnTo>
                    <a:lnTo>
                      <a:pt x="2344" y="1716"/>
                    </a:lnTo>
                    <a:lnTo>
                      <a:pt x="2344" y="1728"/>
                    </a:lnTo>
                    <a:lnTo>
                      <a:pt x="2346" y="1730"/>
                    </a:lnTo>
                    <a:lnTo>
                      <a:pt x="2348" y="1732"/>
                    </a:lnTo>
                    <a:lnTo>
                      <a:pt x="2346" y="1733"/>
                    </a:lnTo>
                    <a:lnTo>
                      <a:pt x="2346" y="1733"/>
                    </a:lnTo>
                    <a:lnTo>
                      <a:pt x="2346" y="1735"/>
                    </a:lnTo>
                    <a:lnTo>
                      <a:pt x="2348" y="1737"/>
                    </a:lnTo>
                    <a:lnTo>
                      <a:pt x="2351" y="1740"/>
                    </a:lnTo>
                    <a:lnTo>
                      <a:pt x="2353" y="1743"/>
                    </a:lnTo>
                    <a:lnTo>
                      <a:pt x="2354" y="1749"/>
                    </a:lnTo>
                    <a:lnTo>
                      <a:pt x="2354" y="1755"/>
                    </a:lnTo>
                    <a:lnTo>
                      <a:pt x="2353" y="1759"/>
                    </a:lnTo>
                    <a:lnTo>
                      <a:pt x="2353" y="1762"/>
                    </a:lnTo>
                    <a:lnTo>
                      <a:pt x="2351" y="1767"/>
                    </a:lnTo>
                    <a:lnTo>
                      <a:pt x="2351" y="1771"/>
                    </a:lnTo>
                    <a:lnTo>
                      <a:pt x="2353" y="1778"/>
                    </a:lnTo>
                    <a:lnTo>
                      <a:pt x="2353" y="1779"/>
                    </a:lnTo>
                    <a:lnTo>
                      <a:pt x="2353" y="1800"/>
                    </a:lnTo>
                    <a:lnTo>
                      <a:pt x="2353" y="1803"/>
                    </a:lnTo>
                    <a:lnTo>
                      <a:pt x="2351" y="1807"/>
                    </a:lnTo>
                    <a:lnTo>
                      <a:pt x="2351" y="1813"/>
                    </a:lnTo>
                    <a:lnTo>
                      <a:pt x="2349" y="1817"/>
                    </a:lnTo>
                    <a:lnTo>
                      <a:pt x="2348" y="1824"/>
                    </a:lnTo>
                    <a:lnTo>
                      <a:pt x="2348" y="1824"/>
                    </a:lnTo>
                    <a:lnTo>
                      <a:pt x="2349" y="1825"/>
                    </a:lnTo>
                    <a:lnTo>
                      <a:pt x="2351" y="1830"/>
                    </a:lnTo>
                    <a:lnTo>
                      <a:pt x="2353" y="1836"/>
                    </a:lnTo>
                    <a:lnTo>
                      <a:pt x="2354" y="1844"/>
                    </a:lnTo>
                    <a:lnTo>
                      <a:pt x="2353" y="1847"/>
                    </a:lnTo>
                    <a:lnTo>
                      <a:pt x="2353" y="1849"/>
                    </a:lnTo>
                    <a:lnTo>
                      <a:pt x="2351" y="1853"/>
                    </a:lnTo>
                    <a:lnTo>
                      <a:pt x="2349" y="1856"/>
                    </a:lnTo>
                    <a:lnTo>
                      <a:pt x="2349" y="1858"/>
                    </a:lnTo>
                    <a:lnTo>
                      <a:pt x="2349" y="1863"/>
                    </a:lnTo>
                    <a:lnTo>
                      <a:pt x="2351" y="1866"/>
                    </a:lnTo>
                    <a:lnTo>
                      <a:pt x="2351" y="1868"/>
                    </a:lnTo>
                    <a:lnTo>
                      <a:pt x="2351" y="1871"/>
                    </a:lnTo>
                    <a:lnTo>
                      <a:pt x="2348" y="1882"/>
                    </a:lnTo>
                    <a:lnTo>
                      <a:pt x="2348" y="1888"/>
                    </a:lnTo>
                    <a:lnTo>
                      <a:pt x="2349" y="1895"/>
                    </a:lnTo>
                    <a:lnTo>
                      <a:pt x="2349" y="1899"/>
                    </a:lnTo>
                    <a:lnTo>
                      <a:pt x="2349" y="1900"/>
                    </a:lnTo>
                    <a:lnTo>
                      <a:pt x="2351" y="1902"/>
                    </a:lnTo>
                    <a:lnTo>
                      <a:pt x="2353" y="1902"/>
                    </a:lnTo>
                    <a:lnTo>
                      <a:pt x="2353" y="1900"/>
                    </a:lnTo>
                    <a:lnTo>
                      <a:pt x="2354" y="1899"/>
                    </a:lnTo>
                    <a:lnTo>
                      <a:pt x="2356" y="1890"/>
                    </a:lnTo>
                    <a:lnTo>
                      <a:pt x="2358" y="1888"/>
                    </a:lnTo>
                    <a:lnTo>
                      <a:pt x="2358" y="1885"/>
                    </a:lnTo>
                    <a:lnTo>
                      <a:pt x="2360" y="1883"/>
                    </a:lnTo>
                    <a:lnTo>
                      <a:pt x="2361" y="1882"/>
                    </a:lnTo>
                    <a:lnTo>
                      <a:pt x="2363" y="1880"/>
                    </a:lnTo>
                    <a:lnTo>
                      <a:pt x="2363" y="1880"/>
                    </a:lnTo>
                    <a:lnTo>
                      <a:pt x="2365" y="1882"/>
                    </a:lnTo>
                    <a:lnTo>
                      <a:pt x="2366" y="1883"/>
                    </a:lnTo>
                    <a:lnTo>
                      <a:pt x="2366" y="1883"/>
                    </a:lnTo>
                    <a:lnTo>
                      <a:pt x="2370" y="1883"/>
                    </a:lnTo>
                    <a:lnTo>
                      <a:pt x="2375" y="1885"/>
                    </a:lnTo>
                    <a:lnTo>
                      <a:pt x="2377" y="1887"/>
                    </a:lnTo>
                    <a:lnTo>
                      <a:pt x="2377" y="1890"/>
                    </a:lnTo>
                    <a:lnTo>
                      <a:pt x="2378" y="1893"/>
                    </a:lnTo>
                    <a:lnTo>
                      <a:pt x="2378" y="1900"/>
                    </a:lnTo>
                    <a:lnTo>
                      <a:pt x="2378" y="1899"/>
                    </a:lnTo>
                    <a:lnTo>
                      <a:pt x="2378" y="1897"/>
                    </a:lnTo>
                    <a:lnTo>
                      <a:pt x="2378" y="1895"/>
                    </a:lnTo>
                    <a:lnTo>
                      <a:pt x="2380" y="1893"/>
                    </a:lnTo>
                    <a:lnTo>
                      <a:pt x="2380" y="1890"/>
                    </a:lnTo>
                    <a:lnTo>
                      <a:pt x="2380" y="1888"/>
                    </a:lnTo>
                    <a:lnTo>
                      <a:pt x="2380" y="1885"/>
                    </a:lnTo>
                    <a:lnTo>
                      <a:pt x="2378" y="1880"/>
                    </a:lnTo>
                    <a:lnTo>
                      <a:pt x="2378" y="1878"/>
                    </a:lnTo>
                    <a:lnTo>
                      <a:pt x="2377" y="1878"/>
                    </a:lnTo>
                    <a:lnTo>
                      <a:pt x="2375" y="1878"/>
                    </a:lnTo>
                    <a:lnTo>
                      <a:pt x="2373" y="1878"/>
                    </a:lnTo>
                    <a:lnTo>
                      <a:pt x="2373" y="1876"/>
                    </a:lnTo>
                    <a:lnTo>
                      <a:pt x="2372" y="1873"/>
                    </a:lnTo>
                    <a:lnTo>
                      <a:pt x="2370" y="1866"/>
                    </a:lnTo>
                    <a:lnTo>
                      <a:pt x="2368" y="1863"/>
                    </a:lnTo>
                    <a:lnTo>
                      <a:pt x="2368" y="1863"/>
                    </a:lnTo>
                    <a:lnTo>
                      <a:pt x="2366" y="1861"/>
                    </a:lnTo>
                    <a:lnTo>
                      <a:pt x="2366" y="1861"/>
                    </a:lnTo>
                    <a:lnTo>
                      <a:pt x="2365" y="1859"/>
                    </a:lnTo>
                    <a:lnTo>
                      <a:pt x="2363" y="1858"/>
                    </a:lnTo>
                    <a:lnTo>
                      <a:pt x="2361" y="1853"/>
                    </a:lnTo>
                    <a:lnTo>
                      <a:pt x="2361" y="1853"/>
                    </a:lnTo>
                    <a:lnTo>
                      <a:pt x="2361" y="1847"/>
                    </a:lnTo>
                    <a:lnTo>
                      <a:pt x="2361" y="1842"/>
                    </a:lnTo>
                    <a:lnTo>
                      <a:pt x="2363" y="1837"/>
                    </a:lnTo>
                    <a:lnTo>
                      <a:pt x="2370" y="1818"/>
                    </a:lnTo>
                    <a:lnTo>
                      <a:pt x="2370" y="1812"/>
                    </a:lnTo>
                    <a:lnTo>
                      <a:pt x="2372" y="1810"/>
                    </a:lnTo>
                    <a:lnTo>
                      <a:pt x="2375" y="1808"/>
                    </a:lnTo>
                    <a:lnTo>
                      <a:pt x="2377" y="1807"/>
                    </a:lnTo>
                    <a:lnTo>
                      <a:pt x="2384" y="1807"/>
                    </a:lnTo>
                    <a:lnTo>
                      <a:pt x="2385" y="1807"/>
                    </a:lnTo>
                    <a:lnTo>
                      <a:pt x="2389" y="1808"/>
                    </a:lnTo>
                    <a:lnTo>
                      <a:pt x="2390" y="1808"/>
                    </a:lnTo>
                    <a:lnTo>
                      <a:pt x="2392" y="1810"/>
                    </a:lnTo>
                    <a:lnTo>
                      <a:pt x="2394" y="1813"/>
                    </a:lnTo>
                    <a:lnTo>
                      <a:pt x="2397" y="1817"/>
                    </a:lnTo>
                    <a:lnTo>
                      <a:pt x="2399" y="1818"/>
                    </a:lnTo>
                    <a:lnTo>
                      <a:pt x="2401" y="1820"/>
                    </a:lnTo>
                    <a:lnTo>
                      <a:pt x="2402" y="1825"/>
                    </a:lnTo>
                    <a:lnTo>
                      <a:pt x="2402" y="1825"/>
                    </a:lnTo>
                    <a:lnTo>
                      <a:pt x="2402" y="1820"/>
                    </a:lnTo>
                    <a:lnTo>
                      <a:pt x="2402" y="1818"/>
                    </a:lnTo>
                    <a:lnTo>
                      <a:pt x="2402" y="1818"/>
                    </a:lnTo>
                    <a:close/>
                    <a:moveTo>
                      <a:pt x="1251" y="716"/>
                    </a:moveTo>
                    <a:lnTo>
                      <a:pt x="1251" y="712"/>
                    </a:lnTo>
                    <a:lnTo>
                      <a:pt x="1252" y="709"/>
                    </a:lnTo>
                    <a:lnTo>
                      <a:pt x="1249" y="709"/>
                    </a:lnTo>
                    <a:lnTo>
                      <a:pt x="1247" y="710"/>
                    </a:lnTo>
                    <a:lnTo>
                      <a:pt x="1244" y="712"/>
                    </a:lnTo>
                    <a:lnTo>
                      <a:pt x="1244" y="714"/>
                    </a:lnTo>
                    <a:lnTo>
                      <a:pt x="1251" y="716"/>
                    </a:lnTo>
                    <a:close/>
                    <a:moveTo>
                      <a:pt x="1225" y="741"/>
                    </a:moveTo>
                    <a:lnTo>
                      <a:pt x="1225" y="741"/>
                    </a:lnTo>
                    <a:lnTo>
                      <a:pt x="1227" y="741"/>
                    </a:lnTo>
                    <a:lnTo>
                      <a:pt x="1227" y="739"/>
                    </a:lnTo>
                    <a:lnTo>
                      <a:pt x="1228" y="738"/>
                    </a:lnTo>
                    <a:lnTo>
                      <a:pt x="1227" y="736"/>
                    </a:lnTo>
                    <a:lnTo>
                      <a:pt x="1220" y="734"/>
                    </a:lnTo>
                    <a:lnTo>
                      <a:pt x="1215" y="736"/>
                    </a:lnTo>
                    <a:lnTo>
                      <a:pt x="1213" y="738"/>
                    </a:lnTo>
                    <a:lnTo>
                      <a:pt x="1220" y="739"/>
                    </a:lnTo>
                    <a:lnTo>
                      <a:pt x="1225" y="741"/>
                    </a:lnTo>
                    <a:lnTo>
                      <a:pt x="1225" y="741"/>
                    </a:lnTo>
                    <a:close/>
                    <a:moveTo>
                      <a:pt x="1382" y="194"/>
                    </a:moveTo>
                    <a:lnTo>
                      <a:pt x="1388" y="197"/>
                    </a:lnTo>
                    <a:lnTo>
                      <a:pt x="1391" y="199"/>
                    </a:lnTo>
                    <a:lnTo>
                      <a:pt x="1394" y="204"/>
                    </a:lnTo>
                    <a:lnTo>
                      <a:pt x="1410" y="213"/>
                    </a:lnTo>
                    <a:lnTo>
                      <a:pt x="1422" y="223"/>
                    </a:lnTo>
                    <a:lnTo>
                      <a:pt x="1425" y="223"/>
                    </a:lnTo>
                    <a:lnTo>
                      <a:pt x="1436" y="216"/>
                    </a:lnTo>
                    <a:lnTo>
                      <a:pt x="1439" y="211"/>
                    </a:lnTo>
                    <a:lnTo>
                      <a:pt x="1441" y="211"/>
                    </a:lnTo>
                    <a:lnTo>
                      <a:pt x="1448" y="208"/>
                    </a:lnTo>
                    <a:lnTo>
                      <a:pt x="1465" y="206"/>
                    </a:lnTo>
                    <a:lnTo>
                      <a:pt x="1489" y="197"/>
                    </a:lnTo>
                    <a:lnTo>
                      <a:pt x="1492" y="194"/>
                    </a:lnTo>
                    <a:lnTo>
                      <a:pt x="1494" y="189"/>
                    </a:lnTo>
                    <a:lnTo>
                      <a:pt x="1492" y="187"/>
                    </a:lnTo>
                    <a:lnTo>
                      <a:pt x="1490" y="184"/>
                    </a:lnTo>
                    <a:lnTo>
                      <a:pt x="1489" y="168"/>
                    </a:lnTo>
                    <a:lnTo>
                      <a:pt x="1487" y="167"/>
                    </a:lnTo>
                    <a:lnTo>
                      <a:pt x="1487" y="165"/>
                    </a:lnTo>
                    <a:lnTo>
                      <a:pt x="1489" y="155"/>
                    </a:lnTo>
                    <a:lnTo>
                      <a:pt x="1490" y="150"/>
                    </a:lnTo>
                    <a:lnTo>
                      <a:pt x="1499" y="148"/>
                    </a:lnTo>
                    <a:lnTo>
                      <a:pt x="1501" y="145"/>
                    </a:lnTo>
                    <a:lnTo>
                      <a:pt x="1502" y="145"/>
                    </a:lnTo>
                    <a:lnTo>
                      <a:pt x="1502" y="138"/>
                    </a:lnTo>
                    <a:lnTo>
                      <a:pt x="1502" y="133"/>
                    </a:lnTo>
                    <a:lnTo>
                      <a:pt x="1499" y="129"/>
                    </a:lnTo>
                    <a:lnTo>
                      <a:pt x="1494" y="127"/>
                    </a:lnTo>
                    <a:lnTo>
                      <a:pt x="1482" y="114"/>
                    </a:lnTo>
                    <a:lnTo>
                      <a:pt x="1480" y="109"/>
                    </a:lnTo>
                    <a:lnTo>
                      <a:pt x="1478" y="105"/>
                    </a:lnTo>
                    <a:lnTo>
                      <a:pt x="1477" y="100"/>
                    </a:lnTo>
                    <a:lnTo>
                      <a:pt x="1477" y="97"/>
                    </a:lnTo>
                    <a:lnTo>
                      <a:pt x="1470" y="87"/>
                    </a:lnTo>
                    <a:lnTo>
                      <a:pt x="1468" y="85"/>
                    </a:lnTo>
                    <a:lnTo>
                      <a:pt x="1466" y="83"/>
                    </a:lnTo>
                    <a:lnTo>
                      <a:pt x="1465" y="76"/>
                    </a:lnTo>
                    <a:lnTo>
                      <a:pt x="1463" y="75"/>
                    </a:lnTo>
                    <a:lnTo>
                      <a:pt x="1451" y="75"/>
                    </a:lnTo>
                    <a:lnTo>
                      <a:pt x="1449" y="85"/>
                    </a:lnTo>
                    <a:lnTo>
                      <a:pt x="1444" y="92"/>
                    </a:lnTo>
                    <a:lnTo>
                      <a:pt x="1441" y="95"/>
                    </a:lnTo>
                    <a:lnTo>
                      <a:pt x="1436" y="95"/>
                    </a:lnTo>
                    <a:lnTo>
                      <a:pt x="1430" y="99"/>
                    </a:lnTo>
                    <a:lnTo>
                      <a:pt x="1427" y="102"/>
                    </a:lnTo>
                    <a:lnTo>
                      <a:pt x="1422" y="104"/>
                    </a:lnTo>
                    <a:lnTo>
                      <a:pt x="1418" y="104"/>
                    </a:lnTo>
                    <a:lnTo>
                      <a:pt x="1417" y="105"/>
                    </a:lnTo>
                    <a:lnTo>
                      <a:pt x="1410" y="110"/>
                    </a:lnTo>
                    <a:lnTo>
                      <a:pt x="1408" y="117"/>
                    </a:lnTo>
                    <a:lnTo>
                      <a:pt x="1405" y="122"/>
                    </a:lnTo>
                    <a:lnTo>
                      <a:pt x="1403" y="124"/>
                    </a:lnTo>
                    <a:lnTo>
                      <a:pt x="1401" y="133"/>
                    </a:lnTo>
                    <a:lnTo>
                      <a:pt x="1401" y="136"/>
                    </a:lnTo>
                    <a:lnTo>
                      <a:pt x="1405" y="136"/>
                    </a:lnTo>
                    <a:lnTo>
                      <a:pt x="1415" y="134"/>
                    </a:lnTo>
                    <a:lnTo>
                      <a:pt x="1408" y="145"/>
                    </a:lnTo>
                    <a:lnTo>
                      <a:pt x="1406" y="155"/>
                    </a:lnTo>
                    <a:lnTo>
                      <a:pt x="1401" y="165"/>
                    </a:lnTo>
                    <a:lnTo>
                      <a:pt x="1394" y="168"/>
                    </a:lnTo>
                    <a:lnTo>
                      <a:pt x="1388" y="170"/>
                    </a:lnTo>
                    <a:lnTo>
                      <a:pt x="1384" y="177"/>
                    </a:lnTo>
                    <a:lnTo>
                      <a:pt x="1381" y="184"/>
                    </a:lnTo>
                    <a:lnTo>
                      <a:pt x="1382" y="194"/>
                    </a:lnTo>
                    <a:lnTo>
                      <a:pt x="1382" y="194"/>
                    </a:lnTo>
                    <a:close/>
                    <a:moveTo>
                      <a:pt x="1667" y="412"/>
                    </a:moveTo>
                    <a:lnTo>
                      <a:pt x="1679" y="417"/>
                    </a:lnTo>
                    <a:lnTo>
                      <a:pt x="1685" y="417"/>
                    </a:lnTo>
                    <a:lnTo>
                      <a:pt x="1687" y="421"/>
                    </a:lnTo>
                    <a:lnTo>
                      <a:pt x="1691" y="419"/>
                    </a:lnTo>
                    <a:lnTo>
                      <a:pt x="1692" y="414"/>
                    </a:lnTo>
                    <a:lnTo>
                      <a:pt x="1689" y="409"/>
                    </a:lnTo>
                    <a:lnTo>
                      <a:pt x="1687" y="409"/>
                    </a:lnTo>
                    <a:lnTo>
                      <a:pt x="1670" y="410"/>
                    </a:lnTo>
                    <a:lnTo>
                      <a:pt x="1667" y="412"/>
                    </a:lnTo>
                    <a:close/>
                    <a:moveTo>
                      <a:pt x="1461" y="513"/>
                    </a:moveTo>
                    <a:lnTo>
                      <a:pt x="1463" y="514"/>
                    </a:lnTo>
                    <a:lnTo>
                      <a:pt x="1465" y="516"/>
                    </a:lnTo>
                    <a:lnTo>
                      <a:pt x="1468" y="514"/>
                    </a:lnTo>
                    <a:lnTo>
                      <a:pt x="1471" y="514"/>
                    </a:lnTo>
                    <a:lnTo>
                      <a:pt x="1471" y="514"/>
                    </a:lnTo>
                    <a:lnTo>
                      <a:pt x="1471" y="513"/>
                    </a:lnTo>
                    <a:lnTo>
                      <a:pt x="1475" y="508"/>
                    </a:lnTo>
                    <a:lnTo>
                      <a:pt x="1478" y="503"/>
                    </a:lnTo>
                    <a:lnTo>
                      <a:pt x="1478" y="501"/>
                    </a:lnTo>
                    <a:lnTo>
                      <a:pt x="1477" y="497"/>
                    </a:lnTo>
                    <a:lnTo>
                      <a:pt x="1465" y="506"/>
                    </a:lnTo>
                    <a:lnTo>
                      <a:pt x="1456" y="509"/>
                    </a:lnTo>
                    <a:lnTo>
                      <a:pt x="1453" y="513"/>
                    </a:lnTo>
                    <a:lnTo>
                      <a:pt x="1454" y="513"/>
                    </a:lnTo>
                    <a:lnTo>
                      <a:pt x="1461" y="513"/>
                    </a:lnTo>
                    <a:lnTo>
                      <a:pt x="1461" y="513"/>
                    </a:lnTo>
                    <a:close/>
                    <a:moveTo>
                      <a:pt x="1352" y="95"/>
                    </a:moveTo>
                    <a:lnTo>
                      <a:pt x="1376" y="100"/>
                    </a:lnTo>
                    <a:lnTo>
                      <a:pt x="1382" y="92"/>
                    </a:lnTo>
                    <a:lnTo>
                      <a:pt x="1381" y="87"/>
                    </a:lnTo>
                    <a:lnTo>
                      <a:pt x="1372" y="85"/>
                    </a:lnTo>
                    <a:lnTo>
                      <a:pt x="1353" y="83"/>
                    </a:lnTo>
                    <a:lnTo>
                      <a:pt x="1350" y="88"/>
                    </a:lnTo>
                    <a:lnTo>
                      <a:pt x="1350" y="90"/>
                    </a:lnTo>
                    <a:lnTo>
                      <a:pt x="1352" y="95"/>
                    </a:lnTo>
                    <a:lnTo>
                      <a:pt x="1352" y="95"/>
                    </a:lnTo>
                    <a:close/>
                    <a:moveTo>
                      <a:pt x="2235" y="642"/>
                    </a:moveTo>
                    <a:lnTo>
                      <a:pt x="2236" y="641"/>
                    </a:lnTo>
                    <a:lnTo>
                      <a:pt x="2235" y="635"/>
                    </a:lnTo>
                    <a:lnTo>
                      <a:pt x="2235" y="634"/>
                    </a:lnTo>
                    <a:lnTo>
                      <a:pt x="2238" y="627"/>
                    </a:lnTo>
                    <a:lnTo>
                      <a:pt x="2238" y="625"/>
                    </a:lnTo>
                    <a:lnTo>
                      <a:pt x="2233" y="620"/>
                    </a:lnTo>
                    <a:lnTo>
                      <a:pt x="2233" y="617"/>
                    </a:lnTo>
                    <a:lnTo>
                      <a:pt x="2231" y="612"/>
                    </a:lnTo>
                    <a:lnTo>
                      <a:pt x="2230" y="608"/>
                    </a:lnTo>
                    <a:lnTo>
                      <a:pt x="2228" y="615"/>
                    </a:lnTo>
                    <a:lnTo>
                      <a:pt x="2228" y="618"/>
                    </a:lnTo>
                    <a:lnTo>
                      <a:pt x="2226" y="625"/>
                    </a:lnTo>
                    <a:lnTo>
                      <a:pt x="2228" y="629"/>
                    </a:lnTo>
                    <a:lnTo>
                      <a:pt x="2226" y="635"/>
                    </a:lnTo>
                    <a:lnTo>
                      <a:pt x="2224" y="637"/>
                    </a:lnTo>
                    <a:lnTo>
                      <a:pt x="2224" y="644"/>
                    </a:lnTo>
                    <a:lnTo>
                      <a:pt x="2230" y="644"/>
                    </a:lnTo>
                    <a:lnTo>
                      <a:pt x="2235" y="642"/>
                    </a:lnTo>
                    <a:lnTo>
                      <a:pt x="2235" y="642"/>
                    </a:lnTo>
                    <a:close/>
                    <a:moveTo>
                      <a:pt x="2255" y="656"/>
                    </a:moveTo>
                    <a:lnTo>
                      <a:pt x="2259" y="663"/>
                    </a:lnTo>
                    <a:lnTo>
                      <a:pt x="2264" y="670"/>
                    </a:lnTo>
                    <a:lnTo>
                      <a:pt x="2265" y="670"/>
                    </a:lnTo>
                    <a:lnTo>
                      <a:pt x="2267" y="671"/>
                    </a:lnTo>
                    <a:lnTo>
                      <a:pt x="2272" y="681"/>
                    </a:lnTo>
                    <a:lnTo>
                      <a:pt x="2274" y="685"/>
                    </a:lnTo>
                    <a:lnTo>
                      <a:pt x="2276" y="688"/>
                    </a:lnTo>
                    <a:lnTo>
                      <a:pt x="2289" y="695"/>
                    </a:lnTo>
                    <a:lnTo>
                      <a:pt x="2293" y="697"/>
                    </a:lnTo>
                    <a:lnTo>
                      <a:pt x="2295" y="699"/>
                    </a:lnTo>
                    <a:lnTo>
                      <a:pt x="2296" y="697"/>
                    </a:lnTo>
                    <a:lnTo>
                      <a:pt x="2300" y="695"/>
                    </a:lnTo>
                    <a:lnTo>
                      <a:pt x="2301" y="692"/>
                    </a:lnTo>
                    <a:lnTo>
                      <a:pt x="2303" y="685"/>
                    </a:lnTo>
                    <a:lnTo>
                      <a:pt x="2303" y="680"/>
                    </a:lnTo>
                    <a:lnTo>
                      <a:pt x="2305" y="676"/>
                    </a:lnTo>
                    <a:lnTo>
                      <a:pt x="2307" y="675"/>
                    </a:lnTo>
                    <a:lnTo>
                      <a:pt x="2308" y="675"/>
                    </a:lnTo>
                    <a:lnTo>
                      <a:pt x="2312" y="680"/>
                    </a:lnTo>
                    <a:lnTo>
                      <a:pt x="2317" y="683"/>
                    </a:lnTo>
                    <a:lnTo>
                      <a:pt x="2320" y="683"/>
                    </a:lnTo>
                    <a:lnTo>
                      <a:pt x="2325" y="681"/>
                    </a:lnTo>
                    <a:lnTo>
                      <a:pt x="2337" y="678"/>
                    </a:lnTo>
                    <a:lnTo>
                      <a:pt x="2341" y="676"/>
                    </a:lnTo>
                    <a:lnTo>
                      <a:pt x="2346" y="675"/>
                    </a:lnTo>
                    <a:lnTo>
                      <a:pt x="2351" y="673"/>
                    </a:lnTo>
                    <a:lnTo>
                      <a:pt x="2353" y="676"/>
                    </a:lnTo>
                    <a:lnTo>
                      <a:pt x="2354" y="680"/>
                    </a:lnTo>
                    <a:lnTo>
                      <a:pt x="2356" y="683"/>
                    </a:lnTo>
                    <a:lnTo>
                      <a:pt x="2358" y="685"/>
                    </a:lnTo>
                    <a:lnTo>
                      <a:pt x="2360" y="687"/>
                    </a:lnTo>
                    <a:lnTo>
                      <a:pt x="2363" y="685"/>
                    </a:lnTo>
                    <a:lnTo>
                      <a:pt x="2365" y="683"/>
                    </a:lnTo>
                    <a:lnTo>
                      <a:pt x="2372" y="675"/>
                    </a:lnTo>
                    <a:lnTo>
                      <a:pt x="2368" y="668"/>
                    </a:lnTo>
                    <a:lnTo>
                      <a:pt x="2363" y="664"/>
                    </a:lnTo>
                    <a:lnTo>
                      <a:pt x="2363" y="663"/>
                    </a:lnTo>
                    <a:lnTo>
                      <a:pt x="2356" y="647"/>
                    </a:lnTo>
                    <a:lnTo>
                      <a:pt x="2354" y="644"/>
                    </a:lnTo>
                    <a:lnTo>
                      <a:pt x="2353" y="639"/>
                    </a:lnTo>
                    <a:lnTo>
                      <a:pt x="2353" y="624"/>
                    </a:lnTo>
                    <a:lnTo>
                      <a:pt x="2356" y="620"/>
                    </a:lnTo>
                    <a:lnTo>
                      <a:pt x="2361" y="618"/>
                    </a:lnTo>
                    <a:lnTo>
                      <a:pt x="2368" y="618"/>
                    </a:lnTo>
                    <a:lnTo>
                      <a:pt x="2370" y="624"/>
                    </a:lnTo>
                    <a:lnTo>
                      <a:pt x="2370" y="625"/>
                    </a:lnTo>
                    <a:lnTo>
                      <a:pt x="2366" y="630"/>
                    </a:lnTo>
                    <a:lnTo>
                      <a:pt x="2365" y="632"/>
                    </a:lnTo>
                    <a:lnTo>
                      <a:pt x="2365" y="639"/>
                    </a:lnTo>
                    <a:lnTo>
                      <a:pt x="2365" y="647"/>
                    </a:lnTo>
                    <a:lnTo>
                      <a:pt x="2366" y="653"/>
                    </a:lnTo>
                    <a:lnTo>
                      <a:pt x="2368" y="656"/>
                    </a:lnTo>
                    <a:lnTo>
                      <a:pt x="2373" y="664"/>
                    </a:lnTo>
                    <a:lnTo>
                      <a:pt x="2377" y="666"/>
                    </a:lnTo>
                    <a:lnTo>
                      <a:pt x="2382" y="666"/>
                    </a:lnTo>
                    <a:lnTo>
                      <a:pt x="2389" y="670"/>
                    </a:lnTo>
                    <a:lnTo>
                      <a:pt x="2394" y="668"/>
                    </a:lnTo>
                    <a:lnTo>
                      <a:pt x="2397" y="664"/>
                    </a:lnTo>
                    <a:lnTo>
                      <a:pt x="2406" y="653"/>
                    </a:lnTo>
                    <a:lnTo>
                      <a:pt x="2404" y="649"/>
                    </a:lnTo>
                    <a:lnTo>
                      <a:pt x="2402" y="646"/>
                    </a:lnTo>
                    <a:lnTo>
                      <a:pt x="2404" y="642"/>
                    </a:lnTo>
                    <a:lnTo>
                      <a:pt x="2409" y="635"/>
                    </a:lnTo>
                    <a:lnTo>
                      <a:pt x="2414" y="632"/>
                    </a:lnTo>
                    <a:lnTo>
                      <a:pt x="2414" y="630"/>
                    </a:lnTo>
                    <a:lnTo>
                      <a:pt x="2413" y="629"/>
                    </a:lnTo>
                    <a:lnTo>
                      <a:pt x="2384" y="606"/>
                    </a:lnTo>
                    <a:lnTo>
                      <a:pt x="2380" y="606"/>
                    </a:lnTo>
                    <a:lnTo>
                      <a:pt x="2375" y="610"/>
                    </a:lnTo>
                    <a:lnTo>
                      <a:pt x="2373" y="612"/>
                    </a:lnTo>
                    <a:lnTo>
                      <a:pt x="2368" y="610"/>
                    </a:lnTo>
                    <a:lnTo>
                      <a:pt x="2363" y="606"/>
                    </a:lnTo>
                    <a:lnTo>
                      <a:pt x="2360" y="603"/>
                    </a:lnTo>
                    <a:lnTo>
                      <a:pt x="2351" y="593"/>
                    </a:lnTo>
                    <a:lnTo>
                      <a:pt x="2346" y="588"/>
                    </a:lnTo>
                    <a:lnTo>
                      <a:pt x="2341" y="586"/>
                    </a:lnTo>
                    <a:lnTo>
                      <a:pt x="2337" y="591"/>
                    </a:lnTo>
                    <a:lnTo>
                      <a:pt x="2332" y="598"/>
                    </a:lnTo>
                    <a:lnTo>
                      <a:pt x="2331" y="600"/>
                    </a:lnTo>
                    <a:lnTo>
                      <a:pt x="2331" y="601"/>
                    </a:lnTo>
                    <a:lnTo>
                      <a:pt x="2331" y="606"/>
                    </a:lnTo>
                    <a:lnTo>
                      <a:pt x="2331" y="612"/>
                    </a:lnTo>
                    <a:lnTo>
                      <a:pt x="2331" y="617"/>
                    </a:lnTo>
                    <a:lnTo>
                      <a:pt x="2331" y="620"/>
                    </a:lnTo>
                    <a:lnTo>
                      <a:pt x="2329" y="624"/>
                    </a:lnTo>
                    <a:lnTo>
                      <a:pt x="2327" y="625"/>
                    </a:lnTo>
                    <a:lnTo>
                      <a:pt x="2325" y="625"/>
                    </a:lnTo>
                    <a:lnTo>
                      <a:pt x="2324" y="624"/>
                    </a:lnTo>
                    <a:lnTo>
                      <a:pt x="2322" y="622"/>
                    </a:lnTo>
                    <a:lnTo>
                      <a:pt x="2322" y="620"/>
                    </a:lnTo>
                    <a:lnTo>
                      <a:pt x="2320" y="612"/>
                    </a:lnTo>
                    <a:lnTo>
                      <a:pt x="2317" y="610"/>
                    </a:lnTo>
                    <a:lnTo>
                      <a:pt x="2315" y="612"/>
                    </a:lnTo>
                    <a:lnTo>
                      <a:pt x="2313" y="610"/>
                    </a:lnTo>
                    <a:lnTo>
                      <a:pt x="2307" y="600"/>
                    </a:lnTo>
                    <a:lnTo>
                      <a:pt x="2303" y="595"/>
                    </a:lnTo>
                    <a:lnTo>
                      <a:pt x="2296" y="589"/>
                    </a:lnTo>
                    <a:lnTo>
                      <a:pt x="2295" y="588"/>
                    </a:lnTo>
                    <a:lnTo>
                      <a:pt x="2293" y="584"/>
                    </a:lnTo>
                    <a:lnTo>
                      <a:pt x="2291" y="581"/>
                    </a:lnTo>
                    <a:lnTo>
                      <a:pt x="2289" y="581"/>
                    </a:lnTo>
                    <a:lnTo>
                      <a:pt x="2283" y="586"/>
                    </a:lnTo>
                    <a:lnTo>
                      <a:pt x="2277" y="588"/>
                    </a:lnTo>
                    <a:lnTo>
                      <a:pt x="2276" y="589"/>
                    </a:lnTo>
                    <a:lnTo>
                      <a:pt x="2274" y="593"/>
                    </a:lnTo>
                    <a:lnTo>
                      <a:pt x="2272" y="595"/>
                    </a:lnTo>
                    <a:lnTo>
                      <a:pt x="2269" y="595"/>
                    </a:lnTo>
                    <a:lnTo>
                      <a:pt x="2267" y="598"/>
                    </a:lnTo>
                    <a:lnTo>
                      <a:pt x="2265" y="600"/>
                    </a:lnTo>
                    <a:lnTo>
                      <a:pt x="2264" y="603"/>
                    </a:lnTo>
                    <a:lnTo>
                      <a:pt x="2265" y="610"/>
                    </a:lnTo>
                    <a:lnTo>
                      <a:pt x="2267" y="615"/>
                    </a:lnTo>
                    <a:lnTo>
                      <a:pt x="2262" y="613"/>
                    </a:lnTo>
                    <a:lnTo>
                      <a:pt x="2260" y="617"/>
                    </a:lnTo>
                    <a:lnTo>
                      <a:pt x="2259" y="630"/>
                    </a:lnTo>
                    <a:lnTo>
                      <a:pt x="2260" y="647"/>
                    </a:lnTo>
                    <a:lnTo>
                      <a:pt x="2257" y="647"/>
                    </a:lnTo>
                    <a:lnTo>
                      <a:pt x="2254" y="646"/>
                    </a:lnTo>
                    <a:lnTo>
                      <a:pt x="2254" y="649"/>
                    </a:lnTo>
                    <a:lnTo>
                      <a:pt x="2254" y="653"/>
                    </a:lnTo>
                    <a:lnTo>
                      <a:pt x="2255" y="656"/>
                    </a:lnTo>
                    <a:lnTo>
                      <a:pt x="2255" y="656"/>
                    </a:lnTo>
                    <a:close/>
                    <a:moveTo>
                      <a:pt x="2709" y="947"/>
                    </a:moveTo>
                    <a:lnTo>
                      <a:pt x="2710" y="946"/>
                    </a:lnTo>
                    <a:lnTo>
                      <a:pt x="2709" y="942"/>
                    </a:lnTo>
                    <a:lnTo>
                      <a:pt x="2707" y="941"/>
                    </a:lnTo>
                    <a:lnTo>
                      <a:pt x="2705" y="939"/>
                    </a:lnTo>
                    <a:lnTo>
                      <a:pt x="2705" y="941"/>
                    </a:lnTo>
                    <a:lnTo>
                      <a:pt x="2705" y="944"/>
                    </a:lnTo>
                    <a:lnTo>
                      <a:pt x="2705" y="946"/>
                    </a:lnTo>
                    <a:lnTo>
                      <a:pt x="2709" y="947"/>
                    </a:lnTo>
                    <a:lnTo>
                      <a:pt x="2709" y="947"/>
                    </a:lnTo>
                    <a:close/>
                    <a:moveTo>
                      <a:pt x="2490" y="542"/>
                    </a:moveTo>
                    <a:lnTo>
                      <a:pt x="2490" y="535"/>
                    </a:lnTo>
                    <a:lnTo>
                      <a:pt x="2493" y="533"/>
                    </a:lnTo>
                    <a:lnTo>
                      <a:pt x="2479" y="535"/>
                    </a:lnTo>
                    <a:lnTo>
                      <a:pt x="2474" y="542"/>
                    </a:lnTo>
                    <a:lnTo>
                      <a:pt x="2473" y="543"/>
                    </a:lnTo>
                    <a:lnTo>
                      <a:pt x="2488" y="543"/>
                    </a:lnTo>
                    <a:lnTo>
                      <a:pt x="2490" y="542"/>
                    </a:lnTo>
                    <a:lnTo>
                      <a:pt x="2490" y="542"/>
                    </a:lnTo>
                    <a:close/>
                    <a:moveTo>
                      <a:pt x="2445" y="668"/>
                    </a:moveTo>
                    <a:lnTo>
                      <a:pt x="2449" y="673"/>
                    </a:lnTo>
                    <a:lnTo>
                      <a:pt x="2452" y="675"/>
                    </a:lnTo>
                    <a:lnTo>
                      <a:pt x="2459" y="676"/>
                    </a:lnTo>
                    <a:lnTo>
                      <a:pt x="2461" y="678"/>
                    </a:lnTo>
                    <a:lnTo>
                      <a:pt x="2466" y="683"/>
                    </a:lnTo>
                    <a:lnTo>
                      <a:pt x="2467" y="685"/>
                    </a:lnTo>
                    <a:lnTo>
                      <a:pt x="2471" y="687"/>
                    </a:lnTo>
                    <a:lnTo>
                      <a:pt x="2486" y="690"/>
                    </a:lnTo>
                    <a:lnTo>
                      <a:pt x="2496" y="690"/>
                    </a:lnTo>
                    <a:lnTo>
                      <a:pt x="2502" y="688"/>
                    </a:lnTo>
                    <a:lnTo>
                      <a:pt x="2510" y="683"/>
                    </a:lnTo>
                    <a:lnTo>
                      <a:pt x="2515" y="678"/>
                    </a:lnTo>
                    <a:lnTo>
                      <a:pt x="2517" y="676"/>
                    </a:lnTo>
                    <a:lnTo>
                      <a:pt x="2520" y="661"/>
                    </a:lnTo>
                    <a:lnTo>
                      <a:pt x="2519" y="661"/>
                    </a:lnTo>
                    <a:lnTo>
                      <a:pt x="2517" y="661"/>
                    </a:lnTo>
                    <a:lnTo>
                      <a:pt x="2515" y="664"/>
                    </a:lnTo>
                    <a:lnTo>
                      <a:pt x="2514" y="666"/>
                    </a:lnTo>
                    <a:lnTo>
                      <a:pt x="2512" y="663"/>
                    </a:lnTo>
                    <a:lnTo>
                      <a:pt x="2510" y="661"/>
                    </a:lnTo>
                    <a:lnTo>
                      <a:pt x="2507" y="656"/>
                    </a:lnTo>
                    <a:lnTo>
                      <a:pt x="2496" y="654"/>
                    </a:lnTo>
                    <a:lnTo>
                      <a:pt x="2486" y="653"/>
                    </a:lnTo>
                    <a:lnTo>
                      <a:pt x="2483" y="656"/>
                    </a:lnTo>
                    <a:lnTo>
                      <a:pt x="2478" y="656"/>
                    </a:lnTo>
                    <a:lnTo>
                      <a:pt x="2474" y="653"/>
                    </a:lnTo>
                    <a:lnTo>
                      <a:pt x="2476" y="649"/>
                    </a:lnTo>
                    <a:lnTo>
                      <a:pt x="2476" y="647"/>
                    </a:lnTo>
                    <a:lnTo>
                      <a:pt x="2476" y="644"/>
                    </a:lnTo>
                    <a:lnTo>
                      <a:pt x="2474" y="642"/>
                    </a:lnTo>
                    <a:lnTo>
                      <a:pt x="2455" y="639"/>
                    </a:lnTo>
                    <a:lnTo>
                      <a:pt x="2455" y="641"/>
                    </a:lnTo>
                    <a:lnTo>
                      <a:pt x="2447" y="646"/>
                    </a:lnTo>
                    <a:lnTo>
                      <a:pt x="2442" y="646"/>
                    </a:lnTo>
                    <a:lnTo>
                      <a:pt x="2442" y="641"/>
                    </a:lnTo>
                    <a:lnTo>
                      <a:pt x="2442" y="634"/>
                    </a:lnTo>
                    <a:lnTo>
                      <a:pt x="2438" y="629"/>
                    </a:lnTo>
                    <a:lnTo>
                      <a:pt x="2435" y="630"/>
                    </a:lnTo>
                    <a:lnTo>
                      <a:pt x="2433" y="637"/>
                    </a:lnTo>
                    <a:lnTo>
                      <a:pt x="2431" y="644"/>
                    </a:lnTo>
                    <a:lnTo>
                      <a:pt x="2431" y="651"/>
                    </a:lnTo>
                    <a:lnTo>
                      <a:pt x="2430" y="658"/>
                    </a:lnTo>
                    <a:lnTo>
                      <a:pt x="2440" y="664"/>
                    </a:lnTo>
                    <a:lnTo>
                      <a:pt x="2445" y="668"/>
                    </a:lnTo>
                    <a:lnTo>
                      <a:pt x="2445" y="668"/>
                    </a:lnTo>
                    <a:close/>
                    <a:moveTo>
                      <a:pt x="2560" y="586"/>
                    </a:moveTo>
                    <a:lnTo>
                      <a:pt x="2560" y="583"/>
                    </a:lnTo>
                    <a:lnTo>
                      <a:pt x="2558" y="581"/>
                    </a:lnTo>
                    <a:lnTo>
                      <a:pt x="2558" y="581"/>
                    </a:lnTo>
                    <a:lnTo>
                      <a:pt x="2555" y="583"/>
                    </a:lnTo>
                    <a:lnTo>
                      <a:pt x="2553" y="584"/>
                    </a:lnTo>
                    <a:lnTo>
                      <a:pt x="2558" y="589"/>
                    </a:lnTo>
                    <a:lnTo>
                      <a:pt x="2560" y="586"/>
                    </a:lnTo>
                    <a:lnTo>
                      <a:pt x="2560" y="586"/>
                    </a:lnTo>
                    <a:close/>
                    <a:moveTo>
                      <a:pt x="3058" y="946"/>
                    </a:moveTo>
                    <a:lnTo>
                      <a:pt x="3058" y="946"/>
                    </a:lnTo>
                    <a:lnTo>
                      <a:pt x="3065" y="942"/>
                    </a:lnTo>
                    <a:lnTo>
                      <a:pt x="3073" y="942"/>
                    </a:lnTo>
                    <a:lnTo>
                      <a:pt x="3078" y="937"/>
                    </a:lnTo>
                    <a:lnTo>
                      <a:pt x="3080" y="935"/>
                    </a:lnTo>
                    <a:lnTo>
                      <a:pt x="3085" y="937"/>
                    </a:lnTo>
                    <a:lnTo>
                      <a:pt x="3090" y="941"/>
                    </a:lnTo>
                    <a:lnTo>
                      <a:pt x="3092" y="941"/>
                    </a:lnTo>
                    <a:lnTo>
                      <a:pt x="3097" y="939"/>
                    </a:lnTo>
                    <a:lnTo>
                      <a:pt x="3109" y="935"/>
                    </a:lnTo>
                    <a:lnTo>
                      <a:pt x="3118" y="934"/>
                    </a:lnTo>
                    <a:lnTo>
                      <a:pt x="3123" y="932"/>
                    </a:lnTo>
                    <a:lnTo>
                      <a:pt x="3128" y="925"/>
                    </a:lnTo>
                    <a:lnTo>
                      <a:pt x="3128" y="922"/>
                    </a:lnTo>
                    <a:lnTo>
                      <a:pt x="3128" y="920"/>
                    </a:lnTo>
                    <a:lnTo>
                      <a:pt x="3126" y="918"/>
                    </a:lnTo>
                    <a:lnTo>
                      <a:pt x="3123" y="915"/>
                    </a:lnTo>
                    <a:lnTo>
                      <a:pt x="3119" y="912"/>
                    </a:lnTo>
                    <a:lnTo>
                      <a:pt x="3118" y="910"/>
                    </a:lnTo>
                    <a:lnTo>
                      <a:pt x="3116" y="908"/>
                    </a:lnTo>
                    <a:lnTo>
                      <a:pt x="3114" y="906"/>
                    </a:lnTo>
                    <a:lnTo>
                      <a:pt x="3113" y="905"/>
                    </a:lnTo>
                    <a:lnTo>
                      <a:pt x="3111" y="903"/>
                    </a:lnTo>
                    <a:lnTo>
                      <a:pt x="3102" y="901"/>
                    </a:lnTo>
                    <a:lnTo>
                      <a:pt x="3101" y="900"/>
                    </a:lnTo>
                    <a:lnTo>
                      <a:pt x="3097" y="900"/>
                    </a:lnTo>
                    <a:lnTo>
                      <a:pt x="3095" y="901"/>
                    </a:lnTo>
                    <a:lnTo>
                      <a:pt x="3092" y="901"/>
                    </a:lnTo>
                    <a:lnTo>
                      <a:pt x="3089" y="901"/>
                    </a:lnTo>
                    <a:lnTo>
                      <a:pt x="3087" y="901"/>
                    </a:lnTo>
                    <a:lnTo>
                      <a:pt x="3083" y="903"/>
                    </a:lnTo>
                    <a:lnTo>
                      <a:pt x="3080" y="903"/>
                    </a:lnTo>
                    <a:lnTo>
                      <a:pt x="3078" y="905"/>
                    </a:lnTo>
                    <a:lnTo>
                      <a:pt x="3075" y="908"/>
                    </a:lnTo>
                    <a:lnTo>
                      <a:pt x="3071" y="908"/>
                    </a:lnTo>
                    <a:lnTo>
                      <a:pt x="3066" y="917"/>
                    </a:lnTo>
                    <a:lnTo>
                      <a:pt x="3059" y="922"/>
                    </a:lnTo>
                    <a:lnTo>
                      <a:pt x="3058" y="925"/>
                    </a:lnTo>
                    <a:lnTo>
                      <a:pt x="3054" y="929"/>
                    </a:lnTo>
                    <a:lnTo>
                      <a:pt x="3054" y="932"/>
                    </a:lnTo>
                    <a:lnTo>
                      <a:pt x="3054" y="935"/>
                    </a:lnTo>
                    <a:lnTo>
                      <a:pt x="3058" y="946"/>
                    </a:lnTo>
                    <a:lnTo>
                      <a:pt x="3058" y="946"/>
                    </a:lnTo>
                    <a:close/>
                    <a:moveTo>
                      <a:pt x="2717" y="1038"/>
                    </a:moveTo>
                    <a:lnTo>
                      <a:pt x="2717" y="1041"/>
                    </a:lnTo>
                    <a:lnTo>
                      <a:pt x="2719" y="1043"/>
                    </a:lnTo>
                    <a:lnTo>
                      <a:pt x="2722" y="1045"/>
                    </a:lnTo>
                    <a:lnTo>
                      <a:pt x="2724" y="1048"/>
                    </a:lnTo>
                    <a:lnTo>
                      <a:pt x="2724" y="1050"/>
                    </a:lnTo>
                    <a:lnTo>
                      <a:pt x="2724" y="1053"/>
                    </a:lnTo>
                    <a:lnTo>
                      <a:pt x="2724" y="1053"/>
                    </a:lnTo>
                    <a:lnTo>
                      <a:pt x="2726" y="1051"/>
                    </a:lnTo>
                    <a:lnTo>
                      <a:pt x="2726" y="1050"/>
                    </a:lnTo>
                    <a:lnTo>
                      <a:pt x="2726" y="1046"/>
                    </a:lnTo>
                    <a:lnTo>
                      <a:pt x="2722" y="1041"/>
                    </a:lnTo>
                    <a:lnTo>
                      <a:pt x="2722" y="1038"/>
                    </a:lnTo>
                    <a:lnTo>
                      <a:pt x="2722" y="1031"/>
                    </a:lnTo>
                    <a:lnTo>
                      <a:pt x="2722" y="1028"/>
                    </a:lnTo>
                    <a:lnTo>
                      <a:pt x="2722" y="1026"/>
                    </a:lnTo>
                    <a:lnTo>
                      <a:pt x="2726" y="1024"/>
                    </a:lnTo>
                    <a:lnTo>
                      <a:pt x="2728" y="1021"/>
                    </a:lnTo>
                    <a:lnTo>
                      <a:pt x="2728" y="1016"/>
                    </a:lnTo>
                    <a:lnTo>
                      <a:pt x="2726" y="1014"/>
                    </a:lnTo>
                    <a:lnTo>
                      <a:pt x="2726" y="1012"/>
                    </a:lnTo>
                    <a:lnTo>
                      <a:pt x="2724" y="1016"/>
                    </a:lnTo>
                    <a:lnTo>
                      <a:pt x="2722" y="1019"/>
                    </a:lnTo>
                    <a:lnTo>
                      <a:pt x="2717" y="1022"/>
                    </a:lnTo>
                    <a:lnTo>
                      <a:pt x="2717" y="1026"/>
                    </a:lnTo>
                    <a:lnTo>
                      <a:pt x="2719" y="1029"/>
                    </a:lnTo>
                    <a:lnTo>
                      <a:pt x="2717" y="1038"/>
                    </a:lnTo>
                    <a:lnTo>
                      <a:pt x="2717" y="1038"/>
                    </a:lnTo>
                    <a:close/>
                    <a:moveTo>
                      <a:pt x="2849" y="1005"/>
                    </a:moveTo>
                    <a:lnTo>
                      <a:pt x="2852" y="1009"/>
                    </a:lnTo>
                    <a:lnTo>
                      <a:pt x="2856" y="1012"/>
                    </a:lnTo>
                    <a:lnTo>
                      <a:pt x="2868" y="1017"/>
                    </a:lnTo>
                    <a:lnTo>
                      <a:pt x="2873" y="1016"/>
                    </a:lnTo>
                    <a:lnTo>
                      <a:pt x="2875" y="1016"/>
                    </a:lnTo>
                    <a:lnTo>
                      <a:pt x="2875" y="1014"/>
                    </a:lnTo>
                    <a:lnTo>
                      <a:pt x="2875" y="1007"/>
                    </a:lnTo>
                    <a:lnTo>
                      <a:pt x="2876" y="1005"/>
                    </a:lnTo>
                    <a:lnTo>
                      <a:pt x="2876" y="1005"/>
                    </a:lnTo>
                    <a:lnTo>
                      <a:pt x="2878" y="1002"/>
                    </a:lnTo>
                    <a:lnTo>
                      <a:pt x="2876" y="1000"/>
                    </a:lnTo>
                    <a:lnTo>
                      <a:pt x="2876" y="1000"/>
                    </a:lnTo>
                    <a:lnTo>
                      <a:pt x="2858" y="992"/>
                    </a:lnTo>
                    <a:lnTo>
                      <a:pt x="2854" y="992"/>
                    </a:lnTo>
                    <a:lnTo>
                      <a:pt x="2851" y="995"/>
                    </a:lnTo>
                    <a:lnTo>
                      <a:pt x="2847" y="999"/>
                    </a:lnTo>
                    <a:lnTo>
                      <a:pt x="2846" y="1000"/>
                    </a:lnTo>
                    <a:lnTo>
                      <a:pt x="2846" y="1002"/>
                    </a:lnTo>
                    <a:lnTo>
                      <a:pt x="2847" y="1004"/>
                    </a:lnTo>
                    <a:lnTo>
                      <a:pt x="2849" y="1005"/>
                    </a:lnTo>
                    <a:close/>
                    <a:moveTo>
                      <a:pt x="1778" y="552"/>
                    </a:moveTo>
                    <a:lnTo>
                      <a:pt x="1779" y="554"/>
                    </a:lnTo>
                    <a:lnTo>
                      <a:pt x="1781" y="557"/>
                    </a:lnTo>
                    <a:lnTo>
                      <a:pt x="1785" y="560"/>
                    </a:lnTo>
                    <a:lnTo>
                      <a:pt x="1785" y="560"/>
                    </a:lnTo>
                    <a:lnTo>
                      <a:pt x="1785" y="557"/>
                    </a:lnTo>
                    <a:lnTo>
                      <a:pt x="1786" y="555"/>
                    </a:lnTo>
                    <a:lnTo>
                      <a:pt x="1786" y="555"/>
                    </a:lnTo>
                    <a:lnTo>
                      <a:pt x="1786" y="552"/>
                    </a:lnTo>
                    <a:lnTo>
                      <a:pt x="1783" y="547"/>
                    </a:lnTo>
                    <a:lnTo>
                      <a:pt x="1781" y="543"/>
                    </a:lnTo>
                    <a:lnTo>
                      <a:pt x="1779" y="547"/>
                    </a:lnTo>
                    <a:lnTo>
                      <a:pt x="1774" y="545"/>
                    </a:lnTo>
                    <a:lnTo>
                      <a:pt x="1774" y="545"/>
                    </a:lnTo>
                    <a:lnTo>
                      <a:pt x="1774" y="547"/>
                    </a:lnTo>
                    <a:lnTo>
                      <a:pt x="1778" y="552"/>
                    </a:lnTo>
                    <a:lnTo>
                      <a:pt x="1778" y="552"/>
                    </a:lnTo>
                    <a:close/>
                    <a:moveTo>
                      <a:pt x="2224" y="733"/>
                    </a:moveTo>
                    <a:lnTo>
                      <a:pt x="2228" y="736"/>
                    </a:lnTo>
                    <a:lnTo>
                      <a:pt x="2230" y="739"/>
                    </a:lnTo>
                    <a:lnTo>
                      <a:pt x="2236" y="750"/>
                    </a:lnTo>
                    <a:lnTo>
                      <a:pt x="2238" y="753"/>
                    </a:lnTo>
                    <a:lnTo>
                      <a:pt x="2240" y="750"/>
                    </a:lnTo>
                    <a:lnTo>
                      <a:pt x="2240" y="745"/>
                    </a:lnTo>
                    <a:lnTo>
                      <a:pt x="2236" y="738"/>
                    </a:lnTo>
                    <a:lnTo>
                      <a:pt x="2228" y="729"/>
                    </a:lnTo>
                    <a:lnTo>
                      <a:pt x="2223" y="726"/>
                    </a:lnTo>
                    <a:lnTo>
                      <a:pt x="2224" y="731"/>
                    </a:lnTo>
                    <a:lnTo>
                      <a:pt x="2224" y="733"/>
                    </a:lnTo>
                    <a:close/>
                    <a:moveTo>
                      <a:pt x="2014" y="755"/>
                    </a:moveTo>
                    <a:lnTo>
                      <a:pt x="2016" y="755"/>
                    </a:lnTo>
                    <a:lnTo>
                      <a:pt x="2017" y="751"/>
                    </a:lnTo>
                    <a:lnTo>
                      <a:pt x="2017" y="751"/>
                    </a:lnTo>
                    <a:lnTo>
                      <a:pt x="2016" y="750"/>
                    </a:lnTo>
                    <a:lnTo>
                      <a:pt x="2012" y="748"/>
                    </a:lnTo>
                    <a:lnTo>
                      <a:pt x="2011" y="750"/>
                    </a:lnTo>
                    <a:lnTo>
                      <a:pt x="2011" y="751"/>
                    </a:lnTo>
                    <a:lnTo>
                      <a:pt x="2012" y="753"/>
                    </a:lnTo>
                    <a:lnTo>
                      <a:pt x="2014" y="755"/>
                    </a:lnTo>
                    <a:close/>
                    <a:moveTo>
                      <a:pt x="2307" y="784"/>
                    </a:moveTo>
                    <a:lnTo>
                      <a:pt x="2308" y="789"/>
                    </a:lnTo>
                    <a:lnTo>
                      <a:pt x="2310" y="789"/>
                    </a:lnTo>
                    <a:lnTo>
                      <a:pt x="2313" y="787"/>
                    </a:lnTo>
                    <a:lnTo>
                      <a:pt x="2320" y="782"/>
                    </a:lnTo>
                    <a:lnTo>
                      <a:pt x="2325" y="782"/>
                    </a:lnTo>
                    <a:lnTo>
                      <a:pt x="2327" y="782"/>
                    </a:lnTo>
                    <a:lnTo>
                      <a:pt x="2334" y="785"/>
                    </a:lnTo>
                    <a:lnTo>
                      <a:pt x="2342" y="791"/>
                    </a:lnTo>
                    <a:lnTo>
                      <a:pt x="2353" y="792"/>
                    </a:lnTo>
                    <a:lnTo>
                      <a:pt x="2358" y="796"/>
                    </a:lnTo>
                    <a:lnTo>
                      <a:pt x="2361" y="796"/>
                    </a:lnTo>
                    <a:lnTo>
                      <a:pt x="2366" y="796"/>
                    </a:lnTo>
                    <a:lnTo>
                      <a:pt x="2373" y="797"/>
                    </a:lnTo>
                    <a:lnTo>
                      <a:pt x="2378" y="796"/>
                    </a:lnTo>
                    <a:lnTo>
                      <a:pt x="2378" y="796"/>
                    </a:lnTo>
                    <a:lnTo>
                      <a:pt x="2378" y="782"/>
                    </a:lnTo>
                    <a:lnTo>
                      <a:pt x="2378" y="777"/>
                    </a:lnTo>
                    <a:lnTo>
                      <a:pt x="2377" y="774"/>
                    </a:lnTo>
                    <a:lnTo>
                      <a:pt x="2363" y="758"/>
                    </a:lnTo>
                    <a:lnTo>
                      <a:pt x="2360" y="755"/>
                    </a:lnTo>
                    <a:lnTo>
                      <a:pt x="2354" y="751"/>
                    </a:lnTo>
                    <a:lnTo>
                      <a:pt x="2349" y="750"/>
                    </a:lnTo>
                    <a:lnTo>
                      <a:pt x="2344" y="751"/>
                    </a:lnTo>
                    <a:lnTo>
                      <a:pt x="2337" y="753"/>
                    </a:lnTo>
                    <a:lnTo>
                      <a:pt x="2336" y="753"/>
                    </a:lnTo>
                    <a:lnTo>
                      <a:pt x="2332" y="753"/>
                    </a:lnTo>
                    <a:lnTo>
                      <a:pt x="2331" y="756"/>
                    </a:lnTo>
                    <a:lnTo>
                      <a:pt x="2329" y="760"/>
                    </a:lnTo>
                    <a:lnTo>
                      <a:pt x="2325" y="770"/>
                    </a:lnTo>
                    <a:lnTo>
                      <a:pt x="2324" y="774"/>
                    </a:lnTo>
                    <a:lnTo>
                      <a:pt x="2319" y="780"/>
                    </a:lnTo>
                    <a:lnTo>
                      <a:pt x="2315" y="782"/>
                    </a:lnTo>
                    <a:lnTo>
                      <a:pt x="2310" y="782"/>
                    </a:lnTo>
                    <a:lnTo>
                      <a:pt x="2307" y="784"/>
                    </a:lnTo>
                    <a:lnTo>
                      <a:pt x="2307" y="784"/>
                    </a:lnTo>
                    <a:close/>
                    <a:moveTo>
                      <a:pt x="1928" y="809"/>
                    </a:moveTo>
                    <a:lnTo>
                      <a:pt x="1934" y="806"/>
                    </a:lnTo>
                    <a:lnTo>
                      <a:pt x="1932" y="804"/>
                    </a:lnTo>
                    <a:lnTo>
                      <a:pt x="1930" y="801"/>
                    </a:lnTo>
                    <a:lnTo>
                      <a:pt x="1927" y="801"/>
                    </a:lnTo>
                    <a:lnTo>
                      <a:pt x="1923" y="801"/>
                    </a:lnTo>
                    <a:lnTo>
                      <a:pt x="1922" y="804"/>
                    </a:lnTo>
                    <a:lnTo>
                      <a:pt x="1923" y="809"/>
                    </a:lnTo>
                    <a:lnTo>
                      <a:pt x="1928" y="809"/>
                    </a:lnTo>
                    <a:lnTo>
                      <a:pt x="1928" y="809"/>
                    </a:lnTo>
                    <a:close/>
                    <a:moveTo>
                      <a:pt x="2320" y="750"/>
                    </a:moveTo>
                    <a:lnTo>
                      <a:pt x="2322" y="750"/>
                    </a:lnTo>
                    <a:lnTo>
                      <a:pt x="2332" y="745"/>
                    </a:lnTo>
                    <a:lnTo>
                      <a:pt x="2332" y="741"/>
                    </a:lnTo>
                    <a:lnTo>
                      <a:pt x="2334" y="733"/>
                    </a:lnTo>
                    <a:lnTo>
                      <a:pt x="2332" y="729"/>
                    </a:lnTo>
                    <a:lnTo>
                      <a:pt x="2332" y="728"/>
                    </a:lnTo>
                    <a:lnTo>
                      <a:pt x="2331" y="726"/>
                    </a:lnTo>
                    <a:lnTo>
                      <a:pt x="2329" y="726"/>
                    </a:lnTo>
                    <a:lnTo>
                      <a:pt x="2320" y="726"/>
                    </a:lnTo>
                    <a:lnTo>
                      <a:pt x="2319" y="726"/>
                    </a:lnTo>
                    <a:lnTo>
                      <a:pt x="2315" y="728"/>
                    </a:lnTo>
                    <a:lnTo>
                      <a:pt x="2313" y="731"/>
                    </a:lnTo>
                    <a:lnTo>
                      <a:pt x="2315" y="745"/>
                    </a:lnTo>
                    <a:lnTo>
                      <a:pt x="2320" y="750"/>
                    </a:lnTo>
                    <a:close/>
                    <a:moveTo>
                      <a:pt x="1206" y="739"/>
                    </a:moveTo>
                    <a:lnTo>
                      <a:pt x="1210" y="741"/>
                    </a:lnTo>
                    <a:lnTo>
                      <a:pt x="1211" y="738"/>
                    </a:lnTo>
                    <a:lnTo>
                      <a:pt x="1211" y="736"/>
                    </a:lnTo>
                    <a:lnTo>
                      <a:pt x="1210" y="734"/>
                    </a:lnTo>
                    <a:lnTo>
                      <a:pt x="1208" y="733"/>
                    </a:lnTo>
                    <a:lnTo>
                      <a:pt x="1205" y="734"/>
                    </a:lnTo>
                    <a:lnTo>
                      <a:pt x="1205" y="736"/>
                    </a:lnTo>
                    <a:lnTo>
                      <a:pt x="1205" y="738"/>
                    </a:lnTo>
                    <a:lnTo>
                      <a:pt x="1206" y="739"/>
                    </a:lnTo>
                    <a:lnTo>
                      <a:pt x="1206" y="739"/>
                    </a:lnTo>
                    <a:close/>
                    <a:moveTo>
                      <a:pt x="2271" y="900"/>
                    </a:moveTo>
                    <a:lnTo>
                      <a:pt x="2260" y="901"/>
                    </a:lnTo>
                    <a:lnTo>
                      <a:pt x="2257" y="903"/>
                    </a:lnTo>
                    <a:lnTo>
                      <a:pt x="2257" y="903"/>
                    </a:lnTo>
                    <a:lnTo>
                      <a:pt x="2255" y="903"/>
                    </a:lnTo>
                    <a:lnTo>
                      <a:pt x="2255" y="905"/>
                    </a:lnTo>
                    <a:lnTo>
                      <a:pt x="2255" y="906"/>
                    </a:lnTo>
                    <a:lnTo>
                      <a:pt x="2260" y="908"/>
                    </a:lnTo>
                    <a:lnTo>
                      <a:pt x="2260" y="908"/>
                    </a:lnTo>
                    <a:lnTo>
                      <a:pt x="2262" y="906"/>
                    </a:lnTo>
                    <a:lnTo>
                      <a:pt x="2264" y="906"/>
                    </a:lnTo>
                    <a:lnTo>
                      <a:pt x="2264" y="908"/>
                    </a:lnTo>
                    <a:lnTo>
                      <a:pt x="2265" y="910"/>
                    </a:lnTo>
                    <a:lnTo>
                      <a:pt x="2269" y="910"/>
                    </a:lnTo>
                    <a:lnTo>
                      <a:pt x="2272" y="905"/>
                    </a:lnTo>
                    <a:lnTo>
                      <a:pt x="2272" y="903"/>
                    </a:lnTo>
                    <a:lnTo>
                      <a:pt x="2271" y="901"/>
                    </a:lnTo>
                    <a:lnTo>
                      <a:pt x="2271" y="900"/>
                    </a:lnTo>
                    <a:lnTo>
                      <a:pt x="2271" y="900"/>
                    </a:lnTo>
                    <a:close/>
                    <a:moveTo>
                      <a:pt x="1338" y="499"/>
                    </a:moveTo>
                    <a:lnTo>
                      <a:pt x="1341" y="497"/>
                    </a:lnTo>
                    <a:lnTo>
                      <a:pt x="1345" y="492"/>
                    </a:lnTo>
                    <a:lnTo>
                      <a:pt x="1345" y="491"/>
                    </a:lnTo>
                    <a:lnTo>
                      <a:pt x="1345" y="487"/>
                    </a:lnTo>
                    <a:lnTo>
                      <a:pt x="1338" y="489"/>
                    </a:lnTo>
                    <a:lnTo>
                      <a:pt x="1336" y="491"/>
                    </a:lnTo>
                    <a:lnTo>
                      <a:pt x="1335" y="496"/>
                    </a:lnTo>
                    <a:lnTo>
                      <a:pt x="1336" y="496"/>
                    </a:lnTo>
                    <a:lnTo>
                      <a:pt x="1338" y="499"/>
                    </a:lnTo>
                    <a:lnTo>
                      <a:pt x="1338" y="499"/>
                    </a:lnTo>
                    <a:close/>
                    <a:moveTo>
                      <a:pt x="2820" y="1631"/>
                    </a:moveTo>
                    <a:lnTo>
                      <a:pt x="2820" y="1629"/>
                    </a:lnTo>
                    <a:lnTo>
                      <a:pt x="2816" y="1624"/>
                    </a:lnTo>
                    <a:lnTo>
                      <a:pt x="2816" y="1621"/>
                    </a:lnTo>
                    <a:lnTo>
                      <a:pt x="2816" y="1619"/>
                    </a:lnTo>
                    <a:lnTo>
                      <a:pt x="2815" y="1619"/>
                    </a:lnTo>
                    <a:lnTo>
                      <a:pt x="2810" y="1617"/>
                    </a:lnTo>
                    <a:lnTo>
                      <a:pt x="2808" y="1619"/>
                    </a:lnTo>
                    <a:lnTo>
                      <a:pt x="2806" y="1619"/>
                    </a:lnTo>
                    <a:lnTo>
                      <a:pt x="2811" y="1622"/>
                    </a:lnTo>
                    <a:lnTo>
                      <a:pt x="2813" y="1624"/>
                    </a:lnTo>
                    <a:lnTo>
                      <a:pt x="2813" y="1626"/>
                    </a:lnTo>
                    <a:lnTo>
                      <a:pt x="2813" y="1628"/>
                    </a:lnTo>
                    <a:lnTo>
                      <a:pt x="2816" y="1631"/>
                    </a:lnTo>
                    <a:lnTo>
                      <a:pt x="2818" y="1634"/>
                    </a:lnTo>
                    <a:lnTo>
                      <a:pt x="2818" y="1634"/>
                    </a:lnTo>
                    <a:lnTo>
                      <a:pt x="2820" y="1634"/>
                    </a:lnTo>
                    <a:lnTo>
                      <a:pt x="2822" y="1638"/>
                    </a:lnTo>
                    <a:lnTo>
                      <a:pt x="2823" y="1639"/>
                    </a:lnTo>
                    <a:lnTo>
                      <a:pt x="2823" y="1634"/>
                    </a:lnTo>
                    <a:lnTo>
                      <a:pt x="2823" y="1633"/>
                    </a:lnTo>
                    <a:lnTo>
                      <a:pt x="2820" y="1631"/>
                    </a:lnTo>
                    <a:lnTo>
                      <a:pt x="2820" y="1631"/>
                    </a:lnTo>
                    <a:close/>
                    <a:moveTo>
                      <a:pt x="2592" y="1805"/>
                    </a:moveTo>
                    <a:lnTo>
                      <a:pt x="2592" y="1807"/>
                    </a:lnTo>
                    <a:lnTo>
                      <a:pt x="2594" y="1808"/>
                    </a:lnTo>
                    <a:lnTo>
                      <a:pt x="2596" y="1807"/>
                    </a:lnTo>
                    <a:lnTo>
                      <a:pt x="2597" y="1805"/>
                    </a:lnTo>
                    <a:lnTo>
                      <a:pt x="2596" y="1801"/>
                    </a:lnTo>
                    <a:lnTo>
                      <a:pt x="2597" y="1800"/>
                    </a:lnTo>
                    <a:lnTo>
                      <a:pt x="2597" y="1796"/>
                    </a:lnTo>
                    <a:lnTo>
                      <a:pt x="2597" y="1796"/>
                    </a:lnTo>
                    <a:lnTo>
                      <a:pt x="2592" y="1805"/>
                    </a:lnTo>
                    <a:lnTo>
                      <a:pt x="2592" y="1805"/>
                    </a:lnTo>
                    <a:close/>
                    <a:moveTo>
                      <a:pt x="2563" y="1851"/>
                    </a:moveTo>
                    <a:lnTo>
                      <a:pt x="2562" y="1853"/>
                    </a:lnTo>
                    <a:lnTo>
                      <a:pt x="2562" y="1853"/>
                    </a:lnTo>
                    <a:lnTo>
                      <a:pt x="2563" y="1853"/>
                    </a:lnTo>
                    <a:lnTo>
                      <a:pt x="2563" y="1851"/>
                    </a:lnTo>
                    <a:lnTo>
                      <a:pt x="2563" y="1849"/>
                    </a:lnTo>
                    <a:lnTo>
                      <a:pt x="2563" y="1851"/>
                    </a:lnTo>
                    <a:close/>
                    <a:moveTo>
                      <a:pt x="2620" y="1764"/>
                    </a:moveTo>
                    <a:lnTo>
                      <a:pt x="2618" y="1766"/>
                    </a:lnTo>
                    <a:lnTo>
                      <a:pt x="2615" y="1772"/>
                    </a:lnTo>
                    <a:lnTo>
                      <a:pt x="2613" y="1774"/>
                    </a:lnTo>
                    <a:lnTo>
                      <a:pt x="2608" y="1776"/>
                    </a:lnTo>
                    <a:lnTo>
                      <a:pt x="2606" y="1778"/>
                    </a:lnTo>
                    <a:lnTo>
                      <a:pt x="2604" y="1778"/>
                    </a:lnTo>
                    <a:lnTo>
                      <a:pt x="2604" y="1778"/>
                    </a:lnTo>
                    <a:lnTo>
                      <a:pt x="2604" y="1779"/>
                    </a:lnTo>
                    <a:lnTo>
                      <a:pt x="2604" y="1783"/>
                    </a:lnTo>
                    <a:lnTo>
                      <a:pt x="2606" y="1784"/>
                    </a:lnTo>
                    <a:lnTo>
                      <a:pt x="2608" y="1784"/>
                    </a:lnTo>
                    <a:lnTo>
                      <a:pt x="2609" y="1784"/>
                    </a:lnTo>
                    <a:lnTo>
                      <a:pt x="2609" y="1783"/>
                    </a:lnTo>
                    <a:lnTo>
                      <a:pt x="2611" y="1781"/>
                    </a:lnTo>
                    <a:lnTo>
                      <a:pt x="2616" y="1781"/>
                    </a:lnTo>
                    <a:lnTo>
                      <a:pt x="2618" y="1778"/>
                    </a:lnTo>
                    <a:lnTo>
                      <a:pt x="2620" y="1772"/>
                    </a:lnTo>
                    <a:lnTo>
                      <a:pt x="2621" y="1769"/>
                    </a:lnTo>
                    <a:lnTo>
                      <a:pt x="2621" y="1766"/>
                    </a:lnTo>
                    <a:lnTo>
                      <a:pt x="2621" y="1764"/>
                    </a:lnTo>
                    <a:lnTo>
                      <a:pt x="2620" y="1764"/>
                    </a:lnTo>
                    <a:lnTo>
                      <a:pt x="2620" y="1764"/>
                    </a:lnTo>
                    <a:close/>
                    <a:moveTo>
                      <a:pt x="2627" y="1761"/>
                    </a:moveTo>
                    <a:lnTo>
                      <a:pt x="2623" y="1762"/>
                    </a:lnTo>
                    <a:lnTo>
                      <a:pt x="2623" y="1764"/>
                    </a:lnTo>
                    <a:lnTo>
                      <a:pt x="2623" y="1766"/>
                    </a:lnTo>
                    <a:lnTo>
                      <a:pt x="2625" y="1767"/>
                    </a:lnTo>
                    <a:lnTo>
                      <a:pt x="2627" y="1767"/>
                    </a:lnTo>
                    <a:lnTo>
                      <a:pt x="2627" y="1767"/>
                    </a:lnTo>
                    <a:lnTo>
                      <a:pt x="2628" y="1764"/>
                    </a:lnTo>
                    <a:lnTo>
                      <a:pt x="2628" y="1761"/>
                    </a:lnTo>
                    <a:lnTo>
                      <a:pt x="2628" y="1761"/>
                    </a:lnTo>
                    <a:lnTo>
                      <a:pt x="2627" y="1761"/>
                    </a:lnTo>
                    <a:lnTo>
                      <a:pt x="2627" y="1761"/>
                    </a:lnTo>
                    <a:close/>
                    <a:moveTo>
                      <a:pt x="1189" y="647"/>
                    </a:moveTo>
                    <a:lnTo>
                      <a:pt x="1191" y="651"/>
                    </a:lnTo>
                    <a:lnTo>
                      <a:pt x="1193" y="653"/>
                    </a:lnTo>
                    <a:lnTo>
                      <a:pt x="1196" y="649"/>
                    </a:lnTo>
                    <a:lnTo>
                      <a:pt x="1196" y="653"/>
                    </a:lnTo>
                    <a:lnTo>
                      <a:pt x="1198" y="654"/>
                    </a:lnTo>
                    <a:lnTo>
                      <a:pt x="1199" y="647"/>
                    </a:lnTo>
                    <a:lnTo>
                      <a:pt x="1201" y="647"/>
                    </a:lnTo>
                    <a:lnTo>
                      <a:pt x="1203" y="646"/>
                    </a:lnTo>
                    <a:lnTo>
                      <a:pt x="1201" y="644"/>
                    </a:lnTo>
                    <a:lnTo>
                      <a:pt x="1201" y="641"/>
                    </a:lnTo>
                    <a:lnTo>
                      <a:pt x="1201" y="634"/>
                    </a:lnTo>
                    <a:lnTo>
                      <a:pt x="1198" y="634"/>
                    </a:lnTo>
                    <a:lnTo>
                      <a:pt x="1196" y="635"/>
                    </a:lnTo>
                    <a:lnTo>
                      <a:pt x="1196" y="639"/>
                    </a:lnTo>
                    <a:lnTo>
                      <a:pt x="1196" y="642"/>
                    </a:lnTo>
                    <a:lnTo>
                      <a:pt x="1194" y="642"/>
                    </a:lnTo>
                    <a:lnTo>
                      <a:pt x="1193" y="639"/>
                    </a:lnTo>
                    <a:lnTo>
                      <a:pt x="1187" y="646"/>
                    </a:lnTo>
                    <a:lnTo>
                      <a:pt x="1189" y="647"/>
                    </a:lnTo>
                    <a:lnTo>
                      <a:pt x="1189" y="647"/>
                    </a:lnTo>
                    <a:lnTo>
                      <a:pt x="1189" y="647"/>
                    </a:lnTo>
                    <a:close/>
                    <a:moveTo>
                      <a:pt x="2611" y="1762"/>
                    </a:moveTo>
                    <a:lnTo>
                      <a:pt x="2613" y="1762"/>
                    </a:lnTo>
                    <a:lnTo>
                      <a:pt x="2613" y="1761"/>
                    </a:lnTo>
                    <a:lnTo>
                      <a:pt x="2613" y="1759"/>
                    </a:lnTo>
                    <a:lnTo>
                      <a:pt x="2611" y="1759"/>
                    </a:lnTo>
                    <a:lnTo>
                      <a:pt x="2609" y="1759"/>
                    </a:lnTo>
                    <a:lnTo>
                      <a:pt x="2609" y="1761"/>
                    </a:lnTo>
                    <a:lnTo>
                      <a:pt x="2609" y="1761"/>
                    </a:lnTo>
                    <a:lnTo>
                      <a:pt x="2611" y="1762"/>
                    </a:lnTo>
                    <a:lnTo>
                      <a:pt x="2611" y="1762"/>
                    </a:lnTo>
                    <a:close/>
                    <a:moveTo>
                      <a:pt x="2546" y="1870"/>
                    </a:moveTo>
                    <a:lnTo>
                      <a:pt x="2543" y="1873"/>
                    </a:lnTo>
                    <a:lnTo>
                      <a:pt x="2539" y="1876"/>
                    </a:lnTo>
                    <a:lnTo>
                      <a:pt x="2538" y="1876"/>
                    </a:lnTo>
                    <a:lnTo>
                      <a:pt x="2538" y="1878"/>
                    </a:lnTo>
                    <a:lnTo>
                      <a:pt x="2538" y="1878"/>
                    </a:lnTo>
                    <a:lnTo>
                      <a:pt x="2539" y="1878"/>
                    </a:lnTo>
                    <a:lnTo>
                      <a:pt x="2543" y="1875"/>
                    </a:lnTo>
                    <a:lnTo>
                      <a:pt x="2548" y="1868"/>
                    </a:lnTo>
                    <a:lnTo>
                      <a:pt x="2548" y="1868"/>
                    </a:lnTo>
                    <a:lnTo>
                      <a:pt x="2546" y="1870"/>
                    </a:lnTo>
                    <a:lnTo>
                      <a:pt x="2546" y="1870"/>
                    </a:lnTo>
                    <a:close/>
                    <a:moveTo>
                      <a:pt x="2584" y="1818"/>
                    </a:moveTo>
                    <a:lnTo>
                      <a:pt x="2582" y="1820"/>
                    </a:lnTo>
                    <a:lnTo>
                      <a:pt x="2580" y="1822"/>
                    </a:lnTo>
                    <a:lnTo>
                      <a:pt x="2580" y="1822"/>
                    </a:lnTo>
                    <a:lnTo>
                      <a:pt x="2582" y="1824"/>
                    </a:lnTo>
                    <a:lnTo>
                      <a:pt x="2582" y="1822"/>
                    </a:lnTo>
                    <a:lnTo>
                      <a:pt x="2585" y="1820"/>
                    </a:lnTo>
                    <a:lnTo>
                      <a:pt x="2585" y="1818"/>
                    </a:lnTo>
                    <a:lnTo>
                      <a:pt x="2585" y="1818"/>
                    </a:lnTo>
                    <a:lnTo>
                      <a:pt x="2584" y="1818"/>
                    </a:lnTo>
                    <a:lnTo>
                      <a:pt x="2584" y="1818"/>
                    </a:lnTo>
                    <a:close/>
                    <a:moveTo>
                      <a:pt x="2428" y="1968"/>
                    </a:moveTo>
                    <a:lnTo>
                      <a:pt x="2428" y="1970"/>
                    </a:lnTo>
                    <a:lnTo>
                      <a:pt x="2428" y="1970"/>
                    </a:lnTo>
                    <a:lnTo>
                      <a:pt x="2428" y="1970"/>
                    </a:lnTo>
                    <a:lnTo>
                      <a:pt x="2428" y="1970"/>
                    </a:lnTo>
                    <a:lnTo>
                      <a:pt x="2430" y="1970"/>
                    </a:lnTo>
                    <a:lnTo>
                      <a:pt x="2430" y="1968"/>
                    </a:lnTo>
                    <a:lnTo>
                      <a:pt x="2430" y="1968"/>
                    </a:lnTo>
                    <a:lnTo>
                      <a:pt x="2428" y="1968"/>
                    </a:lnTo>
                    <a:lnTo>
                      <a:pt x="2428" y="1968"/>
                    </a:lnTo>
                    <a:close/>
                    <a:moveTo>
                      <a:pt x="2433" y="1963"/>
                    </a:moveTo>
                    <a:lnTo>
                      <a:pt x="2433" y="1963"/>
                    </a:lnTo>
                    <a:lnTo>
                      <a:pt x="2433" y="1963"/>
                    </a:lnTo>
                    <a:lnTo>
                      <a:pt x="2433" y="1963"/>
                    </a:lnTo>
                    <a:lnTo>
                      <a:pt x="2433" y="1963"/>
                    </a:lnTo>
                    <a:lnTo>
                      <a:pt x="2433" y="1965"/>
                    </a:lnTo>
                    <a:lnTo>
                      <a:pt x="2435" y="1963"/>
                    </a:lnTo>
                    <a:lnTo>
                      <a:pt x="2435" y="1963"/>
                    </a:lnTo>
                    <a:lnTo>
                      <a:pt x="2433" y="1963"/>
                    </a:lnTo>
                    <a:close/>
                    <a:moveTo>
                      <a:pt x="2431" y="1941"/>
                    </a:moveTo>
                    <a:lnTo>
                      <a:pt x="2430" y="1941"/>
                    </a:lnTo>
                    <a:lnTo>
                      <a:pt x="2426" y="1946"/>
                    </a:lnTo>
                    <a:lnTo>
                      <a:pt x="2425" y="1948"/>
                    </a:lnTo>
                    <a:lnTo>
                      <a:pt x="2425" y="1950"/>
                    </a:lnTo>
                    <a:lnTo>
                      <a:pt x="2423" y="1951"/>
                    </a:lnTo>
                    <a:lnTo>
                      <a:pt x="2423" y="1953"/>
                    </a:lnTo>
                    <a:lnTo>
                      <a:pt x="2421" y="1955"/>
                    </a:lnTo>
                    <a:lnTo>
                      <a:pt x="2418" y="1958"/>
                    </a:lnTo>
                    <a:lnTo>
                      <a:pt x="2416" y="1960"/>
                    </a:lnTo>
                    <a:lnTo>
                      <a:pt x="2416" y="1962"/>
                    </a:lnTo>
                    <a:lnTo>
                      <a:pt x="2419" y="1963"/>
                    </a:lnTo>
                    <a:lnTo>
                      <a:pt x="2419" y="1958"/>
                    </a:lnTo>
                    <a:lnTo>
                      <a:pt x="2423" y="1957"/>
                    </a:lnTo>
                    <a:lnTo>
                      <a:pt x="2425" y="1953"/>
                    </a:lnTo>
                    <a:lnTo>
                      <a:pt x="2426" y="1951"/>
                    </a:lnTo>
                    <a:lnTo>
                      <a:pt x="2430" y="1948"/>
                    </a:lnTo>
                    <a:lnTo>
                      <a:pt x="2431" y="1946"/>
                    </a:lnTo>
                    <a:lnTo>
                      <a:pt x="2433" y="1946"/>
                    </a:lnTo>
                    <a:lnTo>
                      <a:pt x="2435" y="1945"/>
                    </a:lnTo>
                    <a:lnTo>
                      <a:pt x="2437" y="1945"/>
                    </a:lnTo>
                    <a:lnTo>
                      <a:pt x="2438" y="1943"/>
                    </a:lnTo>
                    <a:lnTo>
                      <a:pt x="2435" y="1943"/>
                    </a:lnTo>
                    <a:lnTo>
                      <a:pt x="2431" y="1941"/>
                    </a:lnTo>
                    <a:lnTo>
                      <a:pt x="2431" y="1941"/>
                    </a:lnTo>
                    <a:close/>
                    <a:moveTo>
                      <a:pt x="2426" y="1968"/>
                    </a:moveTo>
                    <a:lnTo>
                      <a:pt x="2426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68"/>
                    </a:lnTo>
                    <a:lnTo>
                      <a:pt x="2425" y="1970"/>
                    </a:lnTo>
                    <a:lnTo>
                      <a:pt x="2426" y="1970"/>
                    </a:lnTo>
                    <a:lnTo>
                      <a:pt x="2426" y="1970"/>
                    </a:lnTo>
                    <a:lnTo>
                      <a:pt x="2426" y="1970"/>
                    </a:lnTo>
                    <a:lnTo>
                      <a:pt x="2426" y="1968"/>
                    </a:lnTo>
                    <a:lnTo>
                      <a:pt x="2426" y="1968"/>
                    </a:lnTo>
                    <a:lnTo>
                      <a:pt x="2426" y="1968"/>
                    </a:lnTo>
                    <a:close/>
                    <a:moveTo>
                      <a:pt x="2481" y="1916"/>
                    </a:moveTo>
                    <a:lnTo>
                      <a:pt x="2481" y="1914"/>
                    </a:lnTo>
                    <a:lnTo>
                      <a:pt x="2481" y="1914"/>
                    </a:lnTo>
                    <a:lnTo>
                      <a:pt x="2481" y="1914"/>
                    </a:lnTo>
                    <a:lnTo>
                      <a:pt x="2479" y="1914"/>
                    </a:lnTo>
                    <a:lnTo>
                      <a:pt x="2478" y="1914"/>
                    </a:lnTo>
                    <a:lnTo>
                      <a:pt x="2473" y="1921"/>
                    </a:lnTo>
                    <a:lnTo>
                      <a:pt x="2467" y="1921"/>
                    </a:lnTo>
                    <a:lnTo>
                      <a:pt x="2467" y="1921"/>
                    </a:lnTo>
                    <a:lnTo>
                      <a:pt x="2466" y="1917"/>
                    </a:lnTo>
                    <a:lnTo>
                      <a:pt x="2464" y="1917"/>
                    </a:lnTo>
                    <a:lnTo>
                      <a:pt x="2464" y="1919"/>
                    </a:lnTo>
                    <a:lnTo>
                      <a:pt x="2464" y="1921"/>
                    </a:lnTo>
                    <a:lnTo>
                      <a:pt x="2461" y="1922"/>
                    </a:lnTo>
                    <a:lnTo>
                      <a:pt x="2459" y="1926"/>
                    </a:lnTo>
                    <a:lnTo>
                      <a:pt x="2457" y="1926"/>
                    </a:lnTo>
                    <a:lnTo>
                      <a:pt x="2455" y="1929"/>
                    </a:lnTo>
                    <a:lnTo>
                      <a:pt x="2452" y="1931"/>
                    </a:lnTo>
                    <a:lnTo>
                      <a:pt x="2450" y="1934"/>
                    </a:lnTo>
                    <a:lnTo>
                      <a:pt x="2449" y="1936"/>
                    </a:lnTo>
                    <a:lnTo>
                      <a:pt x="2445" y="1939"/>
                    </a:lnTo>
                    <a:lnTo>
                      <a:pt x="2445" y="1941"/>
                    </a:lnTo>
                    <a:lnTo>
                      <a:pt x="2445" y="1943"/>
                    </a:lnTo>
                    <a:lnTo>
                      <a:pt x="2449" y="1939"/>
                    </a:lnTo>
                    <a:lnTo>
                      <a:pt x="2450" y="1939"/>
                    </a:lnTo>
                    <a:lnTo>
                      <a:pt x="2452" y="1936"/>
                    </a:lnTo>
                    <a:lnTo>
                      <a:pt x="2457" y="1933"/>
                    </a:lnTo>
                    <a:lnTo>
                      <a:pt x="2459" y="1931"/>
                    </a:lnTo>
                    <a:lnTo>
                      <a:pt x="2459" y="1929"/>
                    </a:lnTo>
                    <a:lnTo>
                      <a:pt x="2459" y="1928"/>
                    </a:lnTo>
                    <a:lnTo>
                      <a:pt x="2462" y="1929"/>
                    </a:lnTo>
                    <a:lnTo>
                      <a:pt x="2464" y="1928"/>
                    </a:lnTo>
                    <a:lnTo>
                      <a:pt x="2466" y="1926"/>
                    </a:lnTo>
                    <a:lnTo>
                      <a:pt x="2471" y="1922"/>
                    </a:lnTo>
                    <a:lnTo>
                      <a:pt x="2474" y="1921"/>
                    </a:lnTo>
                    <a:lnTo>
                      <a:pt x="2478" y="1919"/>
                    </a:lnTo>
                    <a:lnTo>
                      <a:pt x="2481" y="1919"/>
                    </a:lnTo>
                    <a:lnTo>
                      <a:pt x="2481" y="1917"/>
                    </a:lnTo>
                    <a:lnTo>
                      <a:pt x="2481" y="1916"/>
                    </a:lnTo>
                    <a:lnTo>
                      <a:pt x="2481" y="1916"/>
                    </a:lnTo>
                    <a:lnTo>
                      <a:pt x="2481" y="1916"/>
                    </a:lnTo>
                    <a:close/>
                    <a:moveTo>
                      <a:pt x="2510" y="1895"/>
                    </a:moveTo>
                    <a:lnTo>
                      <a:pt x="2503" y="1900"/>
                    </a:lnTo>
                    <a:lnTo>
                      <a:pt x="2500" y="1904"/>
                    </a:lnTo>
                    <a:lnTo>
                      <a:pt x="2498" y="1905"/>
                    </a:lnTo>
                    <a:lnTo>
                      <a:pt x="2493" y="1912"/>
                    </a:lnTo>
                    <a:lnTo>
                      <a:pt x="2495" y="1912"/>
                    </a:lnTo>
                    <a:lnTo>
                      <a:pt x="2498" y="1911"/>
                    </a:lnTo>
                    <a:lnTo>
                      <a:pt x="2502" y="1907"/>
                    </a:lnTo>
                    <a:lnTo>
                      <a:pt x="2503" y="1905"/>
                    </a:lnTo>
                    <a:lnTo>
                      <a:pt x="2505" y="1904"/>
                    </a:lnTo>
                    <a:lnTo>
                      <a:pt x="2508" y="1902"/>
                    </a:lnTo>
                    <a:lnTo>
                      <a:pt x="2508" y="1900"/>
                    </a:lnTo>
                    <a:lnTo>
                      <a:pt x="2515" y="1895"/>
                    </a:lnTo>
                    <a:lnTo>
                      <a:pt x="2510" y="1895"/>
                    </a:lnTo>
                    <a:lnTo>
                      <a:pt x="2510" y="1895"/>
                    </a:lnTo>
                    <a:lnTo>
                      <a:pt x="2510" y="1895"/>
                    </a:lnTo>
                    <a:close/>
                    <a:moveTo>
                      <a:pt x="2443" y="1958"/>
                    </a:moveTo>
                    <a:lnTo>
                      <a:pt x="2440" y="1960"/>
                    </a:lnTo>
                    <a:lnTo>
                      <a:pt x="2438" y="1960"/>
                    </a:lnTo>
                    <a:lnTo>
                      <a:pt x="2438" y="1962"/>
                    </a:lnTo>
                    <a:lnTo>
                      <a:pt x="2440" y="1962"/>
                    </a:lnTo>
                    <a:lnTo>
                      <a:pt x="2442" y="1962"/>
                    </a:lnTo>
                    <a:lnTo>
                      <a:pt x="2445" y="1960"/>
                    </a:lnTo>
                    <a:lnTo>
                      <a:pt x="2443" y="1958"/>
                    </a:lnTo>
                    <a:lnTo>
                      <a:pt x="2443" y="1958"/>
                    </a:lnTo>
                    <a:close/>
                    <a:moveTo>
                      <a:pt x="2517" y="1483"/>
                    </a:moveTo>
                    <a:lnTo>
                      <a:pt x="2515" y="1484"/>
                    </a:lnTo>
                    <a:lnTo>
                      <a:pt x="2514" y="1486"/>
                    </a:lnTo>
                    <a:lnTo>
                      <a:pt x="2514" y="1488"/>
                    </a:lnTo>
                    <a:lnTo>
                      <a:pt x="2514" y="1488"/>
                    </a:lnTo>
                    <a:lnTo>
                      <a:pt x="2515" y="1488"/>
                    </a:lnTo>
                    <a:lnTo>
                      <a:pt x="2519" y="1486"/>
                    </a:lnTo>
                    <a:lnTo>
                      <a:pt x="2517" y="1484"/>
                    </a:lnTo>
                    <a:lnTo>
                      <a:pt x="2517" y="1483"/>
                    </a:lnTo>
                    <a:lnTo>
                      <a:pt x="2517" y="1483"/>
                    </a:lnTo>
                    <a:close/>
                    <a:moveTo>
                      <a:pt x="2784" y="1481"/>
                    </a:moveTo>
                    <a:lnTo>
                      <a:pt x="2782" y="1481"/>
                    </a:lnTo>
                    <a:lnTo>
                      <a:pt x="2777" y="1484"/>
                    </a:lnTo>
                    <a:lnTo>
                      <a:pt x="2769" y="1488"/>
                    </a:lnTo>
                    <a:lnTo>
                      <a:pt x="2769" y="1489"/>
                    </a:lnTo>
                    <a:lnTo>
                      <a:pt x="2769" y="1491"/>
                    </a:lnTo>
                    <a:lnTo>
                      <a:pt x="2769" y="1496"/>
                    </a:lnTo>
                    <a:lnTo>
                      <a:pt x="2765" y="1501"/>
                    </a:lnTo>
                    <a:lnTo>
                      <a:pt x="2762" y="1505"/>
                    </a:lnTo>
                    <a:lnTo>
                      <a:pt x="2762" y="1505"/>
                    </a:lnTo>
                    <a:lnTo>
                      <a:pt x="2762" y="1507"/>
                    </a:lnTo>
                    <a:lnTo>
                      <a:pt x="2763" y="1507"/>
                    </a:lnTo>
                    <a:lnTo>
                      <a:pt x="2767" y="1503"/>
                    </a:lnTo>
                    <a:lnTo>
                      <a:pt x="2772" y="1498"/>
                    </a:lnTo>
                    <a:lnTo>
                      <a:pt x="2779" y="1495"/>
                    </a:lnTo>
                    <a:lnTo>
                      <a:pt x="2786" y="1493"/>
                    </a:lnTo>
                    <a:lnTo>
                      <a:pt x="2786" y="1489"/>
                    </a:lnTo>
                    <a:lnTo>
                      <a:pt x="2786" y="1484"/>
                    </a:lnTo>
                    <a:lnTo>
                      <a:pt x="2784" y="1481"/>
                    </a:lnTo>
                    <a:lnTo>
                      <a:pt x="2784" y="1481"/>
                    </a:lnTo>
                    <a:close/>
                    <a:moveTo>
                      <a:pt x="1085" y="271"/>
                    </a:moveTo>
                    <a:lnTo>
                      <a:pt x="1092" y="274"/>
                    </a:lnTo>
                    <a:lnTo>
                      <a:pt x="1095" y="274"/>
                    </a:lnTo>
                    <a:lnTo>
                      <a:pt x="1095" y="279"/>
                    </a:lnTo>
                    <a:lnTo>
                      <a:pt x="1098" y="279"/>
                    </a:lnTo>
                    <a:lnTo>
                      <a:pt x="1114" y="279"/>
                    </a:lnTo>
                    <a:lnTo>
                      <a:pt x="1112" y="276"/>
                    </a:lnTo>
                    <a:lnTo>
                      <a:pt x="1109" y="272"/>
                    </a:lnTo>
                    <a:lnTo>
                      <a:pt x="1092" y="264"/>
                    </a:lnTo>
                    <a:lnTo>
                      <a:pt x="1090" y="267"/>
                    </a:lnTo>
                    <a:lnTo>
                      <a:pt x="1088" y="262"/>
                    </a:lnTo>
                    <a:lnTo>
                      <a:pt x="1085" y="260"/>
                    </a:lnTo>
                    <a:lnTo>
                      <a:pt x="1083" y="264"/>
                    </a:lnTo>
                    <a:lnTo>
                      <a:pt x="1085" y="266"/>
                    </a:lnTo>
                    <a:lnTo>
                      <a:pt x="1085" y="271"/>
                    </a:lnTo>
                    <a:lnTo>
                      <a:pt x="1085" y="271"/>
                    </a:lnTo>
                    <a:close/>
                    <a:moveTo>
                      <a:pt x="1085" y="775"/>
                    </a:moveTo>
                    <a:lnTo>
                      <a:pt x="1085" y="777"/>
                    </a:lnTo>
                    <a:lnTo>
                      <a:pt x="1086" y="780"/>
                    </a:lnTo>
                    <a:lnTo>
                      <a:pt x="1095" y="782"/>
                    </a:lnTo>
                    <a:lnTo>
                      <a:pt x="1097" y="782"/>
                    </a:lnTo>
                    <a:lnTo>
                      <a:pt x="1088" y="775"/>
                    </a:lnTo>
                    <a:lnTo>
                      <a:pt x="1085" y="775"/>
                    </a:lnTo>
                    <a:lnTo>
                      <a:pt x="1085" y="775"/>
                    </a:lnTo>
                    <a:close/>
                    <a:moveTo>
                      <a:pt x="1080" y="782"/>
                    </a:moveTo>
                    <a:lnTo>
                      <a:pt x="1081" y="780"/>
                    </a:lnTo>
                    <a:lnTo>
                      <a:pt x="1083" y="775"/>
                    </a:lnTo>
                    <a:lnTo>
                      <a:pt x="1083" y="775"/>
                    </a:lnTo>
                    <a:lnTo>
                      <a:pt x="1081" y="774"/>
                    </a:lnTo>
                    <a:lnTo>
                      <a:pt x="1074" y="775"/>
                    </a:lnTo>
                    <a:lnTo>
                      <a:pt x="1071" y="780"/>
                    </a:lnTo>
                    <a:lnTo>
                      <a:pt x="1069" y="784"/>
                    </a:lnTo>
                    <a:lnTo>
                      <a:pt x="1073" y="782"/>
                    </a:lnTo>
                    <a:lnTo>
                      <a:pt x="1080" y="782"/>
                    </a:lnTo>
                    <a:lnTo>
                      <a:pt x="1080" y="782"/>
                    </a:lnTo>
                    <a:close/>
                    <a:moveTo>
                      <a:pt x="1052" y="818"/>
                    </a:moveTo>
                    <a:lnTo>
                      <a:pt x="1056" y="820"/>
                    </a:lnTo>
                    <a:lnTo>
                      <a:pt x="1056" y="821"/>
                    </a:lnTo>
                    <a:lnTo>
                      <a:pt x="1057" y="820"/>
                    </a:lnTo>
                    <a:lnTo>
                      <a:pt x="1057" y="818"/>
                    </a:lnTo>
                    <a:lnTo>
                      <a:pt x="1057" y="816"/>
                    </a:lnTo>
                    <a:lnTo>
                      <a:pt x="1057" y="814"/>
                    </a:lnTo>
                    <a:lnTo>
                      <a:pt x="1059" y="809"/>
                    </a:lnTo>
                    <a:lnTo>
                      <a:pt x="1062" y="808"/>
                    </a:lnTo>
                    <a:lnTo>
                      <a:pt x="1057" y="804"/>
                    </a:lnTo>
                    <a:lnTo>
                      <a:pt x="1056" y="804"/>
                    </a:lnTo>
                    <a:lnTo>
                      <a:pt x="1052" y="803"/>
                    </a:lnTo>
                    <a:lnTo>
                      <a:pt x="1049" y="804"/>
                    </a:lnTo>
                    <a:lnTo>
                      <a:pt x="1047" y="808"/>
                    </a:lnTo>
                    <a:lnTo>
                      <a:pt x="1045" y="811"/>
                    </a:lnTo>
                    <a:lnTo>
                      <a:pt x="1047" y="813"/>
                    </a:lnTo>
                    <a:lnTo>
                      <a:pt x="1052" y="818"/>
                    </a:lnTo>
                    <a:lnTo>
                      <a:pt x="1052" y="818"/>
                    </a:lnTo>
                    <a:close/>
                    <a:moveTo>
                      <a:pt x="1143" y="131"/>
                    </a:moveTo>
                    <a:lnTo>
                      <a:pt x="1160" y="127"/>
                    </a:lnTo>
                    <a:lnTo>
                      <a:pt x="1167" y="124"/>
                    </a:lnTo>
                    <a:lnTo>
                      <a:pt x="1167" y="122"/>
                    </a:lnTo>
                    <a:lnTo>
                      <a:pt x="1167" y="117"/>
                    </a:lnTo>
                    <a:lnTo>
                      <a:pt x="1165" y="116"/>
                    </a:lnTo>
                    <a:lnTo>
                      <a:pt x="1155" y="112"/>
                    </a:lnTo>
                    <a:lnTo>
                      <a:pt x="1145" y="114"/>
                    </a:lnTo>
                    <a:lnTo>
                      <a:pt x="1143" y="117"/>
                    </a:lnTo>
                    <a:lnTo>
                      <a:pt x="1139" y="127"/>
                    </a:lnTo>
                    <a:lnTo>
                      <a:pt x="1141" y="129"/>
                    </a:lnTo>
                    <a:lnTo>
                      <a:pt x="1143" y="131"/>
                    </a:lnTo>
                    <a:lnTo>
                      <a:pt x="1143" y="131"/>
                    </a:lnTo>
                    <a:close/>
                    <a:moveTo>
                      <a:pt x="970" y="808"/>
                    </a:moveTo>
                    <a:lnTo>
                      <a:pt x="974" y="809"/>
                    </a:lnTo>
                    <a:lnTo>
                      <a:pt x="975" y="809"/>
                    </a:lnTo>
                    <a:lnTo>
                      <a:pt x="980" y="806"/>
                    </a:lnTo>
                    <a:lnTo>
                      <a:pt x="984" y="804"/>
                    </a:lnTo>
                    <a:lnTo>
                      <a:pt x="994" y="801"/>
                    </a:lnTo>
                    <a:lnTo>
                      <a:pt x="999" y="801"/>
                    </a:lnTo>
                    <a:lnTo>
                      <a:pt x="999" y="797"/>
                    </a:lnTo>
                    <a:lnTo>
                      <a:pt x="997" y="792"/>
                    </a:lnTo>
                    <a:lnTo>
                      <a:pt x="996" y="789"/>
                    </a:lnTo>
                    <a:lnTo>
                      <a:pt x="994" y="787"/>
                    </a:lnTo>
                    <a:lnTo>
                      <a:pt x="991" y="782"/>
                    </a:lnTo>
                    <a:lnTo>
                      <a:pt x="989" y="780"/>
                    </a:lnTo>
                    <a:lnTo>
                      <a:pt x="987" y="779"/>
                    </a:lnTo>
                    <a:lnTo>
                      <a:pt x="985" y="777"/>
                    </a:lnTo>
                    <a:lnTo>
                      <a:pt x="974" y="780"/>
                    </a:lnTo>
                    <a:lnTo>
                      <a:pt x="970" y="782"/>
                    </a:lnTo>
                    <a:lnTo>
                      <a:pt x="967" y="787"/>
                    </a:lnTo>
                    <a:lnTo>
                      <a:pt x="968" y="797"/>
                    </a:lnTo>
                    <a:lnTo>
                      <a:pt x="967" y="801"/>
                    </a:lnTo>
                    <a:lnTo>
                      <a:pt x="967" y="804"/>
                    </a:lnTo>
                    <a:lnTo>
                      <a:pt x="965" y="806"/>
                    </a:lnTo>
                    <a:lnTo>
                      <a:pt x="968" y="809"/>
                    </a:lnTo>
                    <a:lnTo>
                      <a:pt x="970" y="808"/>
                    </a:lnTo>
                    <a:lnTo>
                      <a:pt x="970" y="808"/>
                    </a:lnTo>
                    <a:close/>
                    <a:moveTo>
                      <a:pt x="1138" y="828"/>
                    </a:moveTo>
                    <a:lnTo>
                      <a:pt x="1148" y="830"/>
                    </a:lnTo>
                    <a:lnTo>
                      <a:pt x="1150" y="830"/>
                    </a:lnTo>
                    <a:lnTo>
                      <a:pt x="1150" y="826"/>
                    </a:lnTo>
                    <a:lnTo>
                      <a:pt x="1151" y="816"/>
                    </a:lnTo>
                    <a:lnTo>
                      <a:pt x="1148" y="813"/>
                    </a:lnTo>
                    <a:lnTo>
                      <a:pt x="1146" y="809"/>
                    </a:lnTo>
                    <a:lnTo>
                      <a:pt x="1143" y="806"/>
                    </a:lnTo>
                    <a:lnTo>
                      <a:pt x="1134" y="818"/>
                    </a:lnTo>
                    <a:lnTo>
                      <a:pt x="1133" y="821"/>
                    </a:lnTo>
                    <a:lnTo>
                      <a:pt x="1134" y="825"/>
                    </a:lnTo>
                    <a:lnTo>
                      <a:pt x="1138" y="828"/>
                    </a:lnTo>
                    <a:lnTo>
                      <a:pt x="1138" y="828"/>
                    </a:lnTo>
                    <a:close/>
                    <a:moveTo>
                      <a:pt x="2847" y="1639"/>
                    </a:moveTo>
                    <a:lnTo>
                      <a:pt x="2844" y="1636"/>
                    </a:lnTo>
                    <a:lnTo>
                      <a:pt x="2842" y="1636"/>
                    </a:lnTo>
                    <a:lnTo>
                      <a:pt x="2840" y="1634"/>
                    </a:lnTo>
                    <a:lnTo>
                      <a:pt x="2839" y="1634"/>
                    </a:lnTo>
                    <a:lnTo>
                      <a:pt x="2840" y="1636"/>
                    </a:lnTo>
                    <a:lnTo>
                      <a:pt x="2844" y="1639"/>
                    </a:lnTo>
                    <a:lnTo>
                      <a:pt x="2851" y="1645"/>
                    </a:lnTo>
                    <a:lnTo>
                      <a:pt x="2851" y="1643"/>
                    </a:lnTo>
                    <a:lnTo>
                      <a:pt x="2847" y="1639"/>
                    </a:lnTo>
                    <a:lnTo>
                      <a:pt x="2847" y="1639"/>
                    </a:lnTo>
                    <a:close/>
                    <a:moveTo>
                      <a:pt x="1109" y="840"/>
                    </a:moveTo>
                    <a:lnTo>
                      <a:pt x="1107" y="845"/>
                    </a:lnTo>
                    <a:lnTo>
                      <a:pt x="1105" y="849"/>
                    </a:lnTo>
                    <a:lnTo>
                      <a:pt x="1100" y="852"/>
                    </a:lnTo>
                    <a:lnTo>
                      <a:pt x="1100" y="855"/>
                    </a:lnTo>
                    <a:lnTo>
                      <a:pt x="1100" y="857"/>
                    </a:lnTo>
                    <a:lnTo>
                      <a:pt x="1105" y="857"/>
                    </a:lnTo>
                    <a:lnTo>
                      <a:pt x="1114" y="857"/>
                    </a:lnTo>
                    <a:lnTo>
                      <a:pt x="1117" y="855"/>
                    </a:lnTo>
                    <a:lnTo>
                      <a:pt x="1121" y="850"/>
                    </a:lnTo>
                    <a:lnTo>
                      <a:pt x="1124" y="849"/>
                    </a:lnTo>
                    <a:lnTo>
                      <a:pt x="1128" y="845"/>
                    </a:lnTo>
                    <a:lnTo>
                      <a:pt x="1128" y="843"/>
                    </a:lnTo>
                    <a:lnTo>
                      <a:pt x="1126" y="840"/>
                    </a:lnTo>
                    <a:lnTo>
                      <a:pt x="1116" y="835"/>
                    </a:lnTo>
                    <a:lnTo>
                      <a:pt x="1112" y="835"/>
                    </a:lnTo>
                    <a:lnTo>
                      <a:pt x="1109" y="840"/>
                    </a:lnTo>
                    <a:lnTo>
                      <a:pt x="1109" y="840"/>
                    </a:lnTo>
                    <a:close/>
                    <a:moveTo>
                      <a:pt x="2254" y="1626"/>
                    </a:moveTo>
                    <a:lnTo>
                      <a:pt x="2250" y="1629"/>
                    </a:lnTo>
                    <a:lnTo>
                      <a:pt x="2248" y="1631"/>
                    </a:lnTo>
                    <a:lnTo>
                      <a:pt x="2250" y="1631"/>
                    </a:lnTo>
                    <a:lnTo>
                      <a:pt x="2252" y="1631"/>
                    </a:lnTo>
                    <a:lnTo>
                      <a:pt x="2254" y="1631"/>
                    </a:lnTo>
                    <a:lnTo>
                      <a:pt x="2255" y="1631"/>
                    </a:lnTo>
                    <a:lnTo>
                      <a:pt x="2259" y="1626"/>
                    </a:lnTo>
                    <a:lnTo>
                      <a:pt x="2257" y="1626"/>
                    </a:lnTo>
                    <a:lnTo>
                      <a:pt x="2255" y="1626"/>
                    </a:lnTo>
                    <a:lnTo>
                      <a:pt x="2254" y="1626"/>
                    </a:lnTo>
                    <a:lnTo>
                      <a:pt x="2254" y="1626"/>
                    </a:lnTo>
                    <a:close/>
                    <a:moveTo>
                      <a:pt x="2274" y="1628"/>
                    </a:moveTo>
                    <a:lnTo>
                      <a:pt x="2272" y="1626"/>
                    </a:lnTo>
                    <a:lnTo>
                      <a:pt x="2272" y="1626"/>
                    </a:lnTo>
                    <a:lnTo>
                      <a:pt x="2265" y="1622"/>
                    </a:lnTo>
                    <a:lnTo>
                      <a:pt x="2265" y="1624"/>
                    </a:lnTo>
                    <a:lnTo>
                      <a:pt x="2262" y="1629"/>
                    </a:lnTo>
                    <a:lnTo>
                      <a:pt x="2262" y="1629"/>
                    </a:lnTo>
                    <a:lnTo>
                      <a:pt x="2260" y="1633"/>
                    </a:lnTo>
                    <a:lnTo>
                      <a:pt x="2259" y="1636"/>
                    </a:lnTo>
                    <a:lnTo>
                      <a:pt x="2260" y="1636"/>
                    </a:lnTo>
                    <a:lnTo>
                      <a:pt x="2264" y="1633"/>
                    </a:lnTo>
                    <a:lnTo>
                      <a:pt x="2264" y="1634"/>
                    </a:lnTo>
                    <a:lnTo>
                      <a:pt x="2267" y="1641"/>
                    </a:lnTo>
                    <a:lnTo>
                      <a:pt x="2269" y="1641"/>
                    </a:lnTo>
                    <a:lnTo>
                      <a:pt x="2269" y="1639"/>
                    </a:lnTo>
                    <a:lnTo>
                      <a:pt x="2271" y="1638"/>
                    </a:lnTo>
                    <a:lnTo>
                      <a:pt x="2272" y="1636"/>
                    </a:lnTo>
                    <a:lnTo>
                      <a:pt x="2274" y="1634"/>
                    </a:lnTo>
                    <a:lnTo>
                      <a:pt x="2274" y="1633"/>
                    </a:lnTo>
                    <a:lnTo>
                      <a:pt x="2276" y="1629"/>
                    </a:lnTo>
                    <a:lnTo>
                      <a:pt x="2277" y="1628"/>
                    </a:lnTo>
                    <a:lnTo>
                      <a:pt x="2277" y="1628"/>
                    </a:lnTo>
                    <a:lnTo>
                      <a:pt x="2274" y="1628"/>
                    </a:lnTo>
                    <a:lnTo>
                      <a:pt x="2274" y="1628"/>
                    </a:lnTo>
                    <a:close/>
                    <a:moveTo>
                      <a:pt x="3277" y="1191"/>
                    </a:moveTo>
                    <a:lnTo>
                      <a:pt x="3275" y="1189"/>
                    </a:lnTo>
                    <a:lnTo>
                      <a:pt x="3268" y="1189"/>
                    </a:lnTo>
                    <a:lnTo>
                      <a:pt x="3268" y="1188"/>
                    </a:lnTo>
                    <a:lnTo>
                      <a:pt x="3268" y="1186"/>
                    </a:lnTo>
                    <a:lnTo>
                      <a:pt x="3268" y="1184"/>
                    </a:lnTo>
                    <a:lnTo>
                      <a:pt x="3267" y="1184"/>
                    </a:lnTo>
                    <a:lnTo>
                      <a:pt x="3265" y="1183"/>
                    </a:lnTo>
                    <a:lnTo>
                      <a:pt x="3263" y="1184"/>
                    </a:lnTo>
                    <a:lnTo>
                      <a:pt x="3261" y="1186"/>
                    </a:lnTo>
                    <a:lnTo>
                      <a:pt x="3261" y="1184"/>
                    </a:lnTo>
                    <a:lnTo>
                      <a:pt x="3263" y="1183"/>
                    </a:lnTo>
                    <a:lnTo>
                      <a:pt x="3263" y="1181"/>
                    </a:lnTo>
                    <a:lnTo>
                      <a:pt x="3261" y="1181"/>
                    </a:lnTo>
                    <a:lnTo>
                      <a:pt x="3255" y="1172"/>
                    </a:lnTo>
                    <a:lnTo>
                      <a:pt x="3251" y="1169"/>
                    </a:lnTo>
                    <a:lnTo>
                      <a:pt x="3246" y="1166"/>
                    </a:lnTo>
                    <a:lnTo>
                      <a:pt x="3243" y="1159"/>
                    </a:lnTo>
                    <a:lnTo>
                      <a:pt x="3237" y="1154"/>
                    </a:lnTo>
                    <a:lnTo>
                      <a:pt x="3234" y="1150"/>
                    </a:lnTo>
                    <a:lnTo>
                      <a:pt x="3229" y="1152"/>
                    </a:lnTo>
                    <a:lnTo>
                      <a:pt x="3225" y="1150"/>
                    </a:lnTo>
                    <a:lnTo>
                      <a:pt x="3222" y="1149"/>
                    </a:lnTo>
                    <a:lnTo>
                      <a:pt x="3215" y="1147"/>
                    </a:lnTo>
                    <a:lnTo>
                      <a:pt x="3215" y="1149"/>
                    </a:lnTo>
                    <a:lnTo>
                      <a:pt x="3224" y="1150"/>
                    </a:lnTo>
                    <a:lnTo>
                      <a:pt x="3224" y="1152"/>
                    </a:lnTo>
                    <a:lnTo>
                      <a:pt x="3224" y="1154"/>
                    </a:lnTo>
                    <a:lnTo>
                      <a:pt x="3222" y="1154"/>
                    </a:lnTo>
                    <a:lnTo>
                      <a:pt x="3215" y="1152"/>
                    </a:lnTo>
                    <a:lnTo>
                      <a:pt x="3214" y="1152"/>
                    </a:lnTo>
                    <a:lnTo>
                      <a:pt x="3212" y="1150"/>
                    </a:lnTo>
                    <a:lnTo>
                      <a:pt x="3212" y="1150"/>
                    </a:lnTo>
                    <a:lnTo>
                      <a:pt x="3210" y="1152"/>
                    </a:lnTo>
                    <a:lnTo>
                      <a:pt x="3210" y="1154"/>
                    </a:lnTo>
                    <a:lnTo>
                      <a:pt x="3212" y="1155"/>
                    </a:lnTo>
                    <a:lnTo>
                      <a:pt x="3210" y="1157"/>
                    </a:lnTo>
                    <a:lnTo>
                      <a:pt x="3208" y="1157"/>
                    </a:lnTo>
                    <a:lnTo>
                      <a:pt x="3208" y="1154"/>
                    </a:lnTo>
                    <a:lnTo>
                      <a:pt x="3208" y="1152"/>
                    </a:lnTo>
                    <a:lnTo>
                      <a:pt x="3210" y="1149"/>
                    </a:lnTo>
                    <a:lnTo>
                      <a:pt x="3212" y="1147"/>
                    </a:lnTo>
                    <a:lnTo>
                      <a:pt x="3212" y="1147"/>
                    </a:lnTo>
                    <a:lnTo>
                      <a:pt x="3205" y="1145"/>
                    </a:lnTo>
                    <a:lnTo>
                      <a:pt x="3203" y="1143"/>
                    </a:lnTo>
                    <a:lnTo>
                      <a:pt x="3202" y="1142"/>
                    </a:lnTo>
                    <a:lnTo>
                      <a:pt x="3198" y="1145"/>
                    </a:lnTo>
                    <a:lnTo>
                      <a:pt x="3188" y="1145"/>
                    </a:lnTo>
                    <a:lnTo>
                      <a:pt x="3184" y="1145"/>
                    </a:lnTo>
                    <a:lnTo>
                      <a:pt x="3184" y="1147"/>
                    </a:lnTo>
                    <a:lnTo>
                      <a:pt x="3186" y="1147"/>
                    </a:lnTo>
                    <a:lnTo>
                      <a:pt x="3188" y="1149"/>
                    </a:lnTo>
                    <a:lnTo>
                      <a:pt x="3190" y="1147"/>
                    </a:lnTo>
                    <a:lnTo>
                      <a:pt x="3190" y="1150"/>
                    </a:lnTo>
                    <a:lnTo>
                      <a:pt x="3193" y="1150"/>
                    </a:lnTo>
                    <a:lnTo>
                      <a:pt x="3195" y="1152"/>
                    </a:lnTo>
                    <a:lnTo>
                      <a:pt x="3195" y="1155"/>
                    </a:lnTo>
                    <a:lnTo>
                      <a:pt x="3195" y="1159"/>
                    </a:lnTo>
                    <a:lnTo>
                      <a:pt x="3196" y="1160"/>
                    </a:lnTo>
                    <a:lnTo>
                      <a:pt x="3195" y="1164"/>
                    </a:lnTo>
                    <a:lnTo>
                      <a:pt x="3193" y="1167"/>
                    </a:lnTo>
                    <a:lnTo>
                      <a:pt x="3191" y="1167"/>
                    </a:lnTo>
                    <a:lnTo>
                      <a:pt x="3191" y="1171"/>
                    </a:lnTo>
                    <a:lnTo>
                      <a:pt x="3193" y="1172"/>
                    </a:lnTo>
                    <a:lnTo>
                      <a:pt x="3196" y="1172"/>
                    </a:lnTo>
                    <a:lnTo>
                      <a:pt x="3198" y="1174"/>
                    </a:lnTo>
                    <a:lnTo>
                      <a:pt x="3200" y="1178"/>
                    </a:lnTo>
                    <a:lnTo>
                      <a:pt x="3198" y="1181"/>
                    </a:lnTo>
                    <a:lnTo>
                      <a:pt x="3198" y="1183"/>
                    </a:lnTo>
                    <a:lnTo>
                      <a:pt x="3196" y="1184"/>
                    </a:lnTo>
                    <a:lnTo>
                      <a:pt x="3196" y="1186"/>
                    </a:lnTo>
                    <a:lnTo>
                      <a:pt x="3195" y="1186"/>
                    </a:lnTo>
                    <a:lnTo>
                      <a:pt x="3195" y="1186"/>
                    </a:lnTo>
                    <a:lnTo>
                      <a:pt x="3195" y="1179"/>
                    </a:lnTo>
                    <a:lnTo>
                      <a:pt x="3195" y="1176"/>
                    </a:lnTo>
                    <a:lnTo>
                      <a:pt x="3191" y="1176"/>
                    </a:lnTo>
                    <a:lnTo>
                      <a:pt x="3191" y="1178"/>
                    </a:lnTo>
                    <a:lnTo>
                      <a:pt x="3188" y="1181"/>
                    </a:lnTo>
                    <a:lnTo>
                      <a:pt x="3188" y="1181"/>
                    </a:lnTo>
                    <a:lnTo>
                      <a:pt x="3188" y="1179"/>
                    </a:lnTo>
                    <a:lnTo>
                      <a:pt x="3188" y="1178"/>
                    </a:lnTo>
                    <a:lnTo>
                      <a:pt x="3186" y="1174"/>
                    </a:lnTo>
                    <a:lnTo>
                      <a:pt x="3186" y="1172"/>
                    </a:lnTo>
                    <a:lnTo>
                      <a:pt x="3184" y="1169"/>
                    </a:lnTo>
                    <a:lnTo>
                      <a:pt x="3183" y="1169"/>
                    </a:lnTo>
                    <a:lnTo>
                      <a:pt x="3179" y="1169"/>
                    </a:lnTo>
                    <a:lnTo>
                      <a:pt x="3178" y="1167"/>
                    </a:lnTo>
                    <a:lnTo>
                      <a:pt x="3179" y="1162"/>
                    </a:lnTo>
                    <a:lnTo>
                      <a:pt x="3181" y="1160"/>
                    </a:lnTo>
                    <a:lnTo>
                      <a:pt x="3181" y="1154"/>
                    </a:lnTo>
                    <a:lnTo>
                      <a:pt x="3179" y="1152"/>
                    </a:lnTo>
                    <a:lnTo>
                      <a:pt x="3179" y="1150"/>
                    </a:lnTo>
                    <a:lnTo>
                      <a:pt x="3178" y="1145"/>
                    </a:lnTo>
                    <a:lnTo>
                      <a:pt x="3178" y="1140"/>
                    </a:lnTo>
                    <a:lnTo>
                      <a:pt x="3179" y="1137"/>
                    </a:lnTo>
                    <a:lnTo>
                      <a:pt x="3179" y="1133"/>
                    </a:lnTo>
                    <a:lnTo>
                      <a:pt x="3178" y="1130"/>
                    </a:lnTo>
                    <a:lnTo>
                      <a:pt x="3176" y="1128"/>
                    </a:lnTo>
                    <a:lnTo>
                      <a:pt x="3176" y="1130"/>
                    </a:lnTo>
                    <a:lnTo>
                      <a:pt x="3174" y="1132"/>
                    </a:lnTo>
                    <a:lnTo>
                      <a:pt x="3174" y="1132"/>
                    </a:lnTo>
                    <a:lnTo>
                      <a:pt x="3169" y="1132"/>
                    </a:lnTo>
                    <a:lnTo>
                      <a:pt x="3172" y="1128"/>
                    </a:lnTo>
                    <a:lnTo>
                      <a:pt x="3172" y="1123"/>
                    </a:lnTo>
                    <a:lnTo>
                      <a:pt x="3171" y="1121"/>
                    </a:lnTo>
                    <a:lnTo>
                      <a:pt x="3171" y="1120"/>
                    </a:lnTo>
                    <a:lnTo>
                      <a:pt x="3169" y="1116"/>
                    </a:lnTo>
                    <a:lnTo>
                      <a:pt x="3140" y="1094"/>
                    </a:lnTo>
                    <a:lnTo>
                      <a:pt x="3135" y="1091"/>
                    </a:lnTo>
                    <a:lnTo>
                      <a:pt x="3133" y="1089"/>
                    </a:lnTo>
                    <a:lnTo>
                      <a:pt x="3130" y="1087"/>
                    </a:lnTo>
                    <a:lnTo>
                      <a:pt x="3128" y="1087"/>
                    </a:lnTo>
                    <a:lnTo>
                      <a:pt x="3126" y="1089"/>
                    </a:lnTo>
                    <a:lnTo>
                      <a:pt x="3126" y="1087"/>
                    </a:lnTo>
                    <a:lnTo>
                      <a:pt x="3126" y="1085"/>
                    </a:lnTo>
                    <a:lnTo>
                      <a:pt x="3128" y="1084"/>
                    </a:lnTo>
                    <a:lnTo>
                      <a:pt x="3125" y="1080"/>
                    </a:lnTo>
                    <a:lnTo>
                      <a:pt x="3114" y="1072"/>
                    </a:lnTo>
                    <a:lnTo>
                      <a:pt x="3113" y="1070"/>
                    </a:lnTo>
                    <a:lnTo>
                      <a:pt x="3113" y="1074"/>
                    </a:lnTo>
                    <a:lnTo>
                      <a:pt x="3121" y="1080"/>
                    </a:lnTo>
                    <a:lnTo>
                      <a:pt x="3123" y="1082"/>
                    </a:lnTo>
                    <a:lnTo>
                      <a:pt x="3121" y="1085"/>
                    </a:lnTo>
                    <a:lnTo>
                      <a:pt x="3118" y="1085"/>
                    </a:lnTo>
                    <a:lnTo>
                      <a:pt x="3118" y="1084"/>
                    </a:lnTo>
                    <a:lnTo>
                      <a:pt x="3118" y="1080"/>
                    </a:lnTo>
                    <a:lnTo>
                      <a:pt x="3118" y="1077"/>
                    </a:lnTo>
                    <a:lnTo>
                      <a:pt x="3114" y="1075"/>
                    </a:lnTo>
                    <a:lnTo>
                      <a:pt x="3109" y="1074"/>
                    </a:lnTo>
                    <a:lnTo>
                      <a:pt x="3106" y="1072"/>
                    </a:lnTo>
                    <a:lnTo>
                      <a:pt x="3104" y="1068"/>
                    </a:lnTo>
                    <a:lnTo>
                      <a:pt x="3104" y="1065"/>
                    </a:lnTo>
                    <a:lnTo>
                      <a:pt x="3107" y="1068"/>
                    </a:lnTo>
                    <a:lnTo>
                      <a:pt x="3109" y="1070"/>
                    </a:lnTo>
                    <a:lnTo>
                      <a:pt x="3106" y="1065"/>
                    </a:lnTo>
                    <a:lnTo>
                      <a:pt x="3102" y="1060"/>
                    </a:lnTo>
                    <a:lnTo>
                      <a:pt x="3094" y="1057"/>
                    </a:lnTo>
                    <a:lnTo>
                      <a:pt x="3092" y="1055"/>
                    </a:lnTo>
                    <a:lnTo>
                      <a:pt x="3090" y="1051"/>
                    </a:lnTo>
                    <a:lnTo>
                      <a:pt x="3090" y="1051"/>
                    </a:lnTo>
                    <a:lnTo>
                      <a:pt x="3089" y="1053"/>
                    </a:lnTo>
                    <a:lnTo>
                      <a:pt x="3085" y="1051"/>
                    </a:lnTo>
                    <a:lnTo>
                      <a:pt x="3080" y="1048"/>
                    </a:lnTo>
                    <a:lnTo>
                      <a:pt x="3078" y="1046"/>
                    </a:lnTo>
                    <a:lnTo>
                      <a:pt x="3066" y="1034"/>
                    </a:lnTo>
                    <a:lnTo>
                      <a:pt x="3059" y="1031"/>
                    </a:lnTo>
                    <a:lnTo>
                      <a:pt x="3059" y="1029"/>
                    </a:lnTo>
                    <a:lnTo>
                      <a:pt x="3059" y="1028"/>
                    </a:lnTo>
                    <a:lnTo>
                      <a:pt x="3058" y="1026"/>
                    </a:lnTo>
                    <a:lnTo>
                      <a:pt x="3051" y="1022"/>
                    </a:lnTo>
                    <a:lnTo>
                      <a:pt x="3041" y="1021"/>
                    </a:lnTo>
                    <a:lnTo>
                      <a:pt x="3030" y="1014"/>
                    </a:lnTo>
                    <a:lnTo>
                      <a:pt x="3022" y="1012"/>
                    </a:lnTo>
                    <a:lnTo>
                      <a:pt x="3012" y="1005"/>
                    </a:lnTo>
                    <a:lnTo>
                      <a:pt x="3006" y="1000"/>
                    </a:lnTo>
                    <a:lnTo>
                      <a:pt x="3001" y="999"/>
                    </a:lnTo>
                    <a:lnTo>
                      <a:pt x="3000" y="999"/>
                    </a:lnTo>
                    <a:lnTo>
                      <a:pt x="2989" y="1000"/>
                    </a:lnTo>
                    <a:lnTo>
                      <a:pt x="2981" y="1000"/>
                    </a:lnTo>
                    <a:lnTo>
                      <a:pt x="2971" y="1000"/>
                    </a:lnTo>
                    <a:lnTo>
                      <a:pt x="2964" y="1000"/>
                    </a:lnTo>
                    <a:lnTo>
                      <a:pt x="2960" y="999"/>
                    </a:lnTo>
                    <a:lnTo>
                      <a:pt x="2955" y="995"/>
                    </a:lnTo>
                    <a:lnTo>
                      <a:pt x="2953" y="997"/>
                    </a:lnTo>
                    <a:lnTo>
                      <a:pt x="2952" y="1002"/>
                    </a:lnTo>
                    <a:lnTo>
                      <a:pt x="2947" y="1000"/>
                    </a:lnTo>
                    <a:lnTo>
                      <a:pt x="2943" y="997"/>
                    </a:lnTo>
                    <a:lnTo>
                      <a:pt x="2938" y="995"/>
                    </a:lnTo>
                    <a:lnTo>
                      <a:pt x="2926" y="993"/>
                    </a:lnTo>
                    <a:lnTo>
                      <a:pt x="2912" y="988"/>
                    </a:lnTo>
                    <a:lnTo>
                      <a:pt x="2905" y="988"/>
                    </a:lnTo>
                    <a:lnTo>
                      <a:pt x="2897" y="987"/>
                    </a:lnTo>
                    <a:lnTo>
                      <a:pt x="2899" y="997"/>
                    </a:lnTo>
                    <a:lnTo>
                      <a:pt x="2899" y="1000"/>
                    </a:lnTo>
                    <a:lnTo>
                      <a:pt x="2895" y="1007"/>
                    </a:lnTo>
                    <a:lnTo>
                      <a:pt x="2892" y="1010"/>
                    </a:lnTo>
                    <a:lnTo>
                      <a:pt x="2892" y="1014"/>
                    </a:lnTo>
                    <a:lnTo>
                      <a:pt x="2900" y="1016"/>
                    </a:lnTo>
                    <a:lnTo>
                      <a:pt x="2902" y="1026"/>
                    </a:lnTo>
                    <a:lnTo>
                      <a:pt x="2905" y="1033"/>
                    </a:lnTo>
                    <a:lnTo>
                      <a:pt x="2907" y="1039"/>
                    </a:lnTo>
                    <a:lnTo>
                      <a:pt x="2907" y="1045"/>
                    </a:lnTo>
                    <a:lnTo>
                      <a:pt x="2899" y="1057"/>
                    </a:lnTo>
                    <a:lnTo>
                      <a:pt x="2890" y="1058"/>
                    </a:lnTo>
                    <a:lnTo>
                      <a:pt x="2882" y="1058"/>
                    </a:lnTo>
                    <a:lnTo>
                      <a:pt x="2876" y="1051"/>
                    </a:lnTo>
                    <a:lnTo>
                      <a:pt x="2875" y="1043"/>
                    </a:lnTo>
                    <a:lnTo>
                      <a:pt x="2868" y="1039"/>
                    </a:lnTo>
                    <a:lnTo>
                      <a:pt x="2861" y="1036"/>
                    </a:lnTo>
                    <a:lnTo>
                      <a:pt x="2858" y="1034"/>
                    </a:lnTo>
                    <a:lnTo>
                      <a:pt x="2856" y="1033"/>
                    </a:lnTo>
                    <a:lnTo>
                      <a:pt x="2854" y="1024"/>
                    </a:lnTo>
                    <a:lnTo>
                      <a:pt x="2852" y="1016"/>
                    </a:lnTo>
                    <a:lnTo>
                      <a:pt x="2851" y="1014"/>
                    </a:lnTo>
                    <a:lnTo>
                      <a:pt x="2849" y="1009"/>
                    </a:lnTo>
                    <a:lnTo>
                      <a:pt x="2847" y="1009"/>
                    </a:lnTo>
                    <a:lnTo>
                      <a:pt x="2842" y="1007"/>
                    </a:lnTo>
                    <a:lnTo>
                      <a:pt x="2832" y="1017"/>
                    </a:lnTo>
                    <a:lnTo>
                      <a:pt x="2828" y="1021"/>
                    </a:lnTo>
                    <a:lnTo>
                      <a:pt x="2827" y="1021"/>
                    </a:lnTo>
                    <a:lnTo>
                      <a:pt x="2811" y="1017"/>
                    </a:lnTo>
                    <a:lnTo>
                      <a:pt x="2806" y="1016"/>
                    </a:lnTo>
                    <a:lnTo>
                      <a:pt x="2782" y="1014"/>
                    </a:lnTo>
                    <a:lnTo>
                      <a:pt x="2775" y="1009"/>
                    </a:lnTo>
                    <a:lnTo>
                      <a:pt x="2772" y="1007"/>
                    </a:lnTo>
                    <a:lnTo>
                      <a:pt x="2767" y="1009"/>
                    </a:lnTo>
                    <a:lnTo>
                      <a:pt x="2763" y="1010"/>
                    </a:lnTo>
                    <a:lnTo>
                      <a:pt x="2758" y="1009"/>
                    </a:lnTo>
                    <a:lnTo>
                      <a:pt x="2753" y="1010"/>
                    </a:lnTo>
                    <a:lnTo>
                      <a:pt x="2741" y="1012"/>
                    </a:lnTo>
                    <a:lnTo>
                      <a:pt x="2738" y="1014"/>
                    </a:lnTo>
                    <a:lnTo>
                      <a:pt x="2734" y="1017"/>
                    </a:lnTo>
                    <a:lnTo>
                      <a:pt x="2726" y="1028"/>
                    </a:lnTo>
                    <a:lnTo>
                      <a:pt x="2724" y="1031"/>
                    </a:lnTo>
                    <a:lnTo>
                      <a:pt x="2724" y="1036"/>
                    </a:lnTo>
                    <a:lnTo>
                      <a:pt x="2726" y="1045"/>
                    </a:lnTo>
                    <a:lnTo>
                      <a:pt x="2726" y="1053"/>
                    </a:lnTo>
                    <a:lnTo>
                      <a:pt x="2726" y="1055"/>
                    </a:lnTo>
                    <a:lnTo>
                      <a:pt x="2722" y="1057"/>
                    </a:lnTo>
                    <a:lnTo>
                      <a:pt x="2721" y="1065"/>
                    </a:lnTo>
                    <a:lnTo>
                      <a:pt x="2717" y="1070"/>
                    </a:lnTo>
                    <a:lnTo>
                      <a:pt x="2712" y="1072"/>
                    </a:lnTo>
                    <a:lnTo>
                      <a:pt x="2716" y="1068"/>
                    </a:lnTo>
                    <a:lnTo>
                      <a:pt x="2717" y="1065"/>
                    </a:lnTo>
                    <a:lnTo>
                      <a:pt x="2722" y="1053"/>
                    </a:lnTo>
                    <a:lnTo>
                      <a:pt x="2721" y="1048"/>
                    </a:lnTo>
                    <a:lnTo>
                      <a:pt x="2719" y="1046"/>
                    </a:lnTo>
                    <a:lnTo>
                      <a:pt x="2716" y="1043"/>
                    </a:lnTo>
                    <a:lnTo>
                      <a:pt x="2716" y="1029"/>
                    </a:lnTo>
                    <a:lnTo>
                      <a:pt x="2714" y="1022"/>
                    </a:lnTo>
                    <a:lnTo>
                      <a:pt x="2714" y="1014"/>
                    </a:lnTo>
                    <a:lnTo>
                      <a:pt x="2710" y="1012"/>
                    </a:lnTo>
                    <a:lnTo>
                      <a:pt x="2698" y="1007"/>
                    </a:lnTo>
                    <a:lnTo>
                      <a:pt x="2693" y="1005"/>
                    </a:lnTo>
                    <a:lnTo>
                      <a:pt x="2692" y="1000"/>
                    </a:lnTo>
                    <a:lnTo>
                      <a:pt x="2693" y="993"/>
                    </a:lnTo>
                    <a:lnTo>
                      <a:pt x="2693" y="988"/>
                    </a:lnTo>
                    <a:lnTo>
                      <a:pt x="2695" y="983"/>
                    </a:lnTo>
                    <a:lnTo>
                      <a:pt x="2697" y="980"/>
                    </a:lnTo>
                    <a:lnTo>
                      <a:pt x="2697" y="975"/>
                    </a:lnTo>
                    <a:lnTo>
                      <a:pt x="2695" y="970"/>
                    </a:lnTo>
                    <a:lnTo>
                      <a:pt x="2695" y="964"/>
                    </a:lnTo>
                    <a:lnTo>
                      <a:pt x="2693" y="959"/>
                    </a:lnTo>
                    <a:lnTo>
                      <a:pt x="2692" y="956"/>
                    </a:lnTo>
                    <a:lnTo>
                      <a:pt x="2683" y="947"/>
                    </a:lnTo>
                    <a:lnTo>
                      <a:pt x="2671" y="939"/>
                    </a:lnTo>
                    <a:lnTo>
                      <a:pt x="2659" y="934"/>
                    </a:lnTo>
                    <a:lnTo>
                      <a:pt x="2647" y="932"/>
                    </a:lnTo>
                    <a:lnTo>
                      <a:pt x="2633" y="930"/>
                    </a:lnTo>
                    <a:lnTo>
                      <a:pt x="2618" y="930"/>
                    </a:lnTo>
                    <a:lnTo>
                      <a:pt x="2611" y="934"/>
                    </a:lnTo>
                    <a:lnTo>
                      <a:pt x="2601" y="934"/>
                    </a:lnTo>
                    <a:lnTo>
                      <a:pt x="2589" y="937"/>
                    </a:lnTo>
                    <a:lnTo>
                      <a:pt x="2577" y="942"/>
                    </a:lnTo>
                    <a:lnTo>
                      <a:pt x="2570" y="942"/>
                    </a:lnTo>
                    <a:lnTo>
                      <a:pt x="2558" y="946"/>
                    </a:lnTo>
                    <a:lnTo>
                      <a:pt x="2553" y="946"/>
                    </a:lnTo>
                    <a:lnTo>
                      <a:pt x="2538" y="937"/>
                    </a:lnTo>
                    <a:lnTo>
                      <a:pt x="2543" y="935"/>
                    </a:lnTo>
                    <a:lnTo>
                      <a:pt x="2544" y="934"/>
                    </a:lnTo>
                    <a:lnTo>
                      <a:pt x="2538" y="924"/>
                    </a:lnTo>
                    <a:lnTo>
                      <a:pt x="2534" y="918"/>
                    </a:lnTo>
                    <a:lnTo>
                      <a:pt x="2526" y="913"/>
                    </a:lnTo>
                    <a:lnTo>
                      <a:pt x="2522" y="913"/>
                    </a:lnTo>
                    <a:lnTo>
                      <a:pt x="2520" y="913"/>
                    </a:lnTo>
                    <a:lnTo>
                      <a:pt x="2508" y="920"/>
                    </a:lnTo>
                    <a:lnTo>
                      <a:pt x="2507" y="922"/>
                    </a:lnTo>
                    <a:lnTo>
                      <a:pt x="2512" y="915"/>
                    </a:lnTo>
                    <a:lnTo>
                      <a:pt x="2514" y="913"/>
                    </a:lnTo>
                    <a:lnTo>
                      <a:pt x="2517" y="908"/>
                    </a:lnTo>
                    <a:lnTo>
                      <a:pt x="2517" y="906"/>
                    </a:lnTo>
                    <a:lnTo>
                      <a:pt x="2515" y="905"/>
                    </a:lnTo>
                    <a:lnTo>
                      <a:pt x="2505" y="905"/>
                    </a:lnTo>
                    <a:lnTo>
                      <a:pt x="2505" y="905"/>
                    </a:lnTo>
                    <a:lnTo>
                      <a:pt x="2502" y="901"/>
                    </a:lnTo>
                    <a:lnTo>
                      <a:pt x="2502" y="900"/>
                    </a:lnTo>
                    <a:lnTo>
                      <a:pt x="2495" y="896"/>
                    </a:lnTo>
                    <a:lnTo>
                      <a:pt x="2490" y="895"/>
                    </a:lnTo>
                    <a:lnTo>
                      <a:pt x="2485" y="895"/>
                    </a:lnTo>
                    <a:lnTo>
                      <a:pt x="2483" y="893"/>
                    </a:lnTo>
                    <a:lnTo>
                      <a:pt x="2485" y="891"/>
                    </a:lnTo>
                    <a:lnTo>
                      <a:pt x="2485" y="889"/>
                    </a:lnTo>
                    <a:lnTo>
                      <a:pt x="2486" y="888"/>
                    </a:lnTo>
                    <a:lnTo>
                      <a:pt x="2490" y="886"/>
                    </a:lnTo>
                    <a:lnTo>
                      <a:pt x="2502" y="884"/>
                    </a:lnTo>
                    <a:lnTo>
                      <a:pt x="2505" y="881"/>
                    </a:lnTo>
                    <a:lnTo>
                      <a:pt x="2503" y="879"/>
                    </a:lnTo>
                    <a:lnTo>
                      <a:pt x="2503" y="876"/>
                    </a:lnTo>
                    <a:lnTo>
                      <a:pt x="2500" y="869"/>
                    </a:lnTo>
                    <a:lnTo>
                      <a:pt x="2495" y="866"/>
                    </a:lnTo>
                    <a:lnTo>
                      <a:pt x="2485" y="859"/>
                    </a:lnTo>
                    <a:lnTo>
                      <a:pt x="2474" y="855"/>
                    </a:lnTo>
                    <a:lnTo>
                      <a:pt x="2455" y="854"/>
                    </a:lnTo>
                    <a:lnTo>
                      <a:pt x="2452" y="855"/>
                    </a:lnTo>
                    <a:lnTo>
                      <a:pt x="2449" y="857"/>
                    </a:lnTo>
                    <a:lnTo>
                      <a:pt x="2445" y="864"/>
                    </a:lnTo>
                    <a:lnTo>
                      <a:pt x="2435" y="881"/>
                    </a:lnTo>
                    <a:lnTo>
                      <a:pt x="2428" y="888"/>
                    </a:lnTo>
                    <a:lnTo>
                      <a:pt x="2423" y="891"/>
                    </a:lnTo>
                    <a:lnTo>
                      <a:pt x="2411" y="895"/>
                    </a:lnTo>
                    <a:lnTo>
                      <a:pt x="2409" y="893"/>
                    </a:lnTo>
                    <a:lnTo>
                      <a:pt x="2408" y="891"/>
                    </a:lnTo>
                    <a:lnTo>
                      <a:pt x="2409" y="888"/>
                    </a:lnTo>
                    <a:lnTo>
                      <a:pt x="2409" y="886"/>
                    </a:lnTo>
                    <a:lnTo>
                      <a:pt x="2409" y="884"/>
                    </a:lnTo>
                    <a:lnTo>
                      <a:pt x="2409" y="881"/>
                    </a:lnTo>
                    <a:lnTo>
                      <a:pt x="2409" y="879"/>
                    </a:lnTo>
                    <a:lnTo>
                      <a:pt x="2411" y="879"/>
                    </a:lnTo>
                    <a:lnTo>
                      <a:pt x="2413" y="883"/>
                    </a:lnTo>
                    <a:lnTo>
                      <a:pt x="2416" y="883"/>
                    </a:lnTo>
                    <a:lnTo>
                      <a:pt x="2423" y="879"/>
                    </a:lnTo>
                    <a:lnTo>
                      <a:pt x="2423" y="874"/>
                    </a:lnTo>
                    <a:lnTo>
                      <a:pt x="2421" y="871"/>
                    </a:lnTo>
                    <a:lnTo>
                      <a:pt x="2421" y="864"/>
                    </a:lnTo>
                    <a:lnTo>
                      <a:pt x="2421" y="862"/>
                    </a:lnTo>
                    <a:lnTo>
                      <a:pt x="2423" y="860"/>
                    </a:lnTo>
                    <a:lnTo>
                      <a:pt x="2423" y="862"/>
                    </a:lnTo>
                    <a:lnTo>
                      <a:pt x="2428" y="867"/>
                    </a:lnTo>
                    <a:lnTo>
                      <a:pt x="2430" y="866"/>
                    </a:lnTo>
                    <a:lnTo>
                      <a:pt x="2431" y="867"/>
                    </a:lnTo>
                    <a:lnTo>
                      <a:pt x="2428" y="879"/>
                    </a:lnTo>
                    <a:lnTo>
                      <a:pt x="2430" y="879"/>
                    </a:lnTo>
                    <a:lnTo>
                      <a:pt x="2435" y="872"/>
                    </a:lnTo>
                    <a:lnTo>
                      <a:pt x="2438" y="867"/>
                    </a:lnTo>
                    <a:lnTo>
                      <a:pt x="2443" y="860"/>
                    </a:lnTo>
                    <a:lnTo>
                      <a:pt x="2443" y="857"/>
                    </a:lnTo>
                    <a:lnTo>
                      <a:pt x="2438" y="857"/>
                    </a:lnTo>
                    <a:lnTo>
                      <a:pt x="2409" y="859"/>
                    </a:lnTo>
                    <a:lnTo>
                      <a:pt x="2397" y="864"/>
                    </a:lnTo>
                    <a:lnTo>
                      <a:pt x="2394" y="864"/>
                    </a:lnTo>
                    <a:lnTo>
                      <a:pt x="2392" y="859"/>
                    </a:lnTo>
                    <a:lnTo>
                      <a:pt x="2396" y="859"/>
                    </a:lnTo>
                    <a:lnTo>
                      <a:pt x="2401" y="857"/>
                    </a:lnTo>
                    <a:lnTo>
                      <a:pt x="2404" y="852"/>
                    </a:lnTo>
                    <a:lnTo>
                      <a:pt x="2406" y="850"/>
                    </a:lnTo>
                    <a:lnTo>
                      <a:pt x="2413" y="850"/>
                    </a:lnTo>
                    <a:lnTo>
                      <a:pt x="2418" y="852"/>
                    </a:lnTo>
                    <a:lnTo>
                      <a:pt x="2431" y="854"/>
                    </a:lnTo>
                    <a:lnTo>
                      <a:pt x="2431" y="847"/>
                    </a:lnTo>
                    <a:lnTo>
                      <a:pt x="2430" y="845"/>
                    </a:lnTo>
                    <a:lnTo>
                      <a:pt x="2421" y="843"/>
                    </a:lnTo>
                    <a:lnTo>
                      <a:pt x="2418" y="842"/>
                    </a:lnTo>
                    <a:lnTo>
                      <a:pt x="2413" y="840"/>
                    </a:lnTo>
                    <a:lnTo>
                      <a:pt x="2399" y="837"/>
                    </a:lnTo>
                    <a:lnTo>
                      <a:pt x="2396" y="835"/>
                    </a:lnTo>
                    <a:lnTo>
                      <a:pt x="2384" y="833"/>
                    </a:lnTo>
                    <a:lnTo>
                      <a:pt x="2380" y="831"/>
                    </a:lnTo>
                    <a:lnTo>
                      <a:pt x="2351" y="830"/>
                    </a:lnTo>
                    <a:lnTo>
                      <a:pt x="2341" y="825"/>
                    </a:lnTo>
                    <a:lnTo>
                      <a:pt x="2337" y="821"/>
                    </a:lnTo>
                    <a:lnTo>
                      <a:pt x="2327" y="820"/>
                    </a:lnTo>
                    <a:lnTo>
                      <a:pt x="2325" y="820"/>
                    </a:lnTo>
                    <a:lnTo>
                      <a:pt x="2325" y="820"/>
                    </a:lnTo>
                    <a:lnTo>
                      <a:pt x="2325" y="821"/>
                    </a:lnTo>
                    <a:lnTo>
                      <a:pt x="2331" y="830"/>
                    </a:lnTo>
                    <a:lnTo>
                      <a:pt x="2331" y="835"/>
                    </a:lnTo>
                    <a:lnTo>
                      <a:pt x="2332" y="838"/>
                    </a:lnTo>
                    <a:lnTo>
                      <a:pt x="2325" y="843"/>
                    </a:lnTo>
                    <a:lnTo>
                      <a:pt x="2320" y="845"/>
                    </a:lnTo>
                    <a:lnTo>
                      <a:pt x="2305" y="843"/>
                    </a:lnTo>
                    <a:lnTo>
                      <a:pt x="2301" y="847"/>
                    </a:lnTo>
                    <a:lnTo>
                      <a:pt x="2296" y="855"/>
                    </a:lnTo>
                    <a:lnTo>
                      <a:pt x="2296" y="859"/>
                    </a:lnTo>
                    <a:lnTo>
                      <a:pt x="2296" y="866"/>
                    </a:lnTo>
                    <a:lnTo>
                      <a:pt x="2301" y="866"/>
                    </a:lnTo>
                    <a:lnTo>
                      <a:pt x="2303" y="862"/>
                    </a:lnTo>
                    <a:lnTo>
                      <a:pt x="2305" y="860"/>
                    </a:lnTo>
                    <a:lnTo>
                      <a:pt x="2315" y="862"/>
                    </a:lnTo>
                    <a:lnTo>
                      <a:pt x="2315" y="864"/>
                    </a:lnTo>
                    <a:lnTo>
                      <a:pt x="2312" y="866"/>
                    </a:lnTo>
                    <a:lnTo>
                      <a:pt x="2308" y="866"/>
                    </a:lnTo>
                    <a:lnTo>
                      <a:pt x="2305" y="876"/>
                    </a:lnTo>
                    <a:lnTo>
                      <a:pt x="2300" y="878"/>
                    </a:lnTo>
                    <a:lnTo>
                      <a:pt x="2303" y="879"/>
                    </a:lnTo>
                    <a:lnTo>
                      <a:pt x="2307" y="883"/>
                    </a:lnTo>
                    <a:lnTo>
                      <a:pt x="2307" y="895"/>
                    </a:lnTo>
                    <a:lnTo>
                      <a:pt x="2312" y="903"/>
                    </a:lnTo>
                    <a:lnTo>
                      <a:pt x="2312" y="906"/>
                    </a:lnTo>
                    <a:lnTo>
                      <a:pt x="2305" y="906"/>
                    </a:lnTo>
                    <a:lnTo>
                      <a:pt x="2300" y="910"/>
                    </a:lnTo>
                    <a:lnTo>
                      <a:pt x="2296" y="910"/>
                    </a:lnTo>
                    <a:lnTo>
                      <a:pt x="2293" y="903"/>
                    </a:lnTo>
                    <a:lnTo>
                      <a:pt x="2289" y="898"/>
                    </a:lnTo>
                    <a:lnTo>
                      <a:pt x="2286" y="898"/>
                    </a:lnTo>
                    <a:lnTo>
                      <a:pt x="2284" y="901"/>
                    </a:lnTo>
                    <a:lnTo>
                      <a:pt x="2279" y="900"/>
                    </a:lnTo>
                    <a:lnTo>
                      <a:pt x="2277" y="900"/>
                    </a:lnTo>
                    <a:lnTo>
                      <a:pt x="2276" y="901"/>
                    </a:lnTo>
                    <a:lnTo>
                      <a:pt x="2274" y="905"/>
                    </a:lnTo>
                    <a:lnTo>
                      <a:pt x="2274" y="908"/>
                    </a:lnTo>
                    <a:lnTo>
                      <a:pt x="2272" y="910"/>
                    </a:lnTo>
                    <a:lnTo>
                      <a:pt x="2272" y="913"/>
                    </a:lnTo>
                    <a:lnTo>
                      <a:pt x="2274" y="913"/>
                    </a:lnTo>
                    <a:lnTo>
                      <a:pt x="2276" y="915"/>
                    </a:lnTo>
                    <a:lnTo>
                      <a:pt x="2279" y="917"/>
                    </a:lnTo>
                    <a:lnTo>
                      <a:pt x="2276" y="917"/>
                    </a:lnTo>
                    <a:lnTo>
                      <a:pt x="2274" y="918"/>
                    </a:lnTo>
                    <a:lnTo>
                      <a:pt x="2274" y="920"/>
                    </a:lnTo>
                    <a:lnTo>
                      <a:pt x="2271" y="922"/>
                    </a:lnTo>
                    <a:lnTo>
                      <a:pt x="2272" y="924"/>
                    </a:lnTo>
                    <a:lnTo>
                      <a:pt x="2272" y="925"/>
                    </a:lnTo>
                    <a:lnTo>
                      <a:pt x="2274" y="927"/>
                    </a:lnTo>
                    <a:lnTo>
                      <a:pt x="2272" y="927"/>
                    </a:lnTo>
                    <a:lnTo>
                      <a:pt x="2269" y="925"/>
                    </a:lnTo>
                    <a:lnTo>
                      <a:pt x="2267" y="924"/>
                    </a:lnTo>
                    <a:lnTo>
                      <a:pt x="2262" y="918"/>
                    </a:lnTo>
                    <a:lnTo>
                      <a:pt x="2260" y="915"/>
                    </a:lnTo>
                    <a:lnTo>
                      <a:pt x="2257" y="912"/>
                    </a:lnTo>
                    <a:lnTo>
                      <a:pt x="2243" y="901"/>
                    </a:lnTo>
                    <a:lnTo>
                      <a:pt x="2236" y="898"/>
                    </a:lnTo>
                    <a:lnTo>
                      <a:pt x="2233" y="898"/>
                    </a:lnTo>
                    <a:lnTo>
                      <a:pt x="2226" y="900"/>
                    </a:lnTo>
                    <a:lnTo>
                      <a:pt x="2223" y="903"/>
                    </a:lnTo>
                    <a:lnTo>
                      <a:pt x="2216" y="905"/>
                    </a:lnTo>
                    <a:lnTo>
                      <a:pt x="2212" y="908"/>
                    </a:lnTo>
                    <a:lnTo>
                      <a:pt x="2211" y="913"/>
                    </a:lnTo>
                    <a:lnTo>
                      <a:pt x="2199" y="913"/>
                    </a:lnTo>
                    <a:lnTo>
                      <a:pt x="2190" y="910"/>
                    </a:lnTo>
                    <a:lnTo>
                      <a:pt x="2185" y="906"/>
                    </a:lnTo>
                    <a:lnTo>
                      <a:pt x="2180" y="900"/>
                    </a:lnTo>
                    <a:lnTo>
                      <a:pt x="2175" y="891"/>
                    </a:lnTo>
                    <a:lnTo>
                      <a:pt x="2173" y="889"/>
                    </a:lnTo>
                    <a:lnTo>
                      <a:pt x="2173" y="888"/>
                    </a:lnTo>
                    <a:lnTo>
                      <a:pt x="2171" y="883"/>
                    </a:lnTo>
                    <a:lnTo>
                      <a:pt x="2171" y="879"/>
                    </a:lnTo>
                    <a:lnTo>
                      <a:pt x="2170" y="883"/>
                    </a:lnTo>
                    <a:lnTo>
                      <a:pt x="2165" y="893"/>
                    </a:lnTo>
                    <a:lnTo>
                      <a:pt x="2163" y="898"/>
                    </a:lnTo>
                    <a:lnTo>
                      <a:pt x="2161" y="906"/>
                    </a:lnTo>
                    <a:lnTo>
                      <a:pt x="2158" y="915"/>
                    </a:lnTo>
                    <a:lnTo>
                      <a:pt x="2158" y="918"/>
                    </a:lnTo>
                    <a:lnTo>
                      <a:pt x="2159" y="922"/>
                    </a:lnTo>
                    <a:lnTo>
                      <a:pt x="2156" y="924"/>
                    </a:lnTo>
                    <a:lnTo>
                      <a:pt x="2154" y="930"/>
                    </a:lnTo>
                    <a:lnTo>
                      <a:pt x="2149" y="941"/>
                    </a:lnTo>
                    <a:lnTo>
                      <a:pt x="2147" y="946"/>
                    </a:lnTo>
                    <a:lnTo>
                      <a:pt x="2144" y="949"/>
                    </a:lnTo>
                    <a:lnTo>
                      <a:pt x="2142" y="951"/>
                    </a:lnTo>
                    <a:lnTo>
                      <a:pt x="2139" y="951"/>
                    </a:lnTo>
                    <a:lnTo>
                      <a:pt x="2137" y="947"/>
                    </a:lnTo>
                    <a:lnTo>
                      <a:pt x="2135" y="939"/>
                    </a:lnTo>
                    <a:lnTo>
                      <a:pt x="2134" y="937"/>
                    </a:lnTo>
                    <a:lnTo>
                      <a:pt x="2132" y="942"/>
                    </a:lnTo>
                    <a:lnTo>
                      <a:pt x="2130" y="942"/>
                    </a:lnTo>
                    <a:lnTo>
                      <a:pt x="2125" y="939"/>
                    </a:lnTo>
                    <a:lnTo>
                      <a:pt x="2120" y="932"/>
                    </a:lnTo>
                    <a:lnTo>
                      <a:pt x="2115" y="929"/>
                    </a:lnTo>
                    <a:lnTo>
                      <a:pt x="2108" y="912"/>
                    </a:lnTo>
                    <a:lnTo>
                      <a:pt x="2105" y="905"/>
                    </a:lnTo>
                    <a:lnTo>
                      <a:pt x="2103" y="900"/>
                    </a:lnTo>
                    <a:lnTo>
                      <a:pt x="2099" y="900"/>
                    </a:lnTo>
                    <a:lnTo>
                      <a:pt x="2098" y="896"/>
                    </a:lnTo>
                    <a:lnTo>
                      <a:pt x="2099" y="893"/>
                    </a:lnTo>
                    <a:lnTo>
                      <a:pt x="2105" y="891"/>
                    </a:lnTo>
                    <a:lnTo>
                      <a:pt x="2110" y="891"/>
                    </a:lnTo>
                    <a:lnTo>
                      <a:pt x="2106" y="884"/>
                    </a:lnTo>
                    <a:lnTo>
                      <a:pt x="2105" y="881"/>
                    </a:lnTo>
                    <a:lnTo>
                      <a:pt x="2103" y="878"/>
                    </a:lnTo>
                    <a:lnTo>
                      <a:pt x="2103" y="883"/>
                    </a:lnTo>
                    <a:lnTo>
                      <a:pt x="2103" y="886"/>
                    </a:lnTo>
                    <a:lnTo>
                      <a:pt x="2101" y="889"/>
                    </a:lnTo>
                    <a:lnTo>
                      <a:pt x="2099" y="891"/>
                    </a:lnTo>
                    <a:lnTo>
                      <a:pt x="2089" y="871"/>
                    </a:lnTo>
                    <a:lnTo>
                      <a:pt x="2082" y="860"/>
                    </a:lnTo>
                    <a:lnTo>
                      <a:pt x="2079" y="855"/>
                    </a:lnTo>
                    <a:lnTo>
                      <a:pt x="2076" y="850"/>
                    </a:lnTo>
                    <a:lnTo>
                      <a:pt x="2077" y="849"/>
                    </a:lnTo>
                    <a:lnTo>
                      <a:pt x="2086" y="855"/>
                    </a:lnTo>
                    <a:lnTo>
                      <a:pt x="2091" y="860"/>
                    </a:lnTo>
                    <a:lnTo>
                      <a:pt x="2099" y="871"/>
                    </a:lnTo>
                    <a:lnTo>
                      <a:pt x="2106" y="869"/>
                    </a:lnTo>
                    <a:lnTo>
                      <a:pt x="2108" y="866"/>
                    </a:lnTo>
                    <a:lnTo>
                      <a:pt x="2108" y="855"/>
                    </a:lnTo>
                    <a:lnTo>
                      <a:pt x="2106" y="849"/>
                    </a:lnTo>
                    <a:lnTo>
                      <a:pt x="2103" y="845"/>
                    </a:lnTo>
                    <a:lnTo>
                      <a:pt x="2093" y="843"/>
                    </a:lnTo>
                    <a:lnTo>
                      <a:pt x="2089" y="842"/>
                    </a:lnTo>
                    <a:lnTo>
                      <a:pt x="2091" y="842"/>
                    </a:lnTo>
                    <a:lnTo>
                      <a:pt x="2094" y="840"/>
                    </a:lnTo>
                    <a:lnTo>
                      <a:pt x="2098" y="838"/>
                    </a:lnTo>
                    <a:lnTo>
                      <a:pt x="2103" y="833"/>
                    </a:lnTo>
                    <a:lnTo>
                      <a:pt x="2106" y="831"/>
                    </a:lnTo>
                    <a:lnTo>
                      <a:pt x="2105" y="826"/>
                    </a:lnTo>
                    <a:lnTo>
                      <a:pt x="2101" y="820"/>
                    </a:lnTo>
                    <a:lnTo>
                      <a:pt x="2094" y="820"/>
                    </a:lnTo>
                    <a:lnTo>
                      <a:pt x="2093" y="818"/>
                    </a:lnTo>
                    <a:lnTo>
                      <a:pt x="2096" y="816"/>
                    </a:lnTo>
                    <a:lnTo>
                      <a:pt x="2098" y="813"/>
                    </a:lnTo>
                    <a:lnTo>
                      <a:pt x="2101" y="809"/>
                    </a:lnTo>
                    <a:lnTo>
                      <a:pt x="2103" y="804"/>
                    </a:lnTo>
                    <a:lnTo>
                      <a:pt x="2101" y="804"/>
                    </a:lnTo>
                    <a:lnTo>
                      <a:pt x="2099" y="804"/>
                    </a:lnTo>
                    <a:lnTo>
                      <a:pt x="2098" y="803"/>
                    </a:lnTo>
                    <a:lnTo>
                      <a:pt x="2098" y="799"/>
                    </a:lnTo>
                    <a:lnTo>
                      <a:pt x="2096" y="796"/>
                    </a:lnTo>
                    <a:lnTo>
                      <a:pt x="2093" y="794"/>
                    </a:lnTo>
                    <a:lnTo>
                      <a:pt x="2086" y="794"/>
                    </a:lnTo>
                    <a:lnTo>
                      <a:pt x="2086" y="792"/>
                    </a:lnTo>
                    <a:lnTo>
                      <a:pt x="2088" y="791"/>
                    </a:lnTo>
                    <a:lnTo>
                      <a:pt x="2084" y="789"/>
                    </a:lnTo>
                    <a:lnTo>
                      <a:pt x="2082" y="785"/>
                    </a:lnTo>
                    <a:lnTo>
                      <a:pt x="2081" y="784"/>
                    </a:lnTo>
                    <a:lnTo>
                      <a:pt x="2081" y="782"/>
                    </a:lnTo>
                    <a:lnTo>
                      <a:pt x="2077" y="780"/>
                    </a:lnTo>
                    <a:lnTo>
                      <a:pt x="2064" y="775"/>
                    </a:lnTo>
                    <a:lnTo>
                      <a:pt x="2062" y="777"/>
                    </a:lnTo>
                    <a:lnTo>
                      <a:pt x="2058" y="784"/>
                    </a:lnTo>
                    <a:lnTo>
                      <a:pt x="2053" y="789"/>
                    </a:lnTo>
                    <a:lnTo>
                      <a:pt x="2050" y="785"/>
                    </a:lnTo>
                    <a:lnTo>
                      <a:pt x="2048" y="785"/>
                    </a:lnTo>
                    <a:lnTo>
                      <a:pt x="2048" y="784"/>
                    </a:lnTo>
                    <a:lnTo>
                      <a:pt x="2050" y="780"/>
                    </a:lnTo>
                    <a:lnTo>
                      <a:pt x="2050" y="779"/>
                    </a:lnTo>
                    <a:lnTo>
                      <a:pt x="2048" y="775"/>
                    </a:lnTo>
                    <a:lnTo>
                      <a:pt x="2048" y="775"/>
                    </a:lnTo>
                    <a:lnTo>
                      <a:pt x="2045" y="777"/>
                    </a:lnTo>
                    <a:lnTo>
                      <a:pt x="2041" y="779"/>
                    </a:lnTo>
                    <a:lnTo>
                      <a:pt x="2040" y="780"/>
                    </a:lnTo>
                    <a:lnTo>
                      <a:pt x="2036" y="782"/>
                    </a:lnTo>
                    <a:lnTo>
                      <a:pt x="2036" y="777"/>
                    </a:lnTo>
                    <a:lnTo>
                      <a:pt x="2021" y="765"/>
                    </a:lnTo>
                    <a:lnTo>
                      <a:pt x="2016" y="762"/>
                    </a:lnTo>
                    <a:lnTo>
                      <a:pt x="2012" y="762"/>
                    </a:lnTo>
                    <a:lnTo>
                      <a:pt x="2005" y="765"/>
                    </a:lnTo>
                    <a:lnTo>
                      <a:pt x="2004" y="765"/>
                    </a:lnTo>
                    <a:lnTo>
                      <a:pt x="2000" y="770"/>
                    </a:lnTo>
                    <a:lnTo>
                      <a:pt x="1995" y="767"/>
                    </a:lnTo>
                    <a:lnTo>
                      <a:pt x="1993" y="770"/>
                    </a:lnTo>
                    <a:lnTo>
                      <a:pt x="1992" y="777"/>
                    </a:lnTo>
                    <a:lnTo>
                      <a:pt x="1992" y="784"/>
                    </a:lnTo>
                    <a:lnTo>
                      <a:pt x="1992" y="785"/>
                    </a:lnTo>
                    <a:lnTo>
                      <a:pt x="1993" y="789"/>
                    </a:lnTo>
                    <a:lnTo>
                      <a:pt x="1995" y="794"/>
                    </a:lnTo>
                    <a:lnTo>
                      <a:pt x="1997" y="799"/>
                    </a:lnTo>
                    <a:lnTo>
                      <a:pt x="1997" y="801"/>
                    </a:lnTo>
                    <a:lnTo>
                      <a:pt x="1995" y="801"/>
                    </a:lnTo>
                    <a:lnTo>
                      <a:pt x="1995" y="803"/>
                    </a:lnTo>
                    <a:lnTo>
                      <a:pt x="1993" y="806"/>
                    </a:lnTo>
                    <a:lnTo>
                      <a:pt x="1992" y="811"/>
                    </a:lnTo>
                    <a:lnTo>
                      <a:pt x="1988" y="814"/>
                    </a:lnTo>
                    <a:lnTo>
                      <a:pt x="1985" y="814"/>
                    </a:lnTo>
                    <a:lnTo>
                      <a:pt x="1978" y="809"/>
                    </a:lnTo>
                    <a:lnTo>
                      <a:pt x="1976" y="811"/>
                    </a:lnTo>
                    <a:lnTo>
                      <a:pt x="1976" y="814"/>
                    </a:lnTo>
                    <a:lnTo>
                      <a:pt x="1980" y="816"/>
                    </a:lnTo>
                    <a:lnTo>
                      <a:pt x="1981" y="818"/>
                    </a:lnTo>
                    <a:lnTo>
                      <a:pt x="1980" y="820"/>
                    </a:lnTo>
                    <a:lnTo>
                      <a:pt x="1976" y="820"/>
                    </a:lnTo>
                    <a:lnTo>
                      <a:pt x="1971" y="820"/>
                    </a:lnTo>
                    <a:lnTo>
                      <a:pt x="1966" y="818"/>
                    </a:lnTo>
                    <a:lnTo>
                      <a:pt x="1964" y="814"/>
                    </a:lnTo>
                    <a:lnTo>
                      <a:pt x="1961" y="814"/>
                    </a:lnTo>
                    <a:lnTo>
                      <a:pt x="1954" y="814"/>
                    </a:lnTo>
                    <a:lnTo>
                      <a:pt x="1947" y="816"/>
                    </a:lnTo>
                    <a:lnTo>
                      <a:pt x="1939" y="813"/>
                    </a:lnTo>
                    <a:lnTo>
                      <a:pt x="1927" y="814"/>
                    </a:lnTo>
                    <a:lnTo>
                      <a:pt x="1923" y="813"/>
                    </a:lnTo>
                    <a:lnTo>
                      <a:pt x="1916" y="808"/>
                    </a:lnTo>
                    <a:lnTo>
                      <a:pt x="1908" y="804"/>
                    </a:lnTo>
                    <a:lnTo>
                      <a:pt x="1898" y="796"/>
                    </a:lnTo>
                    <a:lnTo>
                      <a:pt x="1896" y="787"/>
                    </a:lnTo>
                    <a:lnTo>
                      <a:pt x="1898" y="780"/>
                    </a:lnTo>
                    <a:lnTo>
                      <a:pt x="1904" y="780"/>
                    </a:lnTo>
                    <a:lnTo>
                      <a:pt x="1908" y="780"/>
                    </a:lnTo>
                    <a:lnTo>
                      <a:pt x="1906" y="777"/>
                    </a:lnTo>
                    <a:lnTo>
                      <a:pt x="1906" y="775"/>
                    </a:lnTo>
                    <a:lnTo>
                      <a:pt x="1898" y="772"/>
                    </a:lnTo>
                    <a:lnTo>
                      <a:pt x="1877" y="772"/>
                    </a:lnTo>
                    <a:lnTo>
                      <a:pt x="1860" y="767"/>
                    </a:lnTo>
                    <a:lnTo>
                      <a:pt x="1838" y="765"/>
                    </a:lnTo>
                    <a:lnTo>
                      <a:pt x="1829" y="772"/>
                    </a:lnTo>
                    <a:lnTo>
                      <a:pt x="1814" y="774"/>
                    </a:lnTo>
                    <a:lnTo>
                      <a:pt x="1810" y="777"/>
                    </a:lnTo>
                    <a:lnTo>
                      <a:pt x="1803" y="779"/>
                    </a:lnTo>
                    <a:lnTo>
                      <a:pt x="1803" y="784"/>
                    </a:lnTo>
                    <a:lnTo>
                      <a:pt x="1807" y="787"/>
                    </a:lnTo>
                    <a:lnTo>
                      <a:pt x="1809" y="787"/>
                    </a:lnTo>
                    <a:lnTo>
                      <a:pt x="1810" y="789"/>
                    </a:lnTo>
                    <a:lnTo>
                      <a:pt x="1809" y="791"/>
                    </a:lnTo>
                    <a:lnTo>
                      <a:pt x="1809" y="791"/>
                    </a:lnTo>
                    <a:lnTo>
                      <a:pt x="1805" y="794"/>
                    </a:lnTo>
                    <a:lnTo>
                      <a:pt x="1803" y="796"/>
                    </a:lnTo>
                    <a:lnTo>
                      <a:pt x="1805" y="803"/>
                    </a:lnTo>
                    <a:lnTo>
                      <a:pt x="1803" y="808"/>
                    </a:lnTo>
                    <a:lnTo>
                      <a:pt x="1802" y="816"/>
                    </a:lnTo>
                    <a:lnTo>
                      <a:pt x="1800" y="820"/>
                    </a:lnTo>
                    <a:lnTo>
                      <a:pt x="1798" y="825"/>
                    </a:lnTo>
                    <a:lnTo>
                      <a:pt x="1798" y="828"/>
                    </a:lnTo>
                    <a:lnTo>
                      <a:pt x="1802" y="830"/>
                    </a:lnTo>
                    <a:lnTo>
                      <a:pt x="1805" y="833"/>
                    </a:lnTo>
                    <a:lnTo>
                      <a:pt x="1807" y="835"/>
                    </a:lnTo>
                    <a:lnTo>
                      <a:pt x="1807" y="835"/>
                    </a:lnTo>
                    <a:lnTo>
                      <a:pt x="1800" y="833"/>
                    </a:lnTo>
                    <a:lnTo>
                      <a:pt x="1797" y="830"/>
                    </a:lnTo>
                    <a:lnTo>
                      <a:pt x="1797" y="826"/>
                    </a:lnTo>
                    <a:lnTo>
                      <a:pt x="1797" y="823"/>
                    </a:lnTo>
                    <a:lnTo>
                      <a:pt x="1798" y="818"/>
                    </a:lnTo>
                    <a:lnTo>
                      <a:pt x="1800" y="816"/>
                    </a:lnTo>
                    <a:lnTo>
                      <a:pt x="1802" y="809"/>
                    </a:lnTo>
                    <a:lnTo>
                      <a:pt x="1803" y="803"/>
                    </a:lnTo>
                    <a:lnTo>
                      <a:pt x="1803" y="789"/>
                    </a:lnTo>
                    <a:lnTo>
                      <a:pt x="1798" y="785"/>
                    </a:lnTo>
                    <a:lnTo>
                      <a:pt x="1797" y="782"/>
                    </a:lnTo>
                    <a:lnTo>
                      <a:pt x="1800" y="774"/>
                    </a:lnTo>
                    <a:lnTo>
                      <a:pt x="1802" y="768"/>
                    </a:lnTo>
                    <a:lnTo>
                      <a:pt x="1800" y="765"/>
                    </a:lnTo>
                    <a:lnTo>
                      <a:pt x="1797" y="755"/>
                    </a:lnTo>
                    <a:lnTo>
                      <a:pt x="1793" y="750"/>
                    </a:lnTo>
                    <a:lnTo>
                      <a:pt x="1791" y="748"/>
                    </a:lnTo>
                    <a:lnTo>
                      <a:pt x="1790" y="746"/>
                    </a:lnTo>
                    <a:lnTo>
                      <a:pt x="1791" y="756"/>
                    </a:lnTo>
                    <a:lnTo>
                      <a:pt x="1791" y="760"/>
                    </a:lnTo>
                    <a:lnTo>
                      <a:pt x="1790" y="762"/>
                    </a:lnTo>
                    <a:lnTo>
                      <a:pt x="1781" y="765"/>
                    </a:lnTo>
                    <a:lnTo>
                      <a:pt x="1778" y="765"/>
                    </a:lnTo>
                    <a:lnTo>
                      <a:pt x="1771" y="762"/>
                    </a:lnTo>
                    <a:lnTo>
                      <a:pt x="1762" y="756"/>
                    </a:lnTo>
                    <a:lnTo>
                      <a:pt x="1761" y="753"/>
                    </a:lnTo>
                    <a:lnTo>
                      <a:pt x="1759" y="746"/>
                    </a:lnTo>
                    <a:lnTo>
                      <a:pt x="1764" y="745"/>
                    </a:lnTo>
                    <a:lnTo>
                      <a:pt x="1766" y="743"/>
                    </a:lnTo>
                    <a:lnTo>
                      <a:pt x="1762" y="741"/>
                    </a:lnTo>
                    <a:lnTo>
                      <a:pt x="1757" y="741"/>
                    </a:lnTo>
                    <a:lnTo>
                      <a:pt x="1756" y="748"/>
                    </a:lnTo>
                    <a:lnTo>
                      <a:pt x="1754" y="748"/>
                    </a:lnTo>
                    <a:lnTo>
                      <a:pt x="1740" y="743"/>
                    </a:lnTo>
                    <a:lnTo>
                      <a:pt x="1737" y="745"/>
                    </a:lnTo>
                    <a:lnTo>
                      <a:pt x="1733" y="750"/>
                    </a:lnTo>
                    <a:lnTo>
                      <a:pt x="1732" y="753"/>
                    </a:lnTo>
                    <a:lnTo>
                      <a:pt x="1730" y="758"/>
                    </a:lnTo>
                    <a:lnTo>
                      <a:pt x="1730" y="762"/>
                    </a:lnTo>
                    <a:lnTo>
                      <a:pt x="1732" y="763"/>
                    </a:lnTo>
                    <a:lnTo>
                      <a:pt x="1737" y="765"/>
                    </a:lnTo>
                    <a:lnTo>
                      <a:pt x="1744" y="763"/>
                    </a:lnTo>
                    <a:lnTo>
                      <a:pt x="1750" y="760"/>
                    </a:lnTo>
                    <a:lnTo>
                      <a:pt x="1750" y="762"/>
                    </a:lnTo>
                    <a:lnTo>
                      <a:pt x="1752" y="763"/>
                    </a:lnTo>
                    <a:lnTo>
                      <a:pt x="1750" y="765"/>
                    </a:lnTo>
                    <a:lnTo>
                      <a:pt x="1744" y="770"/>
                    </a:lnTo>
                    <a:lnTo>
                      <a:pt x="1733" y="780"/>
                    </a:lnTo>
                    <a:lnTo>
                      <a:pt x="1728" y="782"/>
                    </a:lnTo>
                    <a:lnTo>
                      <a:pt x="1723" y="779"/>
                    </a:lnTo>
                    <a:lnTo>
                      <a:pt x="1720" y="785"/>
                    </a:lnTo>
                    <a:lnTo>
                      <a:pt x="1718" y="787"/>
                    </a:lnTo>
                    <a:lnTo>
                      <a:pt x="1708" y="791"/>
                    </a:lnTo>
                    <a:lnTo>
                      <a:pt x="1704" y="791"/>
                    </a:lnTo>
                    <a:lnTo>
                      <a:pt x="1702" y="794"/>
                    </a:lnTo>
                    <a:lnTo>
                      <a:pt x="1701" y="794"/>
                    </a:lnTo>
                    <a:lnTo>
                      <a:pt x="1697" y="796"/>
                    </a:lnTo>
                    <a:lnTo>
                      <a:pt x="1692" y="801"/>
                    </a:lnTo>
                    <a:lnTo>
                      <a:pt x="1685" y="801"/>
                    </a:lnTo>
                    <a:lnTo>
                      <a:pt x="1680" y="801"/>
                    </a:lnTo>
                    <a:lnTo>
                      <a:pt x="1668" y="803"/>
                    </a:lnTo>
                    <a:lnTo>
                      <a:pt x="1665" y="804"/>
                    </a:lnTo>
                    <a:lnTo>
                      <a:pt x="1663" y="808"/>
                    </a:lnTo>
                    <a:lnTo>
                      <a:pt x="1661" y="811"/>
                    </a:lnTo>
                    <a:lnTo>
                      <a:pt x="1660" y="814"/>
                    </a:lnTo>
                    <a:lnTo>
                      <a:pt x="1653" y="823"/>
                    </a:lnTo>
                    <a:lnTo>
                      <a:pt x="1648" y="825"/>
                    </a:lnTo>
                    <a:lnTo>
                      <a:pt x="1643" y="826"/>
                    </a:lnTo>
                    <a:lnTo>
                      <a:pt x="1648" y="821"/>
                    </a:lnTo>
                    <a:lnTo>
                      <a:pt x="1653" y="814"/>
                    </a:lnTo>
                    <a:lnTo>
                      <a:pt x="1663" y="791"/>
                    </a:lnTo>
                    <a:lnTo>
                      <a:pt x="1672" y="791"/>
                    </a:lnTo>
                    <a:lnTo>
                      <a:pt x="1673" y="787"/>
                    </a:lnTo>
                    <a:lnTo>
                      <a:pt x="1682" y="772"/>
                    </a:lnTo>
                    <a:lnTo>
                      <a:pt x="1684" y="770"/>
                    </a:lnTo>
                    <a:lnTo>
                      <a:pt x="1692" y="770"/>
                    </a:lnTo>
                    <a:lnTo>
                      <a:pt x="1701" y="765"/>
                    </a:lnTo>
                    <a:lnTo>
                      <a:pt x="1718" y="743"/>
                    </a:lnTo>
                    <a:lnTo>
                      <a:pt x="1726" y="738"/>
                    </a:lnTo>
                    <a:lnTo>
                      <a:pt x="1732" y="733"/>
                    </a:lnTo>
                    <a:lnTo>
                      <a:pt x="1733" y="729"/>
                    </a:lnTo>
                    <a:lnTo>
                      <a:pt x="1733" y="726"/>
                    </a:lnTo>
                    <a:lnTo>
                      <a:pt x="1733" y="724"/>
                    </a:lnTo>
                    <a:lnTo>
                      <a:pt x="1733" y="722"/>
                    </a:lnTo>
                    <a:lnTo>
                      <a:pt x="1740" y="717"/>
                    </a:lnTo>
                    <a:lnTo>
                      <a:pt x="1744" y="712"/>
                    </a:lnTo>
                    <a:lnTo>
                      <a:pt x="1752" y="705"/>
                    </a:lnTo>
                    <a:lnTo>
                      <a:pt x="1761" y="699"/>
                    </a:lnTo>
                    <a:lnTo>
                      <a:pt x="1771" y="692"/>
                    </a:lnTo>
                    <a:lnTo>
                      <a:pt x="1778" y="683"/>
                    </a:lnTo>
                    <a:lnTo>
                      <a:pt x="1791" y="671"/>
                    </a:lnTo>
                    <a:lnTo>
                      <a:pt x="1805" y="651"/>
                    </a:lnTo>
                    <a:lnTo>
                      <a:pt x="1807" y="639"/>
                    </a:lnTo>
                    <a:lnTo>
                      <a:pt x="1803" y="635"/>
                    </a:lnTo>
                    <a:lnTo>
                      <a:pt x="1800" y="632"/>
                    </a:lnTo>
                    <a:lnTo>
                      <a:pt x="1798" y="627"/>
                    </a:lnTo>
                    <a:lnTo>
                      <a:pt x="1797" y="625"/>
                    </a:lnTo>
                    <a:lnTo>
                      <a:pt x="1793" y="630"/>
                    </a:lnTo>
                    <a:lnTo>
                      <a:pt x="1788" y="617"/>
                    </a:lnTo>
                    <a:lnTo>
                      <a:pt x="1783" y="610"/>
                    </a:lnTo>
                    <a:lnTo>
                      <a:pt x="1783" y="608"/>
                    </a:lnTo>
                    <a:lnTo>
                      <a:pt x="1783" y="608"/>
                    </a:lnTo>
                    <a:lnTo>
                      <a:pt x="1786" y="610"/>
                    </a:lnTo>
                    <a:lnTo>
                      <a:pt x="1797" y="620"/>
                    </a:lnTo>
                    <a:lnTo>
                      <a:pt x="1802" y="622"/>
                    </a:lnTo>
                    <a:lnTo>
                      <a:pt x="1802" y="624"/>
                    </a:lnTo>
                    <a:lnTo>
                      <a:pt x="1803" y="625"/>
                    </a:lnTo>
                    <a:lnTo>
                      <a:pt x="1803" y="630"/>
                    </a:lnTo>
                    <a:lnTo>
                      <a:pt x="1805" y="630"/>
                    </a:lnTo>
                    <a:lnTo>
                      <a:pt x="1805" y="629"/>
                    </a:lnTo>
                    <a:lnTo>
                      <a:pt x="1809" y="620"/>
                    </a:lnTo>
                    <a:lnTo>
                      <a:pt x="1810" y="608"/>
                    </a:lnTo>
                    <a:lnTo>
                      <a:pt x="1810" y="603"/>
                    </a:lnTo>
                    <a:lnTo>
                      <a:pt x="1803" y="605"/>
                    </a:lnTo>
                    <a:lnTo>
                      <a:pt x="1802" y="588"/>
                    </a:lnTo>
                    <a:lnTo>
                      <a:pt x="1800" y="583"/>
                    </a:lnTo>
                    <a:lnTo>
                      <a:pt x="1798" y="576"/>
                    </a:lnTo>
                    <a:lnTo>
                      <a:pt x="1795" y="576"/>
                    </a:lnTo>
                    <a:lnTo>
                      <a:pt x="1793" y="578"/>
                    </a:lnTo>
                    <a:lnTo>
                      <a:pt x="1795" y="579"/>
                    </a:lnTo>
                    <a:lnTo>
                      <a:pt x="1797" y="583"/>
                    </a:lnTo>
                    <a:lnTo>
                      <a:pt x="1795" y="586"/>
                    </a:lnTo>
                    <a:lnTo>
                      <a:pt x="1795" y="588"/>
                    </a:lnTo>
                    <a:lnTo>
                      <a:pt x="1790" y="591"/>
                    </a:lnTo>
                    <a:lnTo>
                      <a:pt x="1786" y="593"/>
                    </a:lnTo>
                    <a:lnTo>
                      <a:pt x="1788" y="589"/>
                    </a:lnTo>
                    <a:lnTo>
                      <a:pt x="1790" y="586"/>
                    </a:lnTo>
                    <a:lnTo>
                      <a:pt x="1788" y="581"/>
                    </a:lnTo>
                    <a:lnTo>
                      <a:pt x="1788" y="579"/>
                    </a:lnTo>
                    <a:lnTo>
                      <a:pt x="1786" y="566"/>
                    </a:lnTo>
                    <a:lnTo>
                      <a:pt x="1783" y="564"/>
                    </a:lnTo>
                    <a:lnTo>
                      <a:pt x="1779" y="562"/>
                    </a:lnTo>
                    <a:lnTo>
                      <a:pt x="1778" y="562"/>
                    </a:lnTo>
                    <a:lnTo>
                      <a:pt x="1773" y="566"/>
                    </a:lnTo>
                    <a:lnTo>
                      <a:pt x="1774" y="562"/>
                    </a:lnTo>
                    <a:lnTo>
                      <a:pt x="1776" y="557"/>
                    </a:lnTo>
                    <a:lnTo>
                      <a:pt x="1773" y="552"/>
                    </a:lnTo>
                    <a:lnTo>
                      <a:pt x="1771" y="547"/>
                    </a:lnTo>
                    <a:lnTo>
                      <a:pt x="1766" y="547"/>
                    </a:lnTo>
                    <a:lnTo>
                      <a:pt x="1762" y="540"/>
                    </a:lnTo>
                    <a:lnTo>
                      <a:pt x="1757" y="538"/>
                    </a:lnTo>
                    <a:lnTo>
                      <a:pt x="1745" y="535"/>
                    </a:lnTo>
                    <a:lnTo>
                      <a:pt x="1735" y="538"/>
                    </a:lnTo>
                    <a:lnTo>
                      <a:pt x="1723" y="535"/>
                    </a:lnTo>
                    <a:lnTo>
                      <a:pt x="1709" y="538"/>
                    </a:lnTo>
                    <a:lnTo>
                      <a:pt x="1704" y="538"/>
                    </a:lnTo>
                    <a:lnTo>
                      <a:pt x="1701" y="537"/>
                    </a:lnTo>
                    <a:lnTo>
                      <a:pt x="1697" y="538"/>
                    </a:lnTo>
                    <a:lnTo>
                      <a:pt x="1696" y="543"/>
                    </a:lnTo>
                    <a:lnTo>
                      <a:pt x="1696" y="550"/>
                    </a:lnTo>
                    <a:lnTo>
                      <a:pt x="1692" y="554"/>
                    </a:lnTo>
                    <a:lnTo>
                      <a:pt x="1691" y="555"/>
                    </a:lnTo>
                    <a:lnTo>
                      <a:pt x="1682" y="554"/>
                    </a:lnTo>
                    <a:lnTo>
                      <a:pt x="1675" y="557"/>
                    </a:lnTo>
                    <a:lnTo>
                      <a:pt x="1672" y="555"/>
                    </a:lnTo>
                    <a:lnTo>
                      <a:pt x="1667" y="555"/>
                    </a:lnTo>
                    <a:lnTo>
                      <a:pt x="1667" y="549"/>
                    </a:lnTo>
                    <a:lnTo>
                      <a:pt x="1670" y="549"/>
                    </a:lnTo>
                    <a:lnTo>
                      <a:pt x="1672" y="550"/>
                    </a:lnTo>
                    <a:lnTo>
                      <a:pt x="1677" y="537"/>
                    </a:lnTo>
                    <a:lnTo>
                      <a:pt x="1682" y="530"/>
                    </a:lnTo>
                    <a:lnTo>
                      <a:pt x="1687" y="521"/>
                    </a:lnTo>
                    <a:lnTo>
                      <a:pt x="1684" y="514"/>
                    </a:lnTo>
                    <a:lnTo>
                      <a:pt x="1677" y="511"/>
                    </a:lnTo>
                    <a:lnTo>
                      <a:pt x="1673" y="511"/>
                    </a:lnTo>
                    <a:lnTo>
                      <a:pt x="1672" y="513"/>
                    </a:lnTo>
                    <a:lnTo>
                      <a:pt x="1665" y="511"/>
                    </a:lnTo>
                    <a:lnTo>
                      <a:pt x="1661" y="511"/>
                    </a:lnTo>
                    <a:lnTo>
                      <a:pt x="1656" y="514"/>
                    </a:lnTo>
                    <a:lnTo>
                      <a:pt x="1653" y="514"/>
                    </a:lnTo>
                    <a:lnTo>
                      <a:pt x="1653" y="506"/>
                    </a:lnTo>
                    <a:lnTo>
                      <a:pt x="1646" y="506"/>
                    </a:lnTo>
                    <a:lnTo>
                      <a:pt x="1624" y="506"/>
                    </a:lnTo>
                    <a:lnTo>
                      <a:pt x="1627" y="503"/>
                    </a:lnTo>
                    <a:lnTo>
                      <a:pt x="1637" y="499"/>
                    </a:lnTo>
                    <a:lnTo>
                      <a:pt x="1648" y="494"/>
                    </a:lnTo>
                    <a:lnTo>
                      <a:pt x="1655" y="484"/>
                    </a:lnTo>
                    <a:lnTo>
                      <a:pt x="1660" y="480"/>
                    </a:lnTo>
                    <a:lnTo>
                      <a:pt x="1658" y="475"/>
                    </a:lnTo>
                    <a:lnTo>
                      <a:pt x="1656" y="472"/>
                    </a:lnTo>
                    <a:lnTo>
                      <a:pt x="1653" y="468"/>
                    </a:lnTo>
                    <a:lnTo>
                      <a:pt x="1646" y="467"/>
                    </a:lnTo>
                    <a:lnTo>
                      <a:pt x="1639" y="463"/>
                    </a:lnTo>
                    <a:lnTo>
                      <a:pt x="1636" y="458"/>
                    </a:lnTo>
                    <a:lnTo>
                      <a:pt x="1624" y="450"/>
                    </a:lnTo>
                    <a:lnTo>
                      <a:pt x="1620" y="450"/>
                    </a:lnTo>
                    <a:lnTo>
                      <a:pt x="1612" y="460"/>
                    </a:lnTo>
                    <a:lnTo>
                      <a:pt x="1608" y="458"/>
                    </a:lnTo>
                    <a:lnTo>
                      <a:pt x="1603" y="460"/>
                    </a:lnTo>
                    <a:lnTo>
                      <a:pt x="1593" y="470"/>
                    </a:lnTo>
                    <a:lnTo>
                      <a:pt x="1572" y="497"/>
                    </a:lnTo>
                    <a:lnTo>
                      <a:pt x="1569" y="506"/>
                    </a:lnTo>
                    <a:lnTo>
                      <a:pt x="1566" y="513"/>
                    </a:lnTo>
                    <a:lnTo>
                      <a:pt x="1562" y="514"/>
                    </a:lnTo>
                    <a:lnTo>
                      <a:pt x="1560" y="523"/>
                    </a:lnTo>
                    <a:lnTo>
                      <a:pt x="1560" y="530"/>
                    </a:lnTo>
                    <a:lnTo>
                      <a:pt x="1562" y="533"/>
                    </a:lnTo>
                    <a:lnTo>
                      <a:pt x="1564" y="540"/>
                    </a:lnTo>
                    <a:lnTo>
                      <a:pt x="1562" y="547"/>
                    </a:lnTo>
                    <a:lnTo>
                      <a:pt x="1562" y="552"/>
                    </a:lnTo>
                    <a:lnTo>
                      <a:pt x="1562" y="554"/>
                    </a:lnTo>
                    <a:lnTo>
                      <a:pt x="1567" y="554"/>
                    </a:lnTo>
                    <a:lnTo>
                      <a:pt x="1576" y="557"/>
                    </a:lnTo>
                    <a:lnTo>
                      <a:pt x="1574" y="560"/>
                    </a:lnTo>
                    <a:lnTo>
                      <a:pt x="1569" y="557"/>
                    </a:lnTo>
                    <a:lnTo>
                      <a:pt x="1564" y="559"/>
                    </a:lnTo>
                    <a:lnTo>
                      <a:pt x="1560" y="554"/>
                    </a:lnTo>
                    <a:lnTo>
                      <a:pt x="1550" y="557"/>
                    </a:lnTo>
                    <a:lnTo>
                      <a:pt x="1542" y="557"/>
                    </a:lnTo>
                    <a:lnTo>
                      <a:pt x="1535" y="559"/>
                    </a:lnTo>
                    <a:lnTo>
                      <a:pt x="1521" y="555"/>
                    </a:lnTo>
                    <a:lnTo>
                      <a:pt x="1521" y="557"/>
                    </a:lnTo>
                    <a:lnTo>
                      <a:pt x="1525" y="562"/>
                    </a:lnTo>
                    <a:lnTo>
                      <a:pt x="1526" y="566"/>
                    </a:lnTo>
                    <a:lnTo>
                      <a:pt x="1533" y="574"/>
                    </a:lnTo>
                    <a:lnTo>
                      <a:pt x="1537" y="578"/>
                    </a:lnTo>
                    <a:lnTo>
                      <a:pt x="1540" y="586"/>
                    </a:lnTo>
                    <a:lnTo>
                      <a:pt x="1540" y="601"/>
                    </a:lnTo>
                    <a:lnTo>
                      <a:pt x="1538" y="606"/>
                    </a:lnTo>
                    <a:lnTo>
                      <a:pt x="1537" y="612"/>
                    </a:lnTo>
                    <a:lnTo>
                      <a:pt x="1535" y="612"/>
                    </a:lnTo>
                    <a:lnTo>
                      <a:pt x="1533" y="612"/>
                    </a:lnTo>
                    <a:lnTo>
                      <a:pt x="1537" y="608"/>
                    </a:lnTo>
                    <a:lnTo>
                      <a:pt x="1538" y="600"/>
                    </a:lnTo>
                    <a:lnTo>
                      <a:pt x="1540" y="595"/>
                    </a:lnTo>
                    <a:lnTo>
                      <a:pt x="1537" y="589"/>
                    </a:lnTo>
                    <a:lnTo>
                      <a:pt x="1537" y="589"/>
                    </a:lnTo>
                    <a:lnTo>
                      <a:pt x="1535" y="588"/>
                    </a:lnTo>
                    <a:lnTo>
                      <a:pt x="1528" y="583"/>
                    </a:lnTo>
                    <a:lnTo>
                      <a:pt x="1525" y="579"/>
                    </a:lnTo>
                    <a:lnTo>
                      <a:pt x="1519" y="579"/>
                    </a:lnTo>
                    <a:lnTo>
                      <a:pt x="1518" y="578"/>
                    </a:lnTo>
                    <a:lnTo>
                      <a:pt x="1513" y="583"/>
                    </a:lnTo>
                    <a:lnTo>
                      <a:pt x="1509" y="583"/>
                    </a:lnTo>
                    <a:lnTo>
                      <a:pt x="1506" y="586"/>
                    </a:lnTo>
                    <a:lnTo>
                      <a:pt x="1504" y="589"/>
                    </a:lnTo>
                    <a:lnTo>
                      <a:pt x="1499" y="589"/>
                    </a:lnTo>
                    <a:lnTo>
                      <a:pt x="1499" y="595"/>
                    </a:lnTo>
                    <a:lnTo>
                      <a:pt x="1495" y="598"/>
                    </a:lnTo>
                    <a:lnTo>
                      <a:pt x="1492" y="593"/>
                    </a:lnTo>
                    <a:lnTo>
                      <a:pt x="1490" y="595"/>
                    </a:lnTo>
                    <a:lnTo>
                      <a:pt x="1483" y="601"/>
                    </a:lnTo>
                    <a:lnTo>
                      <a:pt x="1477" y="605"/>
                    </a:lnTo>
                    <a:lnTo>
                      <a:pt x="1477" y="603"/>
                    </a:lnTo>
                    <a:lnTo>
                      <a:pt x="1478" y="596"/>
                    </a:lnTo>
                    <a:lnTo>
                      <a:pt x="1477" y="596"/>
                    </a:lnTo>
                    <a:lnTo>
                      <a:pt x="1466" y="601"/>
                    </a:lnTo>
                    <a:lnTo>
                      <a:pt x="1461" y="606"/>
                    </a:lnTo>
                    <a:lnTo>
                      <a:pt x="1459" y="605"/>
                    </a:lnTo>
                    <a:lnTo>
                      <a:pt x="1466" y="596"/>
                    </a:lnTo>
                    <a:lnTo>
                      <a:pt x="1468" y="589"/>
                    </a:lnTo>
                    <a:lnTo>
                      <a:pt x="1465" y="588"/>
                    </a:lnTo>
                    <a:lnTo>
                      <a:pt x="1459" y="586"/>
                    </a:lnTo>
                    <a:lnTo>
                      <a:pt x="1454" y="586"/>
                    </a:lnTo>
                    <a:lnTo>
                      <a:pt x="1448" y="588"/>
                    </a:lnTo>
                    <a:lnTo>
                      <a:pt x="1439" y="584"/>
                    </a:lnTo>
                    <a:lnTo>
                      <a:pt x="1437" y="588"/>
                    </a:lnTo>
                    <a:lnTo>
                      <a:pt x="1436" y="588"/>
                    </a:lnTo>
                    <a:lnTo>
                      <a:pt x="1430" y="586"/>
                    </a:lnTo>
                    <a:lnTo>
                      <a:pt x="1425" y="588"/>
                    </a:lnTo>
                    <a:lnTo>
                      <a:pt x="1422" y="593"/>
                    </a:lnTo>
                    <a:lnTo>
                      <a:pt x="1417" y="588"/>
                    </a:lnTo>
                    <a:lnTo>
                      <a:pt x="1413" y="588"/>
                    </a:lnTo>
                    <a:lnTo>
                      <a:pt x="1412" y="595"/>
                    </a:lnTo>
                    <a:lnTo>
                      <a:pt x="1408" y="591"/>
                    </a:lnTo>
                    <a:lnTo>
                      <a:pt x="1406" y="598"/>
                    </a:lnTo>
                    <a:lnTo>
                      <a:pt x="1406" y="603"/>
                    </a:lnTo>
                    <a:lnTo>
                      <a:pt x="1408" y="605"/>
                    </a:lnTo>
                    <a:lnTo>
                      <a:pt x="1410" y="603"/>
                    </a:lnTo>
                    <a:lnTo>
                      <a:pt x="1412" y="601"/>
                    </a:lnTo>
                    <a:lnTo>
                      <a:pt x="1413" y="600"/>
                    </a:lnTo>
                    <a:lnTo>
                      <a:pt x="1417" y="605"/>
                    </a:lnTo>
                    <a:lnTo>
                      <a:pt x="1418" y="601"/>
                    </a:lnTo>
                    <a:lnTo>
                      <a:pt x="1420" y="600"/>
                    </a:lnTo>
                    <a:lnTo>
                      <a:pt x="1422" y="603"/>
                    </a:lnTo>
                    <a:lnTo>
                      <a:pt x="1432" y="600"/>
                    </a:lnTo>
                    <a:lnTo>
                      <a:pt x="1430" y="603"/>
                    </a:lnTo>
                    <a:lnTo>
                      <a:pt x="1420" y="608"/>
                    </a:lnTo>
                    <a:lnTo>
                      <a:pt x="1401" y="613"/>
                    </a:lnTo>
                    <a:lnTo>
                      <a:pt x="1398" y="617"/>
                    </a:lnTo>
                    <a:lnTo>
                      <a:pt x="1388" y="618"/>
                    </a:lnTo>
                    <a:lnTo>
                      <a:pt x="1381" y="624"/>
                    </a:lnTo>
                    <a:lnTo>
                      <a:pt x="1371" y="624"/>
                    </a:lnTo>
                    <a:lnTo>
                      <a:pt x="1355" y="629"/>
                    </a:lnTo>
                    <a:lnTo>
                      <a:pt x="1343" y="639"/>
                    </a:lnTo>
                    <a:lnTo>
                      <a:pt x="1338" y="637"/>
                    </a:lnTo>
                    <a:lnTo>
                      <a:pt x="1328" y="646"/>
                    </a:lnTo>
                    <a:lnTo>
                      <a:pt x="1323" y="651"/>
                    </a:lnTo>
                    <a:lnTo>
                      <a:pt x="1307" y="663"/>
                    </a:lnTo>
                    <a:lnTo>
                      <a:pt x="1297" y="658"/>
                    </a:lnTo>
                    <a:lnTo>
                      <a:pt x="1294" y="659"/>
                    </a:lnTo>
                    <a:lnTo>
                      <a:pt x="1292" y="664"/>
                    </a:lnTo>
                    <a:lnTo>
                      <a:pt x="1294" y="668"/>
                    </a:lnTo>
                    <a:lnTo>
                      <a:pt x="1297" y="668"/>
                    </a:lnTo>
                    <a:lnTo>
                      <a:pt x="1299" y="670"/>
                    </a:lnTo>
                    <a:lnTo>
                      <a:pt x="1302" y="671"/>
                    </a:lnTo>
                    <a:lnTo>
                      <a:pt x="1302" y="676"/>
                    </a:lnTo>
                    <a:lnTo>
                      <a:pt x="1295" y="688"/>
                    </a:lnTo>
                    <a:lnTo>
                      <a:pt x="1292" y="693"/>
                    </a:lnTo>
                    <a:lnTo>
                      <a:pt x="1287" y="695"/>
                    </a:lnTo>
                    <a:lnTo>
                      <a:pt x="1278" y="687"/>
                    </a:lnTo>
                    <a:lnTo>
                      <a:pt x="1276" y="690"/>
                    </a:lnTo>
                    <a:lnTo>
                      <a:pt x="1276" y="693"/>
                    </a:lnTo>
                    <a:lnTo>
                      <a:pt x="1273" y="692"/>
                    </a:lnTo>
                    <a:lnTo>
                      <a:pt x="1271" y="699"/>
                    </a:lnTo>
                    <a:lnTo>
                      <a:pt x="1276" y="700"/>
                    </a:lnTo>
                    <a:lnTo>
                      <a:pt x="1283" y="704"/>
                    </a:lnTo>
                    <a:lnTo>
                      <a:pt x="1288" y="707"/>
                    </a:lnTo>
                    <a:lnTo>
                      <a:pt x="1292" y="712"/>
                    </a:lnTo>
                    <a:lnTo>
                      <a:pt x="1295" y="716"/>
                    </a:lnTo>
                    <a:lnTo>
                      <a:pt x="1299" y="719"/>
                    </a:lnTo>
                    <a:lnTo>
                      <a:pt x="1292" y="721"/>
                    </a:lnTo>
                    <a:lnTo>
                      <a:pt x="1287" y="716"/>
                    </a:lnTo>
                    <a:lnTo>
                      <a:pt x="1285" y="714"/>
                    </a:lnTo>
                    <a:lnTo>
                      <a:pt x="1282" y="712"/>
                    </a:lnTo>
                    <a:lnTo>
                      <a:pt x="1278" y="714"/>
                    </a:lnTo>
                    <a:lnTo>
                      <a:pt x="1275" y="722"/>
                    </a:lnTo>
                    <a:lnTo>
                      <a:pt x="1278" y="724"/>
                    </a:lnTo>
                    <a:lnTo>
                      <a:pt x="1285" y="728"/>
                    </a:lnTo>
                    <a:lnTo>
                      <a:pt x="1288" y="731"/>
                    </a:lnTo>
                    <a:lnTo>
                      <a:pt x="1299" y="753"/>
                    </a:lnTo>
                    <a:lnTo>
                      <a:pt x="1300" y="755"/>
                    </a:lnTo>
                    <a:lnTo>
                      <a:pt x="1304" y="756"/>
                    </a:lnTo>
                    <a:lnTo>
                      <a:pt x="1305" y="758"/>
                    </a:lnTo>
                    <a:lnTo>
                      <a:pt x="1300" y="762"/>
                    </a:lnTo>
                    <a:lnTo>
                      <a:pt x="1300" y="765"/>
                    </a:lnTo>
                    <a:lnTo>
                      <a:pt x="1297" y="770"/>
                    </a:lnTo>
                    <a:lnTo>
                      <a:pt x="1282" y="774"/>
                    </a:lnTo>
                    <a:lnTo>
                      <a:pt x="1278" y="777"/>
                    </a:lnTo>
                    <a:lnTo>
                      <a:pt x="1276" y="777"/>
                    </a:lnTo>
                    <a:lnTo>
                      <a:pt x="1275" y="779"/>
                    </a:lnTo>
                    <a:lnTo>
                      <a:pt x="1273" y="782"/>
                    </a:lnTo>
                    <a:lnTo>
                      <a:pt x="1273" y="785"/>
                    </a:lnTo>
                    <a:lnTo>
                      <a:pt x="1275" y="789"/>
                    </a:lnTo>
                    <a:lnTo>
                      <a:pt x="1276" y="792"/>
                    </a:lnTo>
                    <a:lnTo>
                      <a:pt x="1288" y="804"/>
                    </a:lnTo>
                    <a:lnTo>
                      <a:pt x="1288" y="804"/>
                    </a:lnTo>
                    <a:lnTo>
                      <a:pt x="1285" y="803"/>
                    </a:lnTo>
                    <a:lnTo>
                      <a:pt x="1280" y="799"/>
                    </a:lnTo>
                    <a:lnTo>
                      <a:pt x="1276" y="794"/>
                    </a:lnTo>
                    <a:lnTo>
                      <a:pt x="1271" y="791"/>
                    </a:lnTo>
                    <a:lnTo>
                      <a:pt x="1271" y="787"/>
                    </a:lnTo>
                    <a:lnTo>
                      <a:pt x="1271" y="782"/>
                    </a:lnTo>
                    <a:lnTo>
                      <a:pt x="1271" y="782"/>
                    </a:lnTo>
                    <a:lnTo>
                      <a:pt x="1271" y="779"/>
                    </a:lnTo>
                    <a:lnTo>
                      <a:pt x="1276" y="774"/>
                    </a:lnTo>
                    <a:lnTo>
                      <a:pt x="1282" y="770"/>
                    </a:lnTo>
                    <a:lnTo>
                      <a:pt x="1288" y="763"/>
                    </a:lnTo>
                    <a:lnTo>
                      <a:pt x="1295" y="756"/>
                    </a:lnTo>
                    <a:lnTo>
                      <a:pt x="1294" y="755"/>
                    </a:lnTo>
                    <a:lnTo>
                      <a:pt x="1292" y="751"/>
                    </a:lnTo>
                    <a:lnTo>
                      <a:pt x="1287" y="751"/>
                    </a:lnTo>
                    <a:lnTo>
                      <a:pt x="1275" y="755"/>
                    </a:lnTo>
                    <a:lnTo>
                      <a:pt x="1268" y="756"/>
                    </a:lnTo>
                    <a:lnTo>
                      <a:pt x="1264" y="763"/>
                    </a:lnTo>
                    <a:lnTo>
                      <a:pt x="1259" y="763"/>
                    </a:lnTo>
                    <a:lnTo>
                      <a:pt x="1258" y="763"/>
                    </a:lnTo>
                    <a:lnTo>
                      <a:pt x="1251" y="760"/>
                    </a:lnTo>
                    <a:lnTo>
                      <a:pt x="1244" y="763"/>
                    </a:lnTo>
                    <a:lnTo>
                      <a:pt x="1230" y="767"/>
                    </a:lnTo>
                    <a:lnTo>
                      <a:pt x="1227" y="767"/>
                    </a:lnTo>
                    <a:lnTo>
                      <a:pt x="1194" y="768"/>
                    </a:lnTo>
                    <a:lnTo>
                      <a:pt x="1187" y="768"/>
                    </a:lnTo>
                    <a:lnTo>
                      <a:pt x="1170" y="774"/>
                    </a:lnTo>
                    <a:lnTo>
                      <a:pt x="1170" y="777"/>
                    </a:lnTo>
                    <a:lnTo>
                      <a:pt x="1170" y="780"/>
                    </a:lnTo>
                    <a:lnTo>
                      <a:pt x="1169" y="784"/>
                    </a:lnTo>
                    <a:lnTo>
                      <a:pt x="1167" y="789"/>
                    </a:lnTo>
                    <a:lnTo>
                      <a:pt x="1167" y="792"/>
                    </a:lnTo>
                    <a:lnTo>
                      <a:pt x="1167" y="796"/>
                    </a:lnTo>
                    <a:lnTo>
                      <a:pt x="1169" y="801"/>
                    </a:lnTo>
                    <a:lnTo>
                      <a:pt x="1169" y="806"/>
                    </a:lnTo>
                    <a:lnTo>
                      <a:pt x="1172" y="808"/>
                    </a:lnTo>
                    <a:lnTo>
                      <a:pt x="1174" y="809"/>
                    </a:lnTo>
                    <a:lnTo>
                      <a:pt x="1175" y="814"/>
                    </a:lnTo>
                    <a:lnTo>
                      <a:pt x="1174" y="821"/>
                    </a:lnTo>
                    <a:lnTo>
                      <a:pt x="1172" y="828"/>
                    </a:lnTo>
                    <a:lnTo>
                      <a:pt x="1172" y="830"/>
                    </a:lnTo>
                    <a:lnTo>
                      <a:pt x="1174" y="835"/>
                    </a:lnTo>
                    <a:lnTo>
                      <a:pt x="1175" y="843"/>
                    </a:lnTo>
                    <a:lnTo>
                      <a:pt x="1175" y="845"/>
                    </a:lnTo>
                    <a:lnTo>
                      <a:pt x="1181" y="850"/>
                    </a:lnTo>
                    <a:lnTo>
                      <a:pt x="1184" y="854"/>
                    </a:lnTo>
                    <a:lnTo>
                      <a:pt x="1189" y="854"/>
                    </a:lnTo>
                    <a:lnTo>
                      <a:pt x="1194" y="855"/>
                    </a:lnTo>
                    <a:lnTo>
                      <a:pt x="1199" y="859"/>
                    </a:lnTo>
                    <a:lnTo>
                      <a:pt x="1201" y="860"/>
                    </a:lnTo>
                    <a:lnTo>
                      <a:pt x="1201" y="862"/>
                    </a:lnTo>
                    <a:lnTo>
                      <a:pt x="1203" y="869"/>
                    </a:lnTo>
                    <a:lnTo>
                      <a:pt x="1205" y="871"/>
                    </a:lnTo>
                    <a:lnTo>
                      <a:pt x="1210" y="879"/>
                    </a:lnTo>
                    <a:lnTo>
                      <a:pt x="1213" y="881"/>
                    </a:lnTo>
                    <a:lnTo>
                      <a:pt x="1222" y="883"/>
                    </a:lnTo>
                    <a:lnTo>
                      <a:pt x="1223" y="886"/>
                    </a:lnTo>
                    <a:lnTo>
                      <a:pt x="1227" y="895"/>
                    </a:lnTo>
                    <a:lnTo>
                      <a:pt x="1228" y="896"/>
                    </a:lnTo>
                    <a:lnTo>
                      <a:pt x="1228" y="900"/>
                    </a:lnTo>
                    <a:lnTo>
                      <a:pt x="1228" y="903"/>
                    </a:lnTo>
                    <a:lnTo>
                      <a:pt x="1227" y="905"/>
                    </a:lnTo>
                    <a:lnTo>
                      <a:pt x="1225" y="908"/>
                    </a:lnTo>
                    <a:lnTo>
                      <a:pt x="1222" y="918"/>
                    </a:lnTo>
                    <a:lnTo>
                      <a:pt x="1220" y="929"/>
                    </a:lnTo>
                    <a:lnTo>
                      <a:pt x="1223" y="935"/>
                    </a:lnTo>
                    <a:lnTo>
                      <a:pt x="1228" y="949"/>
                    </a:lnTo>
                    <a:lnTo>
                      <a:pt x="1230" y="954"/>
                    </a:lnTo>
                    <a:lnTo>
                      <a:pt x="1232" y="963"/>
                    </a:lnTo>
                    <a:lnTo>
                      <a:pt x="1230" y="966"/>
                    </a:lnTo>
                    <a:lnTo>
                      <a:pt x="1230" y="970"/>
                    </a:lnTo>
                    <a:lnTo>
                      <a:pt x="1227" y="973"/>
                    </a:lnTo>
                    <a:lnTo>
                      <a:pt x="1223" y="975"/>
                    </a:lnTo>
                    <a:lnTo>
                      <a:pt x="1218" y="978"/>
                    </a:lnTo>
                    <a:lnTo>
                      <a:pt x="1218" y="980"/>
                    </a:lnTo>
                    <a:lnTo>
                      <a:pt x="1220" y="985"/>
                    </a:lnTo>
                    <a:lnTo>
                      <a:pt x="1220" y="987"/>
                    </a:lnTo>
                    <a:lnTo>
                      <a:pt x="1218" y="988"/>
                    </a:lnTo>
                    <a:lnTo>
                      <a:pt x="1217" y="988"/>
                    </a:lnTo>
                    <a:lnTo>
                      <a:pt x="1215" y="987"/>
                    </a:lnTo>
                    <a:lnTo>
                      <a:pt x="1213" y="985"/>
                    </a:lnTo>
                    <a:lnTo>
                      <a:pt x="1211" y="981"/>
                    </a:lnTo>
                    <a:lnTo>
                      <a:pt x="1211" y="976"/>
                    </a:lnTo>
                    <a:lnTo>
                      <a:pt x="1215" y="970"/>
                    </a:lnTo>
                    <a:lnTo>
                      <a:pt x="1218" y="959"/>
                    </a:lnTo>
                    <a:lnTo>
                      <a:pt x="1218" y="954"/>
                    </a:lnTo>
                    <a:lnTo>
                      <a:pt x="1218" y="946"/>
                    </a:lnTo>
                    <a:lnTo>
                      <a:pt x="1217" y="942"/>
                    </a:lnTo>
                    <a:lnTo>
                      <a:pt x="1215" y="939"/>
                    </a:lnTo>
                    <a:lnTo>
                      <a:pt x="1211" y="939"/>
                    </a:lnTo>
                    <a:lnTo>
                      <a:pt x="1210" y="942"/>
                    </a:lnTo>
                    <a:lnTo>
                      <a:pt x="1206" y="954"/>
                    </a:lnTo>
                    <a:lnTo>
                      <a:pt x="1203" y="963"/>
                    </a:lnTo>
                    <a:lnTo>
                      <a:pt x="1203" y="966"/>
                    </a:lnTo>
                    <a:lnTo>
                      <a:pt x="1203" y="968"/>
                    </a:lnTo>
                    <a:lnTo>
                      <a:pt x="1203" y="971"/>
                    </a:lnTo>
                    <a:lnTo>
                      <a:pt x="1201" y="964"/>
                    </a:lnTo>
                    <a:lnTo>
                      <a:pt x="1201" y="959"/>
                    </a:lnTo>
                    <a:lnTo>
                      <a:pt x="1203" y="953"/>
                    </a:lnTo>
                    <a:lnTo>
                      <a:pt x="1205" y="947"/>
                    </a:lnTo>
                    <a:lnTo>
                      <a:pt x="1205" y="942"/>
                    </a:lnTo>
                    <a:lnTo>
                      <a:pt x="1203" y="935"/>
                    </a:lnTo>
                    <a:lnTo>
                      <a:pt x="1203" y="932"/>
                    </a:lnTo>
                    <a:lnTo>
                      <a:pt x="1203" y="930"/>
                    </a:lnTo>
                    <a:lnTo>
                      <a:pt x="1205" y="920"/>
                    </a:lnTo>
                    <a:lnTo>
                      <a:pt x="1208" y="918"/>
                    </a:lnTo>
                    <a:lnTo>
                      <a:pt x="1215" y="910"/>
                    </a:lnTo>
                    <a:lnTo>
                      <a:pt x="1217" y="908"/>
                    </a:lnTo>
                    <a:lnTo>
                      <a:pt x="1220" y="901"/>
                    </a:lnTo>
                    <a:lnTo>
                      <a:pt x="1220" y="900"/>
                    </a:lnTo>
                    <a:lnTo>
                      <a:pt x="1222" y="896"/>
                    </a:lnTo>
                    <a:lnTo>
                      <a:pt x="1220" y="893"/>
                    </a:lnTo>
                    <a:lnTo>
                      <a:pt x="1217" y="891"/>
                    </a:lnTo>
                    <a:lnTo>
                      <a:pt x="1213" y="889"/>
                    </a:lnTo>
                    <a:lnTo>
                      <a:pt x="1208" y="889"/>
                    </a:lnTo>
                    <a:lnTo>
                      <a:pt x="1199" y="893"/>
                    </a:lnTo>
                    <a:lnTo>
                      <a:pt x="1191" y="893"/>
                    </a:lnTo>
                    <a:lnTo>
                      <a:pt x="1189" y="891"/>
                    </a:lnTo>
                    <a:lnTo>
                      <a:pt x="1175" y="878"/>
                    </a:lnTo>
                    <a:lnTo>
                      <a:pt x="1175" y="872"/>
                    </a:lnTo>
                    <a:lnTo>
                      <a:pt x="1174" y="869"/>
                    </a:lnTo>
                    <a:lnTo>
                      <a:pt x="1174" y="869"/>
                    </a:lnTo>
                    <a:lnTo>
                      <a:pt x="1169" y="866"/>
                    </a:lnTo>
                    <a:lnTo>
                      <a:pt x="1158" y="862"/>
                    </a:lnTo>
                    <a:lnTo>
                      <a:pt x="1148" y="852"/>
                    </a:lnTo>
                    <a:lnTo>
                      <a:pt x="1131" y="850"/>
                    </a:lnTo>
                    <a:lnTo>
                      <a:pt x="1126" y="852"/>
                    </a:lnTo>
                    <a:lnTo>
                      <a:pt x="1121" y="855"/>
                    </a:lnTo>
                    <a:lnTo>
                      <a:pt x="1116" y="860"/>
                    </a:lnTo>
                    <a:lnTo>
                      <a:pt x="1114" y="862"/>
                    </a:lnTo>
                    <a:lnTo>
                      <a:pt x="1110" y="864"/>
                    </a:lnTo>
                    <a:lnTo>
                      <a:pt x="1110" y="866"/>
                    </a:lnTo>
                    <a:lnTo>
                      <a:pt x="1110" y="869"/>
                    </a:lnTo>
                    <a:lnTo>
                      <a:pt x="1112" y="871"/>
                    </a:lnTo>
                    <a:lnTo>
                      <a:pt x="1117" y="869"/>
                    </a:lnTo>
                    <a:lnTo>
                      <a:pt x="1121" y="869"/>
                    </a:lnTo>
                    <a:lnTo>
                      <a:pt x="1124" y="872"/>
                    </a:lnTo>
                    <a:lnTo>
                      <a:pt x="1126" y="878"/>
                    </a:lnTo>
                    <a:lnTo>
                      <a:pt x="1124" y="881"/>
                    </a:lnTo>
                    <a:lnTo>
                      <a:pt x="1117" y="886"/>
                    </a:lnTo>
                    <a:lnTo>
                      <a:pt x="1112" y="884"/>
                    </a:lnTo>
                    <a:lnTo>
                      <a:pt x="1104" y="876"/>
                    </a:lnTo>
                    <a:lnTo>
                      <a:pt x="1100" y="874"/>
                    </a:lnTo>
                    <a:lnTo>
                      <a:pt x="1090" y="874"/>
                    </a:lnTo>
                    <a:lnTo>
                      <a:pt x="1085" y="879"/>
                    </a:lnTo>
                    <a:lnTo>
                      <a:pt x="1083" y="881"/>
                    </a:lnTo>
                    <a:lnTo>
                      <a:pt x="1085" y="886"/>
                    </a:lnTo>
                    <a:lnTo>
                      <a:pt x="1086" y="895"/>
                    </a:lnTo>
                    <a:lnTo>
                      <a:pt x="1088" y="900"/>
                    </a:lnTo>
                    <a:lnTo>
                      <a:pt x="1092" y="903"/>
                    </a:lnTo>
                    <a:lnTo>
                      <a:pt x="1100" y="910"/>
                    </a:lnTo>
                    <a:lnTo>
                      <a:pt x="1104" y="912"/>
                    </a:lnTo>
                    <a:lnTo>
                      <a:pt x="1110" y="917"/>
                    </a:lnTo>
                    <a:lnTo>
                      <a:pt x="1116" y="918"/>
                    </a:lnTo>
                    <a:lnTo>
                      <a:pt x="1119" y="917"/>
                    </a:lnTo>
                    <a:lnTo>
                      <a:pt x="1126" y="920"/>
                    </a:lnTo>
                    <a:lnTo>
                      <a:pt x="1129" y="930"/>
                    </a:lnTo>
                    <a:lnTo>
                      <a:pt x="1131" y="934"/>
                    </a:lnTo>
                    <a:lnTo>
                      <a:pt x="1133" y="935"/>
                    </a:lnTo>
                    <a:lnTo>
                      <a:pt x="1134" y="937"/>
                    </a:lnTo>
                    <a:lnTo>
                      <a:pt x="1136" y="937"/>
                    </a:lnTo>
                    <a:lnTo>
                      <a:pt x="1138" y="935"/>
                    </a:lnTo>
                    <a:lnTo>
                      <a:pt x="1141" y="935"/>
                    </a:lnTo>
                    <a:lnTo>
                      <a:pt x="1141" y="939"/>
                    </a:lnTo>
                    <a:lnTo>
                      <a:pt x="1139" y="939"/>
                    </a:lnTo>
                    <a:lnTo>
                      <a:pt x="1131" y="941"/>
                    </a:lnTo>
                    <a:lnTo>
                      <a:pt x="1128" y="939"/>
                    </a:lnTo>
                    <a:lnTo>
                      <a:pt x="1122" y="937"/>
                    </a:lnTo>
                    <a:lnTo>
                      <a:pt x="1114" y="925"/>
                    </a:lnTo>
                    <a:lnTo>
                      <a:pt x="1102" y="925"/>
                    </a:lnTo>
                    <a:lnTo>
                      <a:pt x="1100" y="929"/>
                    </a:lnTo>
                    <a:lnTo>
                      <a:pt x="1097" y="924"/>
                    </a:lnTo>
                    <a:lnTo>
                      <a:pt x="1085" y="924"/>
                    </a:lnTo>
                    <a:lnTo>
                      <a:pt x="1078" y="920"/>
                    </a:lnTo>
                    <a:lnTo>
                      <a:pt x="1069" y="915"/>
                    </a:lnTo>
                    <a:lnTo>
                      <a:pt x="1069" y="913"/>
                    </a:lnTo>
                    <a:lnTo>
                      <a:pt x="1069" y="910"/>
                    </a:lnTo>
                    <a:lnTo>
                      <a:pt x="1071" y="906"/>
                    </a:lnTo>
                    <a:lnTo>
                      <a:pt x="1073" y="903"/>
                    </a:lnTo>
                    <a:lnTo>
                      <a:pt x="1073" y="896"/>
                    </a:lnTo>
                    <a:lnTo>
                      <a:pt x="1068" y="886"/>
                    </a:lnTo>
                    <a:lnTo>
                      <a:pt x="1069" y="878"/>
                    </a:lnTo>
                    <a:lnTo>
                      <a:pt x="1071" y="876"/>
                    </a:lnTo>
                    <a:lnTo>
                      <a:pt x="1074" y="864"/>
                    </a:lnTo>
                    <a:lnTo>
                      <a:pt x="1076" y="860"/>
                    </a:lnTo>
                    <a:lnTo>
                      <a:pt x="1076" y="859"/>
                    </a:lnTo>
                    <a:lnTo>
                      <a:pt x="1078" y="857"/>
                    </a:lnTo>
                    <a:lnTo>
                      <a:pt x="1076" y="854"/>
                    </a:lnTo>
                    <a:lnTo>
                      <a:pt x="1076" y="852"/>
                    </a:lnTo>
                    <a:lnTo>
                      <a:pt x="1074" y="847"/>
                    </a:lnTo>
                    <a:lnTo>
                      <a:pt x="1074" y="843"/>
                    </a:lnTo>
                    <a:lnTo>
                      <a:pt x="1074" y="838"/>
                    </a:lnTo>
                    <a:lnTo>
                      <a:pt x="1073" y="831"/>
                    </a:lnTo>
                    <a:lnTo>
                      <a:pt x="1071" y="825"/>
                    </a:lnTo>
                    <a:lnTo>
                      <a:pt x="1066" y="821"/>
                    </a:lnTo>
                    <a:lnTo>
                      <a:pt x="1062" y="821"/>
                    </a:lnTo>
                    <a:lnTo>
                      <a:pt x="1061" y="823"/>
                    </a:lnTo>
                    <a:lnTo>
                      <a:pt x="1059" y="825"/>
                    </a:lnTo>
                    <a:lnTo>
                      <a:pt x="1061" y="830"/>
                    </a:lnTo>
                    <a:lnTo>
                      <a:pt x="1064" y="837"/>
                    </a:lnTo>
                    <a:lnTo>
                      <a:pt x="1064" y="840"/>
                    </a:lnTo>
                    <a:lnTo>
                      <a:pt x="1066" y="849"/>
                    </a:lnTo>
                    <a:lnTo>
                      <a:pt x="1066" y="859"/>
                    </a:lnTo>
                    <a:lnTo>
                      <a:pt x="1064" y="862"/>
                    </a:lnTo>
                    <a:lnTo>
                      <a:pt x="1062" y="866"/>
                    </a:lnTo>
                    <a:lnTo>
                      <a:pt x="1059" y="871"/>
                    </a:lnTo>
                    <a:lnTo>
                      <a:pt x="1054" y="876"/>
                    </a:lnTo>
                    <a:lnTo>
                      <a:pt x="1051" y="878"/>
                    </a:lnTo>
                    <a:lnTo>
                      <a:pt x="1044" y="881"/>
                    </a:lnTo>
                    <a:lnTo>
                      <a:pt x="1039" y="884"/>
                    </a:lnTo>
                    <a:lnTo>
                      <a:pt x="1027" y="910"/>
                    </a:lnTo>
                    <a:lnTo>
                      <a:pt x="1028" y="913"/>
                    </a:lnTo>
                    <a:lnTo>
                      <a:pt x="1032" y="917"/>
                    </a:lnTo>
                    <a:lnTo>
                      <a:pt x="1035" y="920"/>
                    </a:lnTo>
                    <a:lnTo>
                      <a:pt x="1037" y="924"/>
                    </a:lnTo>
                    <a:lnTo>
                      <a:pt x="1039" y="932"/>
                    </a:lnTo>
                    <a:lnTo>
                      <a:pt x="1051" y="956"/>
                    </a:lnTo>
                    <a:lnTo>
                      <a:pt x="1051" y="959"/>
                    </a:lnTo>
                    <a:lnTo>
                      <a:pt x="1049" y="968"/>
                    </a:lnTo>
                    <a:lnTo>
                      <a:pt x="1044" y="978"/>
                    </a:lnTo>
                    <a:lnTo>
                      <a:pt x="1040" y="983"/>
                    </a:lnTo>
                    <a:lnTo>
                      <a:pt x="1037" y="1004"/>
                    </a:lnTo>
                    <a:lnTo>
                      <a:pt x="1035" y="1009"/>
                    </a:lnTo>
                    <a:lnTo>
                      <a:pt x="1039" y="1014"/>
                    </a:lnTo>
                    <a:lnTo>
                      <a:pt x="1040" y="1021"/>
                    </a:lnTo>
                    <a:lnTo>
                      <a:pt x="1042" y="1026"/>
                    </a:lnTo>
                    <a:lnTo>
                      <a:pt x="1040" y="1036"/>
                    </a:lnTo>
                    <a:lnTo>
                      <a:pt x="1040" y="1039"/>
                    </a:lnTo>
                    <a:lnTo>
                      <a:pt x="1044" y="1041"/>
                    </a:lnTo>
                    <a:lnTo>
                      <a:pt x="1051" y="1039"/>
                    </a:lnTo>
                    <a:lnTo>
                      <a:pt x="1059" y="1043"/>
                    </a:lnTo>
                    <a:lnTo>
                      <a:pt x="1064" y="1041"/>
                    </a:lnTo>
                    <a:lnTo>
                      <a:pt x="1071" y="1034"/>
                    </a:lnTo>
                    <a:lnTo>
                      <a:pt x="1074" y="1034"/>
                    </a:lnTo>
                    <a:lnTo>
                      <a:pt x="1083" y="1034"/>
                    </a:lnTo>
                    <a:lnTo>
                      <a:pt x="1095" y="1041"/>
                    </a:lnTo>
                    <a:lnTo>
                      <a:pt x="1109" y="1050"/>
                    </a:lnTo>
                    <a:lnTo>
                      <a:pt x="1110" y="1053"/>
                    </a:lnTo>
                    <a:lnTo>
                      <a:pt x="1114" y="1053"/>
                    </a:lnTo>
                    <a:lnTo>
                      <a:pt x="1117" y="1067"/>
                    </a:lnTo>
                    <a:lnTo>
                      <a:pt x="1119" y="1075"/>
                    </a:lnTo>
                    <a:lnTo>
                      <a:pt x="1121" y="1080"/>
                    </a:lnTo>
                    <a:lnTo>
                      <a:pt x="1121" y="1087"/>
                    </a:lnTo>
                    <a:lnTo>
                      <a:pt x="1119" y="1087"/>
                    </a:lnTo>
                    <a:lnTo>
                      <a:pt x="1116" y="1089"/>
                    </a:lnTo>
                    <a:lnTo>
                      <a:pt x="1114" y="1091"/>
                    </a:lnTo>
                    <a:lnTo>
                      <a:pt x="1112" y="1099"/>
                    </a:lnTo>
                    <a:lnTo>
                      <a:pt x="1112" y="1104"/>
                    </a:lnTo>
                    <a:lnTo>
                      <a:pt x="1114" y="1113"/>
                    </a:lnTo>
                    <a:lnTo>
                      <a:pt x="1124" y="1116"/>
                    </a:lnTo>
                    <a:lnTo>
                      <a:pt x="1133" y="1118"/>
                    </a:lnTo>
                    <a:lnTo>
                      <a:pt x="1138" y="1118"/>
                    </a:lnTo>
                    <a:lnTo>
                      <a:pt x="1138" y="1120"/>
                    </a:lnTo>
                    <a:lnTo>
                      <a:pt x="1139" y="1121"/>
                    </a:lnTo>
                    <a:lnTo>
                      <a:pt x="1133" y="1121"/>
                    </a:lnTo>
                    <a:lnTo>
                      <a:pt x="1121" y="1121"/>
                    </a:lnTo>
                    <a:lnTo>
                      <a:pt x="1117" y="1121"/>
                    </a:lnTo>
                    <a:lnTo>
                      <a:pt x="1116" y="1121"/>
                    </a:lnTo>
                    <a:lnTo>
                      <a:pt x="1114" y="1118"/>
                    </a:lnTo>
                    <a:lnTo>
                      <a:pt x="1109" y="1114"/>
                    </a:lnTo>
                    <a:lnTo>
                      <a:pt x="1109" y="1113"/>
                    </a:lnTo>
                    <a:lnTo>
                      <a:pt x="1105" y="1111"/>
                    </a:lnTo>
                    <a:lnTo>
                      <a:pt x="1107" y="1103"/>
                    </a:lnTo>
                    <a:lnTo>
                      <a:pt x="1107" y="1084"/>
                    </a:lnTo>
                    <a:lnTo>
                      <a:pt x="1107" y="1075"/>
                    </a:lnTo>
                    <a:lnTo>
                      <a:pt x="1104" y="1068"/>
                    </a:lnTo>
                    <a:lnTo>
                      <a:pt x="1097" y="1060"/>
                    </a:lnTo>
                    <a:lnTo>
                      <a:pt x="1095" y="1053"/>
                    </a:lnTo>
                    <a:lnTo>
                      <a:pt x="1092" y="1048"/>
                    </a:lnTo>
                    <a:lnTo>
                      <a:pt x="1088" y="1048"/>
                    </a:lnTo>
                    <a:lnTo>
                      <a:pt x="1085" y="1048"/>
                    </a:lnTo>
                    <a:lnTo>
                      <a:pt x="1074" y="1053"/>
                    </a:lnTo>
                    <a:lnTo>
                      <a:pt x="1066" y="1055"/>
                    </a:lnTo>
                    <a:lnTo>
                      <a:pt x="1056" y="1060"/>
                    </a:lnTo>
                    <a:lnTo>
                      <a:pt x="1054" y="1065"/>
                    </a:lnTo>
                    <a:lnTo>
                      <a:pt x="1052" y="1079"/>
                    </a:lnTo>
                    <a:lnTo>
                      <a:pt x="1054" y="1084"/>
                    </a:lnTo>
                    <a:lnTo>
                      <a:pt x="1056" y="1089"/>
                    </a:lnTo>
                    <a:lnTo>
                      <a:pt x="1059" y="1096"/>
                    </a:lnTo>
                    <a:lnTo>
                      <a:pt x="1059" y="1101"/>
                    </a:lnTo>
                    <a:lnTo>
                      <a:pt x="1059" y="1104"/>
                    </a:lnTo>
                    <a:lnTo>
                      <a:pt x="1059" y="1111"/>
                    </a:lnTo>
                    <a:lnTo>
                      <a:pt x="1057" y="1114"/>
                    </a:lnTo>
                    <a:lnTo>
                      <a:pt x="1045" y="1130"/>
                    </a:lnTo>
                    <a:lnTo>
                      <a:pt x="1044" y="1133"/>
                    </a:lnTo>
                    <a:lnTo>
                      <a:pt x="1042" y="1145"/>
                    </a:lnTo>
                    <a:lnTo>
                      <a:pt x="1040" y="1150"/>
                    </a:lnTo>
                    <a:lnTo>
                      <a:pt x="1035" y="1157"/>
                    </a:lnTo>
                    <a:lnTo>
                      <a:pt x="1032" y="1159"/>
                    </a:lnTo>
                    <a:lnTo>
                      <a:pt x="1015" y="1171"/>
                    </a:lnTo>
                    <a:lnTo>
                      <a:pt x="1013" y="1174"/>
                    </a:lnTo>
                    <a:lnTo>
                      <a:pt x="1011" y="1183"/>
                    </a:lnTo>
                    <a:lnTo>
                      <a:pt x="1008" y="1186"/>
                    </a:lnTo>
                    <a:lnTo>
                      <a:pt x="1004" y="1186"/>
                    </a:lnTo>
                    <a:lnTo>
                      <a:pt x="997" y="1183"/>
                    </a:lnTo>
                    <a:lnTo>
                      <a:pt x="994" y="1181"/>
                    </a:lnTo>
                    <a:lnTo>
                      <a:pt x="989" y="1181"/>
                    </a:lnTo>
                    <a:lnTo>
                      <a:pt x="974" y="1181"/>
                    </a:lnTo>
                    <a:lnTo>
                      <a:pt x="967" y="1179"/>
                    </a:lnTo>
                    <a:lnTo>
                      <a:pt x="962" y="1174"/>
                    </a:lnTo>
                    <a:lnTo>
                      <a:pt x="956" y="1174"/>
                    </a:lnTo>
                    <a:lnTo>
                      <a:pt x="951" y="1171"/>
                    </a:lnTo>
                    <a:lnTo>
                      <a:pt x="951" y="1167"/>
                    </a:lnTo>
                    <a:lnTo>
                      <a:pt x="950" y="1164"/>
                    </a:lnTo>
                    <a:lnTo>
                      <a:pt x="950" y="1160"/>
                    </a:lnTo>
                    <a:lnTo>
                      <a:pt x="948" y="1160"/>
                    </a:lnTo>
                    <a:lnTo>
                      <a:pt x="950" y="1159"/>
                    </a:lnTo>
                    <a:lnTo>
                      <a:pt x="953" y="1159"/>
                    </a:lnTo>
                    <a:lnTo>
                      <a:pt x="963" y="1159"/>
                    </a:lnTo>
                    <a:lnTo>
                      <a:pt x="965" y="1157"/>
                    </a:lnTo>
                    <a:lnTo>
                      <a:pt x="967" y="1159"/>
                    </a:lnTo>
                    <a:lnTo>
                      <a:pt x="968" y="1162"/>
                    </a:lnTo>
                    <a:lnTo>
                      <a:pt x="974" y="1166"/>
                    </a:lnTo>
                    <a:lnTo>
                      <a:pt x="975" y="1164"/>
                    </a:lnTo>
                    <a:lnTo>
                      <a:pt x="979" y="1162"/>
                    </a:lnTo>
                    <a:lnTo>
                      <a:pt x="980" y="1162"/>
                    </a:lnTo>
                    <a:lnTo>
                      <a:pt x="980" y="1162"/>
                    </a:lnTo>
                    <a:lnTo>
                      <a:pt x="979" y="1164"/>
                    </a:lnTo>
                    <a:lnTo>
                      <a:pt x="975" y="1166"/>
                    </a:lnTo>
                    <a:lnTo>
                      <a:pt x="975" y="1167"/>
                    </a:lnTo>
                    <a:lnTo>
                      <a:pt x="975" y="1169"/>
                    </a:lnTo>
                    <a:lnTo>
                      <a:pt x="979" y="1171"/>
                    </a:lnTo>
                    <a:lnTo>
                      <a:pt x="982" y="1172"/>
                    </a:lnTo>
                    <a:lnTo>
                      <a:pt x="985" y="1172"/>
                    </a:lnTo>
                    <a:lnTo>
                      <a:pt x="987" y="1169"/>
                    </a:lnTo>
                    <a:lnTo>
                      <a:pt x="992" y="1166"/>
                    </a:lnTo>
                    <a:lnTo>
                      <a:pt x="997" y="1166"/>
                    </a:lnTo>
                    <a:lnTo>
                      <a:pt x="997" y="1160"/>
                    </a:lnTo>
                    <a:lnTo>
                      <a:pt x="996" y="1155"/>
                    </a:lnTo>
                    <a:lnTo>
                      <a:pt x="994" y="1152"/>
                    </a:lnTo>
                    <a:lnTo>
                      <a:pt x="999" y="1152"/>
                    </a:lnTo>
                    <a:lnTo>
                      <a:pt x="1003" y="1149"/>
                    </a:lnTo>
                    <a:lnTo>
                      <a:pt x="1018" y="1121"/>
                    </a:lnTo>
                    <a:lnTo>
                      <a:pt x="1025" y="1114"/>
                    </a:lnTo>
                    <a:lnTo>
                      <a:pt x="1027" y="1111"/>
                    </a:lnTo>
                    <a:lnTo>
                      <a:pt x="1028" y="1106"/>
                    </a:lnTo>
                    <a:lnTo>
                      <a:pt x="1028" y="1101"/>
                    </a:lnTo>
                    <a:lnTo>
                      <a:pt x="1028" y="1096"/>
                    </a:lnTo>
                    <a:lnTo>
                      <a:pt x="1028" y="1091"/>
                    </a:lnTo>
                    <a:lnTo>
                      <a:pt x="1030" y="1084"/>
                    </a:lnTo>
                    <a:lnTo>
                      <a:pt x="1033" y="1077"/>
                    </a:lnTo>
                    <a:lnTo>
                      <a:pt x="1037" y="1075"/>
                    </a:lnTo>
                    <a:lnTo>
                      <a:pt x="1037" y="1072"/>
                    </a:lnTo>
                    <a:lnTo>
                      <a:pt x="1035" y="1070"/>
                    </a:lnTo>
                    <a:lnTo>
                      <a:pt x="1028" y="1063"/>
                    </a:lnTo>
                    <a:lnTo>
                      <a:pt x="1021" y="1057"/>
                    </a:lnTo>
                    <a:lnTo>
                      <a:pt x="1018" y="1055"/>
                    </a:lnTo>
                    <a:lnTo>
                      <a:pt x="1016" y="1050"/>
                    </a:lnTo>
                    <a:lnTo>
                      <a:pt x="1016" y="1043"/>
                    </a:lnTo>
                    <a:lnTo>
                      <a:pt x="1016" y="1039"/>
                    </a:lnTo>
                    <a:lnTo>
                      <a:pt x="1016" y="1028"/>
                    </a:lnTo>
                    <a:lnTo>
                      <a:pt x="1018" y="1021"/>
                    </a:lnTo>
                    <a:lnTo>
                      <a:pt x="1018" y="1004"/>
                    </a:lnTo>
                    <a:lnTo>
                      <a:pt x="1016" y="983"/>
                    </a:lnTo>
                    <a:lnTo>
                      <a:pt x="1015" y="978"/>
                    </a:lnTo>
                    <a:lnTo>
                      <a:pt x="1016" y="973"/>
                    </a:lnTo>
                    <a:lnTo>
                      <a:pt x="1018" y="970"/>
                    </a:lnTo>
                    <a:lnTo>
                      <a:pt x="1020" y="968"/>
                    </a:lnTo>
                    <a:lnTo>
                      <a:pt x="1020" y="946"/>
                    </a:lnTo>
                    <a:lnTo>
                      <a:pt x="1020" y="937"/>
                    </a:lnTo>
                    <a:lnTo>
                      <a:pt x="1016" y="927"/>
                    </a:lnTo>
                    <a:lnTo>
                      <a:pt x="1008" y="917"/>
                    </a:lnTo>
                    <a:lnTo>
                      <a:pt x="1003" y="908"/>
                    </a:lnTo>
                    <a:lnTo>
                      <a:pt x="1004" y="905"/>
                    </a:lnTo>
                    <a:lnTo>
                      <a:pt x="1004" y="903"/>
                    </a:lnTo>
                    <a:lnTo>
                      <a:pt x="1008" y="900"/>
                    </a:lnTo>
                    <a:lnTo>
                      <a:pt x="1011" y="895"/>
                    </a:lnTo>
                    <a:lnTo>
                      <a:pt x="1013" y="886"/>
                    </a:lnTo>
                    <a:lnTo>
                      <a:pt x="1016" y="874"/>
                    </a:lnTo>
                    <a:lnTo>
                      <a:pt x="1018" y="871"/>
                    </a:lnTo>
                    <a:lnTo>
                      <a:pt x="1020" y="854"/>
                    </a:lnTo>
                    <a:lnTo>
                      <a:pt x="1021" y="845"/>
                    </a:lnTo>
                    <a:lnTo>
                      <a:pt x="1021" y="831"/>
                    </a:lnTo>
                    <a:lnTo>
                      <a:pt x="1018" y="828"/>
                    </a:lnTo>
                    <a:lnTo>
                      <a:pt x="1015" y="825"/>
                    </a:lnTo>
                    <a:lnTo>
                      <a:pt x="1008" y="823"/>
                    </a:lnTo>
                    <a:lnTo>
                      <a:pt x="1004" y="823"/>
                    </a:lnTo>
                    <a:lnTo>
                      <a:pt x="999" y="818"/>
                    </a:lnTo>
                    <a:lnTo>
                      <a:pt x="996" y="818"/>
                    </a:lnTo>
                    <a:lnTo>
                      <a:pt x="980" y="820"/>
                    </a:lnTo>
                    <a:lnTo>
                      <a:pt x="970" y="818"/>
                    </a:lnTo>
                    <a:lnTo>
                      <a:pt x="965" y="820"/>
                    </a:lnTo>
                    <a:lnTo>
                      <a:pt x="962" y="820"/>
                    </a:lnTo>
                    <a:lnTo>
                      <a:pt x="960" y="818"/>
                    </a:lnTo>
                    <a:lnTo>
                      <a:pt x="962" y="816"/>
                    </a:lnTo>
                    <a:lnTo>
                      <a:pt x="962" y="814"/>
                    </a:lnTo>
                    <a:lnTo>
                      <a:pt x="962" y="813"/>
                    </a:lnTo>
                    <a:lnTo>
                      <a:pt x="960" y="813"/>
                    </a:lnTo>
                    <a:lnTo>
                      <a:pt x="956" y="814"/>
                    </a:lnTo>
                    <a:lnTo>
                      <a:pt x="950" y="833"/>
                    </a:lnTo>
                    <a:lnTo>
                      <a:pt x="944" y="850"/>
                    </a:lnTo>
                    <a:lnTo>
                      <a:pt x="941" y="874"/>
                    </a:lnTo>
                    <a:lnTo>
                      <a:pt x="938" y="884"/>
                    </a:lnTo>
                    <a:lnTo>
                      <a:pt x="934" y="895"/>
                    </a:lnTo>
                    <a:lnTo>
                      <a:pt x="929" y="903"/>
                    </a:lnTo>
                    <a:lnTo>
                      <a:pt x="920" y="912"/>
                    </a:lnTo>
                    <a:lnTo>
                      <a:pt x="915" y="915"/>
                    </a:lnTo>
                    <a:lnTo>
                      <a:pt x="908" y="918"/>
                    </a:lnTo>
                    <a:lnTo>
                      <a:pt x="905" y="927"/>
                    </a:lnTo>
                    <a:lnTo>
                      <a:pt x="903" y="930"/>
                    </a:lnTo>
                    <a:lnTo>
                      <a:pt x="903" y="934"/>
                    </a:lnTo>
                    <a:lnTo>
                      <a:pt x="907" y="932"/>
                    </a:lnTo>
                    <a:lnTo>
                      <a:pt x="905" y="937"/>
                    </a:lnTo>
                    <a:lnTo>
                      <a:pt x="903" y="942"/>
                    </a:lnTo>
                    <a:lnTo>
                      <a:pt x="903" y="944"/>
                    </a:lnTo>
                    <a:lnTo>
                      <a:pt x="903" y="946"/>
                    </a:lnTo>
                    <a:lnTo>
                      <a:pt x="907" y="947"/>
                    </a:lnTo>
                    <a:lnTo>
                      <a:pt x="912" y="946"/>
                    </a:lnTo>
                    <a:lnTo>
                      <a:pt x="914" y="947"/>
                    </a:lnTo>
                    <a:lnTo>
                      <a:pt x="915" y="951"/>
                    </a:lnTo>
                    <a:lnTo>
                      <a:pt x="915" y="964"/>
                    </a:lnTo>
                    <a:lnTo>
                      <a:pt x="914" y="976"/>
                    </a:lnTo>
                    <a:lnTo>
                      <a:pt x="912" y="980"/>
                    </a:lnTo>
                    <a:lnTo>
                      <a:pt x="914" y="983"/>
                    </a:lnTo>
                    <a:lnTo>
                      <a:pt x="914" y="987"/>
                    </a:lnTo>
                    <a:lnTo>
                      <a:pt x="912" y="992"/>
                    </a:lnTo>
                    <a:lnTo>
                      <a:pt x="912" y="993"/>
                    </a:lnTo>
                    <a:lnTo>
                      <a:pt x="908" y="992"/>
                    </a:lnTo>
                    <a:lnTo>
                      <a:pt x="907" y="1002"/>
                    </a:lnTo>
                    <a:lnTo>
                      <a:pt x="907" y="1007"/>
                    </a:lnTo>
                    <a:lnTo>
                      <a:pt x="907" y="1012"/>
                    </a:lnTo>
                    <a:lnTo>
                      <a:pt x="907" y="1014"/>
                    </a:lnTo>
                    <a:lnTo>
                      <a:pt x="908" y="1017"/>
                    </a:lnTo>
                    <a:lnTo>
                      <a:pt x="908" y="1016"/>
                    </a:lnTo>
                    <a:lnTo>
                      <a:pt x="908" y="1012"/>
                    </a:lnTo>
                    <a:lnTo>
                      <a:pt x="910" y="1010"/>
                    </a:lnTo>
                    <a:lnTo>
                      <a:pt x="922" y="1016"/>
                    </a:lnTo>
                    <a:lnTo>
                      <a:pt x="924" y="1019"/>
                    </a:lnTo>
                    <a:lnTo>
                      <a:pt x="929" y="1022"/>
                    </a:lnTo>
                    <a:lnTo>
                      <a:pt x="931" y="1024"/>
                    </a:lnTo>
                    <a:lnTo>
                      <a:pt x="931" y="1034"/>
                    </a:lnTo>
                    <a:lnTo>
                      <a:pt x="936" y="1045"/>
                    </a:lnTo>
                    <a:lnTo>
                      <a:pt x="939" y="1050"/>
                    </a:lnTo>
                    <a:lnTo>
                      <a:pt x="941" y="1051"/>
                    </a:lnTo>
                    <a:lnTo>
                      <a:pt x="944" y="1051"/>
                    </a:lnTo>
                    <a:lnTo>
                      <a:pt x="946" y="1050"/>
                    </a:lnTo>
                    <a:lnTo>
                      <a:pt x="951" y="1050"/>
                    </a:lnTo>
                    <a:lnTo>
                      <a:pt x="948" y="1057"/>
                    </a:lnTo>
                    <a:lnTo>
                      <a:pt x="944" y="1070"/>
                    </a:lnTo>
                    <a:lnTo>
                      <a:pt x="939" y="1082"/>
                    </a:lnTo>
                    <a:lnTo>
                      <a:pt x="936" y="1084"/>
                    </a:lnTo>
                    <a:lnTo>
                      <a:pt x="932" y="1079"/>
                    </a:lnTo>
                    <a:lnTo>
                      <a:pt x="927" y="1075"/>
                    </a:lnTo>
                    <a:lnTo>
                      <a:pt x="924" y="1074"/>
                    </a:lnTo>
                    <a:lnTo>
                      <a:pt x="922" y="1070"/>
                    </a:lnTo>
                    <a:lnTo>
                      <a:pt x="912" y="1060"/>
                    </a:lnTo>
                    <a:lnTo>
                      <a:pt x="910" y="1055"/>
                    </a:lnTo>
                    <a:lnTo>
                      <a:pt x="905" y="1053"/>
                    </a:lnTo>
                    <a:lnTo>
                      <a:pt x="898" y="1050"/>
                    </a:lnTo>
                    <a:lnTo>
                      <a:pt x="898" y="1050"/>
                    </a:lnTo>
                    <a:lnTo>
                      <a:pt x="891" y="1046"/>
                    </a:lnTo>
                    <a:lnTo>
                      <a:pt x="886" y="1043"/>
                    </a:lnTo>
                    <a:lnTo>
                      <a:pt x="886" y="1041"/>
                    </a:lnTo>
                    <a:lnTo>
                      <a:pt x="881" y="1038"/>
                    </a:lnTo>
                    <a:lnTo>
                      <a:pt x="878" y="1036"/>
                    </a:lnTo>
                    <a:lnTo>
                      <a:pt x="873" y="1033"/>
                    </a:lnTo>
                    <a:lnTo>
                      <a:pt x="869" y="1034"/>
                    </a:lnTo>
                    <a:lnTo>
                      <a:pt x="869" y="1029"/>
                    </a:lnTo>
                    <a:lnTo>
                      <a:pt x="864" y="1024"/>
                    </a:lnTo>
                    <a:lnTo>
                      <a:pt x="855" y="1019"/>
                    </a:lnTo>
                    <a:lnTo>
                      <a:pt x="840" y="1010"/>
                    </a:lnTo>
                    <a:lnTo>
                      <a:pt x="826" y="1007"/>
                    </a:lnTo>
                    <a:lnTo>
                      <a:pt x="809" y="1005"/>
                    </a:lnTo>
                    <a:lnTo>
                      <a:pt x="796" y="1002"/>
                    </a:lnTo>
                    <a:lnTo>
                      <a:pt x="792" y="1002"/>
                    </a:lnTo>
                    <a:lnTo>
                      <a:pt x="790" y="1004"/>
                    </a:lnTo>
                    <a:lnTo>
                      <a:pt x="785" y="1010"/>
                    </a:lnTo>
                    <a:lnTo>
                      <a:pt x="780" y="1012"/>
                    </a:lnTo>
                    <a:lnTo>
                      <a:pt x="778" y="1016"/>
                    </a:lnTo>
                    <a:lnTo>
                      <a:pt x="782" y="1022"/>
                    </a:lnTo>
                    <a:lnTo>
                      <a:pt x="789" y="1041"/>
                    </a:lnTo>
                    <a:lnTo>
                      <a:pt x="792" y="1039"/>
                    </a:lnTo>
                    <a:lnTo>
                      <a:pt x="794" y="1048"/>
                    </a:lnTo>
                    <a:lnTo>
                      <a:pt x="790" y="1053"/>
                    </a:lnTo>
                    <a:lnTo>
                      <a:pt x="787" y="1058"/>
                    </a:lnTo>
                    <a:lnTo>
                      <a:pt x="785" y="1062"/>
                    </a:lnTo>
                    <a:lnTo>
                      <a:pt x="778" y="1063"/>
                    </a:lnTo>
                    <a:lnTo>
                      <a:pt x="773" y="1063"/>
                    </a:lnTo>
                    <a:lnTo>
                      <a:pt x="773" y="1068"/>
                    </a:lnTo>
                    <a:lnTo>
                      <a:pt x="775" y="1074"/>
                    </a:lnTo>
                    <a:lnTo>
                      <a:pt x="773" y="1075"/>
                    </a:lnTo>
                    <a:lnTo>
                      <a:pt x="773" y="1079"/>
                    </a:lnTo>
                    <a:lnTo>
                      <a:pt x="773" y="1079"/>
                    </a:lnTo>
                    <a:lnTo>
                      <a:pt x="772" y="1080"/>
                    </a:lnTo>
                    <a:lnTo>
                      <a:pt x="770" y="1082"/>
                    </a:lnTo>
                    <a:lnTo>
                      <a:pt x="768" y="1082"/>
                    </a:lnTo>
                    <a:lnTo>
                      <a:pt x="761" y="1079"/>
                    </a:lnTo>
                    <a:lnTo>
                      <a:pt x="758" y="1077"/>
                    </a:lnTo>
                    <a:lnTo>
                      <a:pt x="758" y="1068"/>
                    </a:lnTo>
                    <a:lnTo>
                      <a:pt x="760" y="1063"/>
                    </a:lnTo>
                    <a:lnTo>
                      <a:pt x="761" y="1063"/>
                    </a:lnTo>
                    <a:lnTo>
                      <a:pt x="763" y="1062"/>
                    </a:lnTo>
                    <a:lnTo>
                      <a:pt x="760" y="1055"/>
                    </a:lnTo>
                    <a:lnTo>
                      <a:pt x="758" y="1053"/>
                    </a:lnTo>
                    <a:lnTo>
                      <a:pt x="758" y="1050"/>
                    </a:lnTo>
                    <a:lnTo>
                      <a:pt x="758" y="1048"/>
                    </a:lnTo>
                    <a:lnTo>
                      <a:pt x="754" y="1048"/>
                    </a:lnTo>
                    <a:lnTo>
                      <a:pt x="744" y="1051"/>
                    </a:lnTo>
                    <a:lnTo>
                      <a:pt x="741" y="1057"/>
                    </a:lnTo>
                    <a:lnTo>
                      <a:pt x="741" y="1053"/>
                    </a:lnTo>
                    <a:lnTo>
                      <a:pt x="725" y="1067"/>
                    </a:lnTo>
                    <a:lnTo>
                      <a:pt x="720" y="1072"/>
                    </a:lnTo>
                    <a:lnTo>
                      <a:pt x="715" y="1070"/>
                    </a:lnTo>
                    <a:lnTo>
                      <a:pt x="710" y="1068"/>
                    </a:lnTo>
                    <a:lnTo>
                      <a:pt x="703" y="1067"/>
                    </a:lnTo>
                    <a:lnTo>
                      <a:pt x="700" y="1067"/>
                    </a:lnTo>
                    <a:lnTo>
                      <a:pt x="696" y="1067"/>
                    </a:lnTo>
                    <a:lnTo>
                      <a:pt x="693" y="1070"/>
                    </a:lnTo>
                    <a:lnTo>
                      <a:pt x="688" y="1070"/>
                    </a:lnTo>
                    <a:lnTo>
                      <a:pt x="683" y="1075"/>
                    </a:lnTo>
                    <a:lnTo>
                      <a:pt x="677" y="1080"/>
                    </a:lnTo>
                    <a:lnTo>
                      <a:pt x="676" y="1089"/>
                    </a:lnTo>
                    <a:lnTo>
                      <a:pt x="674" y="1091"/>
                    </a:lnTo>
                    <a:lnTo>
                      <a:pt x="671" y="1085"/>
                    </a:lnTo>
                    <a:lnTo>
                      <a:pt x="669" y="1084"/>
                    </a:lnTo>
                    <a:lnTo>
                      <a:pt x="667" y="1085"/>
                    </a:lnTo>
                    <a:lnTo>
                      <a:pt x="664" y="1085"/>
                    </a:lnTo>
                    <a:lnTo>
                      <a:pt x="662" y="1087"/>
                    </a:lnTo>
                    <a:lnTo>
                      <a:pt x="659" y="1089"/>
                    </a:lnTo>
                    <a:lnTo>
                      <a:pt x="659" y="1087"/>
                    </a:lnTo>
                    <a:lnTo>
                      <a:pt x="650" y="1087"/>
                    </a:lnTo>
                    <a:lnTo>
                      <a:pt x="648" y="1087"/>
                    </a:lnTo>
                    <a:lnTo>
                      <a:pt x="647" y="1085"/>
                    </a:lnTo>
                    <a:lnTo>
                      <a:pt x="647" y="1084"/>
                    </a:lnTo>
                    <a:lnTo>
                      <a:pt x="647" y="1082"/>
                    </a:lnTo>
                    <a:lnTo>
                      <a:pt x="652" y="1080"/>
                    </a:lnTo>
                    <a:lnTo>
                      <a:pt x="654" y="1079"/>
                    </a:lnTo>
                    <a:lnTo>
                      <a:pt x="657" y="1080"/>
                    </a:lnTo>
                    <a:lnTo>
                      <a:pt x="659" y="1077"/>
                    </a:lnTo>
                    <a:lnTo>
                      <a:pt x="659" y="1072"/>
                    </a:lnTo>
                    <a:lnTo>
                      <a:pt x="655" y="1067"/>
                    </a:lnTo>
                    <a:lnTo>
                      <a:pt x="657" y="1063"/>
                    </a:lnTo>
                    <a:lnTo>
                      <a:pt x="659" y="1058"/>
                    </a:lnTo>
                    <a:lnTo>
                      <a:pt x="659" y="1058"/>
                    </a:lnTo>
                    <a:lnTo>
                      <a:pt x="659" y="1057"/>
                    </a:lnTo>
                    <a:lnTo>
                      <a:pt x="659" y="1055"/>
                    </a:lnTo>
                    <a:lnTo>
                      <a:pt x="657" y="1053"/>
                    </a:lnTo>
                    <a:lnTo>
                      <a:pt x="657" y="1053"/>
                    </a:lnTo>
                    <a:lnTo>
                      <a:pt x="657" y="1051"/>
                    </a:lnTo>
                    <a:lnTo>
                      <a:pt x="667" y="1050"/>
                    </a:lnTo>
                    <a:lnTo>
                      <a:pt x="669" y="1048"/>
                    </a:lnTo>
                    <a:lnTo>
                      <a:pt x="664" y="1048"/>
                    </a:lnTo>
                    <a:lnTo>
                      <a:pt x="657" y="1048"/>
                    </a:lnTo>
                    <a:lnTo>
                      <a:pt x="648" y="1051"/>
                    </a:lnTo>
                    <a:lnTo>
                      <a:pt x="635" y="1062"/>
                    </a:lnTo>
                    <a:lnTo>
                      <a:pt x="628" y="1068"/>
                    </a:lnTo>
                    <a:lnTo>
                      <a:pt x="630" y="1068"/>
                    </a:lnTo>
                    <a:lnTo>
                      <a:pt x="633" y="1068"/>
                    </a:lnTo>
                    <a:lnTo>
                      <a:pt x="635" y="1074"/>
                    </a:lnTo>
                    <a:lnTo>
                      <a:pt x="635" y="1075"/>
                    </a:lnTo>
                    <a:lnTo>
                      <a:pt x="635" y="1077"/>
                    </a:lnTo>
                    <a:lnTo>
                      <a:pt x="631" y="1080"/>
                    </a:lnTo>
                    <a:lnTo>
                      <a:pt x="630" y="1082"/>
                    </a:lnTo>
                    <a:lnTo>
                      <a:pt x="628" y="1082"/>
                    </a:lnTo>
                    <a:lnTo>
                      <a:pt x="626" y="1082"/>
                    </a:lnTo>
                    <a:lnTo>
                      <a:pt x="624" y="1080"/>
                    </a:lnTo>
                    <a:lnTo>
                      <a:pt x="626" y="1079"/>
                    </a:lnTo>
                    <a:lnTo>
                      <a:pt x="628" y="1075"/>
                    </a:lnTo>
                    <a:lnTo>
                      <a:pt x="624" y="1072"/>
                    </a:lnTo>
                    <a:lnTo>
                      <a:pt x="623" y="1072"/>
                    </a:lnTo>
                    <a:lnTo>
                      <a:pt x="621" y="1072"/>
                    </a:lnTo>
                    <a:lnTo>
                      <a:pt x="614" y="1075"/>
                    </a:lnTo>
                    <a:lnTo>
                      <a:pt x="609" y="1079"/>
                    </a:lnTo>
                    <a:lnTo>
                      <a:pt x="604" y="1080"/>
                    </a:lnTo>
                    <a:lnTo>
                      <a:pt x="599" y="1082"/>
                    </a:lnTo>
                    <a:lnTo>
                      <a:pt x="597" y="1084"/>
                    </a:lnTo>
                    <a:lnTo>
                      <a:pt x="592" y="1089"/>
                    </a:lnTo>
                    <a:lnTo>
                      <a:pt x="588" y="1091"/>
                    </a:lnTo>
                    <a:lnTo>
                      <a:pt x="582" y="1096"/>
                    </a:lnTo>
                    <a:lnTo>
                      <a:pt x="566" y="1106"/>
                    </a:lnTo>
                    <a:lnTo>
                      <a:pt x="563" y="1108"/>
                    </a:lnTo>
                    <a:lnTo>
                      <a:pt x="561" y="1106"/>
                    </a:lnTo>
                    <a:lnTo>
                      <a:pt x="559" y="1104"/>
                    </a:lnTo>
                    <a:lnTo>
                      <a:pt x="558" y="1106"/>
                    </a:lnTo>
                    <a:lnTo>
                      <a:pt x="559" y="1109"/>
                    </a:lnTo>
                    <a:lnTo>
                      <a:pt x="561" y="1113"/>
                    </a:lnTo>
                    <a:lnTo>
                      <a:pt x="561" y="1116"/>
                    </a:lnTo>
                    <a:lnTo>
                      <a:pt x="558" y="1114"/>
                    </a:lnTo>
                    <a:lnTo>
                      <a:pt x="551" y="1118"/>
                    </a:lnTo>
                    <a:lnTo>
                      <a:pt x="542" y="1121"/>
                    </a:lnTo>
                    <a:lnTo>
                      <a:pt x="542" y="1125"/>
                    </a:lnTo>
                    <a:lnTo>
                      <a:pt x="542" y="1126"/>
                    </a:lnTo>
                    <a:lnTo>
                      <a:pt x="542" y="1132"/>
                    </a:lnTo>
                    <a:lnTo>
                      <a:pt x="541" y="1137"/>
                    </a:lnTo>
                    <a:lnTo>
                      <a:pt x="539" y="1147"/>
                    </a:lnTo>
                    <a:lnTo>
                      <a:pt x="539" y="1150"/>
                    </a:lnTo>
                    <a:lnTo>
                      <a:pt x="535" y="1154"/>
                    </a:lnTo>
                    <a:lnTo>
                      <a:pt x="520" y="1159"/>
                    </a:lnTo>
                    <a:lnTo>
                      <a:pt x="517" y="1159"/>
                    </a:lnTo>
                    <a:lnTo>
                      <a:pt x="517" y="1159"/>
                    </a:lnTo>
                    <a:lnTo>
                      <a:pt x="515" y="1159"/>
                    </a:lnTo>
                    <a:lnTo>
                      <a:pt x="511" y="1157"/>
                    </a:lnTo>
                    <a:lnTo>
                      <a:pt x="508" y="1157"/>
                    </a:lnTo>
                    <a:lnTo>
                      <a:pt x="506" y="1157"/>
                    </a:lnTo>
                    <a:lnTo>
                      <a:pt x="505" y="1155"/>
                    </a:lnTo>
                    <a:lnTo>
                      <a:pt x="501" y="1150"/>
                    </a:lnTo>
                    <a:lnTo>
                      <a:pt x="498" y="1140"/>
                    </a:lnTo>
                    <a:lnTo>
                      <a:pt x="489" y="1135"/>
                    </a:lnTo>
                    <a:lnTo>
                      <a:pt x="486" y="1133"/>
                    </a:lnTo>
                    <a:lnTo>
                      <a:pt x="486" y="1130"/>
                    </a:lnTo>
                    <a:lnTo>
                      <a:pt x="486" y="1126"/>
                    </a:lnTo>
                    <a:lnTo>
                      <a:pt x="494" y="1116"/>
                    </a:lnTo>
                    <a:lnTo>
                      <a:pt x="498" y="1113"/>
                    </a:lnTo>
                    <a:lnTo>
                      <a:pt x="510" y="1109"/>
                    </a:lnTo>
                    <a:lnTo>
                      <a:pt x="515" y="1109"/>
                    </a:lnTo>
                    <a:lnTo>
                      <a:pt x="520" y="1108"/>
                    </a:lnTo>
                    <a:lnTo>
                      <a:pt x="520" y="1101"/>
                    </a:lnTo>
                    <a:lnTo>
                      <a:pt x="515" y="1094"/>
                    </a:lnTo>
                    <a:lnTo>
                      <a:pt x="510" y="1085"/>
                    </a:lnTo>
                    <a:lnTo>
                      <a:pt x="505" y="1075"/>
                    </a:lnTo>
                    <a:lnTo>
                      <a:pt x="498" y="1072"/>
                    </a:lnTo>
                    <a:lnTo>
                      <a:pt x="489" y="1070"/>
                    </a:lnTo>
                    <a:lnTo>
                      <a:pt x="472" y="1072"/>
                    </a:lnTo>
                    <a:lnTo>
                      <a:pt x="469" y="1072"/>
                    </a:lnTo>
                    <a:lnTo>
                      <a:pt x="458" y="1065"/>
                    </a:lnTo>
                    <a:lnTo>
                      <a:pt x="457" y="1065"/>
                    </a:lnTo>
                    <a:lnTo>
                      <a:pt x="455" y="1065"/>
                    </a:lnTo>
                    <a:lnTo>
                      <a:pt x="455" y="1067"/>
                    </a:lnTo>
                    <a:lnTo>
                      <a:pt x="457" y="1068"/>
                    </a:lnTo>
                    <a:lnTo>
                      <a:pt x="470" y="1082"/>
                    </a:lnTo>
                    <a:lnTo>
                      <a:pt x="472" y="1087"/>
                    </a:lnTo>
                    <a:lnTo>
                      <a:pt x="472" y="1092"/>
                    </a:lnTo>
                    <a:lnTo>
                      <a:pt x="472" y="1094"/>
                    </a:lnTo>
                    <a:lnTo>
                      <a:pt x="472" y="1096"/>
                    </a:lnTo>
                    <a:lnTo>
                      <a:pt x="472" y="1099"/>
                    </a:lnTo>
                    <a:lnTo>
                      <a:pt x="469" y="1116"/>
                    </a:lnTo>
                    <a:lnTo>
                      <a:pt x="465" y="1128"/>
                    </a:lnTo>
                    <a:lnTo>
                      <a:pt x="464" y="1133"/>
                    </a:lnTo>
                    <a:lnTo>
                      <a:pt x="464" y="1137"/>
                    </a:lnTo>
                    <a:lnTo>
                      <a:pt x="465" y="1140"/>
                    </a:lnTo>
                    <a:lnTo>
                      <a:pt x="469" y="1142"/>
                    </a:lnTo>
                    <a:lnTo>
                      <a:pt x="474" y="1145"/>
                    </a:lnTo>
                    <a:lnTo>
                      <a:pt x="476" y="1150"/>
                    </a:lnTo>
                    <a:lnTo>
                      <a:pt x="476" y="1152"/>
                    </a:lnTo>
                    <a:lnTo>
                      <a:pt x="476" y="1160"/>
                    </a:lnTo>
                    <a:lnTo>
                      <a:pt x="477" y="1166"/>
                    </a:lnTo>
                    <a:lnTo>
                      <a:pt x="474" y="1174"/>
                    </a:lnTo>
                    <a:lnTo>
                      <a:pt x="472" y="1178"/>
                    </a:lnTo>
                    <a:lnTo>
                      <a:pt x="470" y="1186"/>
                    </a:lnTo>
                    <a:lnTo>
                      <a:pt x="470" y="1193"/>
                    </a:lnTo>
                    <a:lnTo>
                      <a:pt x="470" y="1195"/>
                    </a:lnTo>
                    <a:lnTo>
                      <a:pt x="470" y="1198"/>
                    </a:lnTo>
                    <a:lnTo>
                      <a:pt x="469" y="1195"/>
                    </a:lnTo>
                    <a:lnTo>
                      <a:pt x="467" y="1193"/>
                    </a:lnTo>
                    <a:lnTo>
                      <a:pt x="465" y="1191"/>
                    </a:lnTo>
                    <a:lnTo>
                      <a:pt x="464" y="1189"/>
                    </a:lnTo>
                    <a:lnTo>
                      <a:pt x="460" y="1191"/>
                    </a:lnTo>
                    <a:lnTo>
                      <a:pt x="458" y="1191"/>
                    </a:lnTo>
                    <a:lnTo>
                      <a:pt x="458" y="1189"/>
                    </a:lnTo>
                    <a:lnTo>
                      <a:pt x="462" y="1186"/>
                    </a:lnTo>
                    <a:lnTo>
                      <a:pt x="460" y="1184"/>
                    </a:lnTo>
                    <a:lnTo>
                      <a:pt x="458" y="1183"/>
                    </a:lnTo>
                    <a:lnTo>
                      <a:pt x="453" y="1178"/>
                    </a:lnTo>
                    <a:lnTo>
                      <a:pt x="448" y="1178"/>
                    </a:lnTo>
                    <a:lnTo>
                      <a:pt x="445" y="1178"/>
                    </a:lnTo>
                    <a:lnTo>
                      <a:pt x="441" y="1178"/>
                    </a:lnTo>
                    <a:lnTo>
                      <a:pt x="438" y="1174"/>
                    </a:lnTo>
                    <a:lnTo>
                      <a:pt x="436" y="1172"/>
                    </a:lnTo>
                    <a:lnTo>
                      <a:pt x="433" y="1172"/>
                    </a:lnTo>
                    <a:lnTo>
                      <a:pt x="431" y="1176"/>
                    </a:lnTo>
                    <a:lnTo>
                      <a:pt x="426" y="1186"/>
                    </a:lnTo>
                    <a:lnTo>
                      <a:pt x="419" y="1191"/>
                    </a:lnTo>
                    <a:lnTo>
                      <a:pt x="412" y="1196"/>
                    </a:lnTo>
                    <a:lnTo>
                      <a:pt x="405" y="1198"/>
                    </a:lnTo>
                    <a:lnTo>
                      <a:pt x="404" y="1200"/>
                    </a:lnTo>
                    <a:lnTo>
                      <a:pt x="400" y="1205"/>
                    </a:lnTo>
                    <a:lnTo>
                      <a:pt x="397" y="1210"/>
                    </a:lnTo>
                    <a:lnTo>
                      <a:pt x="388" y="1217"/>
                    </a:lnTo>
                    <a:lnTo>
                      <a:pt x="387" y="1218"/>
                    </a:lnTo>
                    <a:lnTo>
                      <a:pt x="387" y="1224"/>
                    </a:lnTo>
                    <a:lnTo>
                      <a:pt x="387" y="1227"/>
                    </a:lnTo>
                    <a:lnTo>
                      <a:pt x="388" y="1232"/>
                    </a:lnTo>
                    <a:lnTo>
                      <a:pt x="393" y="1241"/>
                    </a:lnTo>
                    <a:lnTo>
                      <a:pt x="397" y="1244"/>
                    </a:lnTo>
                    <a:lnTo>
                      <a:pt x="399" y="1249"/>
                    </a:lnTo>
                    <a:lnTo>
                      <a:pt x="400" y="1254"/>
                    </a:lnTo>
                    <a:lnTo>
                      <a:pt x="399" y="1254"/>
                    </a:lnTo>
                    <a:lnTo>
                      <a:pt x="395" y="1254"/>
                    </a:lnTo>
                    <a:lnTo>
                      <a:pt x="392" y="1254"/>
                    </a:lnTo>
                    <a:lnTo>
                      <a:pt x="388" y="1258"/>
                    </a:lnTo>
                    <a:lnTo>
                      <a:pt x="388" y="1259"/>
                    </a:lnTo>
                    <a:lnTo>
                      <a:pt x="387" y="1263"/>
                    </a:lnTo>
                    <a:lnTo>
                      <a:pt x="383" y="1263"/>
                    </a:lnTo>
                    <a:lnTo>
                      <a:pt x="373" y="1256"/>
                    </a:lnTo>
                    <a:lnTo>
                      <a:pt x="364" y="1253"/>
                    </a:lnTo>
                    <a:lnTo>
                      <a:pt x="363" y="1253"/>
                    </a:lnTo>
                    <a:lnTo>
                      <a:pt x="361" y="1251"/>
                    </a:lnTo>
                    <a:lnTo>
                      <a:pt x="361" y="1251"/>
                    </a:lnTo>
                    <a:lnTo>
                      <a:pt x="357" y="1251"/>
                    </a:lnTo>
                    <a:lnTo>
                      <a:pt x="354" y="1251"/>
                    </a:lnTo>
                    <a:lnTo>
                      <a:pt x="352" y="1249"/>
                    </a:lnTo>
                    <a:lnTo>
                      <a:pt x="344" y="1239"/>
                    </a:lnTo>
                    <a:lnTo>
                      <a:pt x="337" y="1235"/>
                    </a:lnTo>
                    <a:lnTo>
                      <a:pt x="335" y="1235"/>
                    </a:lnTo>
                    <a:lnTo>
                      <a:pt x="332" y="1235"/>
                    </a:lnTo>
                    <a:lnTo>
                      <a:pt x="330" y="1244"/>
                    </a:lnTo>
                    <a:lnTo>
                      <a:pt x="327" y="1247"/>
                    </a:lnTo>
                    <a:lnTo>
                      <a:pt x="325" y="1246"/>
                    </a:lnTo>
                    <a:lnTo>
                      <a:pt x="325" y="1251"/>
                    </a:lnTo>
                    <a:lnTo>
                      <a:pt x="325" y="1253"/>
                    </a:lnTo>
                    <a:lnTo>
                      <a:pt x="327" y="1254"/>
                    </a:lnTo>
                    <a:lnTo>
                      <a:pt x="328" y="1258"/>
                    </a:lnTo>
                    <a:lnTo>
                      <a:pt x="334" y="1266"/>
                    </a:lnTo>
                    <a:lnTo>
                      <a:pt x="337" y="1270"/>
                    </a:lnTo>
                    <a:lnTo>
                      <a:pt x="339" y="1271"/>
                    </a:lnTo>
                    <a:lnTo>
                      <a:pt x="342" y="1271"/>
                    </a:lnTo>
                    <a:lnTo>
                      <a:pt x="347" y="1271"/>
                    </a:lnTo>
                    <a:lnTo>
                      <a:pt x="349" y="1271"/>
                    </a:lnTo>
                    <a:lnTo>
                      <a:pt x="352" y="1275"/>
                    </a:lnTo>
                    <a:lnTo>
                      <a:pt x="352" y="1280"/>
                    </a:lnTo>
                    <a:lnTo>
                      <a:pt x="354" y="1285"/>
                    </a:lnTo>
                    <a:lnTo>
                      <a:pt x="354" y="1287"/>
                    </a:lnTo>
                    <a:lnTo>
                      <a:pt x="352" y="1290"/>
                    </a:lnTo>
                    <a:lnTo>
                      <a:pt x="345" y="1293"/>
                    </a:lnTo>
                    <a:lnTo>
                      <a:pt x="342" y="1297"/>
                    </a:lnTo>
                    <a:lnTo>
                      <a:pt x="340" y="1297"/>
                    </a:lnTo>
                    <a:lnTo>
                      <a:pt x="334" y="1292"/>
                    </a:lnTo>
                    <a:lnTo>
                      <a:pt x="328" y="1290"/>
                    </a:lnTo>
                    <a:lnTo>
                      <a:pt x="322" y="1288"/>
                    </a:lnTo>
                    <a:lnTo>
                      <a:pt x="320" y="1287"/>
                    </a:lnTo>
                    <a:lnTo>
                      <a:pt x="316" y="1280"/>
                    </a:lnTo>
                    <a:lnTo>
                      <a:pt x="311" y="1273"/>
                    </a:lnTo>
                    <a:lnTo>
                      <a:pt x="308" y="1271"/>
                    </a:lnTo>
                    <a:lnTo>
                      <a:pt x="303" y="1273"/>
                    </a:lnTo>
                    <a:lnTo>
                      <a:pt x="301" y="1273"/>
                    </a:lnTo>
                    <a:lnTo>
                      <a:pt x="296" y="1270"/>
                    </a:lnTo>
                    <a:lnTo>
                      <a:pt x="292" y="1263"/>
                    </a:lnTo>
                    <a:lnTo>
                      <a:pt x="292" y="1258"/>
                    </a:lnTo>
                    <a:lnTo>
                      <a:pt x="292" y="1256"/>
                    </a:lnTo>
                    <a:lnTo>
                      <a:pt x="294" y="1254"/>
                    </a:lnTo>
                    <a:lnTo>
                      <a:pt x="292" y="1253"/>
                    </a:lnTo>
                    <a:lnTo>
                      <a:pt x="292" y="1247"/>
                    </a:lnTo>
                    <a:lnTo>
                      <a:pt x="291" y="1244"/>
                    </a:lnTo>
                    <a:lnTo>
                      <a:pt x="289" y="1235"/>
                    </a:lnTo>
                    <a:lnTo>
                      <a:pt x="286" y="1230"/>
                    </a:lnTo>
                    <a:lnTo>
                      <a:pt x="284" y="1225"/>
                    </a:lnTo>
                    <a:lnTo>
                      <a:pt x="286" y="1224"/>
                    </a:lnTo>
                    <a:lnTo>
                      <a:pt x="287" y="1220"/>
                    </a:lnTo>
                    <a:lnTo>
                      <a:pt x="289" y="1213"/>
                    </a:lnTo>
                    <a:lnTo>
                      <a:pt x="291" y="1212"/>
                    </a:lnTo>
                    <a:lnTo>
                      <a:pt x="291" y="1208"/>
                    </a:lnTo>
                    <a:lnTo>
                      <a:pt x="291" y="1207"/>
                    </a:lnTo>
                    <a:lnTo>
                      <a:pt x="291" y="1205"/>
                    </a:lnTo>
                    <a:lnTo>
                      <a:pt x="289" y="1200"/>
                    </a:lnTo>
                    <a:lnTo>
                      <a:pt x="284" y="1191"/>
                    </a:lnTo>
                    <a:lnTo>
                      <a:pt x="279" y="1188"/>
                    </a:lnTo>
                    <a:lnTo>
                      <a:pt x="267" y="1183"/>
                    </a:lnTo>
                    <a:lnTo>
                      <a:pt x="265" y="1183"/>
                    </a:lnTo>
                    <a:lnTo>
                      <a:pt x="263" y="1183"/>
                    </a:lnTo>
                    <a:lnTo>
                      <a:pt x="265" y="1181"/>
                    </a:lnTo>
                    <a:lnTo>
                      <a:pt x="268" y="1179"/>
                    </a:lnTo>
                    <a:lnTo>
                      <a:pt x="268" y="1176"/>
                    </a:lnTo>
                    <a:lnTo>
                      <a:pt x="267" y="1176"/>
                    </a:lnTo>
                    <a:lnTo>
                      <a:pt x="265" y="1174"/>
                    </a:lnTo>
                    <a:lnTo>
                      <a:pt x="262" y="1172"/>
                    </a:lnTo>
                    <a:lnTo>
                      <a:pt x="260" y="1171"/>
                    </a:lnTo>
                    <a:lnTo>
                      <a:pt x="262" y="1169"/>
                    </a:lnTo>
                    <a:lnTo>
                      <a:pt x="260" y="1166"/>
                    </a:lnTo>
                    <a:lnTo>
                      <a:pt x="255" y="1164"/>
                    </a:lnTo>
                    <a:lnTo>
                      <a:pt x="255" y="1164"/>
                    </a:lnTo>
                    <a:lnTo>
                      <a:pt x="253" y="1162"/>
                    </a:lnTo>
                    <a:lnTo>
                      <a:pt x="251" y="1159"/>
                    </a:lnTo>
                    <a:lnTo>
                      <a:pt x="246" y="1154"/>
                    </a:lnTo>
                    <a:lnTo>
                      <a:pt x="246" y="1150"/>
                    </a:lnTo>
                    <a:lnTo>
                      <a:pt x="245" y="1147"/>
                    </a:lnTo>
                    <a:lnTo>
                      <a:pt x="241" y="1143"/>
                    </a:lnTo>
                    <a:lnTo>
                      <a:pt x="238" y="1143"/>
                    </a:lnTo>
                    <a:lnTo>
                      <a:pt x="236" y="1142"/>
                    </a:lnTo>
                    <a:lnTo>
                      <a:pt x="245" y="1142"/>
                    </a:lnTo>
                    <a:lnTo>
                      <a:pt x="255" y="1145"/>
                    </a:lnTo>
                    <a:lnTo>
                      <a:pt x="255" y="1147"/>
                    </a:lnTo>
                    <a:lnTo>
                      <a:pt x="253" y="1149"/>
                    </a:lnTo>
                    <a:lnTo>
                      <a:pt x="257" y="1154"/>
                    </a:lnTo>
                    <a:lnTo>
                      <a:pt x="260" y="1157"/>
                    </a:lnTo>
                    <a:lnTo>
                      <a:pt x="265" y="1160"/>
                    </a:lnTo>
                    <a:lnTo>
                      <a:pt x="267" y="1160"/>
                    </a:lnTo>
                    <a:lnTo>
                      <a:pt x="268" y="1160"/>
                    </a:lnTo>
                    <a:lnTo>
                      <a:pt x="272" y="1162"/>
                    </a:lnTo>
                    <a:lnTo>
                      <a:pt x="274" y="1164"/>
                    </a:lnTo>
                    <a:lnTo>
                      <a:pt x="279" y="1164"/>
                    </a:lnTo>
                    <a:lnTo>
                      <a:pt x="284" y="1167"/>
                    </a:lnTo>
                    <a:lnTo>
                      <a:pt x="284" y="1167"/>
                    </a:lnTo>
                    <a:lnTo>
                      <a:pt x="284" y="1169"/>
                    </a:lnTo>
                    <a:lnTo>
                      <a:pt x="286" y="1171"/>
                    </a:lnTo>
                    <a:lnTo>
                      <a:pt x="287" y="1171"/>
                    </a:lnTo>
                    <a:lnTo>
                      <a:pt x="292" y="1169"/>
                    </a:lnTo>
                    <a:lnTo>
                      <a:pt x="303" y="1178"/>
                    </a:lnTo>
                    <a:lnTo>
                      <a:pt x="304" y="1179"/>
                    </a:lnTo>
                    <a:lnTo>
                      <a:pt x="322" y="1183"/>
                    </a:lnTo>
                    <a:lnTo>
                      <a:pt x="328" y="1184"/>
                    </a:lnTo>
                    <a:lnTo>
                      <a:pt x="334" y="1184"/>
                    </a:lnTo>
                    <a:lnTo>
                      <a:pt x="339" y="1188"/>
                    </a:lnTo>
                    <a:lnTo>
                      <a:pt x="345" y="1191"/>
                    </a:lnTo>
                    <a:lnTo>
                      <a:pt x="351" y="1193"/>
                    </a:lnTo>
                    <a:lnTo>
                      <a:pt x="361" y="1195"/>
                    </a:lnTo>
                    <a:lnTo>
                      <a:pt x="366" y="1195"/>
                    </a:lnTo>
                    <a:lnTo>
                      <a:pt x="378" y="1191"/>
                    </a:lnTo>
                    <a:lnTo>
                      <a:pt x="393" y="1183"/>
                    </a:lnTo>
                    <a:lnTo>
                      <a:pt x="402" y="1176"/>
                    </a:lnTo>
                    <a:lnTo>
                      <a:pt x="414" y="1159"/>
                    </a:lnTo>
                    <a:lnTo>
                      <a:pt x="416" y="1154"/>
                    </a:lnTo>
                    <a:lnTo>
                      <a:pt x="417" y="1143"/>
                    </a:lnTo>
                    <a:lnTo>
                      <a:pt x="417" y="1140"/>
                    </a:lnTo>
                    <a:lnTo>
                      <a:pt x="416" y="1138"/>
                    </a:lnTo>
                    <a:lnTo>
                      <a:pt x="412" y="1137"/>
                    </a:lnTo>
                    <a:lnTo>
                      <a:pt x="412" y="1130"/>
                    </a:lnTo>
                    <a:lnTo>
                      <a:pt x="412" y="1128"/>
                    </a:lnTo>
                    <a:lnTo>
                      <a:pt x="409" y="1114"/>
                    </a:lnTo>
                    <a:lnTo>
                      <a:pt x="405" y="1113"/>
                    </a:lnTo>
                    <a:lnTo>
                      <a:pt x="404" y="1111"/>
                    </a:lnTo>
                    <a:lnTo>
                      <a:pt x="402" y="1111"/>
                    </a:lnTo>
                    <a:lnTo>
                      <a:pt x="399" y="1108"/>
                    </a:lnTo>
                    <a:lnTo>
                      <a:pt x="395" y="1103"/>
                    </a:lnTo>
                    <a:lnTo>
                      <a:pt x="392" y="1099"/>
                    </a:lnTo>
                    <a:lnTo>
                      <a:pt x="388" y="1094"/>
                    </a:lnTo>
                    <a:lnTo>
                      <a:pt x="388" y="1092"/>
                    </a:lnTo>
                    <a:lnTo>
                      <a:pt x="387" y="1091"/>
                    </a:lnTo>
                    <a:lnTo>
                      <a:pt x="387" y="1094"/>
                    </a:lnTo>
                    <a:lnTo>
                      <a:pt x="388" y="1097"/>
                    </a:lnTo>
                    <a:lnTo>
                      <a:pt x="383" y="1096"/>
                    </a:lnTo>
                    <a:lnTo>
                      <a:pt x="369" y="1084"/>
                    </a:lnTo>
                    <a:lnTo>
                      <a:pt x="366" y="1082"/>
                    </a:lnTo>
                    <a:lnTo>
                      <a:pt x="366" y="1084"/>
                    </a:lnTo>
                    <a:lnTo>
                      <a:pt x="361" y="1082"/>
                    </a:lnTo>
                    <a:lnTo>
                      <a:pt x="359" y="1079"/>
                    </a:lnTo>
                    <a:lnTo>
                      <a:pt x="347" y="1063"/>
                    </a:lnTo>
                    <a:lnTo>
                      <a:pt x="327" y="1048"/>
                    </a:lnTo>
                    <a:lnTo>
                      <a:pt x="311" y="1038"/>
                    </a:lnTo>
                    <a:lnTo>
                      <a:pt x="301" y="1033"/>
                    </a:lnTo>
                    <a:lnTo>
                      <a:pt x="299" y="1033"/>
                    </a:lnTo>
                    <a:lnTo>
                      <a:pt x="298" y="1034"/>
                    </a:lnTo>
                    <a:lnTo>
                      <a:pt x="296" y="1036"/>
                    </a:lnTo>
                    <a:lnTo>
                      <a:pt x="292" y="1036"/>
                    </a:lnTo>
                    <a:lnTo>
                      <a:pt x="282" y="1031"/>
                    </a:lnTo>
                    <a:lnTo>
                      <a:pt x="280" y="1031"/>
                    </a:lnTo>
                    <a:lnTo>
                      <a:pt x="270" y="1031"/>
                    </a:lnTo>
                    <a:lnTo>
                      <a:pt x="268" y="1033"/>
                    </a:lnTo>
                    <a:lnTo>
                      <a:pt x="265" y="1041"/>
                    </a:lnTo>
                    <a:lnTo>
                      <a:pt x="263" y="1043"/>
                    </a:lnTo>
                    <a:lnTo>
                      <a:pt x="260" y="1045"/>
                    </a:lnTo>
                    <a:lnTo>
                      <a:pt x="260" y="1041"/>
                    </a:lnTo>
                    <a:lnTo>
                      <a:pt x="263" y="1039"/>
                    </a:lnTo>
                    <a:lnTo>
                      <a:pt x="265" y="1033"/>
                    </a:lnTo>
                    <a:lnTo>
                      <a:pt x="265" y="1031"/>
                    </a:lnTo>
                    <a:lnTo>
                      <a:pt x="265" y="1028"/>
                    </a:lnTo>
                    <a:lnTo>
                      <a:pt x="265" y="1024"/>
                    </a:lnTo>
                    <a:lnTo>
                      <a:pt x="263" y="1024"/>
                    </a:lnTo>
                    <a:lnTo>
                      <a:pt x="262" y="1024"/>
                    </a:lnTo>
                    <a:lnTo>
                      <a:pt x="257" y="1028"/>
                    </a:lnTo>
                    <a:lnTo>
                      <a:pt x="255" y="1028"/>
                    </a:lnTo>
                    <a:lnTo>
                      <a:pt x="257" y="1024"/>
                    </a:lnTo>
                    <a:lnTo>
                      <a:pt x="257" y="1022"/>
                    </a:lnTo>
                    <a:lnTo>
                      <a:pt x="255" y="1022"/>
                    </a:lnTo>
                    <a:lnTo>
                      <a:pt x="250" y="1021"/>
                    </a:lnTo>
                    <a:lnTo>
                      <a:pt x="245" y="1022"/>
                    </a:lnTo>
                    <a:lnTo>
                      <a:pt x="245" y="1017"/>
                    </a:lnTo>
                    <a:lnTo>
                      <a:pt x="241" y="1016"/>
                    </a:lnTo>
                    <a:lnTo>
                      <a:pt x="239" y="1014"/>
                    </a:lnTo>
                    <a:lnTo>
                      <a:pt x="241" y="1010"/>
                    </a:lnTo>
                    <a:lnTo>
                      <a:pt x="251" y="1016"/>
                    </a:lnTo>
                    <a:lnTo>
                      <a:pt x="255" y="1016"/>
                    </a:lnTo>
                    <a:lnTo>
                      <a:pt x="257" y="1014"/>
                    </a:lnTo>
                    <a:lnTo>
                      <a:pt x="257" y="1010"/>
                    </a:lnTo>
                    <a:lnTo>
                      <a:pt x="257" y="1009"/>
                    </a:lnTo>
                    <a:lnTo>
                      <a:pt x="255" y="1007"/>
                    </a:lnTo>
                    <a:lnTo>
                      <a:pt x="248" y="1004"/>
                    </a:lnTo>
                    <a:lnTo>
                      <a:pt x="245" y="1000"/>
                    </a:lnTo>
                    <a:lnTo>
                      <a:pt x="238" y="995"/>
                    </a:lnTo>
                    <a:lnTo>
                      <a:pt x="236" y="999"/>
                    </a:lnTo>
                    <a:lnTo>
                      <a:pt x="238" y="1002"/>
                    </a:lnTo>
                    <a:lnTo>
                      <a:pt x="238" y="1004"/>
                    </a:lnTo>
                    <a:lnTo>
                      <a:pt x="234" y="1002"/>
                    </a:lnTo>
                    <a:lnTo>
                      <a:pt x="233" y="1004"/>
                    </a:lnTo>
                    <a:lnTo>
                      <a:pt x="231" y="1009"/>
                    </a:lnTo>
                    <a:lnTo>
                      <a:pt x="229" y="1010"/>
                    </a:lnTo>
                    <a:lnTo>
                      <a:pt x="227" y="1010"/>
                    </a:lnTo>
                    <a:lnTo>
                      <a:pt x="219" y="1005"/>
                    </a:lnTo>
                    <a:lnTo>
                      <a:pt x="215" y="1005"/>
                    </a:lnTo>
                    <a:lnTo>
                      <a:pt x="217" y="1012"/>
                    </a:lnTo>
                    <a:lnTo>
                      <a:pt x="217" y="1016"/>
                    </a:lnTo>
                    <a:lnTo>
                      <a:pt x="215" y="1017"/>
                    </a:lnTo>
                    <a:lnTo>
                      <a:pt x="215" y="1019"/>
                    </a:lnTo>
                    <a:lnTo>
                      <a:pt x="214" y="1019"/>
                    </a:lnTo>
                    <a:lnTo>
                      <a:pt x="210" y="1019"/>
                    </a:lnTo>
                    <a:lnTo>
                      <a:pt x="207" y="1016"/>
                    </a:lnTo>
                    <a:lnTo>
                      <a:pt x="203" y="1014"/>
                    </a:lnTo>
                    <a:lnTo>
                      <a:pt x="202" y="1014"/>
                    </a:lnTo>
                    <a:lnTo>
                      <a:pt x="202" y="1014"/>
                    </a:lnTo>
                    <a:lnTo>
                      <a:pt x="203" y="1016"/>
                    </a:lnTo>
                    <a:lnTo>
                      <a:pt x="202" y="1019"/>
                    </a:lnTo>
                    <a:lnTo>
                      <a:pt x="202" y="1021"/>
                    </a:lnTo>
                    <a:lnTo>
                      <a:pt x="202" y="1022"/>
                    </a:lnTo>
                    <a:lnTo>
                      <a:pt x="200" y="1024"/>
                    </a:lnTo>
                    <a:lnTo>
                      <a:pt x="198" y="1026"/>
                    </a:lnTo>
                    <a:lnTo>
                      <a:pt x="197" y="1028"/>
                    </a:lnTo>
                    <a:lnTo>
                      <a:pt x="188" y="1031"/>
                    </a:lnTo>
                    <a:lnTo>
                      <a:pt x="186" y="1033"/>
                    </a:lnTo>
                    <a:lnTo>
                      <a:pt x="185" y="1043"/>
                    </a:lnTo>
                    <a:lnTo>
                      <a:pt x="183" y="1043"/>
                    </a:lnTo>
                    <a:lnTo>
                      <a:pt x="181" y="1045"/>
                    </a:lnTo>
                    <a:lnTo>
                      <a:pt x="180" y="1046"/>
                    </a:lnTo>
                    <a:lnTo>
                      <a:pt x="178" y="1046"/>
                    </a:lnTo>
                    <a:lnTo>
                      <a:pt x="174" y="1050"/>
                    </a:lnTo>
                    <a:lnTo>
                      <a:pt x="171" y="1051"/>
                    </a:lnTo>
                    <a:lnTo>
                      <a:pt x="169" y="1053"/>
                    </a:lnTo>
                    <a:lnTo>
                      <a:pt x="169" y="1055"/>
                    </a:lnTo>
                    <a:lnTo>
                      <a:pt x="174" y="1055"/>
                    </a:lnTo>
                    <a:lnTo>
                      <a:pt x="174" y="1055"/>
                    </a:lnTo>
                    <a:lnTo>
                      <a:pt x="176" y="1057"/>
                    </a:lnTo>
                    <a:lnTo>
                      <a:pt x="176" y="1058"/>
                    </a:lnTo>
                    <a:lnTo>
                      <a:pt x="174" y="1060"/>
                    </a:lnTo>
                    <a:lnTo>
                      <a:pt x="169" y="1072"/>
                    </a:lnTo>
                    <a:lnTo>
                      <a:pt x="169" y="1075"/>
                    </a:lnTo>
                    <a:lnTo>
                      <a:pt x="171" y="1082"/>
                    </a:lnTo>
                    <a:lnTo>
                      <a:pt x="174" y="1091"/>
                    </a:lnTo>
                    <a:lnTo>
                      <a:pt x="181" y="1094"/>
                    </a:lnTo>
                    <a:lnTo>
                      <a:pt x="186" y="1096"/>
                    </a:lnTo>
                    <a:lnTo>
                      <a:pt x="190" y="1103"/>
                    </a:lnTo>
                    <a:lnTo>
                      <a:pt x="195" y="1113"/>
                    </a:lnTo>
                    <a:lnTo>
                      <a:pt x="198" y="1116"/>
                    </a:lnTo>
                    <a:lnTo>
                      <a:pt x="198" y="1116"/>
                    </a:lnTo>
                    <a:lnTo>
                      <a:pt x="198" y="1123"/>
                    </a:lnTo>
                    <a:lnTo>
                      <a:pt x="195" y="1128"/>
                    </a:lnTo>
                    <a:lnTo>
                      <a:pt x="191" y="1133"/>
                    </a:lnTo>
                    <a:lnTo>
                      <a:pt x="188" y="1140"/>
                    </a:lnTo>
                    <a:lnTo>
                      <a:pt x="185" y="1145"/>
                    </a:lnTo>
                    <a:lnTo>
                      <a:pt x="181" y="1150"/>
                    </a:lnTo>
                    <a:lnTo>
                      <a:pt x="181" y="1154"/>
                    </a:lnTo>
                    <a:lnTo>
                      <a:pt x="181" y="1155"/>
                    </a:lnTo>
                    <a:lnTo>
                      <a:pt x="181" y="1157"/>
                    </a:lnTo>
                    <a:lnTo>
                      <a:pt x="185" y="1164"/>
                    </a:lnTo>
                    <a:lnTo>
                      <a:pt x="186" y="1169"/>
                    </a:lnTo>
                    <a:lnTo>
                      <a:pt x="188" y="1172"/>
                    </a:lnTo>
                    <a:lnTo>
                      <a:pt x="190" y="1178"/>
                    </a:lnTo>
                    <a:lnTo>
                      <a:pt x="191" y="1181"/>
                    </a:lnTo>
                    <a:lnTo>
                      <a:pt x="193" y="1184"/>
                    </a:lnTo>
                    <a:lnTo>
                      <a:pt x="193" y="1186"/>
                    </a:lnTo>
                    <a:lnTo>
                      <a:pt x="195" y="1189"/>
                    </a:lnTo>
                    <a:lnTo>
                      <a:pt x="197" y="1193"/>
                    </a:lnTo>
                    <a:lnTo>
                      <a:pt x="198" y="1196"/>
                    </a:lnTo>
                    <a:lnTo>
                      <a:pt x="200" y="1208"/>
                    </a:lnTo>
                    <a:lnTo>
                      <a:pt x="202" y="1210"/>
                    </a:lnTo>
                    <a:lnTo>
                      <a:pt x="200" y="1213"/>
                    </a:lnTo>
                    <a:lnTo>
                      <a:pt x="200" y="1213"/>
                    </a:lnTo>
                    <a:lnTo>
                      <a:pt x="197" y="1213"/>
                    </a:lnTo>
                    <a:lnTo>
                      <a:pt x="193" y="1215"/>
                    </a:lnTo>
                    <a:lnTo>
                      <a:pt x="193" y="1215"/>
                    </a:lnTo>
                    <a:lnTo>
                      <a:pt x="195" y="1218"/>
                    </a:lnTo>
                    <a:lnTo>
                      <a:pt x="193" y="1222"/>
                    </a:lnTo>
                    <a:lnTo>
                      <a:pt x="193" y="1229"/>
                    </a:lnTo>
                    <a:lnTo>
                      <a:pt x="191" y="1232"/>
                    </a:lnTo>
                    <a:lnTo>
                      <a:pt x="191" y="1232"/>
                    </a:lnTo>
                    <a:lnTo>
                      <a:pt x="191" y="1234"/>
                    </a:lnTo>
                    <a:lnTo>
                      <a:pt x="191" y="1234"/>
                    </a:lnTo>
                    <a:lnTo>
                      <a:pt x="195" y="1234"/>
                    </a:lnTo>
                    <a:lnTo>
                      <a:pt x="195" y="1235"/>
                    </a:lnTo>
                    <a:lnTo>
                      <a:pt x="195" y="1237"/>
                    </a:lnTo>
                    <a:lnTo>
                      <a:pt x="195" y="1239"/>
                    </a:lnTo>
                    <a:lnTo>
                      <a:pt x="193" y="1241"/>
                    </a:lnTo>
                    <a:lnTo>
                      <a:pt x="191" y="1242"/>
                    </a:lnTo>
                    <a:lnTo>
                      <a:pt x="191" y="1244"/>
                    </a:lnTo>
                    <a:lnTo>
                      <a:pt x="191" y="1246"/>
                    </a:lnTo>
                    <a:lnTo>
                      <a:pt x="191" y="1247"/>
                    </a:lnTo>
                    <a:lnTo>
                      <a:pt x="193" y="1251"/>
                    </a:lnTo>
                    <a:lnTo>
                      <a:pt x="195" y="1253"/>
                    </a:lnTo>
                    <a:lnTo>
                      <a:pt x="200" y="1254"/>
                    </a:lnTo>
                    <a:lnTo>
                      <a:pt x="202" y="1256"/>
                    </a:lnTo>
                    <a:lnTo>
                      <a:pt x="202" y="1258"/>
                    </a:lnTo>
                    <a:lnTo>
                      <a:pt x="202" y="1259"/>
                    </a:lnTo>
                    <a:lnTo>
                      <a:pt x="198" y="1263"/>
                    </a:lnTo>
                    <a:lnTo>
                      <a:pt x="198" y="1264"/>
                    </a:lnTo>
                    <a:lnTo>
                      <a:pt x="200" y="1268"/>
                    </a:lnTo>
                    <a:lnTo>
                      <a:pt x="202" y="1271"/>
                    </a:lnTo>
                    <a:lnTo>
                      <a:pt x="207" y="1276"/>
                    </a:lnTo>
                    <a:lnTo>
                      <a:pt x="209" y="1278"/>
                    </a:lnTo>
                    <a:lnTo>
                      <a:pt x="209" y="1280"/>
                    </a:lnTo>
                    <a:lnTo>
                      <a:pt x="209" y="1282"/>
                    </a:lnTo>
                    <a:lnTo>
                      <a:pt x="209" y="1285"/>
                    </a:lnTo>
                    <a:lnTo>
                      <a:pt x="209" y="1287"/>
                    </a:lnTo>
                    <a:lnTo>
                      <a:pt x="207" y="1290"/>
                    </a:lnTo>
                    <a:lnTo>
                      <a:pt x="203" y="1297"/>
                    </a:lnTo>
                    <a:lnTo>
                      <a:pt x="198" y="1299"/>
                    </a:lnTo>
                    <a:lnTo>
                      <a:pt x="198" y="1300"/>
                    </a:lnTo>
                    <a:lnTo>
                      <a:pt x="200" y="1302"/>
                    </a:lnTo>
                    <a:lnTo>
                      <a:pt x="207" y="1309"/>
                    </a:lnTo>
                    <a:lnTo>
                      <a:pt x="212" y="1314"/>
                    </a:lnTo>
                    <a:lnTo>
                      <a:pt x="217" y="1319"/>
                    </a:lnTo>
                    <a:lnTo>
                      <a:pt x="222" y="1322"/>
                    </a:lnTo>
                    <a:lnTo>
                      <a:pt x="222" y="1324"/>
                    </a:lnTo>
                    <a:lnTo>
                      <a:pt x="224" y="1328"/>
                    </a:lnTo>
                    <a:lnTo>
                      <a:pt x="227" y="1331"/>
                    </a:lnTo>
                    <a:lnTo>
                      <a:pt x="227" y="1333"/>
                    </a:lnTo>
                    <a:lnTo>
                      <a:pt x="229" y="1334"/>
                    </a:lnTo>
                    <a:lnTo>
                      <a:pt x="229" y="1336"/>
                    </a:lnTo>
                    <a:lnTo>
                      <a:pt x="227" y="1341"/>
                    </a:lnTo>
                    <a:lnTo>
                      <a:pt x="226" y="1345"/>
                    </a:lnTo>
                    <a:lnTo>
                      <a:pt x="224" y="1350"/>
                    </a:lnTo>
                    <a:lnTo>
                      <a:pt x="222" y="1353"/>
                    </a:lnTo>
                    <a:lnTo>
                      <a:pt x="217" y="1360"/>
                    </a:lnTo>
                    <a:lnTo>
                      <a:pt x="210" y="1367"/>
                    </a:lnTo>
                    <a:lnTo>
                      <a:pt x="209" y="1370"/>
                    </a:lnTo>
                    <a:lnTo>
                      <a:pt x="205" y="1374"/>
                    </a:lnTo>
                    <a:lnTo>
                      <a:pt x="198" y="1382"/>
                    </a:lnTo>
                    <a:lnTo>
                      <a:pt x="198" y="1384"/>
                    </a:lnTo>
                    <a:lnTo>
                      <a:pt x="193" y="1391"/>
                    </a:lnTo>
                    <a:lnTo>
                      <a:pt x="191" y="1392"/>
                    </a:lnTo>
                    <a:lnTo>
                      <a:pt x="190" y="1394"/>
                    </a:lnTo>
                    <a:lnTo>
                      <a:pt x="185" y="1401"/>
                    </a:lnTo>
                    <a:lnTo>
                      <a:pt x="180" y="1406"/>
                    </a:lnTo>
                    <a:lnTo>
                      <a:pt x="174" y="1409"/>
                    </a:lnTo>
                    <a:lnTo>
                      <a:pt x="173" y="1413"/>
                    </a:lnTo>
                    <a:lnTo>
                      <a:pt x="171" y="1414"/>
                    </a:lnTo>
                    <a:lnTo>
                      <a:pt x="169" y="1416"/>
                    </a:lnTo>
                    <a:lnTo>
                      <a:pt x="169" y="1416"/>
                    </a:lnTo>
                    <a:lnTo>
                      <a:pt x="164" y="1423"/>
                    </a:lnTo>
                    <a:lnTo>
                      <a:pt x="157" y="1430"/>
                    </a:lnTo>
                    <a:lnTo>
                      <a:pt x="164" y="1430"/>
                    </a:lnTo>
                    <a:lnTo>
                      <a:pt x="171" y="1425"/>
                    </a:lnTo>
                    <a:lnTo>
                      <a:pt x="171" y="1426"/>
                    </a:lnTo>
                    <a:lnTo>
                      <a:pt x="173" y="1428"/>
                    </a:lnTo>
                    <a:lnTo>
                      <a:pt x="173" y="1430"/>
                    </a:lnTo>
                    <a:lnTo>
                      <a:pt x="173" y="1432"/>
                    </a:lnTo>
                    <a:lnTo>
                      <a:pt x="169" y="1430"/>
                    </a:lnTo>
                    <a:lnTo>
                      <a:pt x="171" y="1433"/>
                    </a:lnTo>
                    <a:lnTo>
                      <a:pt x="173" y="1437"/>
                    </a:lnTo>
                    <a:lnTo>
                      <a:pt x="176" y="1438"/>
                    </a:lnTo>
                    <a:lnTo>
                      <a:pt x="181" y="1443"/>
                    </a:lnTo>
                    <a:lnTo>
                      <a:pt x="186" y="1445"/>
                    </a:lnTo>
                    <a:lnTo>
                      <a:pt x="191" y="1443"/>
                    </a:lnTo>
                    <a:lnTo>
                      <a:pt x="193" y="1443"/>
                    </a:lnTo>
                    <a:lnTo>
                      <a:pt x="197" y="1447"/>
                    </a:lnTo>
                    <a:lnTo>
                      <a:pt x="198" y="1450"/>
                    </a:lnTo>
                    <a:lnTo>
                      <a:pt x="200" y="1450"/>
                    </a:lnTo>
                    <a:lnTo>
                      <a:pt x="202" y="1454"/>
                    </a:lnTo>
                    <a:lnTo>
                      <a:pt x="202" y="1455"/>
                    </a:lnTo>
                    <a:lnTo>
                      <a:pt x="202" y="1455"/>
                    </a:lnTo>
                    <a:lnTo>
                      <a:pt x="193" y="1454"/>
                    </a:lnTo>
                    <a:lnTo>
                      <a:pt x="183" y="1452"/>
                    </a:lnTo>
                    <a:lnTo>
                      <a:pt x="181" y="1452"/>
                    </a:lnTo>
                    <a:lnTo>
                      <a:pt x="180" y="1455"/>
                    </a:lnTo>
                    <a:lnTo>
                      <a:pt x="180" y="1457"/>
                    </a:lnTo>
                    <a:lnTo>
                      <a:pt x="180" y="1457"/>
                    </a:lnTo>
                    <a:lnTo>
                      <a:pt x="178" y="1459"/>
                    </a:lnTo>
                    <a:lnTo>
                      <a:pt x="174" y="1459"/>
                    </a:lnTo>
                    <a:lnTo>
                      <a:pt x="173" y="1459"/>
                    </a:lnTo>
                    <a:lnTo>
                      <a:pt x="171" y="1457"/>
                    </a:lnTo>
                    <a:lnTo>
                      <a:pt x="169" y="1459"/>
                    </a:lnTo>
                    <a:lnTo>
                      <a:pt x="169" y="1460"/>
                    </a:lnTo>
                    <a:lnTo>
                      <a:pt x="168" y="1462"/>
                    </a:lnTo>
                    <a:lnTo>
                      <a:pt x="164" y="1462"/>
                    </a:lnTo>
                    <a:lnTo>
                      <a:pt x="162" y="1459"/>
                    </a:lnTo>
                    <a:lnTo>
                      <a:pt x="162" y="1459"/>
                    </a:lnTo>
                    <a:lnTo>
                      <a:pt x="161" y="1462"/>
                    </a:lnTo>
                    <a:lnTo>
                      <a:pt x="161" y="1464"/>
                    </a:lnTo>
                    <a:lnTo>
                      <a:pt x="162" y="1467"/>
                    </a:lnTo>
                    <a:lnTo>
                      <a:pt x="161" y="1471"/>
                    </a:lnTo>
                    <a:lnTo>
                      <a:pt x="162" y="1472"/>
                    </a:lnTo>
                    <a:lnTo>
                      <a:pt x="162" y="1474"/>
                    </a:lnTo>
                    <a:lnTo>
                      <a:pt x="164" y="1474"/>
                    </a:lnTo>
                    <a:lnTo>
                      <a:pt x="162" y="1476"/>
                    </a:lnTo>
                    <a:lnTo>
                      <a:pt x="162" y="1476"/>
                    </a:lnTo>
                    <a:lnTo>
                      <a:pt x="161" y="1476"/>
                    </a:lnTo>
                    <a:lnTo>
                      <a:pt x="161" y="1478"/>
                    </a:lnTo>
                    <a:lnTo>
                      <a:pt x="159" y="1478"/>
                    </a:lnTo>
                    <a:lnTo>
                      <a:pt x="159" y="1479"/>
                    </a:lnTo>
                    <a:lnTo>
                      <a:pt x="157" y="1481"/>
                    </a:lnTo>
                    <a:lnTo>
                      <a:pt x="156" y="1488"/>
                    </a:lnTo>
                    <a:lnTo>
                      <a:pt x="154" y="1491"/>
                    </a:lnTo>
                    <a:lnTo>
                      <a:pt x="150" y="1493"/>
                    </a:lnTo>
                    <a:lnTo>
                      <a:pt x="150" y="1495"/>
                    </a:lnTo>
                    <a:lnTo>
                      <a:pt x="150" y="1496"/>
                    </a:lnTo>
                    <a:lnTo>
                      <a:pt x="149" y="1498"/>
                    </a:lnTo>
                    <a:lnTo>
                      <a:pt x="152" y="1510"/>
                    </a:lnTo>
                    <a:lnTo>
                      <a:pt x="152" y="1512"/>
                    </a:lnTo>
                    <a:lnTo>
                      <a:pt x="150" y="1513"/>
                    </a:lnTo>
                    <a:lnTo>
                      <a:pt x="150" y="1515"/>
                    </a:lnTo>
                    <a:lnTo>
                      <a:pt x="150" y="1517"/>
                    </a:lnTo>
                    <a:lnTo>
                      <a:pt x="152" y="1520"/>
                    </a:lnTo>
                    <a:lnTo>
                      <a:pt x="154" y="1525"/>
                    </a:lnTo>
                    <a:lnTo>
                      <a:pt x="154" y="1527"/>
                    </a:lnTo>
                    <a:lnTo>
                      <a:pt x="156" y="1529"/>
                    </a:lnTo>
                    <a:lnTo>
                      <a:pt x="156" y="1530"/>
                    </a:lnTo>
                    <a:lnTo>
                      <a:pt x="156" y="1530"/>
                    </a:lnTo>
                    <a:lnTo>
                      <a:pt x="156" y="1530"/>
                    </a:lnTo>
                    <a:lnTo>
                      <a:pt x="156" y="1530"/>
                    </a:lnTo>
                    <a:lnTo>
                      <a:pt x="152" y="1532"/>
                    </a:lnTo>
                    <a:lnTo>
                      <a:pt x="150" y="1534"/>
                    </a:lnTo>
                    <a:lnTo>
                      <a:pt x="150" y="1535"/>
                    </a:lnTo>
                    <a:lnTo>
                      <a:pt x="149" y="1537"/>
                    </a:lnTo>
                    <a:lnTo>
                      <a:pt x="149" y="1539"/>
                    </a:lnTo>
                    <a:lnTo>
                      <a:pt x="149" y="1542"/>
                    </a:lnTo>
                    <a:lnTo>
                      <a:pt x="149" y="1542"/>
                    </a:lnTo>
                    <a:lnTo>
                      <a:pt x="150" y="1542"/>
                    </a:lnTo>
                    <a:lnTo>
                      <a:pt x="150" y="1542"/>
                    </a:lnTo>
                    <a:lnTo>
                      <a:pt x="152" y="1546"/>
                    </a:lnTo>
                    <a:lnTo>
                      <a:pt x="154" y="1547"/>
                    </a:lnTo>
                    <a:lnTo>
                      <a:pt x="157" y="1549"/>
                    </a:lnTo>
                    <a:lnTo>
                      <a:pt x="157" y="1551"/>
                    </a:lnTo>
                    <a:lnTo>
                      <a:pt x="157" y="1553"/>
                    </a:lnTo>
                    <a:lnTo>
                      <a:pt x="157" y="1554"/>
                    </a:lnTo>
                    <a:lnTo>
                      <a:pt x="157" y="1554"/>
                    </a:lnTo>
                    <a:lnTo>
                      <a:pt x="156" y="1556"/>
                    </a:lnTo>
                    <a:lnTo>
                      <a:pt x="156" y="1559"/>
                    </a:lnTo>
                    <a:lnTo>
                      <a:pt x="156" y="1561"/>
                    </a:lnTo>
                    <a:lnTo>
                      <a:pt x="154" y="1566"/>
                    </a:lnTo>
                    <a:lnTo>
                      <a:pt x="154" y="1566"/>
                    </a:lnTo>
                    <a:lnTo>
                      <a:pt x="157" y="1566"/>
                    </a:lnTo>
                    <a:lnTo>
                      <a:pt x="157" y="1566"/>
                    </a:lnTo>
                    <a:lnTo>
                      <a:pt x="159" y="1568"/>
                    </a:lnTo>
                    <a:lnTo>
                      <a:pt x="159" y="1570"/>
                    </a:lnTo>
                    <a:lnTo>
                      <a:pt x="159" y="1571"/>
                    </a:lnTo>
                    <a:lnTo>
                      <a:pt x="161" y="1573"/>
                    </a:lnTo>
                    <a:lnTo>
                      <a:pt x="161" y="1575"/>
                    </a:lnTo>
                    <a:lnTo>
                      <a:pt x="162" y="1576"/>
                    </a:lnTo>
                    <a:lnTo>
                      <a:pt x="162" y="1578"/>
                    </a:lnTo>
                    <a:lnTo>
                      <a:pt x="164" y="1582"/>
                    </a:lnTo>
                    <a:lnTo>
                      <a:pt x="164" y="1585"/>
                    </a:lnTo>
                    <a:lnTo>
                      <a:pt x="164" y="1587"/>
                    </a:lnTo>
                    <a:lnTo>
                      <a:pt x="164" y="1588"/>
                    </a:lnTo>
                    <a:lnTo>
                      <a:pt x="164" y="1590"/>
                    </a:lnTo>
                    <a:lnTo>
                      <a:pt x="166" y="1593"/>
                    </a:lnTo>
                    <a:lnTo>
                      <a:pt x="166" y="1593"/>
                    </a:lnTo>
                    <a:lnTo>
                      <a:pt x="168" y="1592"/>
                    </a:lnTo>
                    <a:lnTo>
                      <a:pt x="168" y="1592"/>
                    </a:lnTo>
                    <a:lnTo>
                      <a:pt x="171" y="1592"/>
                    </a:lnTo>
                    <a:lnTo>
                      <a:pt x="173" y="1593"/>
                    </a:lnTo>
                    <a:lnTo>
                      <a:pt x="174" y="1595"/>
                    </a:lnTo>
                    <a:lnTo>
                      <a:pt x="174" y="1597"/>
                    </a:lnTo>
                    <a:lnTo>
                      <a:pt x="176" y="1597"/>
                    </a:lnTo>
                    <a:lnTo>
                      <a:pt x="180" y="1595"/>
                    </a:lnTo>
                    <a:lnTo>
                      <a:pt x="181" y="1595"/>
                    </a:lnTo>
                    <a:lnTo>
                      <a:pt x="181" y="1595"/>
                    </a:lnTo>
                    <a:lnTo>
                      <a:pt x="185" y="1597"/>
                    </a:lnTo>
                    <a:lnTo>
                      <a:pt x="186" y="1597"/>
                    </a:lnTo>
                    <a:lnTo>
                      <a:pt x="188" y="1599"/>
                    </a:lnTo>
                    <a:lnTo>
                      <a:pt x="188" y="1600"/>
                    </a:lnTo>
                    <a:lnTo>
                      <a:pt x="186" y="1602"/>
                    </a:lnTo>
                    <a:lnTo>
                      <a:pt x="186" y="1604"/>
                    </a:lnTo>
                    <a:lnTo>
                      <a:pt x="188" y="1605"/>
                    </a:lnTo>
                    <a:lnTo>
                      <a:pt x="190" y="1607"/>
                    </a:lnTo>
                    <a:lnTo>
                      <a:pt x="191" y="1604"/>
                    </a:lnTo>
                    <a:lnTo>
                      <a:pt x="193" y="1604"/>
                    </a:lnTo>
                    <a:lnTo>
                      <a:pt x="193" y="1604"/>
                    </a:lnTo>
                    <a:lnTo>
                      <a:pt x="195" y="1602"/>
                    </a:lnTo>
                    <a:lnTo>
                      <a:pt x="197" y="1602"/>
                    </a:lnTo>
                    <a:lnTo>
                      <a:pt x="198" y="1600"/>
                    </a:lnTo>
                    <a:lnTo>
                      <a:pt x="200" y="1600"/>
                    </a:lnTo>
                    <a:lnTo>
                      <a:pt x="203" y="1600"/>
                    </a:lnTo>
                    <a:lnTo>
                      <a:pt x="207" y="1602"/>
                    </a:lnTo>
                    <a:lnTo>
                      <a:pt x="209" y="1604"/>
                    </a:lnTo>
                    <a:lnTo>
                      <a:pt x="210" y="1605"/>
                    </a:lnTo>
                    <a:lnTo>
                      <a:pt x="210" y="1607"/>
                    </a:lnTo>
                    <a:lnTo>
                      <a:pt x="212" y="1607"/>
                    </a:lnTo>
                    <a:lnTo>
                      <a:pt x="212" y="1609"/>
                    </a:lnTo>
                    <a:lnTo>
                      <a:pt x="214" y="1609"/>
                    </a:lnTo>
                    <a:lnTo>
                      <a:pt x="215" y="1609"/>
                    </a:lnTo>
                    <a:lnTo>
                      <a:pt x="215" y="1609"/>
                    </a:lnTo>
                    <a:lnTo>
                      <a:pt x="217" y="1610"/>
                    </a:lnTo>
                    <a:lnTo>
                      <a:pt x="217" y="1612"/>
                    </a:lnTo>
                    <a:lnTo>
                      <a:pt x="215" y="1616"/>
                    </a:lnTo>
                    <a:lnTo>
                      <a:pt x="215" y="1617"/>
                    </a:lnTo>
                    <a:lnTo>
                      <a:pt x="215" y="1619"/>
                    </a:lnTo>
                    <a:lnTo>
                      <a:pt x="214" y="1619"/>
                    </a:lnTo>
                    <a:lnTo>
                      <a:pt x="215" y="1621"/>
                    </a:lnTo>
                    <a:lnTo>
                      <a:pt x="215" y="1622"/>
                    </a:lnTo>
                    <a:lnTo>
                      <a:pt x="217" y="1624"/>
                    </a:lnTo>
                    <a:lnTo>
                      <a:pt x="217" y="1626"/>
                    </a:lnTo>
                    <a:lnTo>
                      <a:pt x="217" y="1628"/>
                    </a:lnTo>
                    <a:lnTo>
                      <a:pt x="215" y="1631"/>
                    </a:lnTo>
                    <a:lnTo>
                      <a:pt x="215" y="1633"/>
                    </a:lnTo>
                    <a:lnTo>
                      <a:pt x="214" y="1634"/>
                    </a:lnTo>
                    <a:lnTo>
                      <a:pt x="214" y="1636"/>
                    </a:lnTo>
                    <a:lnTo>
                      <a:pt x="214" y="1636"/>
                    </a:lnTo>
                    <a:lnTo>
                      <a:pt x="217" y="1639"/>
                    </a:lnTo>
                    <a:lnTo>
                      <a:pt x="221" y="1641"/>
                    </a:lnTo>
                    <a:lnTo>
                      <a:pt x="221" y="1641"/>
                    </a:lnTo>
                    <a:lnTo>
                      <a:pt x="221" y="1643"/>
                    </a:lnTo>
                    <a:lnTo>
                      <a:pt x="221" y="1645"/>
                    </a:lnTo>
                    <a:lnTo>
                      <a:pt x="219" y="1646"/>
                    </a:lnTo>
                    <a:lnTo>
                      <a:pt x="222" y="1648"/>
                    </a:lnTo>
                    <a:lnTo>
                      <a:pt x="222" y="1650"/>
                    </a:lnTo>
                    <a:lnTo>
                      <a:pt x="224" y="1653"/>
                    </a:lnTo>
                    <a:lnTo>
                      <a:pt x="226" y="1657"/>
                    </a:lnTo>
                    <a:lnTo>
                      <a:pt x="231" y="1658"/>
                    </a:lnTo>
                    <a:lnTo>
                      <a:pt x="233" y="1660"/>
                    </a:lnTo>
                    <a:lnTo>
                      <a:pt x="234" y="1662"/>
                    </a:lnTo>
                    <a:lnTo>
                      <a:pt x="234" y="1662"/>
                    </a:lnTo>
                    <a:lnTo>
                      <a:pt x="234" y="1665"/>
                    </a:lnTo>
                    <a:lnTo>
                      <a:pt x="233" y="1667"/>
                    </a:lnTo>
                    <a:lnTo>
                      <a:pt x="233" y="1668"/>
                    </a:lnTo>
                    <a:lnTo>
                      <a:pt x="234" y="1668"/>
                    </a:lnTo>
                    <a:lnTo>
                      <a:pt x="238" y="1668"/>
                    </a:lnTo>
                    <a:lnTo>
                      <a:pt x="241" y="1668"/>
                    </a:lnTo>
                    <a:lnTo>
                      <a:pt x="246" y="1672"/>
                    </a:lnTo>
                    <a:lnTo>
                      <a:pt x="246" y="1674"/>
                    </a:lnTo>
                    <a:lnTo>
                      <a:pt x="246" y="1675"/>
                    </a:lnTo>
                    <a:lnTo>
                      <a:pt x="246" y="1675"/>
                    </a:lnTo>
                    <a:lnTo>
                      <a:pt x="246" y="1677"/>
                    </a:lnTo>
                    <a:lnTo>
                      <a:pt x="251" y="1680"/>
                    </a:lnTo>
                    <a:lnTo>
                      <a:pt x="251" y="1680"/>
                    </a:lnTo>
                    <a:lnTo>
                      <a:pt x="251" y="1682"/>
                    </a:lnTo>
                    <a:lnTo>
                      <a:pt x="251" y="1684"/>
                    </a:lnTo>
                    <a:lnTo>
                      <a:pt x="250" y="1684"/>
                    </a:lnTo>
                    <a:lnTo>
                      <a:pt x="248" y="1684"/>
                    </a:lnTo>
                    <a:lnTo>
                      <a:pt x="246" y="1686"/>
                    </a:lnTo>
                    <a:lnTo>
                      <a:pt x="246" y="1687"/>
                    </a:lnTo>
                    <a:lnTo>
                      <a:pt x="243" y="1691"/>
                    </a:lnTo>
                    <a:lnTo>
                      <a:pt x="239" y="1691"/>
                    </a:lnTo>
                    <a:lnTo>
                      <a:pt x="238" y="1691"/>
                    </a:lnTo>
                    <a:lnTo>
                      <a:pt x="234" y="1691"/>
                    </a:lnTo>
                    <a:lnTo>
                      <a:pt x="233" y="1689"/>
                    </a:lnTo>
                    <a:lnTo>
                      <a:pt x="233" y="1689"/>
                    </a:lnTo>
                    <a:lnTo>
                      <a:pt x="231" y="1687"/>
                    </a:lnTo>
                    <a:lnTo>
                      <a:pt x="229" y="1687"/>
                    </a:lnTo>
                    <a:lnTo>
                      <a:pt x="226" y="1687"/>
                    </a:lnTo>
                    <a:lnTo>
                      <a:pt x="226" y="1689"/>
                    </a:lnTo>
                    <a:lnTo>
                      <a:pt x="226" y="1691"/>
                    </a:lnTo>
                    <a:lnTo>
                      <a:pt x="224" y="1692"/>
                    </a:lnTo>
                    <a:lnTo>
                      <a:pt x="222" y="1694"/>
                    </a:lnTo>
                    <a:lnTo>
                      <a:pt x="224" y="1694"/>
                    </a:lnTo>
                    <a:lnTo>
                      <a:pt x="226" y="1696"/>
                    </a:lnTo>
                    <a:lnTo>
                      <a:pt x="227" y="1699"/>
                    </a:lnTo>
                    <a:lnTo>
                      <a:pt x="229" y="1701"/>
                    </a:lnTo>
                    <a:lnTo>
                      <a:pt x="229" y="1703"/>
                    </a:lnTo>
                    <a:lnTo>
                      <a:pt x="229" y="1703"/>
                    </a:lnTo>
                    <a:lnTo>
                      <a:pt x="227" y="1704"/>
                    </a:lnTo>
                    <a:lnTo>
                      <a:pt x="227" y="1706"/>
                    </a:lnTo>
                    <a:lnTo>
                      <a:pt x="231" y="1709"/>
                    </a:lnTo>
                    <a:lnTo>
                      <a:pt x="229" y="1709"/>
                    </a:lnTo>
                    <a:lnTo>
                      <a:pt x="229" y="1713"/>
                    </a:lnTo>
                    <a:lnTo>
                      <a:pt x="229" y="1716"/>
                    </a:lnTo>
                    <a:lnTo>
                      <a:pt x="229" y="1716"/>
                    </a:lnTo>
                    <a:lnTo>
                      <a:pt x="231" y="1718"/>
                    </a:lnTo>
                    <a:lnTo>
                      <a:pt x="231" y="1718"/>
                    </a:lnTo>
                    <a:lnTo>
                      <a:pt x="233" y="1721"/>
                    </a:lnTo>
                    <a:lnTo>
                      <a:pt x="233" y="1723"/>
                    </a:lnTo>
                    <a:lnTo>
                      <a:pt x="233" y="1723"/>
                    </a:lnTo>
                    <a:lnTo>
                      <a:pt x="234" y="1723"/>
                    </a:lnTo>
                    <a:lnTo>
                      <a:pt x="238" y="1725"/>
                    </a:lnTo>
                    <a:lnTo>
                      <a:pt x="238" y="1725"/>
                    </a:lnTo>
                    <a:lnTo>
                      <a:pt x="239" y="1725"/>
                    </a:lnTo>
                    <a:lnTo>
                      <a:pt x="241" y="1723"/>
                    </a:lnTo>
                    <a:lnTo>
                      <a:pt x="243" y="1721"/>
                    </a:lnTo>
                    <a:lnTo>
                      <a:pt x="245" y="1718"/>
                    </a:lnTo>
                    <a:lnTo>
                      <a:pt x="245" y="1716"/>
                    </a:lnTo>
                    <a:lnTo>
                      <a:pt x="246" y="1716"/>
                    </a:lnTo>
                    <a:lnTo>
                      <a:pt x="248" y="1716"/>
                    </a:lnTo>
                    <a:lnTo>
                      <a:pt x="250" y="1716"/>
                    </a:lnTo>
                    <a:lnTo>
                      <a:pt x="253" y="1718"/>
                    </a:lnTo>
                    <a:lnTo>
                      <a:pt x="255" y="1718"/>
                    </a:lnTo>
                    <a:lnTo>
                      <a:pt x="260" y="1714"/>
                    </a:lnTo>
                    <a:lnTo>
                      <a:pt x="262" y="1714"/>
                    </a:lnTo>
                    <a:lnTo>
                      <a:pt x="265" y="1714"/>
                    </a:lnTo>
                    <a:lnTo>
                      <a:pt x="268" y="1714"/>
                    </a:lnTo>
                    <a:lnTo>
                      <a:pt x="270" y="1714"/>
                    </a:lnTo>
                    <a:lnTo>
                      <a:pt x="272" y="1716"/>
                    </a:lnTo>
                    <a:lnTo>
                      <a:pt x="274" y="1718"/>
                    </a:lnTo>
                    <a:lnTo>
                      <a:pt x="275" y="1721"/>
                    </a:lnTo>
                    <a:lnTo>
                      <a:pt x="279" y="1726"/>
                    </a:lnTo>
                    <a:lnTo>
                      <a:pt x="284" y="1732"/>
                    </a:lnTo>
                    <a:lnTo>
                      <a:pt x="284" y="1733"/>
                    </a:lnTo>
                    <a:lnTo>
                      <a:pt x="284" y="1735"/>
                    </a:lnTo>
                    <a:lnTo>
                      <a:pt x="280" y="1735"/>
                    </a:lnTo>
                    <a:lnTo>
                      <a:pt x="279" y="1735"/>
                    </a:lnTo>
                    <a:lnTo>
                      <a:pt x="279" y="1737"/>
                    </a:lnTo>
                    <a:lnTo>
                      <a:pt x="279" y="1738"/>
                    </a:lnTo>
                    <a:lnTo>
                      <a:pt x="280" y="1740"/>
                    </a:lnTo>
                    <a:lnTo>
                      <a:pt x="280" y="1742"/>
                    </a:lnTo>
                    <a:lnTo>
                      <a:pt x="280" y="1743"/>
                    </a:lnTo>
                    <a:lnTo>
                      <a:pt x="280" y="1745"/>
                    </a:lnTo>
                    <a:lnTo>
                      <a:pt x="280" y="1745"/>
                    </a:lnTo>
                    <a:lnTo>
                      <a:pt x="280" y="1747"/>
                    </a:lnTo>
                    <a:lnTo>
                      <a:pt x="280" y="1749"/>
                    </a:lnTo>
                    <a:lnTo>
                      <a:pt x="280" y="1749"/>
                    </a:lnTo>
                    <a:lnTo>
                      <a:pt x="280" y="1749"/>
                    </a:lnTo>
                    <a:lnTo>
                      <a:pt x="286" y="1749"/>
                    </a:lnTo>
                    <a:lnTo>
                      <a:pt x="287" y="1750"/>
                    </a:lnTo>
                    <a:lnTo>
                      <a:pt x="289" y="1750"/>
                    </a:lnTo>
                    <a:lnTo>
                      <a:pt x="291" y="1750"/>
                    </a:lnTo>
                    <a:lnTo>
                      <a:pt x="292" y="1750"/>
                    </a:lnTo>
                    <a:lnTo>
                      <a:pt x="294" y="1750"/>
                    </a:lnTo>
                    <a:lnTo>
                      <a:pt x="296" y="1750"/>
                    </a:lnTo>
                    <a:lnTo>
                      <a:pt x="298" y="1750"/>
                    </a:lnTo>
                    <a:lnTo>
                      <a:pt x="298" y="1752"/>
                    </a:lnTo>
                    <a:lnTo>
                      <a:pt x="298" y="1754"/>
                    </a:lnTo>
                    <a:lnTo>
                      <a:pt x="299" y="1755"/>
                    </a:lnTo>
                    <a:lnTo>
                      <a:pt x="301" y="1755"/>
                    </a:lnTo>
                    <a:lnTo>
                      <a:pt x="301" y="1755"/>
                    </a:lnTo>
                    <a:lnTo>
                      <a:pt x="301" y="1755"/>
                    </a:lnTo>
                    <a:lnTo>
                      <a:pt x="301" y="1757"/>
                    </a:lnTo>
                    <a:lnTo>
                      <a:pt x="301" y="1757"/>
                    </a:lnTo>
                    <a:lnTo>
                      <a:pt x="301" y="1759"/>
                    </a:lnTo>
                    <a:lnTo>
                      <a:pt x="303" y="1762"/>
                    </a:lnTo>
                    <a:lnTo>
                      <a:pt x="303" y="1764"/>
                    </a:lnTo>
                    <a:lnTo>
                      <a:pt x="303" y="1764"/>
                    </a:lnTo>
                    <a:lnTo>
                      <a:pt x="303" y="1766"/>
                    </a:lnTo>
                    <a:lnTo>
                      <a:pt x="303" y="1767"/>
                    </a:lnTo>
                    <a:lnTo>
                      <a:pt x="303" y="1767"/>
                    </a:lnTo>
                    <a:lnTo>
                      <a:pt x="303" y="1771"/>
                    </a:lnTo>
                    <a:lnTo>
                      <a:pt x="304" y="1772"/>
                    </a:lnTo>
                    <a:lnTo>
                      <a:pt x="306" y="1772"/>
                    </a:lnTo>
                    <a:lnTo>
                      <a:pt x="306" y="1776"/>
                    </a:lnTo>
                    <a:lnTo>
                      <a:pt x="308" y="1776"/>
                    </a:lnTo>
                    <a:lnTo>
                      <a:pt x="310" y="1774"/>
                    </a:lnTo>
                    <a:lnTo>
                      <a:pt x="311" y="1772"/>
                    </a:lnTo>
                    <a:lnTo>
                      <a:pt x="315" y="1774"/>
                    </a:lnTo>
                    <a:lnTo>
                      <a:pt x="316" y="1774"/>
                    </a:lnTo>
                    <a:lnTo>
                      <a:pt x="318" y="1776"/>
                    </a:lnTo>
                    <a:lnTo>
                      <a:pt x="318" y="1778"/>
                    </a:lnTo>
                    <a:lnTo>
                      <a:pt x="320" y="1778"/>
                    </a:lnTo>
                    <a:lnTo>
                      <a:pt x="322" y="1778"/>
                    </a:lnTo>
                    <a:lnTo>
                      <a:pt x="323" y="1778"/>
                    </a:lnTo>
                    <a:lnTo>
                      <a:pt x="325" y="1779"/>
                    </a:lnTo>
                    <a:lnTo>
                      <a:pt x="327" y="1779"/>
                    </a:lnTo>
                    <a:lnTo>
                      <a:pt x="328" y="1779"/>
                    </a:lnTo>
                    <a:lnTo>
                      <a:pt x="328" y="1778"/>
                    </a:lnTo>
                    <a:lnTo>
                      <a:pt x="334" y="1776"/>
                    </a:lnTo>
                    <a:lnTo>
                      <a:pt x="335" y="1776"/>
                    </a:lnTo>
                    <a:lnTo>
                      <a:pt x="337" y="1776"/>
                    </a:lnTo>
                    <a:lnTo>
                      <a:pt x="339" y="1774"/>
                    </a:lnTo>
                    <a:lnTo>
                      <a:pt x="340" y="1774"/>
                    </a:lnTo>
                    <a:lnTo>
                      <a:pt x="342" y="1774"/>
                    </a:lnTo>
                    <a:lnTo>
                      <a:pt x="344" y="1776"/>
                    </a:lnTo>
                    <a:lnTo>
                      <a:pt x="344" y="1778"/>
                    </a:lnTo>
                    <a:lnTo>
                      <a:pt x="345" y="1779"/>
                    </a:lnTo>
                    <a:lnTo>
                      <a:pt x="347" y="1783"/>
                    </a:lnTo>
                    <a:lnTo>
                      <a:pt x="352" y="1788"/>
                    </a:lnTo>
                    <a:lnTo>
                      <a:pt x="354" y="1788"/>
                    </a:lnTo>
                    <a:lnTo>
                      <a:pt x="354" y="1788"/>
                    </a:lnTo>
                    <a:lnTo>
                      <a:pt x="356" y="1788"/>
                    </a:lnTo>
                    <a:lnTo>
                      <a:pt x="356" y="1788"/>
                    </a:lnTo>
                    <a:lnTo>
                      <a:pt x="356" y="1786"/>
                    </a:lnTo>
                    <a:lnTo>
                      <a:pt x="357" y="1784"/>
                    </a:lnTo>
                    <a:lnTo>
                      <a:pt x="357" y="1784"/>
                    </a:lnTo>
                    <a:lnTo>
                      <a:pt x="361" y="1788"/>
                    </a:lnTo>
                    <a:lnTo>
                      <a:pt x="363" y="1788"/>
                    </a:lnTo>
                    <a:lnTo>
                      <a:pt x="364" y="1788"/>
                    </a:lnTo>
                    <a:lnTo>
                      <a:pt x="368" y="1789"/>
                    </a:lnTo>
                    <a:lnTo>
                      <a:pt x="369" y="1791"/>
                    </a:lnTo>
                    <a:lnTo>
                      <a:pt x="373" y="1791"/>
                    </a:lnTo>
                    <a:lnTo>
                      <a:pt x="375" y="1791"/>
                    </a:lnTo>
                    <a:lnTo>
                      <a:pt x="375" y="1791"/>
                    </a:lnTo>
                    <a:lnTo>
                      <a:pt x="376" y="1791"/>
                    </a:lnTo>
                    <a:lnTo>
                      <a:pt x="376" y="1793"/>
                    </a:lnTo>
                    <a:lnTo>
                      <a:pt x="378" y="1795"/>
                    </a:lnTo>
                    <a:lnTo>
                      <a:pt x="380" y="1795"/>
                    </a:lnTo>
                    <a:lnTo>
                      <a:pt x="381" y="1795"/>
                    </a:lnTo>
                    <a:lnTo>
                      <a:pt x="383" y="1796"/>
                    </a:lnTo>
                    <a:lnTo>
                      <a:pt x="387" y="1800"/>
                    </a:lnTo>
                    <a:lnTo>
                      <a:pt x="388" y="1800"/>
                    </a:lnTo>
                    <a:lnTo>
                      <a:pt x="390" y="1798"/>
                    </a:lnTo>
                    <a:lnTo>
                      <a:pt x="392" y="1798"/>
                    </a:lnTo>
                    <a:lnTo>
                      <a:pt x="393" y="1798"/>
                    </a:lnTo>
                    <a:lnTo>
                      <a:pt x="393" y="1800"/>
                    </a:lnTo>
                    <a:lnTo>
                      <a:pt x="392" y="1801"/>
                    </a:lnTo>
                    <a:lnTo>
                      <a:pt x="392" y="1803"/>
                    </a:lnTo>
                    <a:lnTo>
                      <a:pt x="393" y="1805"/>
                    </a:lnTo>
                    <a:lnTo>
                      <a:pt x="393" y="1807"/>
                    </a:lnTo>
                    <a:lnTo>
                      <a:pt x="393" y="1808"/>
                    </a:lnTo>
                    <a:lnTo>
                      <a:pt x="392" y="1810"/>
                    </a:lnTo>
                    <a:lnTo>
                      <a:pt x="390" y="1812"/>
                    </a:lnTo>
                    <a:lnTo>
                      <a:pt x="388" y="1813"/>
                    </a:lnTo>
                    <a:lnTo>
                      <a:pt x="387" y="1815"/>
                    </a:lnTo>
                    <a:lnTo>
                      <a:pt x="385" y="1815"/>
                    </a:lnTo>
                    <a:lnTo>
                      <a:pt x="385" y="1817"/>
                    </a:lnTo>
                    <a:lnTo>
                      <a:pt x="387" y="1818"/>
                    </a:lnTo>
                    <a:lnTo>
                      <a:pt x="388" y="1818"/>
                    </a:lnTo>
                    <a:lnTo>
                      <a:pt x="392" y="1820"/>
                    </a:lnTo>
                    <a:lnTo>
                      <a:pt x="392" y="1820"/>
                    </a:lnTo>
                    <a:lnTo>
                      <a:pt x="390" y="1822"/>
                    </a:lnTo>
                    <a:lnTo>
                      <a:pt x="390" y="1822"/>
                    </a:lnTo>
                    <a:lnTo>
                      <a:pt x="387" y="1822"/>
                    </a:lnTo>
                    <a:lnTo>
                      <a:pt x="387" y="1822"/>
                    </a:lnTo>
                    <a:lnTo>
                      <a:pt x="385" y="1824"/>
                    </a:lnTo>
                    <a:lnTo>
                      <a:pt x="385" y="1825"/>
                    </a:lnTo>
                    <a:lnTo>
                      <a:pt x="385" y="1827"/>
                    </a:lnTo>
                    <a:lnTo>
                      <a:pt x="387" y="1829"/>
                    </a:lnTo>
                    <a:lnTo>
                      <a:pt x="388" y="1829"/>
                    </a:lnTo>
                    <a:lnTo>
                      <a:pt x="388" y="1830"/>
                    </a:lnTo>
                    <a:lnTo>
                      <a:pt x="388" y="1832"/>
                    </a:lnTo>
                    <a:lnTo>
                      <a:pt x="388" y="1834"/>
                    </a:lnTo>
                    <a:lnTo>
                      <a:pt x="388" y="1836"/>
                    </a:lnTo>
                    <a:lnTo>
                      <a:pt x="388" y="1836"/>
                    </a:lnTo>
                    <a:lnTo>
                      <a:pt x="388" y="1836"/>
                    </a:lnTo>
                    <a:lnTo>
                      <a:pt x="390" y="1836"/>
                    </a:lnTo>
                    <a:lnTo>
                      <a:pt x="390" y="1837"/>
                    </a:lnTo>
                    <a:lnTo>
                      <a:pt x="390" y="1837"/>
                    </a:lnTo>
                    <a:lnTo>
                      <a:pt x="388" y="1839"/>
                    </a:lnTo>
                    <a:lnTo>
                      <a:pt x="388" y="1844"/>
                    </a:lnTo>
                    <a:lnTo>
                      <a:pt x="387" y="1846"/>
                    </a:lnTo>
                    <a:lnTo>
                      <a:pt x="387" y="1847"/>
                    </a:lnTo>
                    <a:lnTo>
                      <a:pt x="387" y="1849"/>
                    </a:lnTo>
                    <a:lnTo>
                      <a:pt x="385" y="1849"/>
                    </a:lnTo>
                    <a:lnTo>
                      <a:pt x="380" y="1849"/>
                    </a:lnTo>
                    <a:lnTo>
                      <a:pt x="375" y="1849"/>
                    </a:lnTo>
                    <a:lnTo>
                      <a:pt x="373" y="1849"/>
                    </a:lnTo>
                    <a:lnTo>
                      <a:pt x="369" y="1849"/>
                    </a:lnTo>
                    <a:lnTo>
                      <a:pt x="368" y="1849"/>
                    </a:lnTo>
                    <a:lnTo>
                      <a:pt x="366" y="1853"/>
                    </a:lnTo>
                    <a:lnTo>
                      <a:pt x="364" y="1854"/>
                    </a:lnTo>
                    <a:lnTo>
                      <a:pt x="363" y="1854"/>
                    </a:lnTo>
                    <a:lnTo>
                      <a:pt x="359" y="1856"/>
                    </a:lnTo>
                    <a:lnTo>
                      <a:pt x="357" y="1858"/>
                    </a:lnTo>
                    <a:lnTo>
                      <a:pt x="357" y="1859"/>
                    </a:lnTo>
                    <a:lnTo>
                      <a:pt x="357" y="1861"/>
                    </a:lnTo>
                    <a:lnTo>
                      <a:pt x="357" y="1863"/>
                    </a:lnTo>
                    <a:lnTo>
                      <a:pt x="357" y="1863"/>
                    </a:lnTo>
                    <a:lnTo>
                      <a:pt x="356" y="1863"/>
                    </a:lnTo>
                    <a:lnTo>
                      <a:pt x="357" y="1864"/>
                    </a:lnTo>
                    <a:lnTo>
                      <a:pt x="357" y="1864"/>
                    </a:lnTo>
                    <a:lnTo>
                      <a:pt x="357" y="1864"/>
                    </a:lnTo>
                    <a:lnTo>
                      <a:pt x="357" y="1866"/>
                    </a:lnTo>
                    <a:lnTo>
                      <a:pt x="357" y="1866"/>
                    </a:lnTo>
                    <a:lnTo>
                      <a:pt x="357" y="1866"/>
                    </a:lnTo>
                    <a:lnTo>
                      <a:pt x="356" y="1868"/>
                    </a:lnTo>
                    <a:lnTo>
                      <a:pt x="356" y="1870"/>
                    </a:lnTo>
                    <a:lnTo>
                      <a:pt x="357" y="1870"/>
                    </a:lnTo>
                    <a:lnTo>
                      <a:pt x="363" y="1868"/>
                    </a:lnTo>
                    <a:lnTo>
                      <a:pt x="364" y="1866"/>
                    </a:lnTo>
                    <a:lnTo>
                      <a:pt x="368" y="1864"/>
                    </a:lnTo>
                    <a:lnTo>
                      <a:pt x="366" y="1866"/>
                    </a:lnTo>
                    <a:lnTo>
                      <a:pt x="364" y="1866"/>
                    </a:lnTo>
                    <a:lnTo>
                      <a:pt x="363" y="1868"/>
                    </a:lnTo>
                    <a:lnTo>
                      <a:pt x="366" y="1868"/>
                    </a:lnTo>
                    <a:lnTo>
                      <a:pt x="371" y="1868"/>
                    </a:lnTo>
                    <a:lnTo>
                      <a:pt x="373" y="1864"/>
                    </a:lnTo>
                    <a:lnTo>
                      <a:pt x="376" y="1864"/>
                    </a:lnTo>
                    <a:lnTo>
                      <a:pt x="376" y="1866"/>
                    </a:lnTo>
                    <a:lnTo>
                      <a:pt x="378" y="1870"/>
                    </a:lnTo>
                    <a:lnTo>
                      <a:pt x="378" y="1871"/>
                    </a:lnTo>
                    <a:lnTo>
                      <a:pt x="376" y="1871"/>
                    </a:lnTo>
                    <a:lnTo>
                      <a:pt x="375" y="1871"/>
                    </a:lnTo>
                    <a:lnTo>
                      <a:pt x="368" y="1875"/>
                    </a:lnTo>
                    <a:lnTo>
                      <a:pt x="364" y="1876"/>
                    </a:lnTo>
                    <a:lnTo>
                      <a:pt x="361" y="1878"/>
                    </a:lnTo>
                    <a:lnTo>
                      <a:pt x="363" y="1880"/>
                    </a:lnTo>
                    <a:lnTo>
                      <a:pt x="363" y="1882"/>
                    </a:lnTo>
                    <a:lnTo>
                      <a:pt x="359" y="1882"/>
                    </a:lnTo>
                    <a:lnTo>
                      <a:pt x="357" y="1882"/>
                    </a:lnTo>
                    <a:lnTo>
                      <a:pt x="356" y="1882"/>
                    </a:lnTo>
                    <a:lnTo>
                      <a:pt x="352" y="1883"/>
                    </a:lnTo>
                    <a:lnTo>
                      <a:pt x="351" y="1883"/>
                    </a:lnTo>
                    <a:lnTo>
                      <a:pt x="349" y="1883"/>
                    </a:lnTo>
                    <a:lnTo>
                      <a:pt x="349" y="1885"/>
                    </a:lnTo>
                    <a:lnTo>
                      <a:pt x="351" y="1888"/>
                    </a:lnTo>
                    <a:lnTo>
                      <a:pt x="352" y="1890"/>
                    </a:lnTo>
                    <a:lnTo>
                      <a:pt x="354" y="1890"/>
                    </a:lnTo>
                    <a:lnTo>
                      <a:pt x="359" y="1893"/>
                    </a:lnTo>
                    <a:lnTo>
                      <a:pt x="363" y="1899"/>
                    </a:lnTo>
                    <a:lnTo>
                      <a:pt x="361" y="1899"/>
                    </a:lnTo>
                    <a:lnTo>
                      <a:pt x="359" y="1897"/>
                    </a:lnTo>
                    <a:lnTo>
                      <a:pt x="356" y="1897"/>
                    </a:lnTo>
                    <a:lnTo>
                      <a:pt x="356" y="1900"/>
                    </a:lnTo>
                    <a:lnTo>
                      <a:pt x="354" y="1902"/>
                    </a:lnTo>
                    <a:lnTo>
                      <a:pt x="354" y="1902"/>
                    </a:lnTo>
                    <a:lnTo>
                      <a:pt x="354" y="1900"/>
                    </a:lnTo>
                    <a:lnTo>
                      <a:pt x="352" y="1899"/>
                    </a:lnTo>
                    <a:lnTo>
                      <a:pt x="351" y="1900"/>
                    </a:lnTo>
                    <a:lnTo>
                      <a:pt x="349" y="1905"/>
                    </a:lnTo>
                    <a:lnTo>
                      <a:pt x="345" y="1911"/>
                    </a:lnTo>
                    <a:lnTo>
                      <a:pt x="345" y="1912"/>
                    </a:lnTo>
                    <a:lnTo>
                      <a:pt x="345" y="1914"/>
                    </a:lnTo>
                    <a:lnTo>
                      <a:pt x="345" y="1914"/>
                    </a:lnTo>
                    <a:lnTo>
                      <a:pt x="345" y="1914"/>
                    </a:lnTo>
                    <a:lnTo>
                      <a:pt x="345" y="1916"/>
                    </a:lnTo>
                    <a:lnTo>
                      <a:pt x="345" y="1917"/>
                    </a:lnTo>
                    <a:lnTo>
                      <a:pt x="339" y="1919"/>
                    </a:lnTo>
                    <a:lnTo>
                      <a:pt x="337" y="1921"/>
                    </a:lnTo>
                    <a:lnTo>
                      <a:pt x="335" y="1919"/>
                    </a:lnTo>
                    <a:lnTo>
                      <a:pt x="334" y="1917"/>
                    </a:lnTo>
                    <a:lnTo>
                      <a:pt x="330" y="1916"/>
                    </a:lnTo>
                    <a:lnTo>
                      <a:pt x="330" y="1916"/>
                    </a:lnTo>
                    <a:lnTo>
                      <a:pt x="328" y="1917"/>
                    </a:lnTo>
                    <a:lnTo>
                      <a:pt x="328" y="1917"/>
                    </a:lnTo>
                    <a:lnTo>
                      <a:pt x="330" y="1919"/>
                    </a:lnTo>
                    <a:lnTo>
                      <a:pt x="332" y="1919"/>
                    </a:lnTo>
                    <a:lnTo>
                      <a:pt x="332" y="1921"/>
                    </a:lnTo>
                    <a:lnTo>
                      <a:pt x="327" y="1922"/>
                    </a:lnTo>
                    <a:lnTo>
                      <a:pt x="327" y="1924"/>
                    </a:lnTo>
                    <a:lnTo>
                      <a:pt x="327" y="1924"/>
                    </a:lnTo>
                    <a:lnTo>
                      <a:pt x="332" y="1926"/>
                    </a:lnTo>
                    <a:lnTo>
                      <a:pt x="337" y="1928"/>
                    </a:lnTo>
                    <a:lnTo>
                      <a:pt x="339" y="1931"/>
                    </a:lnTo>
                    <a:lnTo>
                      <a:pt x="340" y="1933"/>
                    </a:lnTo>
                    <a:lnTo>
                      <a:pt x="342" y="1934"/>
                    </a:lnTo>
                    <a:lnTo>
                      <a:pt x="344" y="1936"/>
                    </a:lnTo>
                    <a:lnTo>
                      <a:pt x="344" y="1936"/>
                    </a:lnTo>
                    <a:lnTo>
                      <a:pt x="347" y="1936"/>
                    </a:lnTo>
                    <a:lnTo>
                      <a:pt x="351" y="1936"/>
                    </a:lnTo>
                    <a:lnTo>
                      <a:pt x="356" y="1943"/>
                    </a:lnTo>
                    <a:lnTo>
                      <a:pt x="359" y="1945"/>
                    </a:lnTo>
                    <a:lnTo>
                      <a:pt x="364" y="1946"/>
                    </a:lnTo>
                    <a:lnTo>
                      <a:pt x="366" y="1946"/>
                    </a:lnTo>
                    <a:lnTo>
                      <a:pt x="378" y="1957"/>
                    </a:lnTo>
                    <a:lnTo>
                      <a:pt x="381" y="1962"/>
                    </a:lnTo>
                    <a:lnTo>
                      <a:pt x="388" y="1968"/>
                    </a:lnTo>
                    <a:lnTo>
                      <a:pt x="390" y="1970"/>
                    </a:lnTo>
                    <a:lnTo>
                      <a:pt x="392" y="1968"/>
                    </a:lnTo>
                    <a:lnTo>
                      <a:pt x="393" y="1967"/>
                    </a:lnTo>
                    <a:lnTo>
                      <a:pt x="393" y="1965"/>
                    </a:lnTo>
                    <a:lnTo>
                      <a:pt x="397" y="1967"/>
                    </a:lnTo>
                    <a:lnTo>
                      <a:pt x="400" y="1967"/>
                    </a:lnTo>
                    <a:lnTo>
                      <a:pt x="404" y="1967"/>
                    </a:lnTo>
                    <a:lnTo>
                      <a:pt x="407" y="1968"/>
                    </a:lnTo>
                    <a:lnTo>
                      <a:pt x="409" y="1970"/>
                    </a:lnTo>
                    <a:lnTo>
                      <a:pt x="412" y="1970"/>
                    </a:lnTo>
                    <a:lnTo>
                      <a:pt x="417" y="1972"/>
                    </a:lnTo>
                    <a:lnTo>
                      <a:pt x="419" y="1974"/>
                    </a:lnTo>
                    <a:lnTo>
                      <a:pt x="421" y="1975"/>
                    </a:lnTo>
                    <a:lnTo>
                      <a:pt x="431" y="1975"/>
                    </a:lnTo>
                    <a:lnTo>
                      <a:pt x="431" y="1975"/>
                    </a:lnTo>
                    <a:lnTo>
                      <a:pt x="431" y="1975"/>
                    </a:lnTo>
                    <a:lnTo>
                      <a:pt x="434" y="1975"/>
                    </a:lnTo>
                    <a:lnTo>
                      <a:pt x="438" y="1975"/>
                    </a:lnTo>
                    <a:lnTo>
                      <a:pt x="440" y="1977"/>
                    </a:lnTo>
                    <a:lnTo>
                      <a:pt x="441" y="1977"/>
                    </a:lnTo>
                    <a:lnTo>
                      <a:pt x="445" y="1977"/>
                    </a:lnTo>
                    <a:lnTo>
                      <a:pt x="446" y="1977"/>
                    </a:lnTo>
                    <a:lnTo>
                      <a:pt x="448" y="1979"/>
                    </a:lnTo>
                    <a:lnTo>
                      <a:pt x="448" y="1979"/>
                    </a:lnTo>
                    <a:lnTo>
                      <a:pt x="450" y="1980"/>
                    </a:lnTo>
                    <a:lnTo>
                      <a:pt x="455" y="1984"/>
                    </a:lnTo>
                    <a:lnTo>
                      <a:pt x="460" y="1984"/>
                    </a:lnTo>
                    <a:lnTo>
                      <a:pt x="460" y="1986"/>
                    </a:lnTo>
                    <a:lnTo>
                      <a:pt x="464" y="1987"/>
                    </a:lnTo>
                    <a:lnTo>
                      <a:pt x="464" y="1987"/>
                    </a:lnTo>
                    <a:lnTo>
                      <a:pt x="464" y="1989"/>
                    </a:lnTo>
                    <a:lnTo>
                      <a:pt x="464" y="1989"/>
                    </a:lnTo>
                    <a:lnTo>
                      <a:pt x="464" y="1991"/>
                    </a:lnTo>
                    <a:lnTo>
                      <a:pt x="464" y="1991"/>
                    </a:lnTo>
                    <a:lnTo>
                      <a:pt x="465" y="1992"/>
                    </a:lnTo>
                    <a:lnTo>
                      <a:pt x="467" y="1992"/>
                    </a:lnTo>
                    <a:lnTo>
                      <a:pt x="469" y="1991"/>
                    </a:lnTo>
                    <a:lnTo>
                      <a:pt x="470" y="1991"/>
                    </a:lnTo>
                    <a:lnTo>
                      <a:pt x="472" y="1989"/>
                    </a:lnTo>
                    <a:lnTo>
                      <a:pt x="474" y="1989"/>
                    </a:lnTo>
                    <a:lnTo>
                      <a:pt x="477" y="1987"/>
                    </a:lnTo>
                    <a:lnTo>
                      <a:pt x="479" y="1987"/>
                    </a:lnTo>
                    <a:lnTo>
                      <a:pt x="481" y="1987"/>
                    </a:lnTo>
                    <a:lnTo>
                      <a:pt x="481" y="1989"/>
                    </a:lnTo>
                    <a:lnTo>
                      <a:pt x="482" y="1991"/>
                    </a:lnTo>
                    <a:lnTo>
                      <a:pt x="484" y="1987"/>
                    </a:lnTo>
                    <a:lnTo>
                      <a:pt x="484" y="1987"/>
                    </a:lnTo>
                    <a:lnTo>
                      <a:pt x="486" y="1987"/>
                    </a:lnTo>
                    <a:lnTo>
                      <a:pt x="489" y="1989"/>
                    </a:lnTo>
                    <a:lnTo>
                      <a:pt x="491" y="1989"/>
                    </a:lnTo>
                    <a:lnTo>
                      <a:pt x="491" y="1989"/>
                    </a:lnTo>
                    <a:lnTo>
                      <a:pt x="494" y="1992"/>
                    </a:lnTo>
                    <a:lnTo>
                      <a:pt x="498" y="1992"/>
                    </a:lnTo>
                    <a:lnTo>
                      <a:pt x="500" y="1992"/>
                    </a:lnTo>
                    <a:lnTo>
                      <a:pt x="501" y="1994"/>
                    </a:lnTo>
                    <a:lnTo>
                      <a:pt x="501" y="1994"/>
                    </a:lnTo>
                    <a:lnTo>
                      <a:pt x="500" y="1997"/>
                    </a:lnTo>
                    <a:lnTo>
                      <a:pt x="500" y="2001"/>
                    </a:lnTo>
                    <a:lnTo>
                      <a:pt x="500" y="2001"/>
                    </a:lnTo>
                    <a:lnTo>
                      <a:pt x="501" y="2003"/>
                    </a:lnTo>
                    <a:lnTo>
                      <a:pt x="503" y="2004"/>
                    </a:lnTo>
                    <a:lnTo>
                      <a:pt x="505" y="2004"/>
                    </a:lnTo>
                    <a:lnTo>
                      <a:pt x="505" y="2006"/>
                    </a:lnTo>
                    <a:lnTo>
                      <a:pt x="508" y="2006"/>
                    </a:lnTo>
                    <a:lnTo>
                      <a:pt x="510" y="2006"/>
                    </a:lnTo>
                    <a:lnTo>
                      <a:pt x="510" y="2006"/>
                    </a:lnTo>
                    <a:lnTo>
                      <a:pt x="511" y="2008"/>
                    </a:lnTo>
                    <a:lnTo>
                      <a:pt x="515" y="2009"/>
                    </a:lnTo>
                    <a:lnTo>
                      <a:pt x="515" y="2009"/>
                    </a:lnTo>
                    <a:lnTo>
                      <a:pt x="517" y="2009"/>
                    </a:lnTo>
                    <a:lnTo>
                      <a:pt x="517" y="2011"/>
                    </a:lnTo>
                    <a:lnTo>
                      <a:pt x="517" y="2011"/>
                    </a:lnTo>
                    <a:lnTo>
                      <a:pt x="518" y="2011"/>
                    </a:lnTo>
                    <a:lnTo>
                      <a:pt x="520" y="2011"/>
                    </a:lnTo>
                    <a:lnTo>
                      <a:pt x="520" y="2011"/>
                    </a:lnTo>
                    <a:lnTo>
                      <a:pt x="522" y="2013"/>
                    </a:lnTo>
                    <a:lnTo>
                      <a:pt x="523" y="2014"/>
                    </a:lnTo>
                    <a:lnTo>
                      <a:pt x="525" y="2016"/>
                    </a:lnTo>
                    <a:lnTo>
                      <a:pt x="525" y="2016"/>
                    </a:lnTo>
                    <a:lnTo>
                      <a:pt x="527" y="2018"/>
                    </a:lnTo>
                    <a:lnTo>
                      <a:pt x="529" y="2020"/>
                    </a:lnTo>
                    <a:lnTo>
                      <a:pt x="530" y="2020"/>
                    </a:lnTo>
                    <a:lnTo>
                      <a:pt x="530" y="2025"/>
                    </a:lnTo>
                    <a:lnTo>
                      <a:pt x="532" y="2025"/>
                    </a:lnTo>
                    <a:lnTo>
                      <a:pt x="535" y="2026"/>
                    </a:lnTo>
                    <a:lnTo>
                      <a:pt x="537" y="2026"/>
                    </a:lnTo>
                    <a:lnTo>
                      <a:pt x="541" y="2026"/>
                    </a:lnTo>
                    <a:lnTo>
                      <a:pt x="542" y="2026"/>
                    </a:lnTo>
                    <a:lnTo>
                      <a:pt x="544" y="2023"/>
                    </a:lnTo>
                    <a:lnTo>
                      <a:pt x="546" y="2020"/>
                    </a:lnTo>
                    <a:lnTo>
                      <a:pt x="547" y="2020"/>
                    </a:lnTo>
                    <a:lnTo>
                      <a:pt x="551" y="2018"/>
                    </a:lnTo>
                    <a:lnTo>
                      <a:pt x="553" y="2016"/>
                    </a:lnTo>
                    <a:lnTo>
                      <a:pt x="553" y="2014"/>
                    </a:lnTo>
                    <a:lnTo>
                      <a:pt x="554" y="2013"/>
                    </a:lnTo>
                    <a:lnTo>
                      <a:pt x="556" y="2011"/>
                    </a:lnTo>
                    <a:lnTo>
                      <a:pt x="554" y="2009"/>
                    </a:lnTo>
                    <a:lnTo>
                      <a:pt x="553" y="2008"/>
                    </a:lnTo>
                    <a:lnTo>
                      <a:pt x="553" y="2008"/>
                    </a:lnTo>
                    <a:lnTo>
                      <a:pt x="551" y="2004"/>
                    </a:lnTo>
                    <a:lnTo>
                      <a:pt x="549" y="2003"/>
                    </a:lnTo>
                    <a:lnTo>
                      <a:pt x="546" y="1997"/>
                    </a:lnTo>
                    <a:lnTo>
                      <a:pt x="541" y="1991"/>
                    </a:lnTo>
                    <a:lnTo>
                      <a:pt x="541" y="1991"/>
                    </a:lnTo>
                    <a:lnTo>
                      <a:pt x="539" y="1989"/>
                    </a:lnTo>
                    <a:lnTo>
                      <a:pt x="539" y="1986"/>
                    </a:lnTo>
                    <a:lnTo>
                      <a:pt x="537" y="1984"/>
                    </a:lnTo>
                    <a:lnTo>
                      <a:pt x="535" y="1982"/>
                    </a:lnTo>
                    <a:lnTo>
                      <a:pt x="535" y="1980"/>
                    </a:lnTo>
                    <a:lnTo>
                      <a:pt x="534" y="1980"/>
                    </a:lnTo>
                    <a:lnTo>
                      <a:pt x="535" y="1975"/>
                    </a:lnTo>
                    <a:lnTo>
                      <a:pt x="535" y="1974"/>
                    </a:lnTo>
                    <a:lnTo>
                      <a:pt x="535" y="1970"/>
                    </a:lnTo>
                    <a:lnTo>
                      <a:pt x="535" y="1967"/>
                    </a:lnTo>
                    <a:lnTo>
                      <a:pt x="537" y="1963"/>
                    </a:lnTo>
                    <a:lnTo>
                      <a:pt x="537" y="1960"/>
                    </a:lnTo>
                    <a:lnTo>
                      <a:pt x="537" y="1957"/>
                    </a:lnTo>
                    <a:lnTo>
                      <a:pt x="537" y="1958"/>
                    </a:lnTo>
                    <a:lnTo>
                      <a:pt x="534" y="1967"/>
                    </a:lnTo>
                    <a:lnTo>
                      <a:pt x="534" y="1960"/>
                    </a:lnTo>
                    <a:lnTo>
                      <a:pt x="532" y="1955"/>
                    </a:lnTo>
                    <a:lnTo>
                      <a:pt x="532" y="1951"/>
                    </a:lnTo>
                    <a:lnTo>
                      <a:pt x="530" y="1950"/>
                    </a:lnTo>
                    <a:lnTo>
                      <a:pt x="529" y="1948"/>
                    </a:lnTo>
                    <a:lnTo>
                      <a:pt x="525" y="1945"/>
                    </a:lnTo>
                    <a:lnTo>
                      <a:pt x="523" y="1945"/>
                    </a:lnTo>
                    <a:lnTo>
                      <a:pt x="520" y="1943"/>
                    </a:lnTo>
                    <a:lnTo>
                      <a:pt x="520" y="1943"/>
                    </a:lnTo>
                    <a:lnTo>
                      <a:pt x="520" y="1941"/>
                    </a:lnTo>
                    <a:lnTo>
                      <a:pt x="520" y="1939"/>
                    </a:lnTo>
                    <a:lnTo>
                      <a:pt x="520" y="1936"/>
                    </a:lnTo>
                    <a:lnTo>
                      <a:pt x="522" y="1934"/>
                    </a:lnTo>
                    <a:lnTo>
                      <a:pt x="525" y="1933"/>
                    </a:lnTo>
                    <a:lnTo>
                      <a:pt x="525" y="1933"/>
                    </a:lnTo>
                    <a:lnTo>
                      <a:pt x="525" y="1931"/>
                    </a:lnTo>
                    <a:lnTo>
                      <a:pt x="527" y="1933"/>
                    </a:lnTo>
                    <a:lnTo>
                      <a:pt x="527" y="1933"/>
                    </a:lnTo>
                    <a:lnTo>
                      <a:pt x="527" y="1929"/>
                    </a:lnTo>
                    <a:lnTo>
                      <a:pt x="529" y="1928"/>
                    </a:lnTo>
                    <a:lnTo>
                      <a:pt x="530" y="1928"/>
                    </a:lnTo>
                    <a:lnTo>
                      <a:pt x="532" y="1924"/>
                    </a:lnTo>
                    <a:lnTo>
                      <a:pt x="532" y="1922"/>
                    </a:lnTo>
                    <a:lnTo>
                      <a:pt x="534" y="1919"/>
                    </a:lnTo>
                    <a:lnTo>
                      <a:pt x="534" y="1916"/>
                    </a:lnTo>
                    <a:lnTo>
                      <a:pt x="534" y="1916"/>
                    </a:lnTo>
                    <a:lnTo>
                      <a:pt x="535" y="1916"/>
                    </a:lnTo>
                    <a:lnTo>
                      <a:pt x="535" y="1914"/>
                    </a:lnTo>
                    <a:lnTo>
                      <a:pt x="535" y="1914"/>
                    </a:lnTo>
                    <a:lnTo>
                      <a:pt x="535" y="1911"/>
                    </a:lnTo>
                    <a:lnTo>
                      <a:pt x="534" y="1909"/>
                    </a:lnTo>
                    <a:lnTo>
                      <a:pt x="535" y="1909"/>
                    </a:lnTo>
                    <a:lnTo>
                      <a:pt x="535" y="1909"/>
                    </a:lnTo>
                    <a:lnTo>
                      <a:pt x="537" y="1911"/>
                    </a:lnTo>
                    <a:lnTo>
                      <a:pt x="537" y="1912"/>
                    </a:lnTo>
                    <a:lnTo>
                      <a:pt x="539" y="1911"/>
                    </a:lnTo>
                    <a:lnTo>
                      <a:pt x="539" y="1909"/>
                    </a:lnTo>
                    <a:lnTo>
                      <a:pt x="541" y="1909"/>
                    </a:lnTo>
                    <a:lnTo>
                      <a:pt x="542" y="1909"/>
                    </a:lnTo>
                    <a:lnTo>
                      <a:pt x="546" y="1909"/>
                    </a:lnTo>
                    <a:lnTo>
                      <a:pt x="547" y="1907"/>
                    </a:lnTo>
                    <a:lnTo>
                      <a:pt x="549" y="1907"/>
                    </a:lnTo>
                    <a:lnTo>
                      <a:pt x="554" y="1902"/>
                    </a:lnTo>
                    <a:lnTo>
                      <a:pt x="554" y="1902"/>
                    </a:lnTo>
                    <a:lnTo>
                      <a:pt x="556" y="1902"/>
                    </a:lnTo>
                    <a:lnTo>
                      <a:pt x="558" y="1904"/>
                    </a:lnTo>
                    <a:lnTo>
                      <a:pt x="558" y="1904"/>
                    </a:lnTo>
                    <a:lnTo>
                      <a:pt x="559" y="1904"/>
                    </a:lnTo>
                    <a:lnTo>
                      <a:pt x="559" y="1902"/>
                    </a:lnTo>
                    <a:lnTo>
                      <a:pt x="558" y="1900"/>
                    </a:lnTo>
                    <a:lnTo>
                      <a:pt x="558" y="1900"/>
                    </a:lnTo>
                    <a:lnTo>
                      <a:pt x="558" y="1899"/>
                    </a:lnTo>
                    <a:lnTo>
                      <a:pt x="559" y="1897"/>
                    </a:lnTo>
                    <a:lnTo>
                      <a:pt x="561" y="1897"/>
                    </a:lnTo>
                    <a:lnTo>
                      <a:pt x="566" y="1895"/>
                    </a:lnTo>
                    <a:lnTo>
                      <a:pt x="566" y="1893"/>
                    </a:lnTo>
                    <a:lnTo>
                      <a:pt x="566" y="1892"/>
                    </a:lnTo>
                    <a:lnTo>
                      <a:pt x="568" y="1892"/>
                    </a:lnTo>
                    <a:lnTo>
                      <a:pt x="568" y="1892"/>
                    </a:lnTo>
                    <a:lnTo>
                      <a:pt x="568" y="1890"/>
                    </a:lnTo>
                    <a:lnTo>
                      <a:pt x="563" y="1888"/>
                    </a:lnTo>
                    <a:lnTo>
                      <a:pt x="559" y="1887"/>
                    </a:lnTo>
                    <a:lnTo>
                      <a:pt x="556" y="1885"/>
                    </a:lnTo>
                    <a:lnTo>
                      <a:pt x="556" y="1885"/>
                    </a:lnTo>
                    <a:lnTo>
                      <a:pt x="556" y="1883"/>
                    </a:lnTo>
                    <a:lnTo>
                      <a:pt x="554" y="1883"/>
                    </a:lnTo>
                    <a:lnTo>
                      <a:pt x="554" y="1882"/>
                    </a:lnTo>
                    <a:lnTo>
                      <a:pt x="554" y="1880"/>
                    </a:lnTo>
                    <a:lnTo>
                      <a:pt x="556" y="1880"/>
                    </a:lnTo>
                    <a:lnTo>
                      <a:pt x="556" y="1880"/>
                    </a:lnTo>
                    <a:lnTo>
                      <a:pt x="558" y="1880"/>
                    </a:lnTo>
                    <a:lnTo>
                      <a:pt x="558" y="1880"/>
                    </a:lnTo>
                    <a:lnTo>
                      <a:pt x="559" y="1882"/>
                    </a:lnTo>
                    <a:lnTo>
                      <a:pt x="561" y="1882"/>
                    </a:lnTo>
                    <a:lnTo>
                      <a:pt x="563" y="1880"/>
                    </a:lnTo>
                    <a:lnTo>
                      <a:pt x="563" y="1878"/>
                    </a:lnTo>
                    <a:lnTo>
                      <a:pt x="561" y="1875"/>
                    </a:lnTo>
                    <a:lnTo>
                      <a:pt x="558" y="1870"/>
                    </a:lnTo>
                    <a:lnTo>
                      <a:pt x="556" y="1864"/>
                    </a:lnTo>
                    <a:lnTo>
                      <a:pt x="556" y="1864"/>
                    </a:lnTo>
                    <a:lnTo>
                      <a:pt x="553" y="1859"/>
                    </a:lnTo>
                    <a:lnTo>
                      <a:pt x="551" y="1856"/>
                    </a:lnTo>
                    <a:lnTo>
                      <a:pt x="547" y="1853"/>
                    </a:lnTo>
                    <a:lnTo>
                      <a:pt x="547" y="1851"/>
                    </a:lnTo>
                    <a:lnTo>
                      <a:pt x="544" y="1851"/>
                    </a:lnTo>
                    <a:lnTo>
                      <a:pt x="537" y="1851"/>
                    </a:lnTo>
                    <a:lnTo>
                      <a:pt x="535" y="1849"/>
                    </a:lnTo>
                    <a:lnTo>
                      <a:pt x="534" y="1851"/>
                    </a:lnTo>
                    <a:lnTo>
                      <a:pt x="530" y="1853"/>
                    </a:lnTo>
                    <a:lnTo>
                      <a:pt x="529" y="1851"/>
                    </a:lnTo>
                    <a:lnTo>
                      <a:pt x="529" y="1847"/>
                    </a:lnTo>
                    <a:lnTo>
                      <a:pt x="527" y="1846"/>
                    </a:lnTo>
                    <a:lnTo>
                      <a:pt x="527" y="1844"/>
                    </a:lnTo>
                    <a:lnTo>
                      <a:pt x="529" y="1841"/>
                    </a:lnTo>
                    <a:lnTo>
                      <a:pt x="527" y="1837"/>
                    </a:lnTo>
                    <a:lnTo>
                      <a:pt x="525" y="1836"/>
                    </a:lnTo>
                    <a:lnTo>
                      <a:pt x="523" y="1836"/>
                    </a:lnTo>
                    <a:lnTo>
                      <a:pt x="518" y="1832"/>
                    </a:lnTo>
                    <a:lnTo>
                      <a:pt x="518" y="1829"/>
                    </a:lnTo>
                    <a:lnTo>
                      <a:pt x="520" y="1822"/>
                    </a:lnTo>
                    <a:lnTo>
                      <a:pt x="523" y="1817"/>
                    </a:lnTo>
                    <a:lnTo>
                      <a:pt x="525" y="1815"/>
                    </a:lnTo>
                    <a:lnTo>
                      <a:pt x="525" y="1813"/>
                    </a:lnTo>
                    <a:lnTo>
                      <a:pt x="527" y="1812"/>
                    </a:lnTo>
                    <a:lnTo>
                      <a:pt x="525" y="1810"/>
                    </a:lnTo>
                    <a:lnTo>
                      <a:pt x="525" y="1808"/>
                    </a:lnTo>
                    <a:lnTo>
                      <a:pt x="523" y="1807"/>
                    </a:lnTo>
                    <a:lnTo>
                      <a:pt x="522" y="1805"/>
                    </a:lnTo>
                    <a:lnTo>
                      <a:pt x="522" y="1801"/>
                    </a:lnTo>
                    <a:lnTo>
                      <a:pt x="523" y="1795"/>
                    </a:lnTo>
                    <a:lnTo>
                      <a:pt x="525" y="1791"/>
                    </a:lnTo>
                    <a:lnTo>
                      <a:pt x="529" y="1788"/>
                    </a:lnTo>
                    <a:lnTo>
                      <a:pt x="530" y="1786"/>
                    </a:lnTo>
                    <a:lnTo>
                      <a:pt x="532" y="1784"/>
                    </a:lnTo>
                    <a:lnTo>
                      <a:pt x="532" y="1783"/>
                    </a:lnTo>
                    <a:lnTo>
                      <a:pt x="532" y="1779"/>
                    </a:lnTo>
                    <a:lnTo>
                      <a:pt x="532" y="1778"/>
                    </a:lnTo>
                    <a:lnTo>
                      <a:pt x="532" y="1778"/>
                    </a:lnTo>
                    <a:lnTo>
                      <a:pt x="534" y="1776"/>
                    </a:lnTo>
                    <a:lnTo>
                      <a:pt x="535" y="1774"/>
                    </a:lnTo>
                    <a:lnTo>
                      <a:pt x="537" y="1774"/>
                    </a:lnTo>
                    <a:lnTo>
                      <a:pt x="539" y="1774"/>
                    </a:lnTo>
                    <a:lnTo>
                      <a:pt x="542" y="1778"/>
                    </a:lnTo>
                    <a:lnTo>
                      <a:pt x="546" y="1783"/>
                    </a:lnTo>
                    <a:lnTo>
                      <a:pt x="547" y="1788"/>
                    </a:lnTo>
                    <a:lnTo>
                      <a:pt x="549" y="1788"/>
                    </a:lnTo>
                    <a:lnTo>
                      <a:pt x="551" y="1791"/>
                    </a:lnTo>
                    <a:lnTo>
                      <a:pt x="553" y="1791"/>
                    </a:lnTo>
                    <a:lnTo>
                      <a:pt x="556" y="1789"/>
                    </a:lnTo>
                    <a:lnTo>
                      <a:pt x="559" y="1788"/>
                    </a:lnTo>
                    <a:lnTo>
                      <a:pt x="561" y="1788"/>
                    </a:lnTo>
                    <a:lnTo>
                      <a:pt x="561" y="1786"/>
                    </a:lnTo>
                    <a:lnTo>
                      <a:pt x="561" y="1783"/>
                    </a:lnTo>
                    <a:lnTo>
                      <a:pt x="559" y="1781"/>
                    </a:lnTo>
                    <a:lnTo>
                      <a:pt x="559" y="1779"/>
                    </a:lnTo>
                    <a:lnTo>
                      <a:pt x="558" y="1776"/>
                    </a:lnTo>
                    <a:lnTo>
                      <a:pt x="558" y="1769"/>
                    </a:lnTo>
                    <a:lnTo>
                      <a:pt x="556" y="1767"/>
                    </a:lnTo>
                    <a:lnTo>
                      <a:pt x="558" y="1767"/>
                    </a:lnTo>
                    <a:lnTo>
                      <a:pt x="559" y="1767"/>
                    </a:lnTo>
                    <a:lnTo>
                      <a:pt x="559" y="1769"/>
                    </a:lnTo>
                    <a:lnTo>
                      <a:pt x="563" y="1767"/>
                    </a:lnTo>
                    <a:lnTo>
                      <a:pt x="565" y="1764"/>
                    </a:lnTo>
                    <a:lnTo>
                      <a:pt x="570" y="1761"/>
                    </a:lnTo>
                    <a:lnTo>
                      <a:pt x="571" y="1759"/>
                    </a:lnTo>
                    <a:lnTo>
                      <a:pt x="571" y="1755"/>
                    </a:lnTo>
                    <a:lnTo>
                      <a:pt x="573" y="1754"/>
                    </a:lnTo>
                    <a:lnTo>
                      <a:pt x="577" y="1754"/>
                    </a:lnTo>
                    <a:lnTo>
                      <a:pt x="580" y="1752"/>
                    </a:lnTo>
                    <a:lnTo>
                      <a:pt x="582" y="1750"/>
                    </a:lnTo>
                    <a:lnTo>
                      <a:pt x="585" y="1749"/>
                    </a:lnTo>
                    <a:lnTo>
                      <a:pt x="588" y="1747"/>
                    </a:lnTo>
                    <a:lnTo>
                      <a:pt x="588" y="1747"/>
                    </a:lnTo>
                    <a:lnTo>
                      <a:pt x="590" y="1745"/>
                    </a:lnTo>
                    <a:lnTo>
                      <a:pt x="594" y="1740"/>
                    </a:lnTo>
                    <a:lnTo>
                      <a:pt x="595" y="1738"/>
                    </a:lnTo>
                    <a:lnTo>
                      <a:pt x="597" y="1735"/>
                    </a:lnTo>
                    <a:lnTo>
                      <a:pt x="599" y="1733"/>
                    </a:lnTo>
                    <a:lnTo>
                      <a:pt x="600" y="1735"/>
                    </a:lnTo>
                    <a:lnTo>
                      <a:pt x="602" y="1735"/>
                    </a:lnTo>
                    <a:lnTo>
                      <a:pt x="606" y="1737"/>
                    </a:lnTo>
                    <a:lnTo>
                      <a:pt x="607" y="1738"/>
                    </a:lnTo>
                    <a:lnTo>
                      <a:pt x="607" y="1740"/>
                    </a:lnTo>
                    <a:lnTo>
                      <a:pt x="607" y="1742"/>
                    </a:lnTo>
                    <a:lnTo>
                      <a:pt x="609" y="1742"/>
                    </a:lnTo>
                    <a:lnTo>
                      <a:pt x="611" y="1742"/>
                    </a:lnTo>
                    <a:lnTo>
                      <a:pt x="611" y="1742"/>
                    </a:lnTo>
                    <a:lnTo>
                      <a:pt x="614" y="1742"/>
                    </a:lnTo>
                    <a:lnTo>
                      <a:pt x="618" y="1740"/>
                    </a:lnTo>
                    <a:lnTo>
                      <a:pt x="621" y="1735"/>
                    </a:lnTo>
                    <a:lnTo>
                      <a:pt x="626" y="1735"/>
                    </a:lnTo>
                    <a:lnTo>
                      <a:pt x="628" y="1735"/>
                    </a:lnTo>
                    <a:lnTo>
                      <a:pt x="630" y="1738"/>
                    </a:lnTo>
                    <a:lnTo>
                      <a:pt x="631" y="1740"/>
                    </a:lnTo>
                    <a:lnTo>
                      <a:pt x="633" y="1742"/>
                    </a:lnTo>
                    <a:lnTo>
                      <a:pt x="633" y="1742"/>
                    </a:lnTo>
                    <a:lnTo>
                      <a:pt x="633" y="1742"/>
                    </a:lnTo>
                    <a:lnTo>
                      <a:pt x="636" y="1742"/>
                    </a:lnTo>
                    <a:lnTo>
                      <a:pt x="636" y="1742"/>
                    </a:lnTo>
                    <a:lnTo>
                      <a:pt x="638" y="1742"/>
                    </a:lnTo>
                    <a:lnTo>
                      <a:pt x="638" y="1742"/>
                    </a:lnTo>
                    <a:lnTo>
                      <a:pt x="642" y="1742"/>
                    </a:lnTo>
                    <a:lnTo>
                      <a:pt x="645" y="1742"/>
                    </a:lnTo>
                    <a:lnTo>
                      <a:pt x="645" y="1742"/>
                    </a:lnTo>
                    <a:lnTo>
                      <a:pt x="647" y="1742"/>
                    </a:lnTo>
                    <a:lnTo>
                      <a:pt x="650" y="1743"/>
                    </a:lnTo>
                    <a:lnTo>
                      <a:pt x="652" y="1743"/>
                    </a:lnTo>
                    <a:lnTo>
                      <a:pt x="654" y="1749"/>
                    </a:lnTo>
                    <a:lnTo>
                      <a:pt x="655" y="1750"/>
                    </a:lnTo>
                    <a:lnTo>
                      <a:pt x="659" y="1752"/>
                    </a:lnTo>
                    <a:lnTo>
                      <a:pt x="660" y="1752"/>
                    </a:lnTo>
                    <a:lnTo>
                      <a:pt x="662" y="1755"/>
                    </a:lnTo>
                    <a:lnTo>
                      <a:pt x="664" y="1757"/>
                    </a:lnTo>
                    <a:lnTo>
                      <a:pt x="665" y="1759"/>
                    </a:lnTo>
                    <a:lnTo>
                      <a:pt x="669" y="1762"/>
                    </a:lnTo>
                    <a:lnTo>
                      <a:pt x="669" y="1766"/>
                    </a:lnTo>
                    <a:lnTo>
                      <a:pt x="669" y="1769"/>
                    </a:lnTo>
                    <a:lnTo>
                      <a:pt x="671" y="1771"/>
                    </a:lnTo>
                    <a:lnTo>
                      <a:pt x="671" y="1771"/>
                    </a:lnTo>
                    <a:lnTo>
                      <a:pt x="671" y="1769"/>
                    </a:lnTo>
                    <a:lnTo>
                      <a:pt x="672" y="1769"/>
                    </a:lnTo>
                    <a:lnTo>
                      <a:pt x="672" y="1767"/>
                    </a:lnTo>
                    <a:lnTo>
                      <a:pt x="672" y="1762"/>
                    </a:lnTo>
                    <a:lnTo>
                      <a:pt x="672" y="1761"/>
                    </a:lnTo>
                    <a:lnTo>
                      <a:pt x="671" y="1759"/>
                    </a:lnTo>
                    <a:lnTo>
                      <a:pt x="671" y="1757"/>
                    </a:lnTo>
                    <a:lnTo>
                      <a:pt x="671" y="1757"/>
                    </a:lnTo>
                    <a:lnTo>
                      <a:pt x="672" y="1755"/>
                    </a:lnTo>
                    <a:lnTo>
                      <a:pt x="674" y="1757"/>
                    </a:lnTo>
                    <a:lnTo>
                      <a:pt x="677" y="1759"/>
                    </a:lnTo>
                    <a:lnTo>
                      <a:pt x="679" y="1761"/>
                    </a:lnTo>
                    <a:lnTo>
                      <a:pt x="683" y="1764"/>
                    </a:lnTo>
                    <a:lnTo>
                      <a:pt x="686" y="1766"/>
                    </a:lnTo>
                    <a:lnTo>
                      <a:pt x="689" y="1769"/>
                    </a:lnTo>
                    <a:lnTo>
                      <a:pt x="693" y="1769"/>
                    </a:lnTo>
                    <a:lnTo>
                      <a:pt x="695" y="1769"/>
                    </a:lnTo>
                    <a:lnTo>
                      <a:pt x="696" y="1767"/>
                    </a:lnTo>
                    <a:lnTo>
                      <a:pt x="700" y="1766"/>
                    </a:lnTo>
                    <a:lnTo>
                      <a:pt x="700" y="1762"/>
                    </a:lnTo>
                    <a:lnTo>
                      <a:pt x="701" y="1761"/>
                    </a:lnTo>
                    <a:lnTo>
                      <a:pt x="705" y="1759"/>
                    </a:lnTo>
                    <a:lnTo>
                      <a:pt x="708" y="1755"/>
                    </a:lnTo>
                    <a:lnTo>
                      <a:pt x="710" y="1755"/>
                    </a:lnTo>
                    <a:lnTo>
                      <a:pt x="710" y="1757"/>
                    </a:lnTo>
                    <a:lnTo>
                      <a:pt x="713" y="1755"/>
                    </a:lnTo>
                    <a:lnTo>
                      <a:pt x="715" y="1755"/>
                    </a:lnTo>
                    <a:lnTo>
                      <a:pt x="719" y="1754"/>
                    </a:lnTo>
                    <a:lnTo>
                      <a:pt x="720" y="1755"/>
                    </a:lnTo>
                    <a:lnTo>
                      <a:pt x="724" y="1757"/>
                    </a:lnTo>
                    <a:lnTo>
                      <a:pt x="725" y="1759"/>
                    </a:lnTo>
                    <a:lnTo>
                      <a:pt x="729" y="1759"/>
                    </a:lnTo>
                    <a:lnTo>
                      <a:pt x="731" y="1759"/>
                    </a:lnTo>
                    <a:lnTo>
                      <a:pt x="732" y="1757"/>
                    </a:lnTo>
                    <a:lnTo>
                      <a:pt x="732" y="1755"/>
                    </a:lnTo>
                    <a:lnTo>
                      <a:pt x="734" y="1754"/>
                    </a:lnTo>
                    <a:lnTo>
                      <a:pt x="734" y="1754"/>
                    </a:lnTo>
                    <a:lnTo>
                      <a:pt x="737" y="1754"/>
                    </a:lnTo>
                    <a:lnTo>
                      <a:pt x="741" y="1754"/>
                    </a:lnTo>
                    <a:lnTo>
                      <a:pt x="741" y="1754"/>
                    </a:lnTo>
                    <a:lnTo>
                      <a:pt x="744" y="1754"/>
                    </a:lnTo>
                    <a:lnTo>
                      <a:pt x="748" y="1757"/>
                    </a:lnTo>
                    <a:lnTo>
                      <a:pt x="749" y="1761"/>
                    </a:lnTo>
                    <a:lnTo>
                      <a:pt x="753" y="1764"/>
                    </a:lnTo>
                    <a:lnTo>
                      <a:pt x="754" y="1766"/>
                    </a:lnTo>
                    <a:lnTo>
                      <a:pt x="756" y="1766"/>
                    </a:lnTo>
                    <a:lnTo>
                      <a:pt x="758" y="1766"/>
                    </a:lnTo>
                    <a:lnTo>
                      <a:pt x="760" y="1767"/>
                    </a:lnTo>
                    <a:lnTo>
                      <a:pt x="765" y="1767"/>
                    </a:lnTo>
                    <a:lnTo>
                      <a:pt x="765" y="1769"/>
                    </a:lnTo>
                    <a:lnTo>
                      <a:pt x="766" y="1769"/>
                    </a:lnTo>
                    <a:lnTo>
                      <a:pt x="766" y="1771"/>
                    </a:lnTo>
                    <a:lnTo>
                      <a:pt x="766" y="1771"/>
                    </a:lnTo>
                    <a:lnTo>
                      <a:pt x="770" y="1771"/>
                    </a:lnTo>
                    <a:lnTo>
                      <a:pt x="772" y="1769"/>
                    </a:lnTo>
                    <a:lnTo>
                      <a:pt x="773" y="1766"/>
                    </a:lnTo>
                    <a:lnTo>
                      <a:pt x="775" y="1762"/>
                    </a:lnTo>
                    <a:lnTo>
                      <a:pt x="775" y="1761"/>
                    </a:lnTo>
                    <a:lnTo>
                      <a:pt x="777" y="1761"/>
                    </a:lnTo>
                    <a:lnTo>
                      <a:pt x="777" y="1761"/>
                    </a:lnTo>
                    <a:lnTo>
                      <a:pt x="778" y="1764"/>
                    </a:lnTo>
                    <a:lnTo>
                      <a:pt x="780" y="1766"/>
                    </a:lnTo>
                    <a:lnTo>
                      <a:pt x="784" y="1766"/>
                    </a:lnTo>
                    <a:lnTo>
                      <a:pt x="785" y="1766"/>
                    </a:lnTo>
                    <a:lnTo>
                      <a:pt x="787" y="1766"/>
                    </a:lnTo>
                    <a:lnTo>
                      <a:pt x="794" y="1766"/>
                    </a:lnTo>
                    <a:lnTo>
                      <a:pt x="799" y="1762"/>
                    </a:lnTo>
                    <a:lnTo>
                      <a:pt x="802" y="1761"/>
                    </a:lnTo>
                    <a:lnTo>
                      <a:pt x="804" y="1757"/>
                    </a:lnTo>
                    <a:lnTo>
                      <a:pt x="804" y="1752"/>
                    </a:lnTo>
                    <a:lnTo>
                      <a:pt x="806" y="1749"/>
                    </a:lnTo>
                    <a:lnTo>
                      <a:pt x="806" y="1747"/>
                    </a:lnTo>
                    <a:lnTo>
                      <a:pt x="802" y="1743"/>
                    </a:lnTo>
                    <a:lnTo>
                      <a:pt x="801" y="1743"/>
                    </a:lnTo>
                    <a:lnTo>
                      <a:pt x="796" y="1742"/>
                    </a:lnTo>
                    <a:lnTo>
                      <a:pt x="794" y="1740"/>
                    </a:lnTo>
                    <a:lnTo>
                      <a:pt x="794" y="1740"/>
                    </a:lnTo>
                    <a:lnTo>
                      <a:pt x="787" y="1737"/>
                    </a:lnTo>
                    <a:lnTo>
                      <a:pt x="784" y="1737"/>
                    </a:lnTo>
                    <a:lnTo>
                      <a:pt x="784" y="1735"/>
                    </a:lnTo>
                    <a:lnTo>
                      <a:pt x="782" y="1733"/>
                    </a:lnTo>
                    <a:lnTo>
                      <a:pt x="780" y="1732"/>
                    </a:lnTo>
                    <a:lnTo>
                      <a:pt x="777" y="1728"/>
                    </a:lnTo>
                    <a:lnTo>
                      <a:pt x="775" y="1728"/>
                    </a:lnTo>
                    <a:lnTo>
                      <a:pt x="777" y="1726"/>
                    </a:lnTo>
                    <a:lnTo>
                      <a:pt x="778" y="1725"/>
                    </a:lnTo>
                    <a:lnTo>
                      <a:pt x="780" y="1725"/>
                    </a:lnTo>
                    <a:lnTo>
                      <a:pt x="784" y="1721"/>
                    </a:lnTo>
                    <a:lnTo>
                      <a:pt x="785" y="1721"/>
                    </a:lnTo>
                    <a:lnTo>
                      <a:pt x="789" y="1721"/>
                    </a:lnTo>
                    <a:lnTo>
                      <a:pt x="790" y="1718"/>
                    </a:lnTo>
                    <a:lnTo>
                      <a:pt x="794" y="1716"/>
                    </a:lnTo>
                    <a:lnTo>
                      <a:pt x="794" y="1714"/>
                    </a:lnTo>
                    <a:lnTo>
                      <a:pt x="794" y="1713"/>
                    </a:lnTo>
                    <a:lnTo>
                      <a:pt x="790" y="1708"/>
                    </a:lnTo>
                    <a:lnTo>
                      <a:pt x="790" y="1704"/>
                    </a:lnTo>
                    <a:lnTo>
                      <a:pt x="790" y="1703"/>
                    </a:lnTo>
                    <a:lnTo>
                      <a:pt x="792" y="1699"/>
                    </a:lnTo>
                    <a:lnTo>
                      <a:pt x="794" y="1699"/>
                    </a:lnTo>
                    <a:lnTo>
                      <a:pt x="794" y="1696"/>
                    </a:lnTo>
                    <a:lnTo>
                      <a:pt x="796" y="1696"/>
                    </a:lnTo>
                    <a:lnTo>
                      <a:pt x="799" y="1694"/>
                    </a:lnTo>
                    <a:lnTo>
                      <a:pt x="802" y="1694"/>
                    </a:lnTo>
                    <a:lnTo>
                      <a:pt x="804" y="1696"/>
                    </a:lnTo>
                    <a:lnTo>
                      <a:pt x="808" y="1696"/>
                    </a:lnTo>
                    <a:lnTo>
                      <a:pt x="811" y="1696"/>
                    </a:lnTo>
                    <a:lnTo>
                      <a:pt x="813" y="1696"/>
                    </a:lnTo>
                    <a:lnTo>
                      <a:pt x="814" y="1696"/>
                    </a:lnTo>
                    <a:lnTo>
                      <a:pt x="816" y="1694"/>
                    </a:lnTo>
                    <a:lnTo>
                      <a:pt x="814" y="1692"/>
                    </a:lnTo>
                    <a:lnTo>
                      <a:pt x="814" y="1691"/>
                    </a:lnTo>
                    <a:lnTo>
                      <a:pt x="809" y="1689"/>
                    </a:lnTo>
                    <a:lnTo>
                      <a:pt x="808" y="1687"/>
                    </a:lnTo>
                    <a:lnTo>
                      <a:pt x="806" y="1687"/>
                    </a:lnTo>
                    <a:lnTo>
                      <a:pt x="802" y="1687"/>
                    </a:lnTo>
                    <a:lnTo>
                      <a:pt x="801" y="1686"/>
                    </a:lnTo>
                    <a:lnTo>
                      <a:pt x="799" y="1686"/>
                    </a:lnTo>
                    <a:lnTo>
                      <a:pt x="797" y="1684"/>
                    </a:lnTo>
                    <a:lnTo>
                      <a:pt x="797" y="1682"/>
                    </a:lnTo>
                    <a:lnTo>
                      <a:pt x="799" y="1680"/>
                    </a:lnTo>
                    <a:lnTo>
                      <a:pt x="801" y="1679"/>
                    </a:lnTo>
                    <a:lnTo>
                      <a:pt x="802" y="1680"/>
                    </a:lnTo>
                    <a:lnTo>
                      <a:pt x="804" y="1679"/>
                    </a:lnTo>
                    <a:lnTo>
                      <a:pt x="804" y="1679"/>
                    </a:lnTo>
                    <a:lnTo>
                      <a:pt x="804" y="1677"/>
                    </a:lnTo>
                    <a:lnTo>
                      <a:pt x="804" y="1677"/>
                    </a:lnTo>
                    <a:lnTo>
                      <a:pt x="804" y="1675"/>
                    </a:lnTo>
                    <a:lnTo>
                      <a:pt x="802" y="1675"/>
                    </a:lnTo>
                    <a:lnTo>
                      <a:pt x="801" y="1677"/>
                    </a:lnTo>
                    <a:lnTo>
                      <a:pt x="799" y="1677"/>
                    </a:lnTo>
                    <a:lnTo>
                      <a:pt x="796" y="1675"/>
                    </a:lnTo>
                    <a:lnTo>
                      <a:pt x="794" y="1674"/>
                    </a:lnTo>
                    <a:lnTo>
                      <a:pt x="794" y="1674"/>
                    </a:lnTo>
                    <a:lnTo>
                      <a:pt x="796" y="1672"/>
                    </a:lnTo>
                    <a:lnTo>
                      <a:pt x="797" y="1670"/>
                    </a:lnTo>
                    <a:lnTo>
                      <a:pt x="797" y="1668"/>
                    </a:lnTo>
                    <a:lnTo>
                      <a:pt x="797" y="1667"/>
                    </a:lnTo>
                    <a:lnTo>
                      <a:pt x="797" y="1663"/>
                    </a:lnTo>
                    <a:lnTo>
                      <a:pt x="799" y="1662"/>
                    </a:lnTo>
                    <a:lnTo>
                      <a:pt x="801" y="1660"/>
                    </a:lnTo>
                    <a:lnTo>
                      <a:pt x="806" y="1662"/>
                    </a:lnTo>
                    <a:lnTo>
                      <a:pt x="813" y="1663"/>
                    </a:lnTo>
                    <a:lnTo>
                      <a:pt x="813" y="1663"/>
                    </a:lnTo>
                    <a:lnTo>
                      <a:pt x="814" y="1663"/>
                    </a:lnTo>
                    <a:lnTo>
                      <a:pt x="814" y="1662"/>
                    </a:lnTo>
                    <a:lnTo>
                      <a:pt x="823" y="1662"/>
                    </a:lnTo>
                    <a:lnTo>
                      <a:pt x="825" y="1660"/>
                    </a:lnTo>
                    <a:lnTo>
                      <a:pt x="826" y="1660"/>
                    </a:lnTo>
                    <a:lnTo>
                      <a:pt x="835" y="1658"/>
                    </a:lnTo>
                    <a:lnTo>
                      <a:pt x="835" y="1658"/>
                    </a:lnTo>
                    <a:lnTo>
                      <a:pt x="837" y="1657"/>
                    </a:lnTo>
                    <a:lnTo>
                      <a:pt x="838" y="1657"/>
                    </a:lnTo>
                    <a:lnTo>
                      <a:pt x="840" y="1657"/>
                    </a:lnTo>
                    <a:lnTo>
                      <a:pt x="843" y="1655"/>
                    </a:lnTo>
                    <a:lnTo>
                      <a:pt x="847" y="1655"/>
                    </a:lnTo>
                    <a:lnTo>
                      <a:pt x="847" y="1655"/>
                    </a:lnTo>
                    <a:lnTo>
                      <a:pt x="849" y="1655"/>
                    </a:lnTo>
                    <a:lnTo>
                      <a:pt x="852" y="1653"/>
                    </a:lnTo>
                    <a:lnTo>
                      <a:pt x="852" y="1653"/>
                    </a:lnTo>
                    <a:lnTo>
                      <a:pt x="854" y="1651"/>
                    </a:lnTo>
                    <a:lnTo>
                      <a:pt x="855" y="1651"/>
                    </a:lnTo>
                    <a:lnTo>
                      <a:pt x="861" y="1650"/>
                    </a:lnTo>
                    <a:lnTo>
                      <a:pt x="862" y="1650"/>
                    </a:lnTo>
                    <a:lnTo>
                      <a:pt x="864" y="1651"/>
                    </a:lnTo>
                    <a:lnTo>
                      <a:pt x="867" y="1650"/>
                    </a:lnTo>
                    <a:lnTo>
                      <a:pt x="869" y="1650"/>
                    </a:lnTo>
                    <a:lnTo>
                      <a:pt x="871" y="1650"/>
                    </a:lnTo>
                    <a:lnTo>
                      <a:pt x="873" y="1651"/>
                    </a:lnTo>
                    <a:lnTo>
                      <a:pt x="874" y="1650"/>
                    </a:lnTo>
                    <a:lnTo>
                      <a:pt x="874" y="1648"/>
                    </a:lnTo>
                    <a:lnTo>
                      <a:pt x="876" y="1645"/>
                    </a:lnTo>
                    <a:lnTo>
                      <a:pt x="878" y="1645"/>
                    </a:lnTo>
                    <a:lnTo>
                      <a:pt x="878" y="1643"/>
                    </a:lnTo>
                    <a:lnTo>
                      <a:pt x="879" y="1643"/>
                    </a:lnTo>
                    <a:lnTo>
                      <a:pt x="881" y="1641"/>
                    </a:lnTo>
                    <a:lnTo>
                      <a:pt x="885" y="1641"/>
                    </a:lnTo>
                    <a:lnTo>
                      <a:pt x="888" y="1639"/>
                    </a:lnTo>
                    <a:lnTo>
                      <a:pt x="890" y="1641"/>
                    </a:lnTo>
                    <a:lnTo>
                      <a:pt x="895" y="1639"/>
                    </a:lnTo>
                    <a:lnTo>
                      <a:pt x="902" y="1639"/>
                    </a:lnTo>
                    <a:lnTo>
                      <a:pt x="905" y="1638"/>
                    </a:lnTo>
                    <a:lnTo>
                      <a:pt x="912" y="1636"/>
                    </a:lnTo>
                    <a:lnTo>
                      <a:pt x="915" y="1634"/>
                    </a:lnTo>
                    <a:lnTo>
                      <a:pt x="919" y="1634"/>
                    </a:lnTo>
                    <a:lnTo>
                      <a:pt x="922" y="1633"/>
                    </a:lnTo>
                    <a:lnTo>
                      <a:pt x="926" y="1631"/>
                    </a:lnTo>
                    <a:lnTo>
                      <a:pt x="927" y="1631"/>
                    </a:lnTo>
                    <a:lnTo>
                      <a:pt x="931" y="1631"/>
                    </a:lnTo>
                    <a:lnTo>
                      <a:pt x="932" y="1629"/>
                    </a:lnTo>
                    <a:lnTo>
                      <a:pt x="932" y="1629"/>
                    </a:lnTo>
                    <a:lnTo>
                      <a:pt x="934" y="1628"/>
                    </a:lnTo>
                    <a:lnTo>
                      <a:pt x="932" y="1626"/>
                    </a:lnTo>
                    <a:lnTo>
                      <a:pt x="932" y="1624"/>
                    </a:lnTo>
                    <a:lnTo>
                      <a:pt x="934" y="1622"/>
                    </a:lnTo>
                    <a:lnTo>
                      <a:pt x="938" y="1622"/>
                    </a:lnTo>
                    <a:lnTo>
                      <a:pt x="939" y="1622"/>
                    </a:lnTo>
                    <a:lnTo>
                      <a:pt x="943" y="1619"/>
                    </a:lnTo>
                    <a:lnTo>
                      <a:pt x="944" y="1617"/>
                    </a:lnTo>
                    <a:lnTo>
                      <a:pt x="948" y="1616"/>
                    </a:lnTo>
                    <a:lnTo>
                      <a:pt x="953" y="1617"/>
                    </a:lnTo>
                    <a:lnTo>
                      <a:pt x="958" y="1617"/>
                    </a:lnTo>
                    <a:lnTo>
                      <a:pt x="962" y="1619"/>
                    </a:lnTo>
                    <a:lnTo>
                      <a:pt x="965" y="1621"/>
                    </a:lnTo>
                    <a:lnTo>
                      <a:pt x="967" y="1622"/>
                    </a:lnTo>
                    <a:lnTo>
                      <a:pt x="968" y="1624"/>
                    </a:lnTo>
                    <a:lnTo>
                      <a:pt x="970" y="1624"/>
                    </a:lnTo>
                    <a:lnTo>
                      <a:pt x="974" y="1622"/>
                    </a:lnTo>
                    <a:lnTo>
                      <a:pt x="975" y="1622"/>
                    </a:lnTo>
                    <a:lnTo>
                      <a:pt x="975" y="1621"/>
                    </a:lnTo>
                    <a:lnTo>
                      <a:pt x="977" y="1619"/>
                    </a:lnTo>
                    <a:lnTo>
                      <a:pt x="982" y="1619"/>
                    </a:lnTo>
                    <a:lnTo>
                      <a:pt x="982" y="1621"/>
                    </a:lnTo>
                    <a:lnTo>
                      <a:pt x="985" y="1624"/>
                    </a:lnTo>
                    <a:lnTo>
                      <a:pt x="985" y="1631"/>
                    </a:lnTo>
                    <a:lnTo>
                      <a:pt x="989" y="1639"/>
                    </a:lnTo>
                    <a:lnTo>
                      <a:pt x="991" y="1643"/>
                    </a:lnTo>
                    <a:lnTo>
                      <a:pt x="989" y="1645"/>
                    </a:lnTo>
                    <a:lnTo>
                      <a:pt x="989" y="1648"/>
                    </a:lnTo>
                    <a:lnTo>
                      <a:pt x="989" y="1650"/>
                    </a:lnTo>
                    <a:lnTo>
                      <a:pt x="987" y="1653"/>
                    </a:lnTo>
                    <a:lnTo>
                      <a:pt x="989" y="1655"/>
                    </a:lnTo>
                    <a:lnTo>
                      <a:pt x="992" y="1657"/>
                    </a:lnTo>
                    <a:lnTo>
                      <a:pt x="999" y="1657"/>
                    </a:lnTo>
                    <a:lnTo>
                      <a:pt x="1004" y="1655"/>
                    </a:lnTo>
                    <a:lnTo>
                      <a:pt x="1006" y="1655"/>
                    </a:lnTo>
                    <a:lnTo>
                      <a:pt x="1008" y="1655"/>
                    </a:lnTo>
                    <a:lnTo>
                      <a:pt x="1008" y="1651"/>
                    </a:lnTo>
                    <a:lnTo>
                      <a:pt x="1009" y="1651"/>
                    </a:lnTo>
                    <a:lnTo>
                      <a:pt x="1011" y="1653"/>
                    </a:lnTo>
                    <a:lnTo>
                      <a:pt x="1013" y="1657"/>
                    </a:lnTo>
                    <a:lnTo>
                      <a:pt x="1013" y="1658"/>
                    </a:lnTo>
                    <a:lnTo>
                      <a:pt x="1013" y="1660"/>
                    </a:lnTo>
                    <a:lnTo>
                      <a:pt x="1013" y="1663"/>
                    </a:lnTo>
                    <a:lnTo>
                      <a:pt x="1015" y="1663"/>
                    </a:lnTo>
                    <a:lnTo>
                      <a:pt x="1016" y="1663"/>
                    </a:lnTo>
                    <a:lnTo>
                      <a:pt x="1016" y="1662"/>
                    </a:lnTo>
                    <a:lnTo>
                      <a:pt x="1018" y="1662"/>
                    </a:lnTo>
                    <a:lnTo>
                      <a:pt x="1016" y="1660"/>
                    </a:lnTo>
                    <a:lnTo>
                      <a:pt x="1016" y="1660"/>
                    </a:lnTo>
                    <a:lnTo>
                      <a:pt x="1016" y="1658"/>
                    </a:lnTo>
                    <a:lnTo>
                      <a:pt x="1018" y="1658"/>
                    </a:lnTo>
                    <a:lnTo>
                      <a:pt x="1020" y="1658"/>
                    </a:lnTo>
                    <a:lnTo>
                      <a:pt x="1023" y="1658"/>
                    </a:lnTo>
                    <a:lnTo>
                      <a:pt x="1027" y="1663"/>
                    </a:lnTo>
                    <a:lnTo>
                      <a:pt x="1030" y="1663"/>
                    </a:lnTo>
                    <a:lnTo>
                      <a:pt x="1030" y="1663"/>
                    </a:lnTo>
                    <a:lnTo>
                      <a:pt x="1032" y="1663"/>
                    </a:lnTo>
                    <a:lnTo>
                      <a:pt x="1035" y="1662"/>
                    </a:lnTo>
                    <a:lnTo>
                      <a:pt x="1037" y="1660"/>
                    </a:lnTo>
                    <a:lnTo>
                      <a:pt x="1037" y="1660"/>
                    </a:lnTo>
                    <a:lnTo>
                      <a:pt x="1039" y="1660"/>
                    </a:lnTo>
                    <a:lnTo>
                      <a:pt x="1039" y="1660"/>
                    </a:lnTo>
                    <a:lnTo>
                      <a:pt x="1039" y="1662"/>
                    </a:lnTo>
                    <a:lnTo>
                      <a:pt x="1039" y="1665"/>
                    </a:lnTo>
                    <a:lnTo>
                      <a:pt x="1035" y="1667"/>
                    </a:lnTo>
                    <a:lnTo>
                      <a:pt x="1033" y="1668"/>
                    </a:lnTo>
                    <a:lnTo>
                      <a:pt x="1030" y="1672"/>
                    </a:lnTo>
                    <a:lnTo>
                      <a:pt x="1030" y="1675"/>
                    </a:lnTo>
                    <a:lnTo>
                      <a:pt x="1032" y="1677"/>
                    </a:lnTo>
                    <a:lnTo>
                      <a:pt x="1032" y="1679"/>
                    </a:lnTo>
                    <a:lnTo>
                      <a:pt x="1032" y="1680"/>
                    </a:lnTo>
                    <a:lnTo>
                      <a:pt x="1033" y="1680"/>
                    </a:lnTo>
                    <a:lnTo>
                      <a:pt x="1033" y="1679"/>
                    </a:lnTo>
                    <a:lnTo>
                      <a:pt x="1037" y="1675"/>
                    </a:lnTo>
                    <a:lnTo>
                      <a:pt x="1039" y="1675"/>
                    </a:lnTo>
                    <a:lnTo>
                      <a:pt x="1042" y="1674"/>
                    </a:lnTo>
                    <a:lnTo>
                      <a:pt x="1045" y="1675"/>
                    </a:lnTo>
                    <a:lnTo>
                      <a:pt x="1049" y="1675"/>
                    </a:lnTo>
                    <a:lnTo>
                      <a:pt x="1049" y="1677"/>
                    </a:lnTo>
                    <a:lnTo>
                      <a:pt x="1051" y="1679"/>
                    </a:lnTo>
                    <a:lnTo>
                      <a:pt x="1052" y="1679"/>
                    </a:lnTo>
                    <a:lnTo>
                      <a:pt x="1052" y="1677"/>
                    </a:lnTo>
                    <a:lnTo>
                      <a:pt x="1052" y="1675"/>
                    </a:lnTo>
                    <a:lnTo>
                      <a:pt x="1052" y="1674"/>
                    </a:lnTo>
                    <a:lnTo>
                      <a:pt x="1057" y="1670"/>
                    </a:lnTo>
                    <a:lnTo>
                      <a:pt x="1061" y="1668"/>
                    </a:lnTo>
                    <a:lnTo>
                      <a:pt x="1061" y="1667"/>
                    </a:lnTo>
                    <a:lnTo>
                      <a:pt x="1062" y="1668"/>
                    </a:lnTo>
                    <a:lnTo>
                      <a:pt x="1064" y="1668"/>
                    </a:lnTo>
                    <a:lnTo>
                      <a:pt x="1068" y="1665"/>
                    </a:lnTo>
                    <a:lnTo>
                      <a:pt x="1071" y="1663"/>
                    </a:lnTo>
                    <a:lnTo>
                      <a:pt x="1071" y="1662"/>
                    </a:lnTo>
                    <a:lnTo>
                      <a:pt x="1071" y="1660"/>
                    </a:lnTo>
                    <a:lnTo>
                      <a:pt x="1071" y="1660"/>
                    </a:lnTo>
                    <a:lnTo>
                      <a:pt x="1076" y="1658"/>
                    </a:lnTo>
                    <a:lnTo>
                      <a:pt x="1076" y="1658"/>
                    </a:lnTo>
                    <a:lnTo>
                      <a:pt x="1080" y="1657"/>
                    </a:lnTo>
                    <a:lnTo>
                      <a:pt x="1085" y="1653"/>
                    </a:lnTo>
                    <a:lnTo>
                      <a:pt x="1088" y="1651"/>
                    </a:lnTo>
                    <a:lnTo>
                      <a:pt x="1092" y="1651"/>
                    </a:lnTo>
                    <a:lnTo>
                      <a:pt x="1093" y="1651"/>
                    </a:lnTo>
                    <a:lnTo>
                      <a:pt x="1095" y="1650"/>
                    </a:lnTo>
                    <a:lnTo>
                      <a:pt x="1097" y="1648"/>
                    </a:lnTo>
                    <a:lnTo>
                      <a:pt x="1098" y="1648"/>
                    </a:lnTo>
                    <a:lnTo>
                      <a:pt x="1098" y="1651"/>
                    </a:lnTo>
                    <a:lnTo>
                      <a:pt x="1097" y="1657"/>
                    </a:lnTo>
                    <a:lnTo>
                      <a:pt x="1095" y="1657"/>
                    </a:lnTo>
                    <a:lnTo>
                      <a:pt x="1090" y="1657"/>
                    </a:lnTo>
                    <a:lnTo>
                      <a:pt x="1090" y="1658"/>
                    </a:lnTo>
                    <a:lnTo>
                      <a:pt x="1092" y="1660"/>
                    </a:lnTo>
                    <a:lnTo>
                      <a:pt x="1092" y="1662"/>
                    </a:lnTo>
                    <a:lnTo>
                      <a:pt x="1092" y="1662"/>
                    </a:lnTo>
                    <a:lnTo>
                      <a:pt x="1093" y="1663"/>
                    </a:lnTo>
                    <a:lnTo>
                      <a:pt x="1098" y="1668"/>
                    </a:lnTo>
                    <a:lnTo>
                      <a:pt x="1104" y="1674"/>
                    </a:lnTo>
                    <a:lnTo>
                      <a:pt x="1110" y="1679"/>
                    </a:lnTo>
                    <a:lnTo>
                      <a:pt x="1116" y="1682"/>
                    </a:lnTo>
                    <a:lnTo>
                      <a:pt x="1117" y="1684"/>
                    </a:lnTo>
                    <a:lnTo>
                      <a:pt x="1119" y="1686"/>
                    </a:lnTo>
                    <a:lnTo>
                      <a:pt x="1122" y="1691"/>
                    </a:lnTo>
                    <a:lnTo>
                      <a:pt x="1124" y="1696"/>
                    </a:lnTo>
                    <a:lnTo>
                      <a:pt x="1131" y="1706"/>
                    </a:lnTo>
                    <a:lnTo>
                      <a:pt x="1134" y="1714"/>
                    </a:lnTo>
                    <a:lnTo>
                      <a:pt x="1139" y="1725"/>
                    </a:lnTo>
                    <a:lnTo>
                      <a:pt x="1143" y="1730"/>
                    </a:lnTo>
                    <a:lnTo>
                      <a:pt x="1150" y="1742"/>
                    </a:lnTo>
                    <a:lnTo>
                      <a:pt x="1151" y="1745"/>
                    </a:lnTo>
                    <a:lnTo>
                      <a:pt x="1153" y="1752"/>
                    </a:lnTo>
                    <a:lnTo>
                      <a:pt x="1157" y="1757"/>
                    </a:lnTo>
                    <a:lnTo>
                      <a:pt x="1158" y="1762"/>
                    </a:lnTo>
                    <a:lnTo>
                      <a:pt x="1160" y="1764"/>
                    </a:lnTo>
                    <a:lnTo>
                      <a:pt x="1160" y="1762"/>
                    </a:lnTo>
                    <a:lnTo>
                      <a:pt x="1162" y="1761"/>
                    </a:lnTo>
                    <a:lnTo>
                      <a:pt x="1162" y="1761"/>
                    </a:lnTo>
                    <a:lnTo>
                      <a:pt x="1163" y="1759"/>
                    </a:lnTo>
                    <a:lnTo>
                      <a:pt x="1165" y="1759"/>
                    </a:lnTo>
                    <a:lnTo>
                      <a:pt x="1165" y="1759"/>
                    </a:lnTo>
                    <a:lnTo>
                      <a:pt x="1167" y="1757"/>
                    </a:lnTo>
                    <a:lnTo>
                      <a:pt x="1169" y="1757"/>
                    </a:lnTo>
                    <a:lnTo>
                      <a:pt x="1167" y="1754"/>
                    </a:lnTo>
                    <a:lnTo>
                      <a:pt x="1167" y="1752"/>
                    </a:lnTo>
                    <a:lnTo>
                      <a:pt x="1169" y="1750"/>
                    </a:lnTo>
                    <a:lnTo>
                      <a:pt x="1169" y="1750"/>
                    </a:lnTo>
                    <a:lnTo>
                      <a:pt x="1170" y="1750"/>
                    </a:lnTo>
                    <a:lnTo>
                      <a:pt x="1170" y="1749"/>
                    </a:lnTo>
                    <a:lnTo>
                      <a:pt x="1172" y="1749"/>
                    </a:lnTo>
                    <a:lnTo>
                      <a:pt x="1174" y="1747"/>
                    </a:lnTo>
                    <a:lnTo>
                      <a:pt x="1175" y="1747"/>
                    </a:lnTo>
                    <a:lnTo>
                      <a:pt x="1175" y="1747"/>
                    </a:lnTo>
                    <a:lnTo>
                      <a:pt x="1177" y="1749"/>
                    </a:lnTo>
                    <a:lnTo>
                      <a:pt x="1177" y="1750"/>
                    </a:lnTo>
                    <a:lnTo>
                      <a:pt x="1179" y="1750"/>
                    </a:lnTo>
                    <a:lnTo>
                      <a:pt x="1181" y="1750"/>
                    </a:lnTo>
                    <a:lnTo>
                      <a:pt x="1181" y="1752"/>
                    </a:lnTo>
                    <a:lnTo>
                      <a:pt x="1181" y="1754"/>
                    </a:lnTo>
                    <a:lnTo>
                      <a:pt x="1181" y="1755"/>
                    </a:lnTo>
                    <a:lnTo>
                      <a:pt x="1181" y="1757"/>
                    </a:lnTo>
                    <a:lnTo>
                      <a:pt x="1181" y="1757"/>
                    </a:lnTo>
                    <a:lnTo>
                      <a:pt x="1184" y="1757"/>
                    </a:lnTo>
                    <a:lnTo>
                      <a:pt x="1186" y="1757"/>
                    </a:lnTo>
                    <a:lnTo>
                      <a:pt x="1186" y="1759"/>
                    </a:lnTo>
                    <a:lnTo>
                      <a:pt x="1187" y="1761"/>
                    </a:lnTo>
                    <a:lnTo>
                      <a:pt x="1187" y="1762"/>
                    </a:lnTo>
                    <a:lnTo>
                      <a:pt x="1187" y="1764"/>
                    </a:lnTo>
                    <a:lnTo>
                      <a:pt x="1187" y="1764"/>
                    </a:lnTo>
                    <a:lnTo>
                      <a:pt x="1191" y="1764"/>
                    </a:lnTo>
                    <a:lnTo>
                      <a:pt x="1193" y="1764"/>
                    </a:lnTo>
                    <a:lnTo>
                      <a:pt x="1196" y="1764"/>
                    </a:lnTo>
                    <a:lnTo>
                      <a:pt x="1199" y="1766"/>
                    </a:lnTo>
                    <a:lnTo>
                      <a:pt x="1201" y="1764"/>
                    </a:lnTo>
                    <a:lnTo>
                      <a:pt x="1205" y="1764"/>
                    </a:lnTo>
                    <a:lnTo>
                      <a:pt x="1208" y="1764"/>
                    </a:lnTo>
                    <a:lnTo>
                      <a:pt x="1210" y="1764"/>
                    </a:lnTo>
                    <a:lnTo>
                      <a:pt x="1211" y="1762"/>
                    </a:lnTo>
                    <a:lnTo>
                      <a:pt x="1211" y="1761"/>
                    </a:lnTo>
                    <a:lnTo>
                      <a:pt x="1213" y="1759"/>
                    </a:lnTo>
                    <a:lnTo>
                      <a:pt x="1215" y="1759"/>
                    </a:lnTo>
                    <a:lnTo>
                      <a:pt x="1217" y="1759"/>
                    </a:lnTo>
                    <a:lnTo>
                      <a:pt x="1218" y="1757"/>
                    </a:lnTo>
                    <a:lnTo>
                      <a:pt x="1220" y="1757"/>
                    </a:lnTo>
                    <a:lnTo>
                      <a:pt x="1222" y="1757"/>
                    </a:lnTo>
                    <a:lnTo>
                      <a:pt x="1223" y="1757"/>
                    </a:lnTo>
                    <a:lnTo>
                      <a:pt x="1228" y="1759"/>
                    </a:lnTo>
                    <a:lnTo>
                      <a:pt x="1230" y="1759"/>
                    </a:lnTo>
                    <a:lnTo>
                      <a:pt x="1234" y="1762"/>
                    </a:lnTo>
                    <a:lnTo>
                      <a:pt x="1235" y="1762"/>
                    </a:lnTo>
                    <a:lnTo>
                      <a:pt x="1237" y="1766"/>
                    </a:lnTo>
                    <a:lnTo>
                      <a:pt x="1239" y="1767"/>
                    </a:lnTo>
                    <a:lnTo>
                      <a:pt x="1239" y="1771"/>
                    </a:lnTo>
                    <a:lnTo>
                      <a:pt x="1240" y="1772"/>
                    </a:lnTo>
                    <a:lnTo>
                      <a:pt x="1240" y="1778"/>
                    </a:lnTo>
                    <a:lnTo>
                      <a:pt x="1242" y="1779"/>
                    </a:lnTo>
                    <a:lnTo>
                      <a:pt x="1244" y="1779"/>
                    </a:lnTo>
                    <a:lnTo>
                      <a:pt x="1246" y="1779"/>
                    </a:lnTo>
                    <a:lnTo>
                      <a:pt x="1247" y="1781"/>
                    </a:lnTo>
                    <a:lnTo>
                      <a:pt x="1252" y="1783"/>
                    </a:lnTo>
                    <a:lnTo>
                      <a:pt x="1254" y="1784"/>
                    </a:lnTo>
                    <a:lnTo>
                      <a:pt x="1256" y="1784"/>
                    </a:lnTo>
                    <a:lnTo>
                      <a:pt x="1256" y="1786"/>
                    </a:lnTo>
                    <a:lnTo>
                      <a:pt x="1254" y="1788"/>
                    </a:lnTo>
                    <a:lnTo>
                      <a:pt x="1256" y="1789"/>
                    </a:lnTo>
                    <a:lnTo>
                      <a:pt x="1258" y="1791"/>
                    </a:lnTo>
                    <a:lnTo>
                      <a:pt x="1258" y="1793"/>
                    </a:lnTo>
                    <a:lnTo>
                      <a:pt x="1259" y="1796"/>
                    </a:lnTo>
                    <a:lnTo>
                      <a:pt x="1259" y="1798"/>
                    </a:lnTo>
                    <a:lnTo>
                      <a:pt x="1261" y="1798"/>
                    </a:lnTo>
                    <a:lnTo>
                      <a:pt x="1263" y="1798"/>
                    </a:lnTo>
                    <a:lnTo>
                      <a:pt x="1264" y="1798"/>
                    </a:lnTo>
                    <a:lnTo>
                      <a:pt x="1273" y="1800"/>
                    </a:lnTo>
                    <a:lnTo>
                      <a:pt x="1273" y="1800"/>
                    </a:lnTo>
                    <a:lnTo>
                      <a:pt x="1275" y="1801"/>
                    </a:lnTo>
                    <a:lnTo>
                      <a:pt x="1275" y="1801"/>
                    </a:lnTo>
                    <a:lnTo>
                      <a:pt x="1276" y="1801"/>
                    </a:lnTo>
                    <a:lnTo>
                      <a:pt x="1278" y="1801"/>
                    </a:lnTo>
                    <a:lnTo>
                      <a:pt x="1280" y="1800"/>
                    </a:lnTo>
                    <a:lnTo>
                      <a:pt x="1280" y="1798"/>
                    </a:lnTo>
                    <a:lnTo>
                      <a:pt x="1283" y="1796"/>
                    </a:lnTo>
                    <a:lnTo>
                      <a:pt x="1285" y="1795"/>
                    </a:lnTo>
                    <a:lnTo>
                      <a:pt x="1287" y="1793"/>
                    </a:lnTo>
                    <a:lnTo>
                      <a:pt x="1288" y="1793"/>
                    </a:lnTo>
                    <a:lnTo>
                      <a:pt x="1288" y="1793"/>
                    </a:lnTo>
                    <a:lnTo>
                      <a:pt x="1288" y="1795"/>
                    </a:lnTo>
                    <a:lnTo>
                      <a:pt x="1287" y="1796"/>
                    </a:lnTo>
                    <a:lnTo>
                      <a:pt x="1287" y="1798"/>
                    </a:lnTo>
                    <a:lnTo>
                      <a:pt x="1287" y="1800"/>
                    </a:lnTo>
                    <a:lnTo>
                      <a:pt x="1288" y="1800"/>
                    </a:lnTo>
                    <a:lnTo>
                      <a:pt x="1290" y="1801"/>
                    </a:lnTo>
                    <a:lnTo>
                      <a:pt x="1294" y="1807"/>
                    </a:lnTo>
                    <a:lnTo>
                      <a:pt x="1294" y="1807"/>
                    </a:lnTo>
                    <a:lnTo>
                      <a:pt x="1295" y="1808"/>
                    </a:lnTo>
                    <a:lnTo>
                      <a:pt x="1297" y="1808"/>
                    </a:lnTo>
                    <a:lnTo>
                      <a:pt x="1299" y="1810"/>
                    </a:lnTo>
                    <a:lnTo>
                      <a:pt x="1300" y="1812"/>
                    </a:lnTo>
                    <a:lnTo>
                      <a:pt x="1300" y="1813"/>
                    </a:lnTo>
                    <a:lnTo>
                      <a:pt x="1302" y="1813"/>
                    </a:lnTo>
                    <a:lnTo>
                      <a:pt x="1304" y="1813"/>
                    </a:lnTo>
                    <a:lnTo>
                      <a:pt x="1304" y="1812"/>
                    </a:lnTo>
                    <a:lnTo>
                      <a:pt x="1305" y="1812"/>
                    </a:lnTo>
                    <a:lnTo>
                      <a:pt x="1307" y="1812"/>
                    </a:lnTo>
                    <a:lnTo>
                      <a:pt x="1309" y="1810"/>
                    </a:lnTo>
                    <a:lnTo>
                      <a:pt x="1309" y="1812"/>
                    </a:lnTo>
                    <a:lnTo>
                      <a:pt x="1309" y="1812"/>
                    </a:lnTo>
                    <a:lnTo>
                      <a:pt x="1312" y="1812"/>
                    </a:lnTo>
                    <a:lnTo>
                      <a:pt x="1312" y="1810"/>
                    </a:lnTo>
                    <a:lnTo>
                      <a:pt x="1314" y="1810"/>
                    </a:lnTo>
                    <a:lnTo>
                      <a:pt x="1316" y="1808"/>
                    </a:lnTo>
                    <a:lnTo>
                      <a:pt x="1316" y="1807"/>
                    </a:lnTo>
                    <a:lnTo>
                      <a:pt x="1316" y="1805"/>
                    </a:lnTo>
                    <a:lnTo>
                      <a:pt x="1317" y="1803"/>
                    </a:lnTo>
                    <a:lnTo>
                      <a:pt x="1319" y="1801"/>
                    </a:lnTo>
                    <a:lnTo>
                      <a:pt x="1321" y="1801"/>
                    </a:lnTo>
                    <a:lnTo>
                      <a:pt x="1321" y="1801"/>
                    </a:lnTo>
                    <a:lnTo>
                      <a:pt x="1324" y="1801"/>
                    </a:lnTo>
                    <a:lnTo>
                      <a:pt x="1326" y="1801"/>
                    </a:lnTo>
                    <a:lnTo>
                      <a:pt x="1326" y="1801"/>
                    </a:lnTo>
                    <a:lnTo>
                      <a:pt x="1328" y="1803"/>
                    </a:lnTo>
                    <a:lnTo>
                      <a:pt x="1329" y="1803"/>
                    </a:lnTo>
                    <a:lnTo>
                      <a:pt x="1329" y="1801"/>
                    </a:lnTo>
                    <a:lnTo>
                      <a:pt x="1329" y="1800"/>
                    </a:lnTo>
                    <a:lnTo>
                      <a:pt x="1331" y="1800"/>
                    </a:lnTo>
                    <a:lnTo>
                      <a:pt x="1331" y="1801"/>
                    </a:lnTo>
                    <a:lnTo>
                      <a:pt x="1331" y="1801"/>
                    </a:lnTo>
                    <a:lnTo>
                      <a:pt x="1333" y="1801"/>
                    </a:lnTo>
                    <a:lnTo>
                      <a:pt x="1335" y="1801"/>
                    </a:lnTo>
                    <a:lnTo>
                      <a:pt x="1336" y="1800"/>
                    </a:lnTo>
                    <a:lnTo>
                      <a:pt x="1336" y="1798"/>
                    </a:lnTo>
                    <a:lnTo>
                      <a:pt x="1336" y="1798"/>
                    </a:lnTo>
                    <a:lnTo>
                      <a:pt x="1338" y="1798"/>
                    </a:lnTo>
                    <a:lnTo>
                      <a:pt x="1340" y="1798"/>
                    </a:lnTo>
                    <a:lnTo>
                      <a:pt x="1341" y="1796"/>
                    </a:lnTo>
                    <a:lnTo>
                      <a:pt x="1343" y="1795"/>
                    </a:lnTo>
                    <a:lnTo>
                      <a:pt x="1345" y="1795"/>
                    </a:lnTo>
                    <a:lnTo>
                      <a:pt x="1345" y="1793"/>
                    </a:lnTo>
                    <a:lnTo>
                      <a:pt x="1345" y="1791"/>
                    </a:lnTo>
                    <a:lnTo>
                      <a:pt x="1345" y="1789"/>
                    </a:lnTo>
                    <a:lnTo>
                      <a:pt x="1347" y="1788"/>
                    </a:lnTo>
                    <a:lnTo>
                      <a:pt x="1348" y="1788"/>
                    </a:lnTo>
                    <a:lnTo>
                      <a:pt x="1352" y="1786"/>
                    </a:lnTo>
                    <a:lnTo>
                      <a:pt x="1352" y="1784"/>
                    </a:lnTo>
                    <a:lnTo>
                      <a:pt x="1352" y="1783"/>
                    </a:lnTo>
                    <a:lnTo>
                      <a:pt x="1353" y="1783"/>
                    </a:lnTo>
                    <a:lnTo>
                      <a:pt x="1355" y="1783"/>
                    </a:lnTo>
                    <a:lnTo>
                      <a:pt x="1357" y="1781"/>
                    </a:lnTo>
                    <a:lnTo>
                      <a:pt x="1359" y="1781"/>
                    </a:lnTo>
                    <a:lnTo>
                      <a:pt x="1362" y="1779"/>
                    </a:lnTo>
                    <a:lnTo>
                      <a:pt x="1364" y="1779"/>
                    </a:lnTo>
                    <a:lnTo>
                      <a:pt x="1365" y="1779"/>
                    </a:lnTo>
                    <a:lnTo>
                      <a:pt x="1365" y="1778"/>
                    </a:lnTo>
                    <a:lnTo>
                      <a:pt x="1367" y="1776"/>
                    </a:lnTo>
                    <a:lnTo>
                      <a:pt x="1369" y="1776"/>
                    </a:lnTo>
                    <a:lnTo>
                      <a:pt x="1371" y="1774"/>
                    </a:lnTo>
                    <a:lnTo>
                      <a:pt x="1372" y="1774"/>
                    </a:lnTo>
                    <a:lnTo>
                      <a:pt x="1376" y="1772"/>
                    </a:lnTo>
                    <a:lnTo>
                      <a:pt x="1376" y="1772"/>
                    </a:lnTo>
                    <a:lnTo>
                      <a:pt x="1377" y="1772"/>
                    </a:lnTo>
                    <a:lnTo>
                      <a:pt x="1379" y="1772"/>
                    </a:lnTo>
                    <a:lnTo>
                      <a:pt x="1379" y="1771"/>
                    </a:lnTo>
                    <a:lnTo>
                      <a:pt x="1381" y="1769"/>
                    </a:lnTo>
                    <a:lnTo>
                      <a:pt x="1382" y="1769"/>
                    </a:lnTo>
                    <a:lnTo>
                      <a:pt x="1382" y="1767"/>
                    </a:lnTo>
                    <a:lnTo>
                      <a:pt x="1384" y="1766"/>
                    </a:lnTo>
                    <a:lnTo>
                      <a:pt x="1386" y="1766"/>
                    </a:lnTo>
                    <a:lnTo>
                      <a:pt x="1389" y="1766"/>
                    </a:lnTo>
                    <a:lnTo>
                      <a:pt x="1391" y="1766"/>
                    </a:lnTo>
                    <a:lnTo>
                      <a:pt x="1393" y="1766"/>
                    </a:lnTo>
                    <a:lnTo>
                      <a:pt x="1394" y="1762"/>
                    </a:lnTo>
                    <a:lnTo>
                      <a:pt x="1394" y="1762"/>
                    </a:lnTo>
                    <a:lnTo>
                      <a:pt x="1396" y="1761"/>
                    </a:lnTo>
                    <a:lnTo>
                      <a:pt x="1396" y="1761"/>
                    </a:lnTo>
                    <a:lnTo>
                      <a:pt x="1398" y="1762"/>
                    </a:lnTo>
                    <a:lnTo>
                      <a:pt x="1400" y="1764"/>
                    </a:lnTo>
                    <a:lnTo>
                      <a:pt x="1401" y="1764"/>
                    </a:lnTo>
                    <a:lnTo>
                      <a:pt x="1401" y="1766"/>
                    </a:lnTo>
                    <a:lnTo>
                      <a:pt x="1403" y="1766"/>
                    </a:lnTo>
                    <a:lnTo>
                      <a:pt x="1405" y="1766"/>
                    </a:lnTo>
                    <a:lnTo>
                      <a:pt x="1405" y="1762"/>
                    </a:lnTo>
                    <a:lnTo>
                      <a:pt x="1406" y="1762"/>
                    </a:lnTo>
                    <a:lnTo>
                      <a:pt x="1408" y="1762"/>
                    </a:lnTo>
                    <a:lnTo>
                      <a:pt x="1408" y="1764"/>
                    </a:lnTo>
                    <a:lnTo>
                      <a:pt x="1408" y="1766"/>
                    </a:lnTo>
                    <a:lnTo>
                      <a:pt x="1410" y="1767"/>
                    </a:lnTo>
                    <a:lnTo>
                      <a:pt x="1412" y="1767"/>
                    </a:lnTo>
                    <a:lnTo>
                      <a:pt x="1413" y="1767"/>
                    </a:lnTo>
                    <a:lnTo>
                      <a:pt x="1415" y="1767"/>
                    </a:lnTo>
                    <a:lnTo>
                      <a:pt x="1417" y="1767"/>
                    </a:lnTo>
                    <a:lnTo>
                      <a:pt x="1418" y="1769"/>
                    </a:lnTo>
                    <a:lnTo>
                      <a:pt x="1422" y="1769"/>
                    </a:lnTo>
                    <a:lnTo>
                      <a:pt x="1422" y="1769"/>
                    </a:lnTo>
                    <a:lnTo>
                      <a:pt x="1424" y="1769"/>
                    </a:lnTo>
                    <a:lnTo>
                      <a:pt x="1429" y="1769"/>
                    </a:lnTo>
                    <a:lnTo>
                      <a:pt x="1430" y="1769"/>
                    </a:lnTo>
                    <a:lnTo>
                      <a:pt x="1434" y="1769"/>
                    </a:lnTo>
                    <a:lnTo>
                      <a:pt x="1434" y="1771"/>
                    </a:lnTo>
                    <a:lnTo>
                      <a:pt x="1434" y="1774"/>
                    </a:lnTo>
                    <a:lnTo>
                      <a:pt x="1436" y="1778"/>
                    </a:lnTo>
                    <a:lnTo>
                      <a:pt x="1436" y="1779"/>
                    </a:lnTo>
                    <a:lnTo>
                      <a:pt x="1436" y="1781"/>
                    </a:lnTo>
                    <a:lnTo>
                      <a:pt x="1437" y="1781"/>
                    </a:lnTo>
                    <a:lnTo>
                      <a:pt x="1437" y="1783"/>
                    </a:lnTo>
                    <a:lnTo>
                      <a:pt x="1439" y="1784"/>
                    </a:lnTo>
                    <a:lnTo>
                      <a:pt x="1441" y="1786"/>
                    </a:lnTo>
                    <a:lnTo>
                      <a:pt x="1441" y="1786"/>
                    </a:lnTo>
                    <a:lnTo>
                      <a:pt x="1442" y="1784"/>
                    </a:lnTo>
                    <a:lnTo>
                      <a:pt x="1444" y="1784"/>
                    </a:lnTo>
                    <a:lnTo>
                      <a:pt x="1446" y="1784"/>
                    </a:lnTo>
                    <a:lnTo>
                      <a:pt x="1448" y="1786"/>
                    </a:lnTo>
                    <a:lnTo>
                      <a:pt x="1448" y="1788"/>
                    </a:lnTo>
                    <a:lnTo>
                      <a:pt x="1449" y="1788"/>
                    </a:lnTo>
                    <a:lnTo>
                      <a:pt x="1451" y="1788"/>
                    </a:lnTo>
                    <a:lnTo>
                      <a:pt x="1454" y="1788"/>
                    </a:lnTo>
                    <a:lnTo>
                      <a:pt x="1454" y="1788"/>
                    </a:lnTo>
                    <a:lnTo>
                      <a:pt x="1456" y="1789"/>
                    </a:lnTo>
                    <a:lnTo>
                      <a:pt x="1458" y="1789"/>
                    </a:lnTo>
                    <a:lnTo>
                      <a:pt x="1458" y="1788"/>
                    </a:lnTo>
                    <a:lnTo>
                      <a:pt x="1461" y="1788"/>
                    </a:lnTo>
                    <a:lnTo>
                      <a:pt x="1463" y="1786"/>
                    </a:lnTo>
                    <a:lnTo>
                      <a:pt x="1465" y="1786"/>
                    </a:lnTo>
                    <a:lnTo>
                      <a:pt x="1465" y="1786"/>
                    </a:lnTo>
                    <a:lnTo>
                      <a:pt x="1465" y="1788"/>
                    </a:lnTo>
                    <a:lnTo>
                      <a:pt x="1466" y="1788"/>
                    </a:lnTo>
                    <a:lnTo>
                      <a:pt x="1466" y="1786"/>
                    </a:lnTo>
                    <a:lnTo>
                      <a:pt x="1468" y="1786"/>
                    </a:lnTo>
                    <a:lnTo>
                      <a:pt x="1468" y="1786"/>
                    </a:lnTo>
                    <a:lnTo>
                      <a:pt x="1471" y="1788"/>
                    </a:lnTo>
                    <a:lnTo>
                      <a:pt x="1473" y="1789"/>
                    </a:lnTo>
                    <a:lnTo>
                      <a:pt x="1473" y="1789"/>
                    </a:lnTo>
                    <a:lnTo>
                      <a:pt x="1475" y="1789"/>
                    </a:lnTo>
                    <a:lnTo>
                      <a:pt x="1477" y="1788"/>
                    </a:lnTo>
                    <a:lnTo>
                      <a:pt x="1477" y="1789"/>
                    </a:lnTo>
                    <a:lnTo>
                      <a:pt x="1478" y="1789"/>
                    </a:lnTo>
                    <a:lnTo>
                      <a:pt x="1478" y="1789"/>
                    </a:lnTo>
                    <a:lnTo>
                      <a:pt x="1480" y="1789"/>
                    </a:lnTo>
                    <a:lnTo>
                      <a:pt x="1485" y="1789"/>
                    </a:lnTo>
                    <a:lnTo>
                      <a:pt x="1487" y="1791"/>
                    </a:lnTo>
                    <a:lnTo>
                      <a:pt x="1489" y="1791"/>
                    </a:lnTo>
                    <a:lnTo>
                      <a:pt x="1489" y="1793"/>
                    </a:lnTo>
                    <a:lnTo>
                      <a:pt x="1490" y="1795"/>
                    </a:lnTo>
                    <a:lnTo>
                      <a:pt x="1492" y="1795"/>
                    </a:lnTo>
                    <a:lnTo>
                      <a:pt x="1494" y="1793"/>
                    </a:lnTo>
                    <a:lnTo>
                      <a:pt x="1497" y="1791"/>
                    </a:lnTo>
                    <a:lnTo>
                      <a:pt x="1497" y="1789"/>
                    </a:lnTo>
                    <a:lnTo>
                      <a:pt x="1499" y="1788"/>
                    </a:lnTo>
                    <a:lnTo>
                      <a:pt x="1501" y="1788"/>
                    </a:lnTo>
                    <a:lnTo>
                      <a:pt x="1501" y="1788"/>
                    </a:lnTo>
                    <a:lnTo>
                      <a:pt x="1502" y="1788"/>
                    </a:lnTo>
                    <a:lnTo>
                      <a:pt x="1504" y="1786"/>
                    </a:lnTo>
                    <a:lnTo>
                      <a:pt x="1506" y="1786"/>
                    </a:lnTo>
                    <a:lnTo>
                      <a:pt x="1507" y="1784"/>
                    </a:lnTo>
                    <a:lnTo>
                      <a:pt x="1507" y="1783"/>
                    </a:lnTo>
                    <a:lnTo>
                      <a:pt x="1509" y="1781"/>
                    </a:lnTo>
                    <a:lnTo>
                      <a:pt x="1509" y="1779"/>
                    </a:lnTo>
                    <a:lnTo>
                      <a:pt x="1509" y="1778"/>
                    </a:lnTo>
                    <a:lnTo>
                      <a:pt x="1511" y="1774"/>
                    </a:lnTo>
                    <a:lnTo>
                      <a:pt x="1511" y="1772"/>
                    </a:lnTo>
                    <a:lnTo>
                      <a:pt x="1511" y="1771"/>
                    </a:lnTo>
                    <a:lnTo>
                      <a:pt x="1509" y="1769"/>
                    </a:lnTo>
                    <a:lnTo>
                      <a:pt x="1507" y="1769"/>
                    </a:lnTo>
                    <a:lnTo>
                      <a:pt x="1507" y="1767"/>
                    </a:lnTo>
                    <a:lnTo>
                      <a:pt x="1506" y="1767"/>
                    </a:lnTo>
                    <a:lnTo>
                      <a:pt x="1506" y="1766"/>
                    </a:lnTo>
                    <a:lnTo>
                      <a:pt x="1504" y="1764"/>
                    </a:lnTo>
                    <a:lnTo>
                      <a:pt x="1504" y="1762"/>
                    </a:lnTo>
                    <a:lnTo>
                      <a:pt x="1504" y="1761"/>
                    </a:lnTo>
                    <a:lnTo>
                      <a:pt x="1504" y="1759"/>
                    </a:lnTo>
                    <a:lnTo>
                      <a:pt x="1502" y="1757"/>
                    </a:lnTo>
                    <a:lnTo>
                      <a:pt x="1502" y="1757"/>
                    </a:lnTo>
                    <a:lnTo>
                      <a:pt x="1502" y="1755"/>
                    </a:lnTo>
                    <a:lnTo>
                      <a:pt x="1504" y="1752"/>
                    </a:lnTo>
                    <a:lnTo>
                      <a:pt x="1504" y="1750"/>
                    </a:lnTo>
                    <a:lnTo>
                      <a:pt x="1504" y="1749"/>
                    </a:lnTo>
                    <a:lnTo>
                      <a:pt x="1504" y="1747"/>
                    </a:lnTo>
                    <a:lnTo>
                      <a:pt x="1504" y="1745"/>
                    </a:lnTo>
                    <a:lnTo>
                      <a:pt x="1506" y="1745"/>
                    </a:lnTo>
                    <a:lnTo>
                      <a:pt x="1506" y="1742"/>
                    </a:lnTo>
                    <a:lnTo>
                      <a:pt x="1507" y="1742"/>
                    </a:lnTo>
                    <a:lnTo>
                      <a:pt x="1509" y="1742"/>
                    </a:lnTo>
                    <a:lnTo>
                      <a:pt x="1509" y="1740"/>
                    </a:lnTo>
                    <a:lnTo>
                      <a:pt x="1509" y="1738"/>
                    </a:lnTo>
                    <a:lnTo>
                      <a:pt x="1511" y="1737"/>
                    </a:lnTo>
                    <a:lnTo>
                      <a:pt x="1511" y="1735"/>
                    </a:lnTo>
                    <a:lnTo>
                      <a:pt x="1513" y="1735"/>
                    </a:lnTo>
                    <a:lnTo>
                      <a:pt x="1518" y="1732"/>
                    </a:lnTo>
                    <a:lnTo>
                      <a:pt x="1519" y="1728"/>
                    </a:lnTo>
                    <a:lnTo>
                      <a:pt x="1521" y="1726"/>
                    </a:lnTo>
                    <a:lnTo>
                      <a:pt x="1521" y="1723"/>
                    </a:lnTo>
                    <a:lnTo>
                      <a:pt x="1523" y="1721"/>
                    </a:lnTo>
                    <a:lnTo>
                      <a:pt x="1523" y="1723"/>
                    </a:lnTo>
                    <a:lnTo>
                      <a:pt x="1525" y="1725"/>
                    </a:lnTo>
                    <a:lnTo>
                      <a:pt x="1526" y="1725"/>
                    </a:lnTo>
                    <a:lnTo>
                      <a:pt x="1528" y="1726"/>
                    </a:lnTo>
                    <a:lnTo>
                      <a:pt x="1531" y="1728"/>
                    </a:lnTo>
                    <a:lnTo>
                      <a:pt x="1535" y="1728"/>
                    </a:lnTo>
                    <a:lnTo>
                      <a:pt x="1537" y="1728"/>
                    </a:lnTo>
                    <a:lnTo>
                      <a:pt x="1538" y="1730"/>
                    </a:lnTo>
                    <a:lnTo>
                      <a:pt x="1540" y="1732"/>
                    </a:lnTo>
                    <a:lnTo>
                      <a:pt x="1542" y="1733"/>
                    </a:lnTo>
                    <a:lnTo>
                      <a:pt x="1543" y="1733"/>
                    </a:lnTo>
                    <a:lnTo>
                      <a:pt x="1548" y="1733"/>
                    </a:lnTo>
                    <a:lnTo>
                      <a:pt x="1552" y="1733"/>
                    </a:lnTo>
                    <a:lnTo>
                      <a:pt x="1554" y="1735"/>
                    </a:lnTo>
                    <a:lnTo>
                      <a:pt x="1557" y="1737"/>
                    </a:lnTo>
                    <a:lnTo>
                      <a:pt x="1560" y="1738"/>
                    </a:lnTo>
                    <a:lnTo>
                      <a:pt x="1564" y="1740"/>
                    </a:lnTo>
                    <a:lnTo>
                      <a:pt x="1567" y="1740"/>
                    </a:lnTo>
                    <a:lnTo>
                      <a:pt x="1569" y="1742"/>
                    </a:lnTo>
                    <a:lnTo>
                      <a:pt x="1571" y="1742"/>
                    </a:lnTo>
                    <a:lnTo>
                      <a:pt x="1572" y="1742"/>
                    </a:lnTo>
                    <a:lnTo>
                      <a:pt x="1574" y="1742"/>
                    </a:lnTo>
                    <a:lnTo>
                      <a:pt x="1579" y="1743"/>
                    </a:lnTo>
                    <a:lnTo>
                      <a:pt x="1581" y="1745"/>
                    </a:lnTo>
                    <a:lnTo>
                      <a:pt x="1584" y="1745"/>
                    </a:lnTo>
                    <a:lnTo>
                      <a:pt x="1584" y="1747"/>
                    </a:lnTo>
                    <a:lnTo>
                      <a:pt x="1584" y="1749"/>
                    </a:lnTo>
                    <a:lnTo>
                      <a:pt x="1584" y="1750"/>
                    </a:lnTo>
                    <a:lnTo>
                      <a:pt x="1584" y="1754"/>
                    </a:lnTo>
                    <a:lnTo>
                      <a:pt x="1586" y="1755"/>
                    </a:lnTo>
                    <a:lnTo>
                      <a:pt x="1586" y="1757"/>
                    </a:lnTo>
                    <a:lnTo>
                      <a:pt x="1586" y="1759"/>
                    </a:lnTo>
                    <a:lnTo>
                      <a:pt x="1586" y="1762"/>
                    </a:lnTo>
                    <a:lnTo>
                      <a:pt x="1586" y="1762"/>
                    </a:lnTo>
                    <a:lnTo>
                      <a:pt x="1588" y="1764"/>
                    </a:lnTo>
                    <a:lnTo>
                      <a:pt x="1588" y="1764"/>
                    </a:lnTo>
                    <a:lnTo>
                      <a:pt x="1588" y="1766"/>
                    </a:lnTo>
                    <a:lnTo>
                      <a:pt x="1588" y="1767"/>
                    </a:lnTo>
                    <a:lnTo>
                      <a:pt x="1588" y="1769"/>
                    </a:lnTo>
                    <a:lnTo>
                      <a:pt x="1588" y="1771"/>
                    </a:lnTo>
                    <a:lnTo>
                      <a:pt x="1590" y="1771"/>
                    </a:lnTo>
                    <a:lnTo>
                      <a:pt x="1591" y="1771"/>
                    </a:lnTo>
                    <a:lnTo>
                      <a:pt x="1593" y="1772"/>
                    </a:lnTo>
                    <a:lnTo>
                      <a:pt x="1595" y="1774"/>
                    </a:lnTo>
                    <a:lnTo>
                      <a:pt x="1596" y="1776"/>
                    </a:lnTo>
                    <a:lnTo>
                      <a:pt x="1598" y="1776"/>
                    </a:lnTo>
                    <a:lnTo>
                      <a:pt x="1602" y="1778"/>
                    </a:lnTo>
                    <a:lnTo>
                      <a:pt x="1605" y="1778"/>
                    </a:lnTo>
                    <a:lnTo>
                      <a:pt x="1605" y="1778"/>
                    </a:lnTo>
                    <a:lnTo>
                      <a:pt x="1607" y="1781"/>
                    </a:lnTo>
                    <a:lnTo>
                      <a:pt x="1610" y="1781"/>
                    </a:lnTo>
                    <a:lnTo>
                      <a:pt x="1610" y="1781"/>
                    </a:lnTo>
                    <a:lnTo>
                      <a:pt x="1614" y="1783"/>
                    </a:lnTo>
                    <a:lnTo>
                      <a:pt x="1615" y="1781"/>
                    </a:lnTo>
                    <a:lnTo>
                      <a:pt x="1617" y="1781"/>
                    </a:lnTo>
                    <a:lnTo>
                      <a:pt x="1617" y="1781"/>
                    </a:lnTo>
                    <a:lnTo>
                      <a:pt x="1620" y="1781"/>
                    </a:lnTo>
                    <a:lnTo>
                      <a:pt x="1622" y="1781"/>
                    </a:lnTo>
                    <a:lnTo>
                      <a:pt x="1624" y="1781"/>
                    </a:lnTo>
                    <a:lnTo>
                      <a:pt x="1625" y="1779"/>
                    </a:lnTo>
                    <a:lnTo>
                      <a:pt x="1627" y="1778"/>
                    </a:lnTo>
                    <a:lnTo>
                      <a:pt x="1629" y="1778"/>
                    </a:lnTo>
                    <a:lnTo>
                      <a:pt x="1632" y="1778"/>
                    </a:lnTo>
                    <a:lnTo>
                      <a:pt x="1634" y="1776"/>
                    </a:lnTo>
                    <a:lnTo>
                      <a:pt x="1639" y="1774"/>
                    </a:lnTo>
                    <a:lnTo>
                      <a:pt x="1641" y="1774"/>
                    </a:lnTo>
                    <a:lnTo>
                      <a:pt x="1643" y="1774"/>
                    </a:lnTo>
                    <a:lnTo>
                      <a:pt x="1644" y="1772"/>
                    </a:lnTo>
                    <a:lnTo>
                      <a:pt x="1648" y="1772"/>
                    </a:lnTo>
                    <a:lnTo>
                      <a:pt x="1649" y="1772"/>
                    </a:lnTo>
                    <a:lnTo>
                      <a:pt x="1653" y="1774"/>
                    </a:lnTo>
                    <a:lnTo>
                      <a:pt x="1656" y="1774"/>
                    </a:lnTo>
                    <a:lnTo>
                      <a:pt x="1658" y="1776"/>
                    </a:lnTo>
                    <a:lnTo>
                      <a:pt x="1660" y="1776"/>
                    </a:lnTo>
                    <a:lnTo>
                      <a:pt x="1663" y="1778"/>
                    </a:lnTo>
                    <a:lnTo>
                      <a:pt x="1667" y="1778"/>
                    </a:lnTo>
                    <a:lnTo>
                      <a:pt x="1670" y="1776"/>
                    </a:lnTo>
                    <a:lnTo>
                      <a:pt x="1672" y="1778"/>
                    </a:lnTo>
                    <a:lnTo>
                      <a:pt x="1675" y="1779"/>
                    </a:lnTo>
                    <a:lnTo>
                      <a:pt x="1677" y="1781"/>
                    </a:lnTo>
                    <a:lnTo>
                      <a:pt x="1679" y="1784"/>
                    </a:lnTo>
                    <a:lnTo>
                      <a:pt x="1680" y="1786"/>
                    </a:lnTo>
                    <a:lnTo>
                      <a:pt x="1682" y="1786"/>
                    </a:lnTo>
                    <a:lnTo>
                      <a:pt x="1685" y="1786"/>
                    </a:lnTo>
                    <a:lnTo>
                      <a:pt x="1691" y="1786"/>
                    </a:lnTo>
                    <a:lnTo>
                      <a:pt x="1694" y="1788"/>
                    </a:lnTo>
                    <a:lnTo>
                      <a:pt x="1696" y="1788"/>
                    </a:lnTo>
                    <a:lnTo>
                      <a:pt x="1696" y="1788"/>
                    </a:lnTo>
                    <a:lnTo>
                      <a:pt x="1696" y="1791"/>
                    </a:lnTo>
                    <a:lnTo>
                      <a:pt x="1696" y="1795"/>
                    </a:lnTo>
                    <a:lnTo>
                      <a:pt x="1696" y="1795"/>
                    </a:lnTo>
                    <a:lnTo>
                      <a:pt x="1697" y="1796"/>
                    </a:lnTo>
                    <a:lnTo>
                      <a:pt x="1697" y="1796"/>
                    </a:lnTo>
                    <a:lnTo>
                      <a:pt x="1697" y="1798"/>
                    </a:lnTo>
                    <a:lnTo>
                      <a:pt x="1699" y="1800"/>
                    </a:lnTo>
                    <a:lnTo>
                      <a:pt x="1701" y="1800"/>
                    </a:lnTo>
                    <a:lnTo>
                      <a:pt x="1704" y="1805"/>
                    </a:lnTo>
                    <a:lnTo>
                      <a:pt x="1708" y="1805"/>
                    </a:lnTo>
                    <a:lnTo>
                      <a:pt x="1709" y="1807"/>
                    </a:lnTo>
                    <a:lnTo>
                      <a:pt x="1711" y="1807"/>
                    </a:lnTo>
                    <a:lnTo>
                      <a:pt x="1714" y="1807"/>
                    </a:lnTo>
                    <a:lnTo>
                      <a:pt x="1721" y="1807"/>
                    </a:lnTo>
                    <a:lnTo>
                      <a:pt x="1725" y="1807"/>
                    </a:lnTo>
                    <a:lnTo>
                      <a:pt x="1726" y="1808"/>
                    </a:lnTo>
                    <a:lnTo>
                      <a:pt x="1732" y="1808"/>
                    </a:lnTo>
                    <a:lnTo>
                      <a:pt x="1735" y="1810"/>
                    </a:lnTo>
                    <a:lnTo>
                      <a:pt x="1740" y="1810"/>
                    </a:lnTo>
                    <a:lnTo>
                      <a:pt x="1742" y="1810"/>
                    </a:lnTo>
                    <a:lnTo>
                      <a:pt x="1744" y="1810"/>
                    </a:lnTo>
                    <a:lnTo>
                      <a:pt x="1745" y="1810"/>
                    </a:lnTo>
                    <a:lnTo>
                      <a:pt x="1747" y="1812"/>
                    </a:lnTo>
                    <a:lnTo>
                      <a:pt x="1749" y="1812"/>
                    </a:lnTo>
                    <a:lnTo>
                      <a:pt x="1752" y="1810"/>
                    </a:lnTo>
                    <a:lnTo>
                      <a:pt x="1759" y="1807"/>
                    </a:lnTo>
                    <a:lnTo>
                      <a:pt x="1761" y="1805"/>
                    </a:lnTo>
                    <a:lnTo>
                      <a:pt x="1762" y="1805"/>
                    </a:lnTo>
                    <a:lnTo>
                      <a:pt x="1764" y="1805"/>
                    </a:lnTo>
                    <a:lnTo>
                      <a:pt x="1766" y="1805"/>
                    </a:lnTo>
                    <a:lnTo>
                      <a:pt x="1769" y="1805"/>
                    </a:lnTo>
                    <a:lnTo>
                      <a:pt x="1771" y="1803"/>
                    </a:lnTo>
                    <a:lnTo>
                      <a:pt x="1773" y="1803"/>
                    </a:lnTo>
                    <a:lnTo>
                      <a:pt x="1776" y="1803"/>
                    </a:lnTo>
                    <a:lnTo>
                      <a:pt x="1781" y="1800"/>
                    </a:lnTo>
                    <a:lnTo>
                      <a:pt x="1783" y="1800"/>
                    </a:lnTo>
                    <a:lnTo>
                      <a:pt x="1788" y="1801"/>
                    </a:lnTo>
                    <a:lnTo>
                      <a:pt x="1790" y="1800"/>
                    </a:lnTo>
                    <a:lnTo>
                      <a:pt x="1791" y="1800"/>
                    </a:lnTo>
                    <a:lnTo>
                      <a:pt x="1795" y="1798"/>
                    </a:lnTo>
                    <a:lnTo>
                      <a:pt x="1795" y="1795"/>
                    </a:lnTo>
                    <a:lnTo>
                      <a:pt x="1797" y="1793"/>
                    </a:lnTo>
                    <a:lnTo>
                      <a:pt x="1800" y="1789"/>
                    </a:lnTo>
                    <a:lnTo>
                      <a:pt x="1802" y="1788"/>
                    </a:lnTo>
                    <a:lnTo>
                      <a:pt x="1803" y="1786"/>
                    </a:lnTo>
                    <a:lnTo>
                      <a:pt x="1807" y="1784"/>
                    </a:lnTo>
                    <a:lnTo>
                      <a:pt x="1810" y="1783"/>
                    </a:lnTo>
                    <a:lnTo>
                      <a:pt x="1814" y="1781"/>
                    </a:lnTo>
                    <a:lnTo>
                      <a:pt x="1817" y="1779"/>
                    </a:lnTo>
                    <a:lnTo>
                      <a:pt x="1819" y="1778"/>
                    </a:lnTo>
                    <a:lnTo>
                      <a:pt x="1821" y="1779"/>
                    </a:lnTo>
                    <a:lnTo>
                      <a:pt x="1822" y="1779"/>
                    </a:lnTo>
                    <a:lnTo>
                      <a:pt x="1826" y="1779"/>
                    </a:lnTo>
                    <a:lnTo>
                      <a:pt x="1827" y="1779"/>
                    </a:lnTo>
                    <a:lnTo>
                      <a:pt x="1829" y="1781"/>
                    </a:lnTo>
                    <a:lnTo>
                      <a:pt x="1833" y="1783"/>
                    </a:lnTo>
                    <a:lnTo>
                      <a:pt x="1834" y="1784"/>
                    </a:lnTo>
                    <a:lnTo>
                      <a:pt x="1838" y="1788"/>
                    </a:lnTo>
                    <a:lnTo>
                      <a:pt x="1839" y="1789"/>
                    </a:lnTo>
                    <a:lnTo>
                      <a:pt x="1839" y="1789"/>
                    </a:lnTo>
                    <a:lnTo>
                      <a:pt x="1843" y="1789"/>
                    </a:lnTo>
                    <a:lnTo>
                      <a:pt x="1846" y="1789"/>
                    </a:lnTo>
                    <a:lnTo>
                      <a:pt x="1846" y="1789"/>
                    </a:lnTo>
                    <a:lnTo>
                      <a:pt x="1850" y="1788"/>
                    </a:lnTo>
                    <a:lnTo>
                      <a:pt x="1853" y="1786"/>
                    </a:lnTo>
                    <a:lnTo>
                      <a:pt x="1855" y="1786"/>
                    </a:lnTo>
                    <a:lnTo>
                      <a:pt x="1858" y="1786"/>
                    </a:lnTo>
                    <a:lnTo>
                      <a:pt x="1862" y="1788"/>
                    </a:lnTo>
                    <a:lnTo>
                      <a:pt x="1863" y="1789"/>
                    </a:lnTo>
                    <a:lnTo>
                      <a:pt x="1863" y="1791"/>
                    </a:lnTo>
                    <a:lnTo>
                      <a:pt x="1868" y="1795"/>
                    </a:lnTo>
                    <a:lnTo>
                      <a:pt x="1870" y="1795"/>
                    </a:lnTo>
                    <a:lnTo>
                      <a:pt x="1875" y="1798"/>
                    </a:lnTo>
                    <a:lnTo>
                      <a:pt x="1879" y="1798"/>
                    </a:lnTo>
                    <a:lnTo>
                      <a:pt x="1884" y="1800"/>
                    </a:lnTo>
                    <a:lnTo>
                      <a:pt x="1886" y="1801"/>
                    </a:lnTo>
                    <a:lnTo>
                      <a:pt x="1887" y="1801"/>
                    </a:lnTo>
                    <a:lnTo>
                      <a:pt x="1892" y="1795"/>
                    </a:lnTo>
                    <a:lnTo>
                      <a:pt x="1898" y="1791"/>
                    </a:lnTo>
                    <a:lnTo>
                      <a:pt x="1904" y="1788"/>
                    </a:lnTo>
                    <a:lnTo>
                      <a:pt x="1908" y="1786"/>
                    </a:lnTo>
                    <a:lnTo>
                      <a:pt x="1911" y="1786"/>
                    </a:lnTo>
                    <a:lnTo>
                      <a:pt x="1913" y="1784"/>
                    </a:lnTo>
                    <a:lnTo>
                      <a:pt x="1915" y="1781"/>
                    </a:lnTo>
                    <a:lnTo>
                      <a:pt x="1915" y="1778"/>
                    </a:lnTo>
                    <a:lnTo>
                      <a:pt x="1915" y="1776"/>
                    </a:lnTo>
                    <a:lnTo>
                      <a:pt x="1913" y="1774"/>
                    </a:lnTo>
                    <a:lnTo>
                      <a:pt x="1911" y="1774"/>
                    </a:lnTo>
                    <a:lnTo>
                      <a:pt x="1913" y="1774"/>
                    </a:lnTo>
                    <a:lnTo>
                      <a:pt x="1913" y="1772"/>
                    </a:lnTo>
                    <a:lnTo>
                      <a:pt x="1915" y="1769"/>
                    </a:lnTo>
                    <a:lnTo>
                      <a:pt x="1915" y="1767"/>
                    </a:lnTo>
                    <a:lnTo>
                      <a:pt x="1916" y="1766"/>
                    </a:lnTo>
                    <a:lnTo>
                      <a:pt x="1918" y="1762"/>
                    </a:lnTo>
                    <a:lnTo>
                      <a:pt x="1918" y="1761"/>
                    </a:lnTo>
                    <a:lnTo>
                      <a:pt x="1920" y="1757"/>
                    </a:lnTo>
                    <a:lnTo>
                      <a:pt x="1922" y="1755"/>
                    </a:lnTo>
                    <a:lnTo>
                      <a:pt x="1923" y="1754"/>
                    </a:lnTo>
                    <a:lnTo>
                      <a:pt x="1923" y="1750"/>
                    </a:lnTo>
                    <a:lnTo>
                      <a:pt x="1925" y="1749"/>
                    </a:lnTo>
                    <a:lnTo>
                      <a:pt x="1927" y="1743"/>
                    </a:lnTo>
                    <a:lnTo>
                      <a:pt x="1928" y="1738"/>
                    </a:lnTo>
                    <a:lnTo>
                      <a:pt x="1932" y="1735"/>
                    </a:lnTo>
                    <a:lnTo>
                      <a:pt x="1937" y="1730"/>
                    </a:lnTo>
                    <a:lnTo>
                      <a:pt x="1940" y="1726"/>
                    </a:lnTo>
                    <a:lnTo>
                      <a:pt x="1942" y="1723"/>
                    </a:lnTo>
                    <a:lnTo>
                      <a:pt x="1942" y="1720"/>
                    </a:lnTo>
                    <a:lnTo>
                      <a:pt x="1940" y="1716"/>
                    </a:lnTo>
                    <a:lnTo>
                      <a:pt x="1940" y="1713"/>
                    </a:lnTo>
                    <a:lnTo>
                      <a:pt x="1940" y="1709"/>
                    </a:lnTo>
                    <a:lnTo>
                      <a:pt x="1940" y="1708"/>
                    </a:lnTo>
                    <a:lnTo>
                      <a:pt x="1937" y="1706"/>
                    </a:lnTo>
                    <a:lnTo>
                      <a:pt x="1935" y="1706"/>
                    </a:lnTo>
                    <a:lnTo>
                      <a:pt x="1932" y="1706"/>
                    </a:lnTo>
                    <a:lnTo>
                      <a:pt x="1928" y="1706"/>
                    </a:lnTo>
                    <a:lnTo>
                      <a:pt x="1928" y="1703"/>
                    </a:lnTo>
                    <a:lnTo>
                      <a:pt x="1930" y="1701"/>
                    </a:lnTo>
                    <a:lnTo>
                      <a:pt x="1932" y="1699"/>
                    </a:lnTo>
                    <a:lnTo>
                      <a:pt x="1935" y="1696"/>
                    </a:lnTo>
                    <a:lnTo>
                      <a:pt x="1942" y="1689"/>
                    </a:lnTo>
                    <a:lnTo>
                      <a:pt x="1947" y="1686"/>
                    </a:lnTo>
                    <a:lnTo>
                      <a:pt x="1954" y="1684"/>
                    </a:lnTo>
                    <a:lnTo>
                      <a:pt x="1961" y="1682"/>
                    </a:lnTo>
                    <a:lnTo>
                      <a:pt x="1968" y="1680"/>
                    </a:lnTo>
                    <a:lnTo>
                      <a:pt x="1973" y="1679"/>
                    </a:lnTo>
                    <a:lnTo>
                      <a:pt x="1973" y="1679"/>
                    </a:lnTo>
                    <a:lnTo>
                      <a:pt x="1976" y="1680"/>
                    </a:lnTo>
                    <a:lnTo>
                      <a:pt x="1980" y="1679"/>
                    </a:lnTo>
                    <a:lnTo>
                      <a:pt x="1985" y="1679"/>
                    </a:lnTo>
                    <a:lnTo>
                      <a:pt x="1988" y="1677"/>
                    </a:lnTo>
                    <a:lnTo>
                      <a:pt x="1992" y="1677"/>
                    </a:lnTo>
                    <a:lnTo>
                      <a:pt x="1993" y="1677"/>
                    </a:lnTo>
                    <a:lnTo>
                      <a:pt x="1995" y="1677"/>
                    </a:lnTo>
                    <a:lnTo>
                      <a:pt x="1995" y="1677"/>
                    </a:lnTo>
                    <a:lnTo>
                      <a:pt x="1997" y="1677"/>
                    </a:lnTo>
                    <a:lnTo>
                      <a:pt x="1997" y="1677"/>
                    </a:lnTo>
                    <a:lnTo>
                      <a:pt x="2000" y="1679"/>
                    </a:lnTo>
                    <a:lnTo>
                      <a:pt x="2004" y="1680"/>
                    </a:lnTo>
                    <a:lnTo>
                      <a:pt x="2007" y="1682"/>
                    </a:lnTo>
                    <a:lnTo>
                      <a:pt x="2009" y="1682"/>
                    </a:lnTo>
                    <a:lnTo>
                      <a:pt x="2011" y="1684"/>
                    </a:lnTo>
                    <a:lnTo>
                      <a:pt x="2012" y="1686"/>
                    </a:lnTo>
                    <a:lnTo>
                      <a:pt x="2014" y="1687"/>
                    </a:lnTo>
                    <a:lnTo>
                      <a:pt x="2017" y="1687"/>
                    </a:lnTo>
                    <a:lnTo>
                      <a:pt x="2021" y="1691"/>
                    </a:lnTo>
                    <a:lnTo>
                      <a:pt x="2021" y="1691"/>
                    </a:lnTo>
                    <a:lnTo>
                      <a:pt x="2022" y="1689"/>
                    </a:lnTo>
                    <a:lnTo>
                      <a:pt x="2022" y="1687"/>
                    </a:lnTo>
                    <a:lnTo>
                      <a:pt x="2026" y="1687"/>
                    </a:lnTo>
                    <a:lnTo>
                      <a:pt x="2028" y="1689"/>
                    </a:lnTo>
                    <a:lnTo>
                      <a:pt x="2033" y="1692"/>
                    </a:lnTo>
                    <a:lnTo>
                      <a:pt x="2034" y="1692"/>
                    </a:lnTo>
                    <a:lnTo>
                      <a:pt x="2034" y="1692"/>
                    </a:lnTo>
                    <a:lnTo>
                      <a:pt x="2036" y="1692"/>
                    </a:lnTo>
                    <a:lnTo>
                      <a:pt x="2038" y="1694"/>
                    </a:lnTo>
                    <a:lnTo>
                      <a:pt x="2038" y="1696"/>
                    </a:lnTo>
                    <a:lnTo>
                      <a:pt x="2036" y="1696"/>
                    </a:lnTo>
                    <a:lnTo>
                      <a:pt x="2038" y="1697"/>
                    </a:lnTo>
                    <a:lnTo>
                      <a:pt x="2040" y="1697"/>
                    </a:lnTo>
                    <a:lnTo>
                      <a:pt x="2041" y="1697"/>
                    </a:lnTo>
                    <a:lnTo>
                      <a:pt x="2041" y="1701"/>
                    </a:lnTo>
                    <a:lnTo>
                      <a:pt x="2043" y="1701"/>
                    </a:lnTo>
                    <a:lnTo>
                      <a:pt x="2045" y="1703"/>
                    </a:lnTo>
                    <a:lnTo>
                      <a:pt x="2045" y="1703"/>
                    </a:lnTo>
                    <a:lnTo>
                      <a:pt x="2045" y="1704"/>
                    </a:lnTo>
                    <a:lnTo>
                      <a:pt x="2045" y="1704"/>
                    </a:lnTo>
                    <a:lnTo>
                      <a:pt x="2043" y="1706"/>
                    </a:lnTo>
                    <a:lnTo>
                      <a:pt x="2043" y="1706"/>
                    </a:lnTo>
                    <a:lnTo>
                      <a:pt x="2045" y="1708"/>
                    </a:lnTo>
                    <a:lnTo>
                      <a:pt x="2046" y="1708"/>
                    </a:lnTo>
                    <a:lnTo>
                      <a:pt x="2046" y="1709"/>
                    </a:lnTo>
                    <a:lnTo>
                      <a:pt x="2046" y="1711"/>
                    </a:lnTo>
                    <a:lnTo>
                      <a:pt x="2048" y="1711"/>
                    </a:lnTo>
                    <a:lnTo>
                      <a:pt x="2050" y="1713"/>
                    </a:lnTo>
                    <a:lnTo>
                      <a:pt x="2050" y="1714"/>
                    </a:lnTo>
                    <a:lnTo>
                      <a:pt x="2050" y="1714"/>
                    </a:lnTo>
                    <a:lnTo>
                      <a:pt x="2050" y="1716"/>
                    </a:lnTo>
                    <a:lnTo>
                      <a:pt x="2050" y="1716"/>
                    </a:lnTo>
                    <a:lnTo>
                      <a:pt x="2050" y="1720"/>
                    </a:lnTo>
                    <a:lnTo>
                      <a:pt x="2050" y="1720"/>
                    </a:lnTo>
                    <a:lnTo>
                      <a:pt x="2052" y="1721"/>
                    </a:lnTo>
                    <a:lnTo>
                      <a:pt x="2052" y="1725"/>
                    </a:lnTo>
                    <a:lnTo>
                      <a:pt x="2053" y="1728"/>
                    </a:lnTo>
                    <a:lnTo>
                      <a:pt x="2055" y="1732"/>
                    </a:lnTo>
                    <a:lnTo>
                      <a:pt x="2057" y="1735"/>
                    </a:lnTo>
                    <a:lnTo>
                      <a:pt x="2057" y="1738"/>
                    </a:lnTo>
                    <a:lnTo>
                      <a:pt x="2057" y="1738"/>
                    </a:lnTo>
                    <a:lnTo>
                      <a:pt x="2058" y="1740"/>
                    </a:lnTo>
                    <a:lnTo>
                      <a:pt x="2058" y="1740"/>
                    </a:lnTo>
                    <a:lnTo>
                      <a:pt x="2058" y="1742"/>
                    </a:lnTo>
                    <a:lnTo>
                      <a:pt x="2058" y="1743"/>
                    </a:lnTo>
                    <a:lnTo>
                      <a:pt x="2060" y="1745"/>
                    </a:lnTo>
                    <a:lnTo>
                      <a:pt x="2058" y="1747"/>
                    </a:lnTo>
                    <a:lnTo>
                      <a:pt x="2060" y="1749"/>
                    </a:lnTo>
                    <a:lnTo>
                      <a:pt x="2060" y="1749"/>
                    </a:lnTo>
                    <a:lnTo>
                      <a:pt x="2060" y="1750"/>
                    </a:lnTo>
                    <a:lnTo>
                      <a:pt x="2060" y="1754"/>
                    </a:lnTo>
                    <a:lnTo>
                      <a:pt x="2062" y="1757"/>
                    </a:lnTo>
                    <a:lnTo>
                      <a:pt x="2065" y="1761"/>
                    </a:lnTo>
                    <a:lnTo>
                      <a:pt x="2069" y="1766"/>
                    </a:lnTo>
                    <a:lnTo>
                      <a:pt x="2069" y="1767"/>
                    </a:lnTo>
                    <a:lnTo>
                      <a:pt x="2069" y="1769"/>
                    </a:lnTo>
                    <a:lnTo>
                      <a:pt x="2069" y="1771"/>
                    </a:lnTo>
                    <a:lnTo>
                      <a:pt x="2069" y="1772"/>
                    </a:lnTo>
                    <a:lnTo>
                      <a:pt x="2069" y="1774"/>
                    </a:lnTo>
                    <a:lnTo>
                      <a:pt x="2069" y="1774"/>
                    </a:lnTo>
                    <a:lnTo>
                      <a:pt x="2069" y="1776"/>
                    </a:lnTo>
                    <a:lnTo>
                      <a:pt x="2070" y="1778"/>
                    </a:lnTo>
                    <a:lnTo>
                      <a:pt x="2074" y="1779"/>
                    </a:lnTo>
                    <a:lnTo>
                      <a:pt x="2072" y="1784"/>
                    </a:lnTo>
                    <a:lnTo>
                      <a:pt x="2072" y="1786"/>
                    </a:lnTo>
                    <a:lnTo>
                      <a:pt x="2072" y="1789"/>
                    </a:lnTo>
                    <a:lnTo>
                      <a:pt x="2072" y="1791"/>
                    </a:lnTo>
                    <a:lnTo>
                      <a:pt x="2074" y="1793"/>
                    </a:lnTo>
                    <a:lnTo>
                      <a:pt x="2076" y="1795"/>
                    </a:lnTo>
                    <a:lnTo>
                      <a:pt x="2076" y="1796"/>
                    </a:lnTo>
                    <a:lnTo>
                      <a:pt x="2077" y="1798"/>
                    </a:lnTo>
                    <a:lnTo>
                      <a:pt x="2081" y="1800"/>
                    </a:lnTo>
                    <a:lnTo>
                      <a:pt x="2086" y="1800"/>
                    </a:lnTo>
                    <a:lnTo>
                      <a:pt x="2091" y="1798"/>
                    </a:lnTo>
                    <a:lnTo>
                      <a:pt x="2094" y="1798"/>
                    </a:lnTo>
                    <a:lnTo>
                      <a:pt x="2096" y="1798"/>
                    </a:lnTo>
                    <a:lnTo>
                      <a:pt x="2096" y="1800"/>
                    </a:lnTo>
                    <a:lnTo>
                      <a:pt x="2096" y="1801"/>
                    </a:lnTo>
                    <a:lnTo>
                      <a:pt x="2098" y="1801"/>
                    </a:lnTo>
                    <a:lnTo>
                      <a:pt x="2099" y="1803"/>
                    </a:lnTo>
                    <a:lnTo>
                      <a:pt x="2101" y="1803"/>
                    </a:lnTo>
                    <a:lnTo>
                      <a:pt x="2101" y="1805"/>
                    </a:lnTo>
                    <a:lnTo>
                      <a:pt x="2103" y="1805"/>
                    </a:lnTo>
                    <a:lnTo>
                      <a:pt x="2105" y="1805"/>
                    </a:lnTo>
                    <a:lnTo>
                      <a:pt x="2105" y="1805"/>
                    </a:lnTo>
                    <a:lnTo>
                      <a:pt x="2106" y="1805"/>
                    </a:lnTo>
                    <a:lnTo>
                      <a:pt x="2108" y="1805"/>
                    </a:lnTo>
                    <a:lnTo>
                      <a:pt x="2108" y="1805"/>
                    </a:lnTo>
                    <a:lnTo>
                      <a:pt x="2110" y="1805"/>
                    </a:lnTo>
                    <a:lnTo>
                      <a:pt x="2110" y="1805"/>
                    </a:lnTo>
                    <a:lnTo>
                      <a:pt x="2111" y="1807"/>
                    </a:lnTo>
                    <a:lnTo>
                      <a:pt x="2111" y="1807"/>
                    </a:lnTo>
                    <a:lnTo>
                      <a:pt x="2113" y="1808"/>
                    </a:lnTo>
                    <a:lnTo>
                      <a:pt x="2117" y="1810"/>
                    </a:lnTo>
                    <a:lnTo>
                      <a:pt x="2120" y="1817"/>
                    </a:lnTo>
                    <a:lnTo>
                      <a:pt x="2123" y="1818"/>
                    </a:lnTo>
                    <a:lnTo>
                      <a:pt x="2127" y="1820"/>
                    </a:lnTo>
                    <a:lnTo>
                      <a:pt x="2130" y="1820"/>
                    </a:lnTo>
                    <a:lnTo>
                      <a:pt x="2132" y="1822"/>
                    </a:lnTo>
                    <a:lnTo>
                      <a:pt x="2130" y="1825"/>
                    </a:lnTo>
                    <a:lnTo>
                      <a:pt x="2130" y="1827"/>
                    </a:lnTo>
                    <a:lnTo>
                      <a:pt x="2132" y="1829"/>
                    </a:lnTo>
                    <a:lnTo>
                      <a:pt x="2132" y="1830"/>
                    </a:lnTo>
                    <a:lnTo>
                      <a:pt x="2134" y="1832"/>
                    </a:lnTo>
                    <a:lnTo>
                      <a:pt x="2134" y="1834"/>
                    </a:lnTo>
                    <a:lnTo>
                      <a:pt x="2135" y="1834"/>
                    </a:lnTo>
                    <a:lnTo>
                      <a:pt x="2135" y="1837"/>
                    </a:lnTo>
                    <a:lnTo>
                      <a:pt x="2134" y="1841"/>
                    </a:lnTo>
                    <a:lnTo>
                      <a:pt x="2134" y="1844"/>
                    </a:lnTo>
                    <a:lnTo>
                      <a:pt x="2135" y="1846"/>
                    </a:lnTo>
                    <a:lnTo>
                      <a:pt x="2137" y="1849"/>
                    </a:lnTo>
                    <a:lnTo>
                      <a:pt x="2137" y="1851"/>
                    </a:lnTo>
                    <a:lnTo>
                      <a:pt x="2139" y="1853"/>
                    </a:lnTo>
                    <a:lnTo>
                      <a:pt x="2139" y="1853"/>
                    </a:lnTo>
                    <a:lnTo>
                      <a:pt x="2141" y="1853"/>
                    </a:lnTo>
                    <a:lnTo>
                      <a:pt x="2146" y="1853"/>
                    </a:lnTo>
                    <a:lnTo>
                      <a:pt x="2147" y="1853"/>
                    </a:lnTo>
                    <a:lnTo>
                      <a:pt x="2149" y="1853"/>
                    </a:lnTo>
                    <a:lnTo>
                      <a:pt x="2154" y="1853"/>
                    </a:lnTo>
                    <a:lnTo>
                      <a:pt x="2161" y="1853"/>
                    </a:lnTo>
                    <a:lnTo>
                      <a:pt x="2166" y="1853"/>
                    </a:lnTo>
                    <a:lnTo>
                      <a:pt x="2168" y="1853"/>
                    </a:lnTo>
                    <a:lnTo>
                      <a:pt x="2170" y="1851"/>
                    </a:lnTo>
                    <a:lnTo>
                      <a:pt x="2171" y="1847"/>
                    </a:lnTo>
                    <a:lnTo>
                      <a:pt x="2171" y="1846"/>
                    </a:lnTo>
                    <a:lnTo>
                      <a:pt x="2173" y="1846"/>
                    </a:lnTo>
                    <a:lnTo>
                      <a:pt x="2175" y="1846"/>
                    </a:lnTo>
                    <a:lnTo>
                      <a:pt x="2178" y="1842"/>
                    </a:lnTo>
                    <a:lnTo>
                      <a:pt x="2180" y="1841"/>
                    </a:lnTo>
                    <a:lnTo>
                      <a:pt x="2183" y="1841"/>
                    </a:lnTo>
                    <a:lnTo>
                      <a:pt x="2187" y="1842"/>
                    </a:lnTo>
                    <a:lnTo>
                      <a:pt x="2188" y="1841"/>
                    </a:lnTo>
                    <a:lnTo>
                      <a:pt x="2190" y="1839"/>
                    </a:lnTo>
                    <a:lnTo>
                      <a:pt x="2194" y="1837"/>
                    </a:lnTo>
                    <a:lnTo>
                      <a:pt x="2200" y="1834"/>
                    </a:lnTo>
                    <a:lnTo>
                      <a:pt x="2202" y="1834"/>
                    </a:lnTo>
                    <a:lnTo>
                      <a:pt x="2204" y="1834"/>
                    </a:lnTo>
                    <a:lnTo>
                      <a:pt x="2206" y="1834"/>
                    </a:lnTo>
                    <a:lnTo>
                      <a:pt x="2207" y="1836"/>
                    </a:lnTo>
                    <a:lnTo>
                      <a:pt x="2209" y="1837"/>
                    </a:lnTo>
                    <a:lnTo>
                      <a:pt x="2209" y="1839"/>
                    </a:lnTo>
                    <a:lnTo>
                      <a:pt x="2209" y="1841"/>
                    </a:lnTo>
                    <a:lnTo>
                      <a:pt x="2209" y="1841"/>
                    </a:lnTo>
                    <a:lnTo>
                      <a:pt x="2209" y="1842"/>
                    </a:lnTo>
                    <a:lnTo>
                      <a:pt x="2207" y="1844"/>
                    </a:lnTo>
                    <a:lnTo>
                      <a:pt x="2207" y="1846"/>
                    </a:lnTo>
                    <a:lnTo>
                      <a:pt x="2209" y="1847"/>
                    </a:lnTo>
                    <a:lnTo>
                      <a:pt x="2211" y="1849"/>
                    </a:lnTo>
                    <a:lnTo>
                      <a:pt x="2211" y="1853"/>
                    </a:lnTo>
                    <a:lnTo>
                      <a:pt x="2211" y="1853"/>
                    </a:lnTo>
                    <a:lnTo>
                      <a:pt x="2211" y="1854"/>
                    </a:lnTo>
                    <a:lnTo>
                      <a:pt x="2209" y="1858"/>
                    </a:lnTo>
                    <a:lnTo>
                      <a:pt x="2207" y="1859"/>
                    </a:lnTo>
                    <a:lnTo>
                      <a:pt x="2206" y="1859"/>
                    </a:lnTo>
                    <a:lnTo>
                      <a:pt x="2204" y="1861"/>
                    </a:lnTo>
                    <a:lnTo>
                      <a:pt x="2204" y="1861"/>
                    </a:lnTo>
                    <a:lnTo>
                      <a:pt x="2202" y="1861"/>
                    </a:lnTo>
                    <a:lnTo>
                      <a:pt x="2202" y="1863"/>
                    </a:lnTo>
                    <a:lnTo>
                      <a:pt x="2200" y="1863"/>
                    </a:lnTo>
                    <a:lnTo>
                      <a:pt x="2200" y="1864"/>
                    </a:lnTo>
                    <a:lnTo>
                      <a:pt x="2200" y="1864"/>
                    </a:lnTo>
                    <a:lnTo>
                      <a:pt x="2200" y="1868"/>
                    </a:lnTo>
                    <a:lnTo>
                      <a:pt x="2200" y="1870"/>
                    </a:lnTo>
                    <a:lnTo>
                      <a:pt x="2199" y="1871"/>
                    </a:lnTo>
                    <a:lnTo>
                      <a:pt x="2199" y="1873"/>
                    </a:lnTo>
                    <a:lnTo>
                      <a:pt x="2199" y="1875"/>
                    </a:lnTo>
                    <a:lnTo>
                      <a:pt x="2197" y="1876"/>
                    </a:lnTo>
                    <a:lnTo>
                      <a:pt x="2197" y="1876"/>
                    </a:lnTo>
                    <a:lnTo>
                      <a:pt x="2197" y="1880"/>
                    </a:lnTo>
                    <a:lnTo>
                      <a:pt x="2195" y="1883"/>
                    </a:lnTo>
                    <a:lnTo>
                      <a:pt x="2194" y="1887"/>
                    </a:lnTo>
                    <a:lnTo>
                      <a:pt x="2195" y="1888"/>
                    </a:lnTo>
                    <a:lnTo>
                      <a:pt x="2195" y="1890"/>
                    </a:lnTo>
                    <a:lnTo>
                      <a:pt x="2194" y="1892"/>
                    </a:lnTo>
                    <a:lnTo>
                      <a:pt x="2194" y="1892"/>
                    </a:lnTo>
                    <a:lnTo>
                      <a:pt x="2194" y="1893"/>
                    </a:lnTo>
                    <a:lnTo>
                      <a:pt x="2194" y="1893"/>
                    </a:lnTo>
                    <a:lnTo>
                      <a:pt x="2192" y="1895"/>
                    </a:lnTo>
                    <a:lnTo>
                      <a:pt x="2190" y="1897"/>
                    </a:lnTo>
                    <a:lnTo>
                      <a:pt x="2192" y="1899"/>
                    </a:lnTo>
                    <a:lnTo>
                      <a:pt x="2190" y="1900"/>
                    </a:lnTo>
                    <a:lnTo>
                      <a:pt x="2190" y="1902"/>
                    </a:lnTo>
                    <a:lnTo>
                      <a:pt x="2188" y="1902"/>
                    </a:lnTo>
                    <a:lnTo>
                      <a:pt x="2188" y="1904"/>
                    </a:lnTo>
                    <a:lnTo>
                      <a:pt x="2187" y="1904"/>
                    </a:lnTo>
                    <a:lnTo>
                      <a:pt x="2187" y="1905"/>
                    </a:lnTo>
                    <a:lnTo>
                      <a:pt x="2187" y="1907"/>
                    </a:lnTo>
                    <a:lnTo>
                      <a:pt x="2187" y="1909"/>
                    </a:lnTo>
                    <a:lnTo>
                      <a:pt x="2187" y="1911"/>
                    </a:lnTo>
                    <a:lnTo>
                      <a:pt x="2185" y="1911"/>
                    </a:lnTo>
                    <a:lnTo>
                      <a:pt x="2185" y="1912"/>
                    </a:lnTo>
                    <a:lnTo>
                      <a:pt x="2183" y="1912"/>
                    </a:lnTo>
                    <a:lnTo>
                      <a:pt x="2183" y="1912"/>
                    </a:lnTo>
                    <a:lnTo>
                      <a:pt x="2182" y="1914"/>
                    </a:lnTo>
                    <a:lnTo>
                      <a:pt x="2180" y="1919"/>
                    </a:lnTo>
                    <a:lnTo>
                      <a:pt x="2180" y="1921"/>
                    </a:lnTo>
                    <a:lnTo>
                      <a:pt x="2180" y="1924"/>
                    </a:lnTo>
                    <a:lnTo>
                      <a:pt x="2178" y="1926"/>
                    </a:lnTo>
                    <a:lnTo>
                      <a:pt x="2176" y="1926"/>
                    </a:lnTo>
                    <a:lnTo>
                      <a:pt x="2175" y="1926"/>
                    </a:lnTo>
                    <a:lnTo>
                      <a:pt x="2175" y="1926"/>
                    </a:lnTo>
                    <a:lnTo>
                      <a:pt x="2171" y="1926"/>
                    </a:lnTo>
                    <a:lnTo>
                      <a:pt x="2171" y="1924"/>
                    </a:lnTo>
                    <a:lnTo>
                      <a:pt x="2170" y="1924"/>
                    </a:lnTo>
                    <a:lnTo>
                      <a:pt x="2165" y="1922"/>
                    </a:lnTo>
                    <a:lnTo>
                      <a:pt x="2161" y="1922"/>
                    </a:lnTo>
                    <a:lnTo>
                      <a:pt x="2159" y="1921"/>
                    </a:lnTo>
                    <a:lnTo>
                      <a:pt x="2158" y="1921"/>
                    </a:lnTo>
                    <a:lnTo>
                      <a:pt x="2156" y="1921"/>
                    </a:lnTo>
                    <a:lnTo>
                      <a:pt x="2156" y="1919"/>
                    </a:lnTo>
                    <a:lnTo>
                      <a:pt x="2154" y="1919"/>
                    </a:lnTo>
                    <a:lnTo>
                      <a:pt x="2153" y="1921"/>
                    </a:lnTo>
                    <a:lnTo>
                      <a:pt x="2151" y="1922"/>
                    </a:lnTo>
                    <a:lnTo>
                      <a:pt x="2151" y="1924"/>
                    </a:lnTo>
                    <a:lnTo>
                      <a:pt x="2151" y="1926"/>
                    </a:lnTo>
                    <a:lnTo>
                      <a:pt x="2149" y="1928"/>
                    </a:lnTo>
                    <a:lnTo>
                      <a:pt x="2147" y="1928"/>
                    </a:lnTo>
                    <a:lnTo>
                      <a:pt x="2144" y="1929"/>
                    </a:lnTo>
                    <a:lnTo>
                      <a:pt x="2144" y="1929"/>
                    </a:lnTo>
                    <a:lnTo>
                      <a:pt x="2141" y="1929"/>
                    </a:lnTo>
                    <a:lnTo>
                      <a:pt x="2141" y="1931"/>
                    </a:lnTo>
                    <a:lnTo>
                      <a:pt x="2139" y="1931"/>
                    </a:lnTo>
                    <a:lnTo>
                      <a:pt x="2139" y="1933"/>
                    </a:lnTo>
                    <a:lnTo>
                      <a:pt x="2139" y="1934"/>
                    </a:lnTo>
                    <a:lnTo>
                      <a:pt x="2141" y="1936"/>
                    </a:lnTo>
                    <a:lnTo>
                      <a:pt x="2141" y="1938"/>
                    </a:lnTo>
                    <a:lnTo>
                      <a:pt x="2142" y="1941"/>
                    </a:lnTo>
                    <a:lnTo>
                      <a:pt x="2144" y="1953"/>
                    </a:lnTo>
                    <a:lnTo>
                      <a:pt x="2144" y="1955"/>
                    </a:lnTo>
                    <a:lnTo>
                      <a:pt x="2142" y="1962"/>
                    </a:lnTo>
                    <a:lnTo>
                      <a:pt x="2142" y="1963"/>
                    </a:lnTo>
                    <a:lnTo>
                      <a:pt x="2142" y="1965"/>
                    </a:lnTo>
                    <a:lnTo>
                      <a:pt x="2142" y="1967"/>
                    </a:lnTo>
                    <a:lnTo>
                      <a:pt x="2142" y="1968"/>
                    </a:lnTo>
                    <a:lnTo>
                      <a:pt x="2144" y="1968"/>
                    </a:lnTo>
                    <a:lnTo>
                      <a:pt x="2144" y="1968"/>
                    </a:lnTo>
                    <a:lnTo>
                      <a:pt x="2144" y="1970"/>
                    </a:lnTo>
                    <a:lnTo>
                      <a:pt x="2144" y="1972"/>
                    </a:lnTo>
                    <a:lnTo>
                      <a:pt x="2144" y="1974"/>
                    </a:lnTo>
                    <a:lnTo>
                      <a:pt x="2142" y="1977"/>
                    </a:lnTo>
                    <a:lnTo>
                      <a:pt x="2142" y="1979"/>
                    </a:lnTo>
                    <a:lnTo>
                      <a:pt x="2141" y="1979"/>
                    </a:lnTo>
                    <a:lnTo>
                      <a:pt x="2141" y="1979"/>
                    </a:lnTo>
                    <a:lnTo>
                      <a:pt x="2141" y="1982"/>
                    </a:lnTo>
                    <a:lnTo>
                      <a:pt x="2141" y="1984"/>
                    </a:lnTo>
                    <a:lnTo>
                      <a:pt x="2139" y="1984"/>
                    </a:lnTo>
                    <a:lnTo>
                      <a:pt x="2139" y="1984"/>
                    </a:lnTo>
                    <a:lnTo>
                      <a:pt x="2137" y="1984"/>
                    </a:lnTo>
                    <a:lnTo>
                      <a:pt x="2135" y="1984"/>
                    </a:lnTo>
                    <a:lnTo>
                      <a:pt x="2134" y="1986"/>
                    </a:lnTo>
                    <a:lnTo>
                      <a:pt x="2130" y="1986"/>
                    </a:lnTo>
                    <a:lnTo>
                      <a:pt x="2129" y="1986"/>
                    </a:lnTo>
                    <a:lnTo>
                      <a:pt x="2129" y="1987"/>
                    </a:lnTo>
                    <a:lnTo>
                      <a:pt x="2129" y="1987"/>
                    </a:lnTo>
                    <a:lnTo>
                      <a:pt x="2129" y="1989"/>
                    </a:lnTo>
                    <a:lnTo>
                      <a:pt x="2129" y="1989"/>
                    </a:lnTo>
                    <a:lnTo>
                      <a:pt x="2130" y="1989"/>
                    </a:lnTo>
                    <a:lnTo>
                      <a:pt x="2130" y="1991"/>
                    </a:lnTo>
                    <a:lnTo>
                      <a:pt x="2130" y="1992"/>
                    </a:lnTo>
                    <a:lnTo>
                      <a:pt x="2130" y="1992"/>
                    </a:lnTo>
                    <a:lnTo>
                      <a:pt x="2130" y="1994"/>
                    </a:lnTo>
                    <a:lnTo>
                      <a:pt x="2132" y="1996"/>
                    </a:lnTo>
                    <a:lnTo>
                      <a:pt x="2132" y="1997"/>
                    </a:lnTo>
                    <a:lnTo>
                      <a:pt x="2132" y="1997"/>
                    </a:lnTo>
                    <a:lnTo>
                      <a:pt x="2134" y="1999"/>
                    </a:lnTo>
                    <a:lnTo>
                      <a:pt x="2134" y="1997"/>
                    </a:lnTo>
                    <a:lnTo>
                      <a:pt x="2135" y="1992"/>
                    </a:lnTo>
                    <a:lnTo>
                      <a:pt x="2134" y="1989"/>
                    </a:lnTo>
                    <a:lnTo>
                      <a:pt x="2134" y="1989"/>
                    </a:lnTo>
                    <a:lnTo>
                      <a:pt x="2139" y="1991"/>
                    </a:lnTo>
                    <a:lnTo>
                      <a:pt x="2139" y="1989"/>
                    </a:lnTo>
                    <a:lnTo>
                      <a:pt x="2142" y="1991"/>
                    </a:lnTo>
                    <a:lnTo>
                      <a:pt x="2144" y="1989"/>
                    </a:lnTo>
                    <a:lnTo>
                      <a:pt x="2144" y="1987"/>
                    </a:lnTo>
                    <a:lnTo>
                      <a:pt x="2147" y="1986"/>
                    </a:lnTo>
                    <a:lnTo>
                      <a:pt x="2149" y="1980"/>
                    </a:lnTo>
                    <a:lnTo>
                      <a:pt x="2153" y="1975"/>
                    </a:lnTo>
                    <a:lnTo>
                      <a:pt x="2154" y="1974"/>
                    </a:lnTo>
                    <a:lnTo>
                      <a:pt x="2158" y="1972"/>
                    </a:lnTo>
                    <a:lnTo>
                      <a:pt x="2158" y="1974"/>
                    </a:lnTo>
                    <a:lnTo>
                      <a:pt x="2159" y="1974"/>
                    </a:lnTo>
                    <a:lnTo>
                      <a:pt x="2156" y="1975"/>
                    </a:lnTo>
                    <a:lnTo>
                      <a:pt x="2156" y="1979"/>
                    </a:lnTo>
                    <a:lnTo>
                      <a:pt x="2158" y="1979"/>
                    </a:lnTo>
                    <a:lnTo>
                      <a:pt x="2159" y="1977"/>
                    </a:lnTo>
                    <a:lnTo>
                      <a:pt x="2163" y="1974"/>
                    </a:lnTo>
                    <a:lnTo>
                      <a:pt x="2165" y="1972"/>
                    </a:lnTo>
                    <a:lnTo>
                      <a:pt x="2165" y="1974"/>
                    </a:lnTo>
                    <a:lnTo>
                      <a:pt x="2165" y="1984"/>
                    </a:lnTo>
                    <a:lnTo>
                      <a:pt x="2168" y="1982"/>
                    </a:lnTo>
                    <a:lnTo>
                      <a:pt x="2170" y="1984"/>
                    </a:lnTo>
                    <a:lnTo>
                      <a:pt x="2171" y="1984"/>
                    </a:lnTo>
                    <a:lnTo>
                      <a:pt x="2175" y="1986"/>
                    </a:lnTo>
                    <a:lnTo>
                      <a:pt x="2176" y="1986"/>
                    </a:lnTo>
                    <a:lnTo>
                      <a:pt x="2178" y="1986"/>
                    </a:lnTo>
                    <a:lnTo>
                      <a:pt x="2178" y="1987"/>
                    </a:lnTo>
                    <a:lnTo>
                      <a:pt x="2180" y="1989"/>
                    </a:lnTo>
                    <a:lnTo>
                      <a:pt x="2183" y="1987"/>
                    </a:lnTo>
                    <a:lnTo>
                      <a:pt x="2188" y="1986"/>
                    </a:lnTo>
                    <a:lnTo>
                      <a:pt x="2192" y="1986"/>
                    </a:lnTo>
                    <a:lnTo>
                      <a:pt x="2197" y="1982"/>
                    </a:lnTo>
                    <a:lnTo>
                      <a:pt x="2200" y="1979"/>
                    </a:lnTo>
                    <a:lnTo>
                      <a:pt x="2211" y="1974"/>
                    </a:lnTo>
                    <a:lnTo>
                      <a:pt x="2214" y="1970"/>
                    </a:lnTo>
                    <a:lnTo>
                      <a:pt x="2219" y="1967"/>
                    </a:lnTo>
                    <a:lnTo>
                      <a:pt x="2221" y="1963"/>
                    </a:lnTo>
                    <a:lnTo>
                      <a:pt x="2224" y="1958"/>
                    </a:lnTo>
                    <a:lnTo>
                      <a:pt x="2226" y="1957"/>
                    </a:lnTo>
                    <a:lnTo>
                      <a:pt x="2226" y="1955"/>
                    </a:lnTo>
                    <a:lnTo>
                      <a:pt x="2233" y="1945"/>
                    </a:lnTo>
                    <a:lnTo>
                      <a:pt x="2235" y="1943"/>
                    </a:lnTo>
                    <a:lnTo>
                      <a:pt x="2238" y="1941"/>
                    </a:lnTo>
                    <a:lnTo>
                      <a:pt x="2240" y="1939"/>
                    </a:lnTo>
                    <a:lnTo>
                      <a:pt x="2240" y="1936"/>
                    </a:lnTo>
                    <a:lnTo>
                      <a:pt x="2243" y="1933"/>
                    </a:lnTo>
                    <a:lnTo>
                      <a:pt x="2247" y="1928"/>
                    </a:lnTo>
                    <a:lnTo>
                      <a:pt x="2250" y="1926"/>
                    </a:lnTo>
                    <a:lnTo>
                      <a:pt x="2250" y="1922"/>
                    </a:lnTo>
                    <a:lnTo>
                      <a:pt x="2257" y="1917"/>
                    </a:lnTo>
                    <a:lnTo>
                      <a:pt x="2262" y="1911"/>
                    </a:lnTo>
                    <a:lnTo>
                      <a:pt x="2267" y="1905"/>
                    </a:lnTo>
                    <a:lnTo>
                      <a:pt x="2269" y="1902"/>
                    </a:lnTo>
                    <a:lnTo>
                      <a:pt x="2276" y="1893"/>
                    </a:lnTo>
                    <a:lnTo>
                      <a:pt x="2277" y="1888"/>
                    </a:lnTo>
                    <a:lnTo>
                      <a:pt x="2281" y="1885"/>
                    </a:lnTo>
                    <a:lnTo>
                      <a:pt x="2281" y="1880"/>
                    </a:lnTo>
                    <a:lnTo>
                      <a:pt x="2283" y="1876"/>
                    </a:lnTo>
                    <a:lnTo>
                      <a:pt x="2284" y="1873"/>
                    </a:lnTo>
                    <a:lnTo>
                      <a:pt x="2284" y="1871"/>
                    </a:lnTo>
                    <a:lnTo>
                      <a:pt x="2293" y="1861"/>
                    </a:lnTo>
                    <a:lnTo>
                      <a:pt x="2296" y="1854"/>
                    </a:lnTo>
                    <a:lnTo>
                      <a:pt x="2300" y="1847"/>
                    </a:lnTo>
                    <a:lnTo>
                      <a:pt x="2303" y="1846"/>
                    </a:lnTo>
                    <a:lnTo>
                      <a:pt x="2307" y="1842"/>
                    </a:lnTo>
                    <a:lnTo>
                      <a:pt x="2307" y="1839"/>
                    </a:lnTo>
                    <a:lnTo>
                      <a:pt x="2312" y="1836"/>
                    </a:lnTo>
                    <a:lnTo>
                      <a:pt x="2313" y="1832"/>
                    </a:lnTo>
                    <a:lnTo>
                      <a:pt x="2315" y="1829"/>
                    </a:lnTo>
                    <a:lnTo>
                      <a:pt x="2317" y="1822"/>
                    </a:lnTo>
                    <a:lnTo>
                      <a:pt x="2319" y="1817"/>
                    </a:lnTo>
                    <a:lnTo>
                      <a:pt x="2319" y="1815"/>
                    </a:lnTo>
                    <a:lnTo>
                      <a:pt x="2319" y="1813"/>
                    </a:lnTo>
                    <a:lnTo>
                      <a:pt x="2319" y="1812"/>
                    </a:lnTo>
                    <a:lnTo>
                      <a:pt x="2319" y="1812"/>
                    </a:lnTo>
                    <a:lnTo>
                      <a:pt x="2319" y="1810"/>
                    </a:lnTo>
                    <a:lnTo>
                      <a:pt x="2320" y="1807"/>
                    </a:lnTo>
                    <a:lnTo>
                      <a:pt x="2320" y="1807"/>
                    </a:lnTo>
                    <a:lnTo>
                      <a:pt x="2322" y="1798"/>
                    </a:lnTo>
                    <a:lnTo>
                      <a:pt x="2322" y="1793"/>
                    </a:lnTo>
                    <a:lnTo>
                      <a:pt x="2320" y="1791"/>
                    </a:lnTo>
                    <a:lnTo>
                      <a:pt x="2320" y="1789"/>
                    </a:lnTo>
                    <a:lnTo>
                      <a:pt x="2324" y="1784"/>
                    </a:lnTo>
                    <a:lnTo>
                      <a:pt x="2324" y="1784"/>
                    </a:lnTo>
                    <a:lnTo>
                      <a:pt x="2324" y="1784"/>
                    </a:lnTo>
                    <a:lnTo>
                      <a:pt x="2324" y="1783"/>
                    </a:lnTo>
                    <a:lnTo>
                      <a:pt x="2322" y="1783"/>
                    </a:lnTo>
                    <a:lnTo>
                      <a:pt x="2322" y="1769"/>
                    </a:lnTo>
                    <a:lnTo>
                      <a:pt x="2322" y="1762"/>
                    </a:lnTo>
                    <a:lnTo>
                      <a:pt x="2324" y="1757"/>
                    </a:lnTo>
                    <a:lnTo>
                      <a:pt x="2325" y="1755"/>
                    </a:lnTo>
                    <a:lnTo>
                      <a:pt x="2325" y="1749"/>
                    </a:lnTo>
                    <a:lnTo>
                      <a:pt x="2329" y="1743"/>
                    </a:lnTo>
                    <a:lnTo>
                      <a:pt x="2331" y="1737"/>
                    </a:lnTo>
                    <a:lnTo>
                      <a:pt x="2334" y="1733"/>
                    </a:lnTo>
                    <a:lnTo>
                      <a:pt x="2336" y="1730"/>
                    </a:lnTo>
                    <a:lnTo>
                      <a:pt x="2339" y="1728"/>
                    </a:lnTo>
                    <a:lnTo>
                      <a:pt x="2339" y="1723"/>
                    </a:lnTo>
                    <a:lnTo>
                      <a:pt x="2341" y="1720"/>
                    </a:lnTo>
                    <a:lnTo>
                      <a:pt x="2339" y="1718"/>
                    </a:lnTo>
                    <a:lnTo>
                      <a:pt x="2337" y="1718"/>
                    </a:lnTo>
                    <a:lnTo>
                      <a:pt x="2334" y="1714"/>
                    </a:lnTo>
                    <a:lnTo>
                      <a:pt x="2334" y="1711"/>
                    </a:lnTo>
                    <a:lnTo>
                      <a:pt x="2336" y="1708"/>
                    </a:lnTo>
                    <a:lnTo>
                      <a:pt x="2336" y="1706"/>
                    </a:lnTo>
                    <a:lnTo>
                      <a:pt x="2336" y="1699"/>
                    </a:lnTo>
                    <a:lnTo>
                      <a:pt x="2332" y="1697"/>
                    </a:lnTo>
                    <a:lnTo>
                      <a:pt x="2329" y="1692"/>
                    </a:lnTo>
                    <a:lnTo>
                      <a:pt x="2329" y="1691"/>
                    </a:lnTo>
                    <a:lnTo>
                      <a:pt x="2329" y="1691"/>
                    </a:lnTo>
                    <a:lnTo>
                      <a:pt x="2334" y="1694"/>
                    </a:lnTo>
                    <a:lnTo>
                      <a:pt x="2337" y="1691"/>
                    </a:lnTo>
                    <a:lnTo>
                      <a:pt x="2339" y="1689"/>
                    </a:lnTo>
                    <a:lnTo>
                      <a:pt x="2339" y="1686"/>
                    </a:lnTo>
                    <a:lnTo>
                      <a:pt x="2336" y="1684"/>
                    </a:lnTo>
                    <a:lnTo>
                      <a:pt x="2332" y="1680"/>
                    </a:lnTo>
                    <a:lnTo>
                      <a:pt x="2331" y="1679"/>
                    </a:lnTo>
                    <a:lnTo>
                      <a:pt x="2325" y="1675"/>
                    </a:lnTo>
                    <a:lnTo>
                      <a:pt x="2319" y="1668"/>
                    </a:lnTo>
                    <a:lnTo>
                      <a:pt x="2317" y="1662"/>
                    </a:lnTo>
                    <a:lnTo>
                      <a:pt x="2315" y="1660"/>
                    </a:lnTo>
                    <a:lnTo>
                      <a:pt x="2310" y="1655"/>
                    </a:lnTo>
                    <a:lnTo>
                      <a:pt x="2308" y="1653"/>
                    </a:lnTo>
                    <a:lnTo>
                      <a:pt x="2307" y="1653"/>
                    </a:lnTo>
                    <a:lnTo>
                      <a:pt x="2300" y="1657"/>
                    </a:lnTo>
                    <a:lnTo>
                      <a:pt x="2295" y="1655"/>
                    </a:lnTo>
                    <a:lnTo>
                      <a:pt x="2288" y="1651"/>
                    </a:lnTo>
                    <a:lnTo>
                      <a:pt x="2286" y="1653"/>
                    </a:lnTo>
                    <a:lnTo>
                      <a:pt x="2288" y="1655"/>
                    </a:lnTo>
                    <a:lnTo>
                      <a:pt x="2288" y="1657"/>
                    </a:lnTo>
                    <a:lnTo>
                      <a:pt x="2288" y="1660"/>
                    </a:lnTo>
                    <a:lnTo>
                      <a:pt x="2288" y="1667"/>
                    </a:lnTo>
                    <a:lnTo>
                      <a:pt x="2286" y="1670"/>
                    </a:lnTo>
                    <a:lnTo>
                      <a:pt x="2283" y="1675"/>
                    </a:lnTo>
                    <a:lnTo>
                      <a:pt x="2283" y="1677"/>
                    </a:lnTo>
                    <a:lnTo>
                      <a:pt x="2279" y="1677"/>
                    </a:lnTo>
                    <a:lnTo>
                      <a:pt x="2279" y="1677"/>
                    </a:lnTo>
                    <a:lnTo>
                      <a:pt x="2279" y="1675"/>
                    </a:lnTo>
                    <a:lnTo>
                      <a:pt x="2281" y="1672"/>
                    </a:lnTo>
                    <a:lnTo>
                      <a:pt x="2284" y="1668"/>
                    </a:lnTo>
                    <a:lnTo>
                      <a:pt x="2284" y="1663"/>
                    </a:lnTo>
                    <a:lnTo>
                      <a:pt x="2284" y="1663"/>
                    </a:lnTo>
                    <a:lnTo>
                      <a:pt x="2283" y="1663"/>
                    </a:lnTo>
                    <a:lnTo>
                      <a:pt x="2281" y="1665"/>
                    </a:lnTo>
                    <a:lnTo>
                      <a:pt x="2279" y="1670"/>
                    </a:lnTo>
                    <a:lnTo>
                      <a:pt x="2272" y="1675"/>
                    </a:lnTo>
                    <a:lnTo>
                      <a:pt x="2269" y="1677"/>
                    </a:lnTo>
                    <a:lnTo>
                      <a:pt x="2260" y="1677"/>
                    </a:lnTo>
                    <a:lnTo>
                      <a:pt x="2259" y="1677"/>
                    </a:lnTo>
                    <a:lnTo>
                      <a:pt x="2259" y="1675"/>
                    </a:lnTo>
                    <a:lnTo>
                      <a:pt x="2260" y="1674"/>
                    </a:lnTo>
                    <a:lnTo>
                      <a:pt x="2264" y="1672"/>
                    </a:lnTo>
                    <a:lnTo>
                      <a:pt x="2267" y="1667"/>
                    </a:lnTo>
                    <a:lnTo>
                      <a:pt x="2269" y="1665"/>
                    </a:lnTo>
                    <a:lnTo>
                      <a:pt x="2271" y="1663"/>
                    </a:lnTo>
                    <a:lnTo>
                      <a:pt x="2265" y="1663"/>
                    </a:lnTo>
                    <a:lnTo>
                      <a:pt x="2264" y="1662"/>
                    </a:lnTo>
                    <a:lnTo>
                      <a:pt x="2260" y="1658"/>
                    </a:lnTo>
                    <a:lnTo>
                      <a:pt x="2262" y="1658"/>
                    </a:lnTo>
                    <a:lnTo>
                      <a:pt x="2264" y="1658"/>
                    </a:lnTo>
                    <a:lnTo>
                      <a:pt x="2264" y="1657"/>
                    </a:lnTo>
                    <a:lnTo>
                      <a:pt x="2267" y="1653"/>
                    </a:lnTo>
                    <a:lnTo>
                      <a:pt x="2264" y="1653"/>
                    </a:lnTo>
                    <a:lnTo>
                      <a:pt x="2262" y="1653"/>
                    </a:lnTo>
                    <a:lnTo>
                      <a:pt x="2257" y="1657"/>
                    </a:lnTo>
                    <a:lnTo>
                      <a:pt x="2257" y="1658"/>
                    </a:lnTo>
                    <a:lnTo>
                      <a:pt x="2257" y="1660"/>
                    </a:lnTo>
                    <a:lnTo>
                      <a:pt x="2259" y="1662"/>
                    </a:lnTo>
                    <a:lnTo>
                      <a:pt x="2257" y="1668"/>
                    </a:lnTo>
                    <a:lnTo>
                      <a:pt x="2255" y="1667"/>
                    </a:lnTo>
                    <a:lnTo>
                      <a:pt x="2252" y="1667"/>
                    </a:lnTo>
                    <a:lnTo>
                      <a:pt x="2250" y="1668"/>
                    </a:lnTo>
                    <a:lnTo>
                      <a:pt x="2248" y="1668"/>
                    </a:lnTo>
                    <a:lnTo>
                      <a:pt x="2248" y="1665"/>
                    </a:lnTo>
                    <a:lnTo>
                      <a:pt x="2248" y="1660"/>
                    </a:lnTo>
                    <a:lnTo>
                      <a:pt x="2250" y="1650"/>
                    </a:lnTo>
                    <a:lnTo>
                      <a:pt x="2250" y="1648"/>
                    </a:lnTo>
                    <a:lnTo>
                      <a:pt x="2252" y="1643"/>
                    </a:lnTo>
                    <a:lnTo>
                      <a:pt x="2250" y="1641"/>
                    </a:lnTo>
                    <a:lnTo>
                      <a:pt x="2248" y="1641"/>
                    </a:lnTo>
                    <a:lnTo>
                      <a:pt x="2247" y="1641"/>
                    </a:lnTo>
                    <a:lnTo>
                      <a:pt x="2240" y="1641"/>
                    </a:lnTo>
                    <a:lnTo>
                      <a:pt x="2233" y="1643"/>
                    </a:lnTo>
                    <a:lnTo>
                      <a:pt x="2224" y="1639"/>
                    </a:lnTo>
                    <a:lnTo>
                      <a:pt x="2223" y="1639"/>
                    </a:lnTo>
                    <a:lnTo>
                      <a:pt x="2221" y="1638"/>
                    </a:lnTo>
                    <a:lnTo>
                      <a:pt x="2219" y="1634"/>
                    </a:lnTo>
                    <a:lnTo>
                      <a:pt x="2221" y="1633"/>
                    </a:lnTo>
                    <a:lnTo>
                      <a:pt x="2221" y="1631"/>
                    </a:lnTo>
                    <a:lnTo>
                      <a:pt x="2226" y="1626"/>
                    </a:lnTo>
                    <a:lnTo>
                      <a:pt x="2230" y="1624"/>
                    </a:lnTo>
                    <a:lnTo>
                      <a:pt x="2238" y="1617"/>
                    </a:lnTo>
                    <a:lnTo>
                      <a:pt x="2242" y="1612"/>
                    </a:lnTo>
                    <a:lnTo>
                      <a:pt x="2243" y="1610"/>
                    </a:lnTo>
                    <a:lnTo>
                      <a:pt x="2250" y="1605"/>
                    </a:lnTo>
                    <a:lnTo>
                      <a:pt x="2255" y="1602"/>
                    </a:lnTo>
                    <a:lnTo>
                      <a:pt x="2259" y="1599"/>
                    </a:lnTo>
                    <a:lnTo>
                      <a:pt x="2262" y="1597"/>
                    </a:lnTo>
                    <a:lnTo>
                      <a:pt x="2265" y="1592"/>
                    </a:lnTo>
                    <a:lnTo>
                      <a:pt x="2267" y="1590"/>
                    </a:lnTo>
                    <a:lnTo>
                      <a:pt x="2276" y="1580"/>
                    </a:lnTo>
                    <a:lnTo>
                      <a:pt x="2276" y="1578"/>
                    </a:lnTo>
                    <a:lnTo>
                      <a:pt x="2277" y="1575"/>
                    </a:lnTo>
                    <a:lnTo>
                      <a:pt x="2277" y="1573"/>
                    </a:lnTo>
                    <a:lnTo>
                      <a:pt x="2286" y="1563"/>
                    </a:lnTo>
                    <a:lnTo>
                      <a:pt x="2293" y="1558"/>
                    </a:lnTo>
                    <a:lnTo>
                      <a:pt x="2296" y="1551"/>
                    </a:lnTo>
                    <a:lnTo>
                      <a:pt x="2301" y="1549"/>
                    </a:lnTo>
                    <a:lnTo>
                      <a:pt x="2303" y="1547"/>
                    </a:lnTo>
                    <a:lnTo>
                      <a:pt x="2305" y="1544"/>
                    </a:lnTo>
                    <a:lnTo>
                      <a:pt x="2308" y="1542"/>
                    </a:lnTo>
                    <a:lnTo>
                      <a:pt x="2310" y="1541"/>
                    </a:lnTo>
                    <a:lnTo>
                      <a:pt x="2312" y="1537"/>
                    </a:lnTo>
                    <a:lnTo>
                      <a:pt x="2320" y="1532"/>
                    </a:lnTo>
                    <a:lnTo>
                      <a:pt x="2322" y="1530"/>
                    </a:lnTo>
                    <a:lnTo>
                      <a:pt x="2325" y="1518"/>
                    </a:lnTo>
                    <a:lnTo>
                      <a:pt x="2327" y="1515"/>
                    </a:lnTo>
                    <a:lnTo>
                      <a:pt x="2331" y="1510"/>
                    </a:lnTo>
                    <a:lnTo>
                      <a:pt x="2337" y="1507"/>
                    </a:lnTo>
                    <a:lnTo>
                      <a:pt x="2342" y="1501"/>
                    </a:lnTo>
                    <a:lnTo>
                      <a:pt x="2346" y="1498"/>
                    </a:lnTo>
                    <a:lnTo>
                      <a:pt x="2351" y="1489"/>
                    </a:lnTo>
                    <a:lnTo>
                      <a:pt x="2356" y="1483"/>
                    </a:lnTo>
                    <a:lnTo>
                      <a:pt x="2361" y="1479"/>
                    </a:lnTo>
                    <a:lnTo>
                      <a:pt x="2373" y="1474"/>
                    </a:lnTo>
                    <a:lnTo>
                      <a:pt x="2380" y="1476"/>
                    </a:lnTo>
                    <a:lnTo>
                      <a:pt x="2387" y="1474"/>
                    </a:lnTo>
                    <a:lnTo>
                      <a:pt x="2390" y="1474"/>
                    </a:lnTo>
                    <a:lnTo>
                      <a:pt x="2399" y="1474"/>
                    </a:lnTo>
                    <a:lnTo>
                      <a:pt x="2419" y="1474"/>
                    </a:lnTo>
                    <a:lnTo>
                      <a:pt x="2423" y="1474"/>
                    </a:lnTo>
                    <a:lnTo>
                      <a:pt x="2425" y="1476"/>
                    </a:lnTo>
                    <a:lnTo>
                      <a:pt x="2426" y="1481"/>
                    </a:lnTo>
                    <a:lnTo>
                      <a:pt x="2428" y="1483"/>
                    </a:lnTo>
                    <a:lnTo>
                      <a:pt x="2433" y="1481"/>
                    </a:lnTo>
                    <a:lnTo>
                      <a:pt x="2437" y="1472"/>
                    </a:lnTo>
                    <a:lnTo>
                      <a:pt x="2438" y="1472"/>
                    </a:lnTo>
                    <a:lnTo>
                      <a:pt x="2443" y="1474"/>
                    </a:lnTo>
                    <a:lnTo>
                      <a:pt x="2447" y="1476"/>
                    </a:lnTo>
                    <a:lnTo>
                      <a:pt x="2457" y="1479"/>
                    </a:lnTo>
                    <a:lnTo>
                      <a:pt x="2459" y="1478"/>
                    </a:lnTo>
                    <a:lnTo>
                      <a:pt x="2464" y="1474"/>
                    </a:lnTo>
                    <a:lnTo>
                      <a:pt x="2471" y="1472"/>
                    </a:lnTo>
                    <a:lnTo>
                      <a:pt x="2474" y="1479"/>
                    </a:lnTo>
                    <a:lnTo>
                      <a:pt x="2479" y="1479"/>
                    </a:lnTo>
                    <a:lnTo>
                      <a:pt x="2483" y="1478"/>
                    </a:lnTo>
                    <a:lnTo>
                      <a:pt x="2485" y="1474"/>
                    </a:lnTo>
                    <a:lnTo>
                      <a:pt x="2483" y="1474"/>
                    </a:lnTo>
                    <a:lnTo>
                      <a:pt x="2479" y="1474"/>
                    </a:lnTo>
                    <a:lnTo>
                      <a:pt x="2479" y="1472"/>
                    </a:lnTo>
                    <a:lnTo>
                      <a:pt x="2481" y="1469"/>
                    </a:lnTo>
                    <a:lnTo>
                      <a:pt x="2483" y="1471"/>
                    </a:lnTo>
                    <a:lnTo>
                      <a:pt x="2488" y="1471"/>
                    </a:lnTo>
                    <a:lnTo>
                      <a:pt x="2490" y="1471"/>
                    </a:lnTo>
                    <a:lnTo>
                      <a:pt x="2488" y="1469"/>
                    </a:lnTo>
                    <a:lnTo>
                      <a:pt x="2488" y="1467"/>
                    </a:lnTo>
                    <a:lnTo>
                      <a:pt x="2486" y="1466"/>
                    </a:lnTo>
                    <a:lnTo>
                      <a:pt x="2490" y="1462"/>
                    </a:lnTo>
                    <a:lnTo>
                      <a:pt x="2493" y="1460"/>
                    </a:lnTo>
                    <a:lnTo>
                      <a:pt x="2496" y="1460"/>
                    </a:lnTo>
                    <a:lnTo>
                      <a:pt x="2508" y="1464"/>
                    </a:lnTo>
                    <a:lnTo>
                      <a:pt x="2510" y="1466"/>
                    </a:lnTo>
                    <a:lnTo>
                      <a:pt x="2514" y="1467"/>
                    </a:lnTo>
                    <a:lnTo>
                      <a:pt x="2517" y="1467"/>
                    </a:lnTo>
                    <a:lnTo>
                      <a:pt x="2514" y="1469"/>
                    </a:lnTo>
                    <a:lnTo>
                      <a:pt x="2514" y="1471"/>
                    </a:lnTo>
                    <a:lnTo>
                      <a:pt x="2515" y="1469"/>
                    </a:lnTo>
                    <a:lnTo>
                      <a:pt x="2519" y="1471"/>
                    </a:lnTo>
                    <a:lnTo>
                      <a:pt x="2520" y="1471"/>
                    </a:lnTo>
                    <a:lnTo>
                      <a:pt x="2520" y="1471"/>
                    </a:lnTo>
                    <a:lnTo>
                      <a:pt x="2522" y="1469"/>
                    </a:lnTo>
                    <a:lnTo>
                      <a:pt x="2522" y="1467"/>
                    </a:lnTo>
                    <a:lnTo>
                      <a:pt x="2524" y="1467"/>
                    </a:lnTo>
                    <a:lnTo>
                      <a:pt x="2527" y="1467"/>
                    </a:lnTo>
                    <a:lnTo>
                      <a:pt x="2531" y="1467"/>
                    </a:lnTo>
                    <a:lnTo>
                      <a:pt x="2532" y="1469"/>
                    </a:lnTo>
                    <a:lnTo>
                      <a:pt x="2539" y="1478"/>
                    </a:lnTo>
                    <a:lnTo>
                      <a:pt x="2541" y="1478"/>
                    </a:lnTo>
                    <a:lnTo>
                      <a:pt x="2544" y="1478"/>
                    </a:lnTo>
                    <a:lnTo>
                      <a:pt x="2546" y="1478"/>
                    </a:lnTo>
                    <a:lnTo>
                      <a:pt x="2548" y="1481"/>
                    </a:lnTo>
                    <a:lnTo>
                      <a:pt x="2543" y="1483"/>
                    </a:lnTo>
                    <a:lnTo>
                      <a:pt x="2538" y="1483"/>
                    </a:lnTo>
                    <a:lnTo>
                      <a:pt x="2532" y="1483"/>
                    </a:lnTo>
                    <a:lnTo>
                      <a:pt x="2526" y="1486"/>
                    </a:lnTo>
                    <a:lnTo>
                      <a:pt x="2529" y="1493"/>
                    </a:lnTo>
                    <a:lnTo>
                      <a:pt x="2538" y="1493"/>
                    </a:lnTo>
                    <a:lnTo>
                      <a:pt x="2544" y="1493"/>
                    </a:lnTo>
                    <a:lnTo>
                      <a:pt x="2546" y="1489"/>
                    </a:lnTo>
                    <a:lnTo>
                      <a:pt x="2548" y="1488"/>
                    </a:lnTo>
                    <a:lnTo>
                      <a:pt x="2550" y="1488"/>
                    </a:lnTo>
                    <a:lnTo>
                      <a:pt x="2553" y="1491"/>
                    </a:lnTo>
                    <a:lnTo>
                      <a:pt x="2558" y="1491"/>
                    </a:lnTo>
                    <a:lnTo>
                      <a:pt x="2560" y="1491"/>
                    </a:lnTo>
                    <a:lnTo>
                      <a:pt x="2563" y="1486"/>
                    </a:lnTo>
                    <a:lnTo>
                      <a:pt x="2565" y="1486"/>
                    </a:lnTo>
                    <a:lnTo>
                      <a:pt x="2567" y="1486"/>
                    </a:lnTo>
                    <a:lnTo>
                      <a:pt x="2568" y="1481"/>
                    </a:lnTo>
                    <a:lnTo>
                      <a:pt x="2575" y="1481"/>
                    </a:lnTo>
                    <a:lnTo>
                      <a:pt x="2579" y="1484"/>
                    </a:lnTo>
                    <a:lnTo>
                      <a:pt x="2580" y="1486"/>
                    </a:lnTo>
                    <a:lnTo>
                      <a:pt x="2585" y="1484"/>
                    </a:lnTo>
                    <a:lnTo>
                      <a:pt x="2589" y="1481"/>
                    </a:lnTo>
                    <a:lnTo>
                      <a:pt x="2589" y="1481"/>
                    </a:lnTo>
                    <a:lnTo>
                      <a:pt x="2594" y="1483"/>
                    </a:lnTo>
                    <a:lnTo>
                      <a:pt x="2597" y="1481"/>
                    </a:lnTo>
                    <a:lnTo>
                      <a:pt x="2601" y="1481"/>
                    </a:lnTo>
                    <a:lnTo>
                      <a:pt x="2603" y="1481"/>
                    </a:lnTo>
                    <a:lnTo>
                      <a:pt x="2603" y="1479"/>
                    </a:lnTo>
                    <a:lnTo>
                      <a:pt x="2603" y="1476"/>
                    </a:lnTo>
                    <a:lnTo>
                      <a:pt x="2599" y="1472"/>
                    </a:lnTo>
                    <a:lnTo>
                      <a:pt x="2592" y="1469"/>
                    </a:lnTo>
                    <a:lnTo>
                      <a:pt x="2587" y="1471"/>
                    </a:lnTo>
                    <a:lnTo>
                      <a:pt x="2585" y="1471"/>
                    </a:lnTo>
                    <a:lnTo>
                      <a:pt x="2585" y="1471"/>
                    </a:lnTo>
                    <a:lnTo>
                      <a:pt x="2584" y="1469"/>
                    </a:lnTo>
                    <a:lnTo>
                      <a:pt x="2585" y="1466"/>
                    </a:lnTo>
                    <a:lnTo>
                      <a:pt x="2585" y="1464"/>
                    </a:lnTo>
                    <a:lnTo>
                      <a:pt x="2585" y="1462"/>
                    </a:lnTo>
                    <a:lnTo>
                      <a:pt x="2587" y="1457"/>
                    </a:lnTo>
                    <a:lnTo>
                      <a:pt x="2589" y="1455"/>
                    </a:lnTo>
                    <a:lnTo>
                      <a:pt x="2589" y="1455"/>
                    </a:lnTo>
                    <a:lnTo>
                      <a:pt x="2592" y="1447"/>
                    </a:lnTo>
                    <a:lnTo>
                      <a:pt x="2599" y="1437"/>
                    </a:lnTo>
                    <a:lnTo>
                      <a:pt x="2608" y="1430"/>
                    </a:lnTo>
                    <a:lnTo>
                      <a:pt x="2615" y="1425"/>
                    </a:lnTo>
                    <a:lnTo>
                      <a:pt x="2616" y="1421"/>
                    </a:lnTo>
                    <a:lnTo>
                      <a:pt x="2620" y="1413"/>
                    </a:lnTo>
                    <a:lnTo>
                      <a:pt x="2627" y="1406"/>
                    </a:lnTo>
                    <a:lnTo>
                      <a:pt x="2628" y="1404"/>
                    </a:lnTo>
                    <a:lnTo>
                      <a:pt x="2632" y="1401"/>
                    </a:lnTo>
                    <a:lnTo>
                      <a:pt x="2632" y="1394"/>
                    </a:lnTo>
                    <a:lnTo>
                      <a:pt x="2635" y="1391"/>
                    </a:lnTo>
                    <a:lnTo>
                      <a:pt x="2637" y="1391"/>
                    </a:lnTo>
                    <a:lnTo>
                      <a:pt x="2640" y="1385"/>
                    </a:lnTo>
                    <a:lnTo>
                      <a:pt x="2645" y="1382"/>
                    </a:lnTo>
                    <a:lnTo>
                      <a:pt x="2647" y="1380"/>
                    </a:lnTo>
                    <a:lnTo>
                      <a:pt x="2654" y="1380"/>
                    </a:lnTo>
                    <a:lnTo>
                      <a:pt x="2659" y="1382"/>
                    </a:lnTo>
                    <a:lnTo>
                      <a:pt x="2661" y="1382"/>
                    </a:lnTo>
                    <a:lnTo>
                      <a:pt x="2664" y="1379"/>
                    </a:lnTo>
                    <a:lnTo>
                      <a:pt x="2668" y="1380"/>
                    </a:lnTo>
                    <a:lnTo>
                      <a:pt x="2674" y="1379"/>
                    </a:lnTo>
                    <a:lnTo>
                      <a:pt x="2678" y="1375"/>
                    </a:lnTo>
                    <a:lnTo>
                      <a:pt x="2681" y="1375"/>
                    </a:lnTo>
                    <a:lnTo>
                      <a:pt x="2683" y="1375"/>
                    </a:lnTo>
                    <a:lnTo>
                      <a:pt x="2685" y="1380"/>
                    </a:lnTo>
                    <a:lnTo>
                      <a:pt x="2686" y="1380"/>
                    </a:lnTo>
                    <a:lnTo>
                      <a:pt x="2688" y="1384"/>
                    </a:lnTo>
                    <a:lnTo>
                      <a:pt x="2692" y="1382"/>
                    </a:lnTo>
                    <a:lnTo>
                      <a:pt x="2700" y="1377"/>
                    </a:lnTo>
                    <a:lnTo>
                      <a:pt x="2700" y="1377"/>
                    </a:lnTo>
                    <a:lnTo>
                      <a:pt x="2702" y="1377"/>
                    </a:lnTo>
                    <a:lnTo>
                      <a:pt x="2702" y="1379"/>
                    </a:lnTo>
                    <a:lnTo>
                      <a:pt x="2702" y="1380"/>
                    </a:lnTo>
                    <a:lnTo>
                      <a:pt x="2700" y="1387"/>
                    </a:lnTo>
                    <a:lnTo>
                      <a:pt x="2700" y="1391"/>
                    </a:lnTo>
                    <a:lnTo>
                      <a:pt x="2695" y="1399"/>
                    </a:lnTo>
                    <a:lnTo>
                      <a:pt x="2693" y="1401"/>
                    </a:lnTo>
                    <a:lnTo>
                      <a:pt x="2695" y="1403"/>
                    </a:lnTo>
                    <a:lnTo>
                      <a:pt x="2695" y="1408"/>
                    </a:lnTo>
                    <a:lnTo>
                      <a:pt x="2693" y="1411"/>
                    </a:lnTo>
                    <a:lnTo>
                      <a:pt x="2692" y="1414"/>
                    </a:lnTo>
                    <a:lnTo>
                      <a:pt x="2693" y="1414"/>
                    </a:lnTo>
                    <a:lnTo>
                      <a:pt x="2697" y="1413"/>
                    </a:lnTo>
                    <a:lnTo>
                      <a:pt x="2700" y="1411"/>
                    </a:lnTo>
                    <a:lnTo>
                      <a:pt x="2702" y="1411"/>
                    </a:lnTo>
                    <a:lnTo>
                      <a:pt x="2704" y="1411"/>
                    </a:lnTo>
                    <a:lnTo>
                      <a:pt x="2700" y="1420"/>
                    </a:lnTo>
                    <a:lnTo>
                      <a:pt x="2700" y="1423"/>
                    </a:lnTo>
                    <a:lnTo>
                      <a:pt x="2700" y="1425"/>
                    </a:lnTo>
                    <a:lnTo>
                      <a:pt x="2700" y="1426"/>
                    </a:lnTo>
                    <a:lnTo>
                      <a:pt x="2702" y="1425"/>
                    </a:lnTo>
                    <a:lnTo>
                      <a:pt x="2704" y="1423"/>
                    </a:lnTo>
                    <a:lnTo>
                      <a:pt x="2705" y="1423"/>
                    </a:lnTo>
                    <a:lnTo>
                      <a:pt x="2710" y="1421"/>
                    </a:lnTo>
                    <a:lnTo>
                      <a:pt x="2714" y="1416"/>
                    </a:lnTo>
                    <a:lnTo>
                      <a:pt x="2716" y="1414"/>
                    </a:lnTo>
                    <a:lnTo>
                      <a:pt x="2738" y="1391"/>
                    </a:lnTo>
                    <a:lnTo>
                      <a:pt x="2743" y="1385"/>
                    </a:lnTo>
                    <a:lnTo>
                      <a:pt x="2745" y="1385"/>
                    </a:lnTo>
                    <a:lnTo>
                      <a:pt x="2746" y="1387"/>
                    </a:lnTo>
                    <a:lnTo>
                      <a:pt x="2748" y="1387"/>
                    </a:lnTo>
                    <a:lnTo>
                      <a:pt x="2748" y="1384"/>
                    </a:lnTo>
                    <a:lnTo>
                      <a:pt x="2750" y="1384"/>
                    </a:lnTo>
                    <a:lnTo>
                      <a:pt x="2751" y="1384"/>
                    </a:lnTo>
                    <a:lnTo>
                      <a:pt x="2753" y="1389"/>
                    </a:lnTo>
                    <a:lnTo>
                      <a:pt x="2753" y="1391"/>
                    </a:lnTo>
                    <a:lnTo>
                      <a:pt x="2755" y="1391"/>
                    </a:lnTo>
                    <a:lnTo>
                      <a:pt x="2755" y="1389"/>
                    </a:lnTo>
                    <a:lnTo>
                      <a:pt x="2757" y="1387"/>
                    </a:lnTo>
                    <a:lnTo>
                      <a:pt x="2758" y="1387"/>
                    </a:lnTo>
                    <a:lnTo>
                      <a:pt x="2758" y="1384"/>
                    </a:lnTo>
                    <a:lnTo>
                      <a:pt x="2758" y="1384"/>
                    </a:lnTo>
                    <a:lnTo>
                      <a:pt x="2753" y="1380"/>
                    </a:lnTo>
                    <a:lnTo>
                      <a:pt x="2755" y="1377"/>
                    </a:lnTo>
                    <a:lnTo>
                      <a:pt x="2757" y="1370"/>
                    </a:lnTo>
                    <a:lnTo>
                      <a:pt x="2757" y="1367"/>
                    </a:lnTo>
                    <a:lnTo>
                      <a:pt x="2757" y="1362"/>
                    </a:lnTo>
                    <a:lnTo>
                      <a:pt x="2758" y="1360"/>
                    </a:lnTo>
                    <a:lnTo>
                      <a:pt x="2758" y="1358"/>
                    </a:lnTo>
                    <a:lnTo>
                      <a:pt x="2760" y="1357"/>
                    </a:lnTo>
                    <a:lnTo>
                      <a:pt x="2758" y="1353"/>
                    </a:lnTo>
                    <a:lnTo>
                      <a:pt x="2760" y="1351"/>
                    </a:lnTo>
                    <a:lnTo>
                      <a:pt x="2760" y="1350"/>
                    </a:lnTo>
                    <a:lnTo>
                      <a:pt x="2777" y="1343"/>
                    </a:lnTo>
                    <a:lnTo>
                      <a:pt x="2781" y="1343"/>
                    </a:lnTo>
                    <a:lnTo>
                      <a:pt x="2784" y="1345"/>
                    </a:lnTo>
                    <a:lnTo>
                      <a:pt x="2787" y="1348"/>
                    </a:lnTo>
                    <a:lnTo>
                      <a:pt x="2793" y="1351"/>
                    </a:lnTo>
                    <a:lnTo>
                      <a:pt x="2799" y="1351"/>
                    </a:lnTo>
                    <a:lnTo>
                      <a:pt x="2801" y="1353"/>
                    </a:lnTo>
                    <a:lnTo>
                      <a:pt x="2798" y="1353"/>
                    </a:lnTo>
                    <a:lnTo>
                      <a:pt x="2796" y="1353"/>
                    </a:lnTo>
                    <a:lnTo>
                      <a:pt x="2796" y="1355"/>
                    </a:lnTo>
                    <a:lnTo>
                      <a:pt x="2796" y="1357"/>
                    </a:lnTo>
                    <a:lnTo>
                      <a:pt x="2794" y="1355"/>
                    </a:lnTo>
                    <a:lnTo>
                      <a:pt x="2791" y="1355"/>
                    </a:lnTo>
                    <a:lnTo>
                      <a:pt x="2786" y="1353"/>
                    </a:lnTo>
                    <a:lnTo>
                      <a:pt x="2784" y="1353"/>
                    </a:lnTo>
                    <a:lnTo>
                      <a:pt x="2779" y="1358"/>
                    </a:lnTo>
                    <a:lnTo>
                      <a:pt x="2777" y="1360"/>
                    </a:lnTo>
                    <a:lnTo>
                      <a:pt x="2774" y="1370"/>
                    </a:lnTo>
                    <a:lnTo>
                      <a:pt x="2774" y="1377"/>
                    </a:lnTo>
                    <a:lnTo>
                      <a:pt x="2774" y="1384"/>
                    </a:lnTo>
                    <a:lnTo>
                      <a:pt x="2770" y="1387"/>
                    </a:lnTo>
                    <a:lnTo>
                      <a:pt x="2770" y="1391"/>
                    </a:lnTo>
                    <a:lnTo>
                      <a:pt x="2769" y="1394"/>
                    </a:lnTo>
                    <a:lnTo>
                      <a:pt x="2772" y="1396"/>
                    </a:lnTo>
                    <a:lnTo>
                      <a:pt x="2774" y="1397"/>
                    </a:lnTo>
                    <a:lnTo>
                      <a:pt x="2774" y="1399"/>
                    </a:lnTo>
                    <a:lnTo>
                      <a:pt x="2770" y="1403"/>
                    </a:lnTo>
                    <a:lnTo>
                      <a:pt x="2765" y="1408"/>
                    </a:lnTo>
                    <a:lnTo>
                      <a:pt x="2765" y="1409"/>
                    </a:lnTo>
                    <a:lnTo>
                      <a:pt x="2765" y="1411"/>
                    </a:lnTo>
                    <a:lnTo>
                      <a:pt x="2767" y="1416"/>
                    </a:lnTo>
                    <a:lnTo>
                      <a:pt x="2765" y="1418"/>
                    </a:lnTo>
                    <a:lnTo>
                      <a:pt x="2763" y="1418"/>
                    </a:lnTo>
                    <a:lnTo>
                      <a:pt x="2760" y="1420"/>
                    </a:lnTo>
                    <a:lnTo>
                      <a:pt x="2753" y="1421"/>
                    </a:lnTo>
                    <a:lnTo>
                      <a:pt x="2748" y="1426"/>
                    </a:lnTo>
                    <a:lnTo>
                      <a:pt x="2739" y="1430"/>
                    </a:lnTo>
                    <a:lnTo>
                      <a:pt x="2736" y="1433"/>
                    </a:lnTo>
                    <a:lnTo>
                      <a:pt x="2734" y="1435"/>
                    </a:lnTo>
                    <a:lnTo>
                      <a:pt x="2731" y="1442"/>
                    </a:lnTo>
                    <a:lnTo>
                      <a:pt x="2729" y="1445"/>
                    </a:lnTo>
                    <a:lnTo>
                      <a:pt x="2724" y="1450"/>
                    </a:lnTo>
                    <a:lnTo>
                      <a:pt x="2719" y="1457"/>
                    </a:lnTo>
                    <a:lnTo>
                      <a:pt x="2712" y="1466"/>
                    </a:lnTo>
                    <a:lnTo>
                      <a:pt x="2710" y="1466"/>
                    </a:lnTo>
                    <a:lnTo>
                      <a:pt x="2707" y="1469"/>
                    </a:lnTo>
                    <a:lnTo>
                      <a:pt x="2704" y="1474"/>
                    </a:lnTo>
                    <a:lnTo>
                      <a:pt x="2693" y="1484"/>
                    </a:lnTo>
                    <a:lnTo>
                      <a:pt x="2688" y="1496"/>
                    </a:lnTo>
                    <a:lnTo>
                      <a:pt x="2686" y="1500"/>
                    </a:lnTo>
                    <a:lnTo>
                      <a:pt x="2683" y="1503"/>
                    </a:lnTo>
                    <a:lnTo>
                      <a:pt x="2681" y="1507"/>
                    </a:lnTo>
                    <a:lnTo>
                      <a:pt x="2678" y="1510"/>
                    </a:lnTo>
                    <a:lnTo>
                      <a:pt x="2671" y="1515"/>
                    </a:lnTo>
                    <a:lnTo>
                      <a:pt x="2666" y="1520"/>
                    </a:lnTo>
                    <a:lnTo>
                      <a:pt x="2664" y="1522"/>
                    </a:lnTo>
                    <a:lnTo>
                      <a:pt x="2662" y="1525"/>
                    </a:lnTo>
                    <a:lnTo>
                      <a:pt x="2662" y="1525"/>
                    </a:lnTo>
                    <a:lnTo>
                      <a:pt x="2657" y="1525"/>
                    </a:lnTo>
                    <a:lnTo>
                      <a:pt x="2651" y="1525"/>
                    </a:lnTo>
                    <a:lnTo>
                      <a:pt x="2647" y="1532"/>
                    </a:lnTo>
                    <a:lnTo>
                      <a:pt x="2642" y="1534"/>
                    </a:lnTo>
                    <a:lnTo>
                      <a:pt x="2639" y="1532"/>
                    </a:lnTo>
                    <a:lnTo>
                      <a:pt x="2637" y="1532"/>
                    </a:lnTo>
                    <a:lnTo>
                      <a:pt x="2635" y="1534"/>
                    </a:lnTo>
                    <a:lnTo>
                      <a:pt x="2635" y="1534"/>
                    </a:lnTo>
                    <a:lnTo>
                      <a:pt x="2637" y="1537"/>
                    </a:lnTo>
                    <a:lnTo>
                      <a:pt x="2637" y="1539"/>
                    </a:lnTo>
                    <a:lnTo>
                      <a:pt x="2639" y="1541"/>
                    </a:lnTo>
                    <a:lnTo>
                      <a:pt x="2639" y="1544"/>
                    </a:lnTo>
                    <a:lnTo>
                      <a:pt x="2635" y="1551"/>
                    </a:lnTo>
                    <a:lnTo>
                      <a:pt x="2633" y="1556"/>
                    </a:lnTo>
                    <a:lnTo>
                      <a:pt x="2630" y="1559"/>
                    </a:lnTo>
                    <a:lnTo>
                      <a:pt x="2621" y="1568"/>
                    </a:lnTo>
                    <a:lnTo>
                      <a:pt x="2620" y="1570"/>
                    </a:lnTo>
                    <a:lnTo>
                      <a:pt x="2620" y="1571"/>
                    </a:lnTo>
                    <a:lnTo>
                      <a:pt x="2615" y="1593"/>
                    </a:lnTo>
                    <a:lnTo>
                      <a:pt x="2613" y="1602"/>
                    </a:lnTo>
                    <a:lnTo>
                      <a:pt x="2611" y="1617"/>
                    </a:lnTo>
                    <a:lnTo>
                      <a:pt x="2611" y="1622"/>
                    </a:lnTo>
                    <a:lnTo>
                      <a:pt x="2613" y="1634"/>
                    </a:lnTo>
                    <a:lnTo>
                      <a:pt x="2613" y="1645"/>
                    </a:lnTo>
                    <a:lnTo>
                      <a:pt x="2618" y="1665"/>
                    </a:lnTo>
                    <a:lnTo>
                      <a:pt x="2618" y="1670"/>
                    </a:lnTo>
                    <a:lnTo>
                      <a:pt x="2621" y="1694"/>
                    </a:lnTo>
                    <a:lnTo>
                      <a:pt x="2621" y="1699"/>
                    </a:lnTo>
                    <a:lnTo>
                      <a:pt x="2623" y="1703"/>
                    </a:lnTo>
                    <a:lnTo>
                      <a:pt x="2623" y="1706"/>
                    </a:lnTo>
                    <a:lnTo>
                      <a:pt x="2627" y="1709"/>
                    </a:lnTo>
                    <a:lnTo>
                      <a:pt x="2627" y="1714"/>
                    </a:lnTo>
                    <a:lnTo>
                      <a:pt x="2628" y="1728"/>
                    </a:lnTo>
                    <a:lnTo>
                      <a:pt x="2628" y="1742"/>
                    </a:lnTo>
                    <a:lnTo>
                      <a:pt x="2630" y="1745"/>
                    </a:lnTo>
                    <a:lnTo>
                      <a:pt x="2630" y="1747"/>
                    </a:lnTo>
                    <a:lnTo>
                      <a:pt x="2632" y="1749"/>
                    </a:lnTo>
                    <a:lnTo>
                      <a:pt x="2633" y="1752"/>
                    </a:lnTo>
                    <a:lnTo>
                      <a:pt x="2633" y="1755"/>
                    </a:lnTo>
                    <a:lnTo>
                      <a:pt x="2633" y="1757"/>
                    </a:lnTo>
                    <a:lnTo>
                      <a:pt x="2635" y="1755"/>
                    </a:lnTo>
                    <a:lnTo>
                      <a:pt x="2642" y="1750"/>
                    </a:lnTo>
                    <a:lnTo>
                      <a:pt x="2649" y="1743"/>
                    </a:lnTo>
                    <a:lnTo>
                      <a:pt x="2649" y="1742"/>
                    </a:lnTo>
                    <a:lnTo>
                      <a:pt x="2651" y="1740"/>
                    </a:lnTo>
                    <a:lnTo>
                      <a:pt x="2654" y="1738"/>
                    </a:lnTo>
                    <a:lnTo>
                      <a:pt x="2659" y="1732"/>
                    </a:lnTo>
                    <a:lnTo>
                      <a:pt x="2664" y="1723"/>
                    </a:lnTo>
                    <a:lnTo>
                      <a:pt x="2666" y="1716"/>
                    </a:lnTo>
                    <a:lnTo>
                      <a:pt x="2668" y="1713"/>
                    </a:lnTo>
                    <a:lnTo>
                      <a:pt x="2668" y="1711"/>
                    </a:lnTo>
                    <a:lnTo>
                      <a:pt x="2668" y="1706"/>
                    </a:lnTo>
                    <a:lnTo>
                      <a:pt x="2668" y="1704"/>
                    </a:lnTo>
                    <a:lnTo>
                      <a:pt x="2669" y="1697"/>
                    </a:lnTo>
                    <a:lnTo>
                      <a:pt x="2669" y="1697"/>
                    </a:lnTo>
                    <a:lnTo>
                      <a:pt x="2666" y="1696"/>
                    </a:lnTo>
                    <a:lnTo>
                      <a:pt x="2668" y="1692"/>
                    </a:lnTo>
                    <a:lnTo>
                      <a:pt x="2669" y="1692"/>
                    </a:lnTo>
                    <a:lnTo>
                      <a:pt x="2669" y="1694"/>
                    </a:lnTo>
                    <a:lnTo>
                      <a:pt x="2671" y="1696"/>
                    </a:lnTo>
                    <a:lnTo>
                      <a:pt x="2673" y="1697"/>
                    </a:lnTo>
                    <a:lnTo>
                      <a:pt x="2676" y="1692"/>
                    </a:lnTo>
                    <a:lnTo>
                      <a:pt x="2680" y="1691"/>
                    </a:lnTo>
                    <a:lnTo>
                      <a:pt x="2688" y="1687"/>
                    </a:lnTo>
                    <a:lnTo>
                      <a:pt x="2692" y="1687"/>
                    </a:lnTo>
                    <a:lnTo>
                      <a:pt x="2695" y="1691"/>
                    </a:lnTo>
                    <a:lnTo>
                      <a:pt x="2697" y="1691"/>
                    </a:lnTo>
                    <a:lnTo>
                      <a:pt x="2697" y="1686"/>
                    </a:lnTo>
                    <a:lnTo>
                      <a:pt x="2695" y="1682"/>
                    </a:lnTo>
                    <a:lnTo>
                      <a:pt x="2695" y="1680"/>
                    </a:lnTo>
                    <a:lnTo>
                      <a:pt x="2695" y="1677"/>
                    </a:lnTo>
                    <a:lnTo>
                      <a:pt x="2695" y="1674"/>
                    </a:lnTo>
                    <a:lnTo>
                      <a:pt x="2693" y="1672"/>
                    </a:lnTo>
                    <a:lnTo>
                      <a:pt x="2693" y="1668"/>
                    </a:lnTo>
                    <a:lnTo>
                      <a:pt x="2695" y="1662"/>
                    </a:lnTo>
                    <a:lnTo>
                      <a:pt x="2697" y="1658"/>
                    </a:lnTo>
                    <a:lnTo>
                      <a:pt x="2698" y="1657"/>
                    </a:lnTo>
                    <a:lnTo>
                      <a:pt x="2702" y="1653"/>
                    </a:lnTo>
                    <a:lnTo>
                      <a:pt x="2707" y="1648"/>
                    </a:lnTo>
                    <a:lnTo>
                      <a:pt x="2710" y="1645"/>
                    </a:lnTo>
                    <a:lnTo>
                      <a:pt x="2714" y="1643"/>
                    </a:lnTo>
                    <a:lnTo>
                      <a:pt x="2717" y="1643"/>
                    </a:lnTo>
                    <a:lnTo>
                      <a:pt x="2721" y="1645"/>
                    </a:lnTo>
                    <a:lnTo>
                      <a:pt x="2728" y="1645"/>
                    </a:lnTo>
                    <a:lnTo>
                      <a:pt x="2729" y="1645"/>
                    </a:lnTo>
                    <a:lnTo>
                      <a:pt x="2734" y="1639"/>
                    </a:lnTo>
                    <a:lnTo>
                      <a:pt x="2736" y="1638"/>
                    </a:lnTo>
                    <a:lnTo>
                      <a:pt x="2736" y="1633"/>
                    </a:lnTo>
                    <a:lnTo>
                      <a:pt x="2734" y="1629"/>
                    </a:lnTo>
                    <a:lnTo>
                      <a:pt x="2731" y="1624"/>
                    </a:lnTo>
                    <a:lnTo>
                      <a:pt x="2731" y="1622"/>
                    </a:lnTo>
                    <a:lnTo>
                      <a:pt x="2729" y="1617"/>
                    </a:lnTo>
                    <a:lnTo>
                      <a:pt x="2729" y="1612"/>
                    </a:lnTo>
                    <a:lnTo>
                      <a:pt x="2731" y="1607"/>
                    </a:lnTo>
                    <a:lnTo>
                      <a:pt x="2733" y="1600"/>
                    </a:lnTo>
                    <a:lnTo>
                      <a:pt x="2736" y="1592"/>
                    </a:lnTo>
                    <a:lnTo>
                      <a:pt x="2738" y="1592"/>
                    </a:lnTo>
                    <a:lnTo>
                      <a:pt x="2741" y="1588"/>
                    </a:lnTo>
                    <a:lnTo>
                      <a:pt x="2743" y="1587"/>
                    </a:lnTo>
                    <a:lnTo>
                      <a:pt x="2745" y="1587"/>
                    </a:lnTo>
                    <a:lnTo>
                      <a:pt x="2745" y="1582"/>
                    </a:lnTo>
                    <a:lnTo>
                      <a:pt x="2746" y="1580"/>
                    </a:lnTo>
                    <a:lnTo>
                      <a:pt x="2748" y="1578"/>
                    </a:lnTo>
                    <a:lnTo>
                      <a:pt x="2751" y="1580"/>
                    </a:lnTo>
                    <a:lnTo>
                      <a:pt x="2753" y="1578"/>
                    </a:lnTo>
                    <a:lnTo>
                      <a:pt x="2755" y="1578"/>
                    </a:lnTo>
                    <a:lnTo>
                      <a:pt x="2753" y="1580"/>
                    </a:lnTo>
                    <a:lnTo>
                      <a:pt x="2751" y="1582"/>
                    </a:lnTo>
                    <a:lnTo>
                      <a:pt x="2748" y="1585"/>
                    </a:lnTo>
                    <a:lnTo>
                      <a:pt x="2746" y="1588"/>
                    </a:lnTo>
                    <a:lnTo>
                      <a:pt x="2751" y="1593"/>
                    </a:lnTo>
                    <a:lnTo>
                      <a:pt x="2753" y="1595"/>
                    </a:lnTo>
                    <a:lnTo>
                      <a:pt x="2755" y="1593"/>
                    </a:lnTo>
                    <a:lnTo>
                      <a:pt x="2758" y="1590"/>
                    </a:lnTo>
                    <a:lnTo>
                      <a:pt x="2758" y="1590"/>
                    </a:lnTo>
                    <a:lnTo>
                      <a:pt x="2760" y="1588"/>
                    </a:lnTo>
                    <a:lnTo>
                      <a:pt x="2760" y="1580"/>
                    </a:lnTo>
                    <a:lnTo>
                      <a:pt x="2758" y="1576"/>
                    </a:lnTo>
                    <a:lnTo>
                      <a:pt x="2758" y="1571"/>
                    </a:lnTo>
                    <a:lnTo>
                      <a:pt x="2757" y="1571"/>
                    </a:lnTo>
                    <a:lnTo>
                      <a:pt x="2755" y="1570"/>
                    </a:lnTo>
                    <a:lnTo>
                      <a:pt x="2753" y="1571"/>
                    </a:lnTo>
                    <a:lnTo>
                      <a:pt x="2751" y="1570"/>
                    </a:lnTo>
                    <a:lnTo>
                      <a:pt x="2750" y="1568"/>
                    </a:lnTo>
                    <a:lnTo>
                      <a:pt x="2750" y="1564"/>
                    </a:lnTo>
                    <a:lnTo>
                      <a:pt x="2750" y="1559"/>
                    </a:lnTo>
                    <a:lnTo>
                      <a:pt x="2750" y="1558"/>
                    </a:lnTo>
                    <a:lnTo>
                      <a:pt x="2750" y="1553"/>
                    </a:lnTo>
                    <a:lnTo>
                      <a:pt x="2750" y="1551"/>
                    </a:lnTo>
                    <a:lnTo>
                      <a:pt x="2750" y="1547"/>
                    </a:lnTo>
                    <a:lnTo>
                      <a:pt x="2753" y="1544"/>
                    </a:lnTo>
                    <a:lnTo>
                      <a:pt x="2757" y="1541"/>
                    </a:lnTo>
                    <a:lnTo>
                      <a:pt x="2757" y="1539"/>
                    </a:lnTo>
                    <a:lnTo>
                      <a:pt x="2758" y="1537"/>
                    </a:lnTo>
                    <a:lnTo>
                      <a:pt x="2758" y="1532"/>
                    </a:lnTo>
                    <a:lnTo>
                      <a:pt x="2757" y="1530"/>
                    </a:lnTo>
                    <a:lnTo>
                      <a:pt x="2748" y="1527"/>
                    </a:lnTo>
                    <a:lnTo>
                      <a:pt x="2746" y="1527"/>
                    </a:lnTo>
                    <a:lnTo>
                      <a:pt x="2745" y="1529"/>
                    </a:lnTo>
                    <a:lnTo>
                      <a:pt x="2743" y="1534"/>
                    </a:lnTo>
                    <a:lnTo>
                      <a:pt x="2743" y="1535"/>
                    </a:lnTo>
                    <a:lnTo>
                      <a:pt x="2743" y="1534"/>
                    </a:lnTo>
                    <a:lnTo>
                      <a:pt x="2743" y="1534"/>
                    </a:lnTo>
                    <a:lnTo>
                      <a:pt x="2738" y="1532"/>
                    </a:lnTo>
                    <a:lnTo>
                      <a:pt x="2736" y="1530"/>
                    </a:lnTo>
                    <a:lnTo>
                      <a:pt x="2736" y="1529"/>
                    </a:lnTo>
                    <a:lnTo>
                      <a:pt x="2734" y="1525"/>
                    </a:lnTo>
                    <a:lnTo>
                      <a:pt x="2734" y="1522"/>
                    </a:lnTo>
                    <a:lnTo>
                      <a:pt x="2736" y="1515"/>
                    </a:lnTo>
                    <a:lnTo>
                      <a:pt x="2738" y="1510"/>
                    </a:lnTo>
                    <a:lnTo>
                      <a:pt x="2743" y="1500"/>
                    </a:lnTo>
                    <a:lnTo>
                      <a:pt x="2746" y="1496"/>
                    </a:lnTo>
                    <a:lnTo>
                      <a:pt x="2751" y="1491"/>
                    </a:lnTo>
                    <a:lnTo>
                      <a:pt x="2753" y="1489"/>
                    </a:lnTo>
                    <a:lnTo>
                      <a:pt x="2753" y="1489"/>
                    </a:lnTo>
                    <a:lnTo>
                      <a:pt x="2753" y="1488"/>
                    </a:lnTo>
                    <a:lnTo>
                      <a:pt x="2753" y="1484"/>
                    </a:lnTo>
                    <a:lnTo>
                      <a:pt x="2753" y="1484"/>
                    </a:lnTo>
                    <a:lnTo>
                      <a:pt x="2755" y="1483"/>
                    </a:lnTo>
                    <a:lnTo>
                      <a:pt x="2755" y="1484"/>
                    </a:lnTo>
                    <a:lnTo>
                      <a:pt x="2758" y="1478"/>
                    </a:lnTo>
                    <a:lnTo>
                      <a:pt x="2758" y="1469"/>
                    </a:lnTo>
                    <a:lnTo>
                      <a:pt x="2760" y="1462"/>
                    </a:lnTo>
                    <a:lnTo>
                      <a:pt x="2760" y="1459"/>
                    </a:lnTo>
                    <a:lnTo>
                      <a:pt x="2762" y="1457"/>
                    </a:lnTo>
                    <a:lnTo>
                      <a:pt x="2763" y="1455"/>
                    </a:lnTo>
                    <a:lnTo>
                      <a:pt x="2765" y="1454"/>
                    </a:lnTo>
                    <a:lnTo>
                      <a:pt x="2767" y="1452"/>
                    </a:lnTo>
                    <a:lnTo>
                      <a:pt x="2769" y="1450"/>
                    </a:lnTo>
                    <a:lnTo>
                      <a:pt x="2769" y="1450"/>
                    </a:lnTo>
                    <a:lnTo>
                      <a:pt x="2772" y="1450"/>
                    </a:lnTo>
                    <a:lnTo>
                      <a:pt x="2774" y="1450"/>
                    </a:lnTo>
                    <a:lnTo>
                      <a:pt x="2775" y="1452"/>
                    </a:lnTo>
                    <a:lnTo>
                      <a:pt x="2775" y="1455"/>
                    </a:lnTo>
                    <a:lnTo>
                      <a:pt x="2777" y="1452"/>
                    </a:lnTo>
                    <a:lnTo>
                      <a:pt x="2781" y="1449"/>
                    </a:lnTo>
                    <a:lnTo>
                      <a:pt x="2782" y="1449"/>
                    </a:lnTo>
                    <a:lnTo>
                      <a:pt x="2784" y="1449"/>
                    </a:lnTo>
                    <a:lnTo>
                      <a:pt x="2786" y="1452"/>
                    </a:lnTo>
                    <a:lnTo>
                      <a:pt x="2787" y="1455"/>
                    </a:lnTo>
                    <a:lnTo>
                      <a:pt x="2789" y="1457"/>
                    </a:lnTo>
                    <a:lnTo>
                      <a:pt x="2791" y="1457"/>
                    </a:lnTo>
                    <a:lnTo>
                      <a:pt x="2793" y="1457"/>
                    </a:lnTo>
                    <a:lnTo>
                      <a:pt x="2794" y="1454"/>
                    </a:lnTo>
                    <a:lnTo>
                      <a:pt x="2794" y="1447"/>
                    </a:lnTo>
                    <a:lnTo>
                      <a:pt x="2796" y="1447"/>
                    </a:lnTo>
                    <a:lnTo>
                      <a:pt x="2798" y="1445"/>
                    </a:lnTo>
                    <a:lnTo>
                      <a:pt x="2801" y="1443"/>
                    </a:lnTo>
                    <a:lnTo>
                      <a:pt x="2803" y="1442"/>
                    </a:lnTo>
                    <a:lnTo>
                      <a:pt x="2810" y="1437"/>
                    </a:lnTo>
                    <a:lnTo>
                      <a:pt x="2815" y="1433"/>
                    </a:lnTo>
                    <a:lnTo>
                      <a:pt x="2818" y="1433"/>
                    </a:lnTo>
                    <a:lnTo>
                      <a:pt x="2818" y="1435"/>
                    </a:lnTo>
                    <a:lnTo>
                      <a:pt x="2816" y="1438"/>
                    </a:lnTo>
                    <a:lnTo>
                      <a:pt x="2816" y="1443"/>
                    </a:lnTo>
                    <a:lnTo>
                      <a:pt x="2815" y="1447"/>
                    </a:lnTo>
                    <a:lnTo>
                      <a:pt x="2815" y="1452"/>
                    </a:lnTo>
                    <a:lnTo>
                      <a:pt x="2815" y="1454"/>
                    </a:lnTo>
                    <a:lnTo>
                      <a:pt x="2815" y="1457"/>
                    </a:lnTo>
                    <a:lnTo>
                      <a:pt x="2816" y="1457"/>
                    </a:lnTo>
                    <a:lnTo>
                      <a:pt x="2818" y="1455"/>
                    </a:lnTo>
                    <a:lnTo>
                      <a:pt x="2820" y="1454"/>
                    </a:lnTo>
                    <a:lnTo>
                      <a:pt x="2830" y="1440"/>
                    </a:lnTo>
                    <a:lnTo>
                      <a:pt x="2835" y="1435"/>
                    </a:lnTo>
                    <a:lnTo>
                      <a:pt x="2842" y="1433"/>
                    </a:lnTo>
                    <a:lnTo>
                      <a:pt x="2846" y="1432"/>
                    </a:lnTo>
                    <a:lnTo>
                      <a:pt x="2852" y="1430"/>
                    </a:lnTo>
                    <a:lnTo>
                      <a:pt x="2859" y="1428"/>
                    </a:lnTo>
                    <a:lnTo>
                      <a:pt x="2863" y="1430"/>
                    </a:lnTo>
                    <a:lnTo>
                      <a:pt x="2864" y="1430"/>
                    </a:lnTo>
                    <a:lnTo>
                      <a:pt x="2873" y="1428"/>
                    </a:lnTo>
                    <a:lnTo>
                      <a:pt x="2875" y="1430"/>
                    </a:lnTo>
                    <a:lnTo>
                      <a:pt x="2882" y="1435"/>
                    </a:lnTo>
                    <a:lnTo>
                      <a:pt x="2885" y="1442"/>
                    </a:lnTo>
                    <a:lnTo>
                      <a:pt x="2885" y="1442"/>
                    </a:lnTo>
                    <a:lnTo>
                      <a:pt x="2887" y="1443"/>
                    </a:lnTo>
                    <a:lnTo>
                      <a:pt x="2887" y="1445"/>
                    </a:lnTo>
                    <a:lnTo>
                      <a:pt x="2887" y="1447"/>
                    </a:lnTo>
                    <a:lnTo>
                      <a:pt x="2888" y="1449"/>
                    </a:lnTo>
                    <a:lnTo>
                      <a:pt x="2892" y="1452"/>
                    </a:lnTo>
                    <a:lnTo>
                      <a:pt x="2895" y="1452"/>
                    </a:lnTo>
                    <a:lnTo>
                      <a:pt x="2895" y="1450"/>
                    </a:lnTo>
                    <a:lnTo>
                      <a:pt x="2897" y="1449"/>
                    </a:lnTo>
                    <a:lnTo>
                      <a:pt x="2899" y="1442"/>
                    </a:lnTo>
                    <a:lnTo>
                      <a:pt x="2900" y="1438"/>
                    </a:lnTo>
                    <a:lnTo>
                      <a:pt x="2900" y="1437"/>
                    </a:lnTo>
                    <a:lnTo>
                      <a:pt x="2900" y="1435"/>
                    </a:lnTo>
                    <a:lnTo>
                      <a:pt x="2904" y="1432"/>
                    </a:lnTo>
                    <a:lnTo>
                      <a:pt x="2907" y="1432"/>
                    </a:lnTo>
                    <a:lnTo>
                      <a:pt x="2917" y="1423"/>
                    </a:lnTo>
                    <a:lnTo>
                      <a:pt x="2921" y="1418"/>
                    </a:lnTo>
                    <a:lnTo>
                      <a:pt x="2924" y="1418"/>
                    </a:lnTo>
                    <a:lnTo>
                      <a:pt x="2924" y="1418"/>
                    </a:lnTo>
                    <a:lnTo>
                      <a:pt x="2926" y="1416"/>
                    </a:lnTo>
                    <a:lnTo>
                      <a:pt x="2928" y="1416"/>
                    </a:lnTo>
                    <a:lnTo>
                      <a:pt x="2931" y="1413"/>
                    </a:lnTo>
                    <a:lnTo>
                      <a:pt x="2935" y="1409"/>
                    </a:lnTo>
                    <a:lnTo>
                      <a:pt x="2933" y="1408"/>
                    </a:lnTo>
                    <a:lnTo>
                      <a:pt x="2935" y="1406"/>
                    </a:lnTo>
                    <a:lnTo>
                      <a:pt x="2936" y="1404"/>
                    </a:lnTo>
                    <a:lnTo>
                      <a:pt x="2938" y="1404"/>
                    </a:lnTo>
                    <a:lnTo>
                      <a:pt x="2940" y="1403"/>
                    </a:lnTo>
                    <a:lnTo>
                      <a:pt x="2940" y="1401"/>
                    </a:lnTo>
                    <a:lnTo>
                      <a:pt x="2941" y="1399"/>
                    </a:lnTo>
                    <a:lnTo>
                      <a:pt x="2941" y="1401"/>
                    </a:lnTo>
                    <a:lnTo>
                      <a:pt x="2943" y="1401"/>
                    </a:lnTo>
                    <a:lnTo>
                      <a:pt x="2945" y="1399"/>
                    </a:lnTo>
                    <a:lnTo>
                      <a:pt x="2943" y="1397"/>
                    </a:lnTo>
                    <a:lnTo>
                      <a:pt x="2941" y="1396"/>
                    </a:lnTo>
                    <a:lnTo>
                      <a:pt x="2943" y="1394"/>
                    </a:lnTo>
                    <a:lnTo>
                      <a:pt x="2947" y="1396"/>
                    </a:lnTo>
                    <a:lnTo>
                      <a:pt x="2948" y="1396"/>
                    </a:lnTo>
                    <a:lnTo>
                      <a:pt x="2953" y="1391"/>
                    </a:lnTo>
                    <a:lnTo>
                      <a:pt x="2959" y="1384"/>
                    </a:lnTo>
                    <a:lnTo>
                      <a:pt x="2962" y="1385"/>
                    </a:lnTo>
                    <a:lnTo>
                      <a:pt x="2967" y="1380"/>
                    </a:lnTo>
                    <a:lnTo>
                      <a:pt x="2971" y="1380"/>
                    </a:lnTo>
                    <a:lnTo>
                      <a:pt x="2976" y="1379"/>
                    </a:lnTo>
                    <a:lnTo>
                      <a:pt x="2977" y="1377"/>
                    </a:lnTo>
                    <a:lnTo>
                      <a:pt x="2979" y="1374"/>
                    </a:lnTo>
                    <a:lnTo>
                      <a:pt x="2981" y="1375"/>
                    </a:lnTo>
                    <a:lnTo>
                      <a:pt x="2988" y="1370"/>
                    </a:lnTo>
                    <a:lnTo>
                      <a:pt x="2989" y="1368"/>
                    </a:lnTo>
                    <a:lnTo>
                      <a:pt x="2991" y="1367"/>
                    </a:lnTo>
                    <a:lnTo>
                      <a:pt x="2993" y="1367"/>
                    </a:lnTo>
                    <a:lnTo>
                      <a:pt x="2996" y="1365"/>
                    </a:lnTo>
                    <a:lnTo>
                      <a:pt x="3010" y="1358"/>
                    </a:lnTo>
                    <a:lnTo>
                      <a:pt x="3012" y="1355"/>
                    </a:lnTo>
                    <a:lnTo>
                      <a:pt x="3017" y="1351"/>
                    </a:lnTo>
                    <a:lnTo>
                      <a:pt x="3022" y="1350"/>
                    </a:lnTo>
                    <a:lnTo>
                      <a:pt x="3025" y="1350"/>
                    </a:lnTo>
                    <a:lnTo>
                      <a:pt x="3027" y="1348"/>
                    </a:lnTo>
                    <a:lnTo>
                      <a:pt x="3024" y="1346"/>
                    </a:lnTo>
                    <a:lnTo>
                      <a:pt x="3022" y="1345"/>
                    </a:lnTo>
                    <a:lnTo>
                      <a:pt x="3022" y="1343"/>
                    </a:lnTo>
                    <a:lnTo>
                      <a:pt x="3022" y="1343"/>
                    </a:lnTo>
                    <a:lnTo>
                      <a:pt x="3024" y="1339"/>
                    </a:lnTo>
                    <a:lnTo>
                      <a:pt x="3025" y="1339"/>
                    </a:lnTo>
                    <a:lnTo>
                      <a:pt x="3025" y="1341"/>
                    </a:lnTo>
                    <a:lnTo>
                      <a:pt x="3027" y="1341"/>
                    </a:lnTo>
                    <a:lnTo>
                      <a:pt x="3029" y="1339"/>
                    </a:lnTo>
                    <a:lnTo>
                      <a:pt x="3029" y="1339"/>
                    </a:lnTo>
                    <a:lnTo>
                      <a:pt x="3030" y="1341"/>
                    </a:lnTo>
                    <a:lnTo>
                      <a:pt x="3029" y="1345"/>
                    </a:lnTo>
                    <a:lnTo>
                      <a:pt x="3029" y="1346"/>
                    </a:lnTo>
                    <a:lnTo>
                      <a:pt x="3029" y="1348"/>
                    </a:lnTo>
                    <a:lnTo>
                      <a:pt x="3029" y="1348"/>
                    </a:lnTo>
                    <a:lnTo>
                      <a:pt x="3036" y="1348"/>
                    </a:lnTo>
                    <a:lnTo>
                      <a:pt x="3042" y="1350"/>
                    </a:lnTo>
                    <a:lnTo>
                      <a:pt x="3061" y="1358"/>
                    </a:lnTo>
                    <a:lnTo>
                      <a:pt x="3061" y="1358"/>
                    </a:lnTo>
                    <a:lnTo>
                      <a:pt x="3063" y="1360"/>
                    </a:lnTo>
                    <a:lnTo>
                      <a:pt x="3063" y="1357"/>
                    </a:lnTo>
                    <a:lnTo>
                      <a:pt x="3065" y="1353"/>
                    </a:lnTo>
                    <a:lnTo>
                      <a:pt x="3066" y="1351"/>
                    </a:lnTo>
                    <a:lnTo>
                      <a:pt x="3070" y="1346"/>
                    </a:lnTo>
                    <a:lnTo>
                      <a:pt x="3071" y="1345"/>
                    </a:lnTo>
                    <a:lnTo>
                      <a:pt x="3071" y="1341"/>
                    </a:lnTo>
                    <a:lnTo>
                      <a:pt x="3071" y="1336"/>
                    </a:lnTo>
                    <a:lnTo>
                      <a:pt x="3068" y="1336"/>
                    </a:lnTo>
                    <a:lnTo>
                      <a:pt x="3066" y="1333"/>
                    </a:lnTo>
                    <a:lnTo>
                      <a:pt x="3066" y="1331"/>
                    </a:lnTo>
                    <a:lnTo>
                      <a:pt x="3068" y="1329"/>
                    </a:lnTo>
                    <a:lnTo>
                      <a:pt x="3070" y="1328"/>
                    </a:lnTo>
                    <a:lnTo>
                      <a:pt x="3068" y="1324"/>
                    </a:lnTo>
                    <a:lnTo>
                      <a:pt x="3068" y="1322"/>
                    </a:lnTo>
                    <a:lnTo>
                      <a:pt x="3061" y="1319"/>
                    </a:lnTo>
                    <a:lnTo>
                      <a:pt x="3059" y="1316"/>
                    </a:lnTo>
                    <a:lnTo>
                      <a:pt x="3059" y="1314"/>
                    </a:lnTo>
                    <a:lnTo>
                      <a:pt x="3058" y="1307"/>
                    </a:lnTo>
                    <a:lnTo>
                      <a:pt x="3056" y="1309"/>
                    </a:lnTo>
                    <a:lnTo>
                      <a:pt x="3058" y="1312"/>
                    </a:lnTo>
                    <a:lnTo>
                      <a:pt x="3056" y="1314"/>
                    </a:lnTo>
                    <a:lnTo>
                      <a:pt x="3054" y="1314"/>
                    </a:lnTo>
                    <a:lnTo>
                      <a:pt x="3054" y="1312"/>
                    </a:lnTo>
                    <a:lnTo>
                      <a:pt x="3056" y="1309"/>
                    </a:lnTo>
                    <a:lnTo>
                      <a:pt x="3054" y="1307"/>
                    </a:lnTo>
                    <a:lnTo>
                      <a:pt x="3051" y="1307"/>
                    </a:lnTo>
                    <a:lnTo>
                      <a:pt x="3051" y="1305"/>
                    </a:lnTo>
                    <a:lnTo>
                      <a:pt x="3054" y="1304"/>
                    </a:lnTo>
                    <a:lnTo>
                      <a:pt x="3054" y="1304"/>
                    </a:lnTo>
                    <a:lnTo>
                      <a:pt x="3056" y="1302"/>
                    </a:lnTo>
                    <a:lnTo>
                      <a:pt x="3056" y="1295"/>
                    </a:lnTo>
                    <a:lnTo>
                      <a:pt x="3054" y="1290"/>
                    </a:lnTo>
                    <a:lnTo>
                      <a:pt x="3053" y="1288"/>
                    </a:lnTo>
                    <a:lnTo>
                      <a:pt x="3051" y="1288"/>
                    </a:lnTo>
                    <a:lnTo>
                      <a:pt x="3051" y="1285"/>
                    </a:lnTo>
                    <a:lnTo>
                      <a:pt x="3051" y="1283"/>
                    </a:lnTo>
                    <a:lnTo>
                      <a:pt x="3049" y="1276"/>
                    </a:lnTo>
                    <a:lnTo>
                      <a:pt x="3048" y="1275"/>
                    </a:lnTo>
                    <a:lnTo>
                      <a:pt x="3046" y="1271"/>
                    </a:lnTo>
                    <a:lnTo>
                      <a:pt x="3046" y="1275"/>
                    </a:lnTo>
                    <a:lnTo>
                      <a:pt x="3044" y="1278"/>
                    </a:lnTo>
                    <a:lnTo>
                      <a:pt x="3042" y="1278"/>
                    </a:lnTo>
                    <a:lnTo>
                      <a:pt x="3041" y="1278"/>
                    </a:lnTo>
                    <a:lnTo>
                      <a:pt x="3036" y="1275"/>
                    </a:lnTo>
                    <a:lnTo>
                      <a:pt x="3030" y="1268"/>
                    </a:lnTo>
                    <a:lnTo>
                      <a:pt x="3030" y="1263"/>
                    </a:lnTo>
                    <a:lnTo>
                      <a:pt x="3032" y="1256"/>
                    </a:lnTo>
                    <a:lnTo>
                      <a:pt x="3030" y="1254"/>
                    </a:lnTo>
                    <a:lnTo>
                      <a:pt x="3030" y="1254"/>
                    </a:lnTo>
                    <a:lnTo>
                      <a:pt x="3024" y="1256"/>
                    </a:lnTo>
                    <a:lnTo>
                      <a:pt x="3020" y="1259"/>
                    </a:lnTo>
                    <a:lnTo>
                      <a:pt x="3018" y="1261"/>
                    </a:lnTo>
                    <a:lnTo>
                      <a:pt x="3013" y="1258"/>
                    </a:lnTo>
                    <a:lnTo>
                      <a:pt x="3006" y="1263"/>
                    </a:lnTo>
                    <a:lnTo>
                      <a:pt x="3008" y="1259"/>
                    </a:lnTo>
                    <a:lnTo>
                      <a:pt x="3008" y="1259"/>
                    </a:lnTo>
                    <a:lnTo>
                      <a:pt x="3010" y="1258"/>
                    </a:lnTo>
                    <a:lnTo>
                      <a:pt x="3010" y="1253"/>
                    </a:lnTo>
                    <a:lnTo>
                      <a:pt x="3008" y="1251"/>
                    </a:lnTo>
                    <a:lnTo>
                      <a:pt x="3006" y="1249"/>
                    </a:lnTo>
                    <a:lnTo>
                      <a:pt x="3005" y="1247"/>
                    </a:lnTo>
                    <a:lnTo>
                      <a:pt x="3003" y="1249"/>
                    </a:lnTo>
                    <a:lnTo>
                      <a:pt x="3001" y="1251"/>
                    </a:lnTo>
                    <a:lnTo>
                      <a:pt x="2998" y="1254"/>
                    </a:lnTo>
                    <a:lnTo>
                      <a:pt x="2991" y="1254"/>
                    </a:lnTo>
                    <a:lnTo>
                      <a:pt x="2986" y="1254"/>
                    </a:lnTo>
                    <a:lnTo>
                      <a:pt x="2979" y="1258"/>
                    </a:lnTo>
                    <a:lnTo>
                      <a:pt x="2976" y="1258"/>
                    </a:lnTo>
                    <a:lnTo>
                      <a:pt x="2986" y="1254"/>
                    </a:lnTo>
                    <a:lnTo>
                      <a:pt x="2993" y="1253"/>
                    </a:lnTo>
                    <a:lnTo>
                      <a:pt x="3000" y="1251"/>
                    </a:lnTo>
                    <a:lnTo>
                      <a:pt x="3005" y="1246"/>
                    </a:lnTo>
                    <a:lnTo>
                      <a:pt x="3012" y="1251"/>
                    </a:lnTo>
                    <a:lnTo>
                      <a:pt x="3015" y="1251"/>
                    </a:lnTo>
                    <a:lnTo>
                      <a:pt x="3020" y="1251"/>
                    </a:lnTo>
                    <a:lnTo>
                      <a:pt x="3024" y="1253"/>
                    </a:lnTo>
                    <a:lnTo>
                      <a:pt x="3025" y="1253"/>
                    </a:lnTo>
                    <a:lnTo>
                      <a:pt x="3027" y="1249"/>
                    </a:lnTo>
                    <a:lnTo>
                      <a:pt x="3025" y="1246"/>
                    </a:lnTo>
                    <a:lnTo>
                      <a:pt x="3024" y="1244"/>
                    </a:lnTo>
                    <a:lnTo>
                      <a:pt x="3022" y="1242"/>
                    </a:lnTo>
                    <a:lnTo>
                      <a:pt x="3017" y="1244"/>
                    </a:lnTo>
                    <a:lnTo>
                      <a:pt x="3012" y="1242"/>
                    </a:lnTo>
                    <a:lnTo>
                      <a:pt x="3010" y="1242"/>
                    </a:lnTo>
                    <a:lnTo>
                      <a:pt x="3012" y="1241"/>
                    </a:lnTo>
                    <a:lnTo>
                      <a:pt x="3015" y="1242"/>
                    </a:lnTo>
                    <a:lnTo>
                      <a:pt x="3020" y="1241"/>
                    </a:lnTo>
                    <a:lnTo>
                      <a:pt x="3027" y="1242"/>
                    </a:lnTo>
                    <a:lnTo>
                      <a:pt x="3027" y="1246"/>
                    </a:lnTo>
                    <a:lnTo>
                      <a:pt x="3029" y="1247"/>
                    </a:lnTo>
                    <a:lnTo>
                      <a:pt x="3034" y="1254"/>
                    </a:lnTo>
                    <a:lnTo>
                      <a:pt x="3037" y="1256"/>
                    </a:lnTo>
                    <a:lnTo>
                      <a:pt x="3048" y="1258"/>
                    </a:lnTo>
                    <a:lnTo>
                      <a:pt x="3053" y="1261"/>
                    </a:lnTo>
                    <a:lnTo>
                      <a:pt x="3056" y="1259"/>
                    </a:lnTo>
                    <a:lnTo>
                      <a:pt x="3065" y="1254"/>
                    </a:lnTo>
                    <a:lnTo>
                      <a:pt x="3070" y="1251"/>
                    </a:lnTo>
                    <a:lnTo>
                      <a:pt x="3073" y="1247"/>
                    </a:lnTo>
                    <a:lnTo>
                      <a:pt x="3077" y="1242"/>
                    </a:lnTo>
                    <a:lnTo>
                      <a:pt x="3080" y="1241"/>
                    </a:lnTo>
                    <a:lnTo>
                      <a:pt x="3087" y="1235"/>
                    </a:lnTo>
                    <a:lnTo>
                      <a:pt x="3087" y="1232"/>
                    </a:lnTo>
                    <a:lnTo>
                      <a:pt x="3090" y="1225"/>
                    </a:lnTo>
                    <a:lnTo>
                      <a:pt x="3090" y="1224"/>
                    </a:lnTo>
                    <a:lnTo>
                      <a:pt x="3092" y="1220"/>
                    </a:lnTo>
                    <a:lnTo>
                      <a:pt x="3094" y="1217"/>
                    </a:lnTo>
                    <a:lnTo>
                      <a:pt x="3092" y="1215"/>
                    </a:lnTo>
                    <a:lnTo>
                      <a:pt x="3090" y="1212"/>
                    </a:lnTo>
                    <a:lnTo>
                      <a:pt x="3087" y="1208"/>
                    </a:lnTo>
                    <a:lnTo>
                      <a:pt x="3085" y="1207"/>
                    </a:lnTo>
                    <a:lnTo>
                      <a:pt x="3085" y="1201"/>
                    </a:lnTo>
                    <a:lnTo>
                      <a:pt x="3085" y="1196"/>
                    </a:lnTo>
                    <a:lnTo>
                      <a:pt x="3085" y="1193"/>
                    </a:lnTo>
                    <a:lnTo>
                      <a:pt x="3087" y="1189"/>
                    </a:lnTo>
                    <a:lnTo>
                      <a:pt x="3089" y="1191"/>
                    </a:lnTo>
                    <a:lnTo>
                      <a:pt x="3092" y="1191"/>
                    </a:lnTo>
                    <a:lnTo>
                      <a:pt x="3094" y="1189"/>
                    </a:lnTo>
                    <a:lnTo>
                      <a:pt x="3094" y="1188"/>
                    </a:lnTo>
                    <a:lnTo>
                      <a:pt x="3094" y="1184"/>
                    </a:lnTo>
                    <a:lnTo>
                      <a:pt x="3094" y="1183"/>
                    </a:lnTo>
                    <a:lnTo>
                      <a:pt x="3095" y="1183"/>
                    </a:lnTo>
                    <a:lnTo>
                      <a:pt x="3095" y="1181"/>
                    </a:lnTo>
                    <a:lnTo>
                      <a:pt x="3097" y="1179"/>
                    </a:lnTo>
                    <a:lnTo>
                      <a:pt x="3097" y="1181"/>
                    </a:lnTo>
                    <a:lnTo>
                      <a:pt x="3097" y="1186"/>
                    </a:lnTo>
                    <a:lnTo>
                      <a:pt x="3099" y="1188"/>
                    </a:lnTo>
                    <a:lnTo>
                      <a:pt x="3101" y="1189"/>
                    </a:lnTo>
                    <a:lnTo>
                      <a:pt x="3102" y="1189"/>
                    </a:lnTo>
                    <a:lnTo>
                      <a:pt x="3102" y="1188"/>
                    </a:lnTo>
                    <a:lnTo>
                      <a:pt x="3104" y="1186"/>
                    </a:lnTo>
                    <a:lnTo>
                      <a:pt x="3107" y="1181"/>
                    </a:lnTo>
                    <a:lnTo>
                      <a:pt x="3109" y="1179"/>
                    </a:lnTo>
                    <a:lnTo>
                      <a:pt x="3109" y="1183"/>
                    </a:lnTo>
                    <a:lnTo>
                      <a:pt x="3107" y="1188"/>
                    </a:lnTo>
                    <a:lnTo>
                      <a:pt x="3107" y="1189"/>
                    </a:lnTo>
                    <a:lnTo>
                      <a:pt x="3106" y="1191"/>
                    </a:lnTo>
                    <a:lnTo>
                      <a:pt x="3104" y="1196"/>
                    </a:lnTo>
                    <a:lnTo>
                      <a:pt x="3104" y="1196"/>
                    </a:lnTo>
                    <a:lnTo>
                      <a:pt x="3102" y="1196"/>
                    </a:lnTo>
                    <a:lnTo>
                      <a:pt x="3101" y="1196"/>
                    </a:lnTo>
                    <a:lnTo>
                      <a:pt x="3102" y="1200"/>
                    </a:lnTo>
                    <a:lnTo>
                      <a:pt x="3104" y="1203"/>
                    </a:lnTo>
                    <a:lnTo>
                      <a:pt x="3106" y="1207"/>
                    </a:lnTo>
                    <a:lnTo>
                      <a:pt x="3107" y="1208"/>
                    </a:lnTo>
                    <a:lnTo>
                      <a:pt x="3109" y="1208"/>
                    </a:lnTo>
                    <a:lnTo>
                      <a:pt x="3109" y="1210"/>
                    </a:lnTo>
                    <a:lnTo>
                      <a:pt x="3109" y="1212"/>
                    </a:lnTo>
                    <a:lnTo>
                      <a:pt x="3109" y="1217"/>
                    </a:lnTo>
                    <a:lnTo>
                      <a:pt x="3109" y="1218"/>
                    </a:lnTo>
                    <a:lnTo>
                      <a:pt x="3111" y="1222"/>
                    </a:lnTo>
                    <a:lnTo>
                      <a:pt x="3113" y="1222"/>
                    </a:lnTo>
                    <a:lnTo>
                      <a:pt x="3125" y="1222"/>
                    </a:lnTo>
                    <a:lnTo>
                      <a:pt x="3128" y="1220"/>
                    </a:lnTo>
                    <a:lnTo>
                      <a:pt x="3135" y="1217"/>
                    </a:lnTo>
                    <a:lnTo>
                      <a:pt x="3136" y="1215"/>
                    </a:lnTo>
                    <a:lnTo>
                      <a:pt x="3140" y="1217"/>
                    </a:lnTo>
                    <a:lnTo>
                      <a:pt x="3147" y="1218"/>
                    </a:lnTo>
                    <a:lnTo>
                      <a:pt x="3155" y="1222"/>
                    </a:lnTo>
                    <a:lnTo>
                      <a:pt x="3159" y="1227"/>
                    </a:lnTo>
                    <a:lnTo>
                      <a:pt x="3160" y="1234"/>
                    </a:lnTo>
                    <a:lnTo>
                      <a:pt x="3160" y="1239"/>
                    </a:lnTo>
                    <a:lnTo>
                      <a:pt x="3160" y="1241"/>
                    </a:lnTo>
                    <a:lnTo>
                      <a:pt x="3160" y="1242"/>
                    </a:lnTo>
                    <a:lnTo>
                      <a:pt x="3162" y="1246"/>
                    </a:lnTo>
                    <a:lnTo>
                      <a:pt x="3167" y="1249"/>
                    </a:lnTo>
                    <a:lnTo>
                      <a:pt x="3167" y="1251"/>
                    </a:lnTo>
                    <a:lnTo>
                      <a:pt x="3167" y="1253"/>
                    </a:lnTo>
                    <a:lnTo>
                      <a:pt x="3169" y="1253"/>
                    </a:lnTo>
                    <a:lnTo>
                      <a:pt x="3171" y="1253"/>
                    </a:lnTo>
                    <a:lnTo>
                      <a:pt x="3174" y="1253"/>
                    </a:lnTo>
                    <a:lnTo>
                      <a:pt x="3176" y="1253"/>
                    </a:lnTo>
                    <a:lnTo>
                      <a:pt x="3179" y="1254"/>
                    </a:lnTo>
                    <a:lnTo>
                      <a:pt x="3184" y="1256"/>
                    </a:lnTo>
                    <a:lnTo>
                      <a:pt x="3190" y="1259"/>
                    </a:lnTo>
                    <a:lnTo>
                      <a:pt x="3191" y="1263"/>
                    </a:lnTo>
                    <a:lnTo>
                      <a:pt x="3196" y="1268"/>
                    </a:lnTo>
                    <a:lnTo>
                      <a:pt x="3198" y="1270"/>
                    </a:lnTo>
                    <a:lnTo>
                      <a:pt x="3202" y="1271"/>
                    </a:lnTo>
                    <a:lnTo>
                      <a:pt x="3202" y="1273"/>
                    </a:lnTo>
                    <a:lnTo>
                      <a:pt x="3203" y="1271"/>
                    </a:lnTo>
                    <a:lnTo>
                      <a:pt x="3205" y="1270"/>
                    </a:lnTo>
                    <a:lnTo>
                      <a:pt x="3207" y="1266"/>
                    </a:lnTo>
                    <a:lnTo>
                      <a:pt x="3208" y="1264"/>
                    </a:lnTo>
                    <a:lnTo>
                      <a:pt x="3208" y="1266"/>
                    </a:lnTo>
                    <a:lnTo>
                      <a:pt x="3208" y="1268"/>
                    </a:lnTo>
                    <a:lnTo>
                      <a:pt x="3208" y="1270"/>
                    </a:lnTo>
                    <a:lnTo>
                      <a:pt x="3208" y="1273"/>
                    </a:lnTo>
                    <a:lnTo>
                      <a:pt x="3210" y="1275"/>
                    </a:lnTo>
                    <a:lnTo>
                      <a:pt x="3212" y="1276"/>
                    </a:lnTo>
                    <a:lnTo>
                      <a:pt x="3215" y="1275"/>
                    </a:lnTo>
                    <a:lnTo>
                      <a:pt x="3215" y="1273"/>
                    </a:lnTo>
                    <a:lnTo>
                      <a:pt x="3217" y="1271"/>
                    </a:lnTo>
                    <a:lnTo>
                      <a:pt x="3215" y="1266"/>
                    </a:lnTo>
                    <a:lnTo>
                      <a:pt x="3217" y="1264"/>
                    </a:lnTo>
                    <a:lnTo>
                      <a:pt x="3219" y="1266"/>
                    </a:lnTo>
                    <a:lnTo>
                      <a:pt x="3220" y="1268"/>
                    </a:lnTo>
                    <a:lnTo>
                      <a:pt x="3220" y="1270"/>
                    </a:lnTo>
                    <a:lnTo>
                      <a:pt x="3220" y="1270"/>
                    </a:lnTo>
                    <a:lnTo>
                      <a:pt x="3227" y="1270"/>
                    </a:lnTo>
                    <a:lnTo>
                      <a:pt x="3227" y="1270"/>
                    </a:lnTo>
                    <a:lnTo>
                      <a:pt x="3227" y="1268"/>
                    </a:lnTo>
                    <a:lnTo>
                      <a:pt x="3225" y="1266"/>
                    </a:lnTo>
                    <a:lnTo>
                      <a:pt x="3225" y="1264"/>
                    </a:lnTo>
                    <a:lnTo>
                      <a:pt x="3222" y="1263"/>
                    </a:lnTo>
                    <a:lnTo>
                      <a:pt x="3220" y="1261"/>
                    </a:lnTo>
                    <a:lnTo>
                      <a:pt x="3217" y="1261"/>
                    </a:lnTo>
                    <a:lnTo>
                      <a:pt x="3217" y="1261"/>
                    </a:lnTo>
                    <a:lnTo>
                      <a:pt x="3217" y="1259"/>
                    </a:lnTo>
                    <a:lnTo>
                      <a:pt x="3217" y="1258"/>
                    </a:lnTo>
                    <a:lnTo>
                      <a:pt x="3217" y="1256"/>
                    </a:lnTo>
                    <a:lnTo>
                      <a:pt x="3219" y="1254"/>
                    </a:lnTo>
                    <a:lnTo>
                      <a:pt x="3219" y="1253"/>
                    </a:lnTo>
                    <a:lnTo>
                      <a:pt x="3217" y="1251"/>
                    </a:lnTo>
                    <a:lnTo>
                      <a:pt x="3215" y="1251"/>
                    </a:lnTo>
                    <a:lnTo>
                      <a:pt x="3214" y="1253"/>
                    </a:lnTo>
                    <a:lnTo>
                      <a:pt x="3214" y="1251"/>
                    </a:lnTo>
                    <a:lnTo>
                      <a:pt x="3215" y="1249"/>
                    </a:lnTo>
                    <a:lnTo>
                      <a:pt x="3217" y="1249"/>
                    </a:lnTo>
                    <a:lnTo>
                      <a:pt x="3219" y="1249"/>
                    </a:lnTo>
                    <a:lnTo>
                      <a:pt x="3222" y="1247"/>
                    </a:lnTo>
                    <a:lnTo>
                      <a:pt x="3227" y="1246"/>
                    </a:lnTo>
                    <a:lnTo>
                      <a:pt x="3229" y="1244"/>
                    </a:lnTo>
                    <a:lnTo>
                      <a:pt x="3231" y="1242"/>
                    </a:lnTo>
                    <a:lnTo>
                      <a:pt x="3231" y="1237"/>
                    </a:lnTo>
                    <a:lnTo>
                      <a:pt x="3229" y="1234"/>
                    </a:lnTo>
                    <a:lnTo>
                      <a:pt x="3227" y="1234"/>
                    </a:lnTo>
                    <a:lnTo>
                      <a:pt x="3225" y="1234"/>
                    </a:lnTo>
                    <a:lnTo>
                      <a:pt x="3224" y="1234"/>
                    </a:lnTo>
                    <a:lnTo>
                      <a:pt x="3222" y="1232"/>
                    </a:lnTo>
                    <a:lnTo>
                      <a:pt x="3229" y="1230"/>
                    </a:lnTo>
                    <a:lnTo>
                      <a:pt x="3229" y="1230"/>
                    </a:lnTo>
                    <a:lnTo>
                      <a:pt x="3231" y="1224"/>
                    </a:lnTo>
                    <a:lnTo>
                      <a:pt x="3229" y="1224"/>
                    </a:lnTo>
                    <a:lnTo>
                      <a:pt x="3229" y="1224"/>
                    </a:lnTo>
                    <a:lnTo>
                      <a:pt x="3225" y="1224"/>
                    </a:lnTo>
                    <a:lnTo>
                      <a:pt x="3227" y="1222"/>
                    </a:lnTo>
                    <a:lnTo>
                      <a:pt x="3227" y="1222"/>
                    </a:lnTo>
                    <a:lnTo>
                      <a:pt x="3224" y="1215"/>
                    </a:lnTo>
                    <a:lnTo>
                      <a:pt x="3219" y="1212"/>
                    </a:lnTo>
                    <a:lnTo>
                      <a:pt x="3220" y="1212"/>
                    </a:lnTo>
                    <a:lnTo>
                      <a:pt x="3222" y="1212"/>
                    </a:lnTo>
                    <a:lnTo>
                      <a:pt x="3225" y="1213"/>
                    </a:lnTo>
                    <a:lnTo>
                      <a:pt x="3227" y="1215"/>
                    </a:lnTo>
                    <a:lnTo>
                      <a:pt x="3229" y="1217"/>
                    </a:lnTo>
                    <a:lnTo>
                      <a:pt x="3229" y="1217"/>
                    </a:lnTo>
                    <a:lnTo>
                      <a:pt x="3232" y="1218"/>
                    </a:lnTo>
                    <a:lnTo>
                      <a:pt x="3236" y="1218"/>
                    </a:lnTo>
                    <a:lnTo>
                      <a:pt x="3236" y="1220"/>
                    </a:lnTo>
                    <a:lnTo>
                      <a:pt x="3236" y="1222"/>
                    </a:lnTo>
                    <a:lnTo>
                      <a:pt x="3237" y="1220"/>
                    </a:lnTo>
                    <a:lnTo>
                      <a:pt x="3244" y="1220"/>
                    </a:lnTo>
                    <a:lnTo>
                      <a:pt x="3246" y="1220"/>
                    </a:lnTo>
                    <a:lnTo>
                      <a:pt x="3249" y="1220"/>
                    </a:lnTo>
                    <a:lnTo>
                      <a:pt x="3249" y="1220"/>
                    </a:lnTo>
                    <a:lnTo>
                      <a:pt x="3251" y="1220"/>
                    </a:lnTo>
                    <a:lnTo>
                      <a:pt x="3253" y="1218"/>
                    </a:lnTo>
                    <a:lnTo>
                      <a:pt x="3251" y="1215"/>
                    </a:lnTo>
                    <a:lnTo>
                      <a:pt x="3248" y="1212"/>
                    </a:lnTo>
                    <a:lnTo>
                      <a:pt x="3246" y="1210"/>
                    </a:lnTo>
                    <a:lnTo>
                      <a:pt x="3244" y="1207"/>
                    </a:lnTo>
                    <a:lnTo>
                      <a:pt x="3246" y="1207"/>
                    </a:lnTo>
                    <a:lnTo>
                      <a:pt x="3246" y="1207"/>
                    </a:lnTo>
                    <a:lnTo>
                      <a:pt x="3249" y="1210"/>
                    </a:lnTo>
                    <a:lnTo>
                      <a:pt x="3251" y="1212"/>
                    </a:lnTo>
                    <a:lnTo>
                      <a:pt x="3253" y="1213"/>
                    </a:lnTo>
                    <a:lnTo>
                      <a:pt x="3255" y="1215"/>
                    </a:lnTo>
                    <a:lnTo>
                      <a:pt x="3260" y="1215"/>
                    </a:lnTo>
                    <a:lnTo>
                      <a:pt x="3261" y="1213"/>
                    </a:lnTo>
                    <a:lnTo>
                      <a:pt x="3261" y="1212"/>
                    </a:lnTo>
                    <a:lnTo>
                      <a:pt x="3261" y="1207"/>
                    </a:lnTo>
                    <a:lnTo>
                      <a:pt x="3261" y="1203"/>
                    </a:lnTo>
                    <a:lnTo>
                      <a:pt x="3265" y="1201"/>
                    </a:lnTo>
                    <a:lnTo>
                      <a:pt x="3270" y="1198"/>
                    </a:lnTo>
                    <a:lnTo>
                      <a:pt x="3272" y="1196"/>
                    </a:lnTo>
                    <a:lnTo>
                      <a:pt x="3273" y="1196"/>
                    </a:lnTo>
                    <a:lnTo>
                      <a:pt x="3275" y="1198"/>
                    </a:lnTo>
                    <a:lnTo>
                      <a:pt x="3275" y="1198"/>
                    </a:lnTo>
                    <a:lnTo>
                      <a:pt x="3279" y="1195"/>
                    </a:lnTo>
                    <a:lnTo>
                      <a:pt x="3277" y="1191"/>
                    </a:lnTo>
                    <a:lnTo>
                      <a:pt x="3277" y="1191"/>
                    </a:lnTo>
                    <a:close/>
                    <a:moveTo>
                      <a:pt x="1776" y="705"/>
                    </a:moveTo>
                    <a:lnTo>
                      <a:pt x="1774" y="707"/>
                    </a:lnTo>
                    <a:lnTo>
                      <a:pt x="1774" y="709"/>
                    </a:lnTo>
                    <a:lnTo>
                      <a:pt x="1774" y="712"/>
                    </a:lnTo>
                    <a:lnTo>
                      <a:pt x="1773" y="717"/>
                    </a:lnTo>
                    <a:lnTo>
                      <a:pt x="1773" y="719"/>
                    </a:lnTo>
                    <a:lnTo>
                      <a:pt x="1768" y="717"/>
                    </a:lnTo>
                    <a:lnTo>
                      <a:pt x="1766" y="719"/>
                    </a:lnTo>
                    <a:lnTo>
                      <a:pt x="1764" y="719"/>
                    </a:lnTo>
                    <a:lnTo>
                      <a:pt x="1768" y="726"/>
                    </a:lnTo>
                    <a:lnTo>
                      <a:pt x="1773" y="729"/>
                    </a:lnTo>
                    <a:lnTo>
                      <a:pt x="1776" y="733"/>
                    </a:lnTo>
                    <a:lnTo>
                      <a:pt x="1778" y="734"/>
                    </a:lnTo>
                    <a:lnTo>
                      <a:pt x="1790" y="738"/>
                    </a:lnTo>
                    <a:lnTo>
                      <a:pt x="1790" y="738"/>
                    </a:lnTo>
                    <a:lnTo>
                      <a:pt x="1793" y="731"/>
                    </a:lnTo>
                    <a:lnTo>
                      <a:pt x="1797" y="728"/>
                    </a:lnTo>
                    <a:lnTo>
                      <a:pt x="1798" y="726"/>
                    </a:lnTo>
                    <a:lnTo>
                      <a:pt x="1798" y="722"/>
                    </a:lnTo>
                    <a:lnTo>
                      <a:pt x="1800" y="719"/>
                    </a:lnTo>
                    <a:lnTo>
                      <a:pt x="1800" y="716"/>
                    </a:lnTo>
                    <a:lnTo>
                      <a:pt x="1798" y="714"/>
                    </a:lnTo>
                    <a:lnTo>
                      <a:pt x="1793" y="710"/>
                    </a:lnTo>
                    <a:lnTo>
                      <a:pt x="1776" y="705"/>
                    </a:lnTo>
                    <a:lnTo>
                      <a:pt x="1776" y="705"/>
                    </a:lnTo>
                    <a:close/>
                    <a:moveTo>
                      <a:pt x="898" y="949"/>
                    </a:moveTo>
                    <a:lnTo>
                      <a:pt x="898" y="949"/>
                    </a:lnTo>
                    <a:lnTo>
                      <a:pt x="898" y="951"/>
                    </a:lnTo>
                    <a:lnTo>
                      <a:pt x="898" y="958"/>
                    </a:lnTo>
                    <a:lnTo>
                      <a:pt x="900" y="961"/>
                    </a:lnTo>
                    <a:lnTo>
                      <a:pt x="900" y="964"/>
                    </a:lnTo>
                    <a:lnTo>
                      <a:pt x="902" y="964"/>
                    </a:lnTo>
                    <a:lnTo>
                      <a:pt x="902" y="963"/>
                    </a:lnTo>
                    <a:lnTo>
                      <a:pt x="900" y="953"/>
                    </a:lnTo>
                    <a:lnTo>
                      <a:pt x="900" y="949"/>
                    </a:lnTo>
                    <a:lnTo>
                      <a:pt x="898" y="949"/>
                    </a:lnTo>
                    <a:lnTo>
                      <a:pt x="898" y="949"/>
                    </a:lnTo>
                    <a:close/>
                    <a:moveTo>
                      <a:pt x="968" y="1164"/>
                    </a:moveTo>
                    <a:lnTo>
                      <a:pt x="965" y="1164"/>
                    </a:lnTo>
                    <a:lnTo>
                      <a:pt x="963" y="1162"/>
                    </a:lnTo>
                    <a:lnTo>
                      <a:pt x="960" y="1162"/>
                    </a:lnTo>
                    <a:lnTo>
                      <a:pt x="958" y="1162"/>
                    </a:lnTo>
                    <a:lnTo>
                      <a:pt x="956" y="1164"/>
                    </a:lnTo>
                    <a:lnTo>
                      <a:pt x="960" y="1171"/>
                    </a:lnTo>
                    <a:lnTo>
                      <a:pt x="965" y="1174"/>
                    </a:lnTo>
                    <a:lnTo>
                      <a:pt x="968" y="1174"/>
                    </a:lnTo>
                    <a:lnTo>
                      <a:pt x="968" y="1172"/>
                    </a:lnTo>
                    <a:lnTo>
                      <a:pt x="970" y="1171"/>
                    </a:lnTo>
                    <a:lnTo>
                      <a:pt x="968" y="1169"/>
                    </a:lnTo>
                    <a:lnTo>
                      <a:pt x="968" y="1167"/>
                    </a:lnTo>
                    <a:lnTo>
                      <a:pt x="968" y="1164"/>
                    </a:lnTo>
                    <a:lnTo>
                      <a:pt x="968" y="1164"/>
                    </a:lnTo>
                    <a:close/>
                    <a:moveTo>
                      <a:pt x="915" y="1024"/>
                    </a:moveTo>
                    <a:lnTo>
                      <a:pt x="917" y="1019"/>
                    </a:lnTo>
                    <a:lnTo>
                      <a:pt x="915" y="1017"/>
                    </a:lnTo>
                    <a:lnTo>
                      <a:pt x="914" y="1016"/>
                    </a:lnTo>
                    <a:lnTo>
                      <a:pt x="910" y="1021"/>
                    </a:lnTo>
                    <a:lnTo>
                      <a:pt x="910" y="1022"/>
                    </a:lnTo>
                    <a:lnTo>
                      <a:pt x="912" y="1024"/>
                    </a:lnTo>
                    <a:lnTo>
                      <a:pt x="915" y="1024"/>
                    </a:lnTo>
                    <a:lnTo>
                      <a:pt x="915" y="10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98"/>
              <p:cNvSpPr>
                <a:spLocks/>
              </p:cNvSpPr>
              <p:nvPr/>
            </p:nvSpPr>
            <p:spPr bwMode="auto">
              <a:xfrm>
                <a:off x="4191" y="3069"/>
                <a:ext cx="37" cy="33"/>
              </a:xfrm>
              <a:custGeom>
                <a:avLst/>
                <a:gdLst>
                  <a:gd name="T0" fmla="*/ 31 w 37"/>
                  <a:gd name="T1" fmla="*/ 0 h 33"/>
                  <a:gd name="T2" fmla="*/ 31 w 37"/>
                  <a:gd name="T3" fmla="*/ 2 h 33"/>
                  <a:gd name="T4" fmla="*/ 34 w 37"/>
                  <a:gd name="T5" fmla="*/ 6 h 33"/>
                  <a:gd name="T6" fmla="*/ 36 w 37"/>
                  <a:gd name="T7" fmla="*/ 9 h 33"/>
                  <a:gd name="T8" fmla="*/ 36 w 37"/>
                  <a:gd name="T9" fmla="*/ 14 h 33"/>
                  <a:gd name="T10" fmla="*/ 37 w 37"/>
                  <a:gd name="T11" fmla="*/ 19 h 33"/>
                  <a:gd name="T12" fmla="*/ 37 w 37"/>
                  <a:gd name="T13" fmla="*/ 23 h 33"/>
                  <a:gd name="T14" fmla="*/ 36 w 37"/>
                  <a:gd name="T15" fmla="*/ 24 h 33"/>
                  <a:gd name="T16" fmla="*/ 34 w 37"/>
                  <a:gd name="T17" fmla="*/ 24 h 33"/>
                  <a:gd name="T18" fmla="*/ 32 w 37"/>
                  <a:gd name="T19" fmla="*/ 26 h 33"/>
                  <a:gd name="T20" fmla="*/ 31 w 37"/>
                  <a:gd name="T21" fmla="*/ 26 h 33"/>
                  <a:gd name="T22" fmla="*/ 29 w 37"/>
                  <a:gd name="T23" fmla="*/ 24 h 33"/>
                  <a:gd name="T24" fmla="*/ 25 w 37"/>
                  <a:gd name="T25" fmla="*/ 24 h 33"/>
                  <a:gd name="T26" fmla="*/ 24 w 37"/>
                  <a:gd name="T27" fmla="*/ 26 h 33"/>
                  <a:gd name="T28" fmla="*/ 22 w 37"/>
                  <a:gd name="T29" fmla="*/ 26 h 33"/>
                  <a:gd name="T30" fmla="*/ 20 w 37"/>
                  <a:gd name="T31" fmla="*/ 24 h 33"/>
                  <a:gd name="T32" fmla="*/ 19 w 37"/>
                  <a:gd name="T33" fmla="*/ 31 h 33"/>
                  <a:gd name="T34" fmla="*/ 17 w 37"/>
                  <a:gd name="T35" fmla="*/ 33 h 33"/>
                  <a:gd name="T36" fmla="*/ 13 w 37"/>
                  <a:gd name="T37" fmla="*/ 33 h 33"/>
                  <a:gd name="T38" fmla="*/ 10 w 37"/>
                  <a:gd name="T39" fmla="*/ 33 h 33"/>
                  <a:gd name="T40" fmla="*/ 7 w 37"/>
                  <a:gd name="T41" fmla="*/ 31 h 33"/>
                  <a:gd name="T42" fmla="*/ 3 w 37"/>
                  <a:gd name="T43" fmla="*/ 29 h 33"/>
                  <a:gd name="T44" fmla="*/ 2 w 37"/>
                  <a:gd name="T45" fmla="*/ 31 h 33"/>
                  <a:gd name="T46" fmla="*/ 0 w 37"/>
                  <a:gd name="T47" fmla="*/ 31 h 33"/>
                  <a:gd name="T48" fmla="*/ 0 w 37"/>
                  <a:gd name="T49" fmla="*/ 28 h 33"/>
                  <a:gd name="T50" fmla="*/ 0 w 37"/>
                  <a:gd name="T51" fmla="*/ 26 h 33"/>
                  <a:gd name="T52" fmla="*/ 2 w 37"/>
                  <a:gd name="T53" fmla="*/ 24 h 33"/>
                  <a:gd name="T54" fmla="*/ 5 w 37"/>
                  <a:gd name="T55" fmla="*/ 21 h 33"/>
                  <a:gd name="T56" fmla="*/ 5 w 37"/>
                  <a:gd name="T57" fmla="*/ 17 h 33"/>
                  <a:gd name="T58" fmla="*/ 5 w 37"/>
                  <a:gd name="T59" fmla="*/ 14 h 33"/>
                  <a:gd name="T60" fmla="*/ 7 w 37"/>
                  <a:gd name="T61" fmla="*/ 11 h 33"/>
                  <a:gd name="T62" fmla="*/ 10 w 37"/>
                  <a:gd name="T63" fmla="*/ 9 h 33"/>
                  <a:gd name="T64" fmla="*/ 12 w 37"/>
                  <a:gd name="T65" fmla="*/ 7 h 33"/>
                  <a:gd name="T66" fmla="*/ 13 w 37"/>
                  <a:gd name="T67" fmla="*/ 6 h 33"/>
                  <a:gd name="T68" fmla="*/ 19 w 37"/>
                  <a:gd name="T69" fmla="*/ 6 h 33"/>
                  <a:gd name="T70" fmla="*/ 19 w 37"/>
                  <a:gd name="T71" fmla="*/ 7 h 33"/>
                  <a:gd name="T72" fmla="*/ 20 w 37"/>
                  <a:gd name="T73" fmla="*/ 7 h 33"/>
                  <a:gd name="T74" fmla="*/ 24 w 37"/>
                  <a:gd name="T75" fmla="*/ 6 h 33"/>
                  <a:gd name="T76" fmla="*/ 27 w 37"/>
                  <a:gd name="T77" fmla="*/ 2 h 33"/>
                  <a:gd name="T78" fmla="*/ 27 w 37"/>
                  <a:gd name="T79" fmla="*/ 0 h 33"/>
                  <a:gd name="T80" fmla="*/ 31 w 37"/>
                  <a:gd name="T8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3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7" y="12"/>
                    </a:lnTo>
                    <a:lnTo>
                      <a:pt x="36" y="14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4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99"/>
              <p:cNvSpPr>
                <a:spLocks noEditPoints="1"/>
              </p:cNvSpPr>
              <p:nvPr/>
            </p:nvSpPr>
            <p:spPr bwMode="auto">
              <a:xfrm>
                <a:off x="4300" y="2403"/>
                <a:ext cx="404" cy="331"/>
              </a:xfrm>
              <a:custGeom>
                <a:avLst/>
                <a:gdLst>
                  <a:gd name="T0" fmla="*/ 248 w 404"/>
                  <a:gd name="T1" fmla="*/ 75 h 331"/>
                  <a:gd name="T2" fmla="*/ 267 w 404"/>
                  <a:gd name="T3" fmla="*/ 82 h 331"/>
                  <a:gd name="T4" fmla="*/ 272 w 404"/>
                  <a:gd name="T5" fmla="*/ 97 h 331"/>
                  <a:gd name="T6" fmla="*/ 284 w 404"/>
                  <a:gd name="T7" fmla="*/ 109 h 331"/>
                  <a:gd name="T8" fmla="*/ 296 w 404"/>
                  <a:gd name="T9" fmla="*/ 119 h 331"/>
                  <a:gd name="T10" fmla="*/ 300 w 404"/>
                  <a:gd name="T11" fmla="*/ 131 h 331"/>
                  <a:gd name="T12" fmla="*/ 300 w 404"/>
                  <a:gd name="T13" fmla="*/ 138 h 331"/>
                  <a:gd name="T14" fmla="*/ 310 w 404"/>
                  <a:gd name="T15" fmla="*/ 157 h 331"/>
                  <a:gd name="T16" fmla="*/ 319 w 404"/>
                  <a:gd name="T17" fmla="*/ 164 h 331"/>
                  <a:gd name="T18" fmla="*/ 324 w 404"/>
                  <a:gd name="T19" fmla="*/ 169 h 331"/>
                  <a:gd name="T20" fmla="*/ 327 w 404"/>
                  <a:gd name="T21" fmla="*/ 175 h 331"/>
                  <a:gd name="T22" fmla="*/ 334 w 404"/>
                  <a:gd name="T23" fmla="*/ 184 h 331"/>
                  <a:gd name="T24" fmla="*/ 343 w 404"/>
                  <a:gd name="T25" fmla="*/ 194 h 331"/>
                  <a:gd name="T26" fmla="*/ 351 w 404"/>
                  <a:gd name="T27" fmla="*/ 198 h 331"/>
                  <a:gd name="T28" fmla="*/ 378 w 404"/>
                  <a:gd name="T29" fmla="*/ 201 h 331"/>
                  <a:gd name="T30" fmla="*/ 394 w 404"/>
                  <a:gd name="T31" fmla="*/ 204 h 331"/>
                  <a:gd name="T32" fmla="*/ 402 w 404"/>
                  <a:gd name="T33" fmla="*/ 215 h 331"/>
                  <a:gd name="T34" fmla="*/ 401 w 404"/>
                  <a:gd name="T35" fmla="*/ 230 h 331"/>
                  <a:gd name="T36" fmla="*/ 396 w 404"/>
                  <a:gd name="T37" fmla="*/ 245 h 331"/>
                  <a:gd name="T38" fmla="*/ 387 w 404"/>
                  <a:gd name="T39" fmla="*/ 259 h 331"/>
                  <a:gd name="T40" fmla="*/ 363 w 404"/>
                  <a:gd name="T41" fmla="*/ 268 h 331"/>
                  <a:gd name="T42" fmla="*/ 341 w 404"/>
                  <a:gd name="T43" fmla="*/ 276 h 331"/>
                  <a:gd name="T44" fmla="*/ 310 w 404"/>
                  <a:gd name="T45" fmla="*/ 281 h 331"/>
                  <a:gd name="T46" fmla="*/ 274 w 404"/>
                  <a:gd name="T47" fmla="*/ 288 h 331"/>
                  <a:gd name="T48" fmla="*/ 252 w 404"/>
                  <a:gd name="T49" fmla="*/ 305 h 331"/>
                  <a:gd name="T50" fmla="*/ 238 w 404"/>
                  <a:gd name="T51" fmla="*/ 319 h 331"/>
                  <a:gd name="T52" fmla="*/ 221 w 404"/>
                  <a:gd name="T53" fmla="*/ 312 h 331"/>
                  <a:gd name="T54" fmla="*/ 199 w 404"/>
                  <a:gd name="T55" fmla="*/ 308 h 331"/>
                  <a:gd name="T56" fmla="*/ 180 w 404"/>
                  <a:gd name="T57" fmla="*/ 310 h 331"/>
                  <a:gd name="T58" fmla="*/ 171 w 404"/>
                  <a:gd name="T59" fmla="*/ 308 h 331"/>
                  <a:gd name="T60" fmla="*/ 166 w 404"/>
                  <a:gd name="T61" fmla="*/ 312 h 331"/>
                  <a:gd name="T62" fmla="*/ 165 w 404"/>
                  <a:gd name="T63" fmla="*/ 322 h 331"/>
                  <a:gd name="T64" fmla="*/ 158 w 404"/>
                  <a:gd name="T65" fmla="*/ 331 h 331"/>
                  <a:gd name="T66" fmla="*/ 153 w 404"/>
                  <a:gd name="T67" fmla="*/ 319 h 331"/>
                  <a:gd name="T68" fmla="*/ 135 w 404"/>
                  <a:gd name="T69" fmla="*/ 298 h 331"/>
                  <a:gd name="T70" fmla="*/ 125 w 404"/>
                  <a:gd name="T71" fmla="*/ 276 h 331"/>
                  <a:gd name="T72" fmla="*/ 113 w 404"/>
                  <a:gd name="T73" fmla="*/ 257 h 331"/>
                  <a:gd name="T74" fmla="*/ 86 w 404"/>
                  <a:gd name="T75" fmla="*/ 230 h 331"/>
                  <a:gd name="T76" fmla="*/ 86 w 404"/>
                  <a:gd name="T77" fmla="*/ 213 h 331"/>
                  <a:gd name="T78" fmla="*/ 82 w 404"/>
                  <a:gd name="T79" fmla="*/ 199 h 331"/>
                  <a:gd name="T80" fmla="*/ 74 w 404"/>
                  <a:gd name="T81" fmla="*/ 181 h 331"/>
                  <a:gd name="T82" fmla="*/ 58 w 404"/>
                  <a:gd name="T83" fmla="*/ 170 h 331"/>
                  <a:gd name="T84" fmla="*/ 52 w 404"/>
                  <a:gd name="T85" fmla="*/ 153 h 331"/>
                  <a:gd name="T86" fmla="*/ 40 w 404"/>
                  <a:gd name="T87" fmla="*/ 133 h 331"/>
                  <a:gd name="T88" fmla="*/ 19 w 404"/>
                  <a:gd name="T89" fmla="*/ 102 h 331"/>
                  <a:gd name="T90" fmla="*/ 0 w 404"/>
                  <a:gd name="T91" fmla="*/ 87 h 331"/>
                  <a:gd name="T92" fmla="*/ 19 w 404"/>
                  <a:gd name="T93" fmla="*/ 63 h 331"/>
                  <a:gd name="T94" fmla="*/ 41 w 404"/>
                  <a:gd name="T95" fmla="*/ 51 h 331"/>
                  <a:gd name="T96" fmla="*/ 58 w 404"/>
                  <a:gd name="T97" fmla="*/ 41 h 331"/>
                  <a:gd name="T98" fmla="*/ 55 w 404"/>
                  <a:gd name="T99" fmla="*/ 25 h 331"/>
                  <a:gd name="T100" fmla="*/ 67 w 404"/>
                  <a:gd name="T101" fmla="*/ 7 h 331"/>
                  <a:gd name="T102" fmla="*/ 98 w 404"/>
                  <a:gd name="T103" fmla="*/ 2 h 331"/>
                  <a:gd name="T104" fmla="*/ 134 w 404"/>
                  <a:gd name="T105" fmla="*/ 17 h 331"/>
                  <a:gd name="T106" fmla="*/ 170 w 404"/>
                  <a:gd name="T107" fmla="*/ 46 h 331"/>
                  <a:gd name="T108" fmla="*/ 209 w 404"/>
                  <a:gd name="T109" fmla="*/ 66 h 331"/>
                  <a:gd name="T110" fmla="*/ 38 w 404"/>
                  <a:gd name="T111" fmla="*/ 140 h 331"/>
                  <a:gd name="T112" fmla="*/ 45 w 404"/>
                  <a:gd name="T113" fmla="*/ 147 h 331"/>
                  <a:gd name="T114" fmla="*/ 38 w 404"/>
                  <a:gd name="T115" fmla="*/ 140 h 331"/>
                  <a:gd name="T116" fmla="*/ 45 w 404"/>
                  <a:gd name="T117" fmla="*/ 147 h 331"/>
                  <a:gd name="T118" fmla="*/ 146 w 404"/>
                  <a:gd name="T119" fmla="*/ 325 h 331"/>
                  <a:gd name="T120" fmla="*/ 141 w 404"/>
                  <a:gd name="T121" fmla="*/ 324 h 331"/>
                  <a:gd name="T122" fmla="*/ 141 w 404"/>
                  <a:gd name="T123" fmla="*/ 31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4" h="331">
                    <a:moveTo>
                      <a:pt x="230" y="66"/>
                    </a:moveTo>
                    <a:lnTo>
                      <a:pt x="233" y="68"/>
                    </a:lnTo>
                    <a:lnTo>
                      <a:pt x="238" y="68"/>
                    </a:lnTo>
                    <a:lnTo>
                      <a:pt x="242" y="68"/>
                    </a:lnTo>
                    <a:lnTo>
                      <a:pt x="247" y="70"/>
                    </a:lnTo>
                    <a:lnTo>
                      <a:pt x="248" y="73"/>
                    </a:lnTo>
                    <a:lnTo>
                      <a:pt x="248" y="75"/>
                    </a:lnTo>
                    <a:lnTo>
                      <a:pt x="250" y="77"/>
                    </a:lnTo>
                    <a:lnTo>
                      <a:pt x="252" y="78"/>
                    </a:lnTo>
                    <a:lnTo>
                      <a:pt x="255" y="78"/>
                    </a:lnTo>
                    <a:lnTo>
                      <a:pt x="259" y="78"/>
                    </a:lnTo>
                    <a:lnTo>
                      <a:pt x="262" y="78"/>
                    </a:lnTo>
                    <a:lnTo>
                      <a:pt x="266" y="78"/>
                    </a:lnTo>
                    <a:lnTo>
                      <a:pt x="267" y="82"/>
                    </a:lnTo>
                    <a:lnTo>
                      <a:pt x="267" y="83"/>
                    </a:lnTo>
                    <a:lnTo>
                      <a:pt x="269" y="89"/>
                    </a:lnTo>
                    <a:lnTo>
                      <a:pt x="272" y="92"/>
                    </a:lnTo>
                    <a:lnTo>
                      <a:pt x="274" y="94"/>
                    </a:lnTo>
                    <a:lnTo>
                      <a:pt x="274" y="95"/>
                    </a:lnTo>
                    <a:lnTo>
                      <a:pt x="272" y="95"/>
                    </a:lnTo>
                    <a:lnTo>
                      <a:pt x="272" y="97"/>
                    </a:lnTo>
                    <a:lnTo>
                      <a:pt x="276" y="99"/>
                    </a:lnTo>
                    <a:lnTo>
                      <a:pt x="279" y="100"/>
                    </a:lnTo>
                    <a:lnTo>
                      <a:pt x="279" y="100"/>
                    </a:lnTo>
                    <a:lnTo>
                      <a:pt x="281" y="102"/>
                    </a:lnTo>
                    <a:lnTo>
                      <a:pt x="281" y="102"/>
                    </a:lnTo>
                    <a:lnTo>
                      <a:pt x="283" y="106"/>
                    </a:lnTo>
                    <a:lnTo>
                      <a:pt x="284" y="109"/>
                    </a:lnTo>
                    <a:lnTo>
                      <a:pt x="288" y="109"/>
                    </a:lnTo>
                    <a:lnTo>
                      <a:pt x="291" y="112"/>
                    </a:lnTo>
                    <a:lnTo>
                      <a:pt x="296" y="116"/>
                    </a:lnTo>
                    <a:lnTo>
                      <a:pt x="300" y="119"/>
                    </a:lnTo>
                    <a:lnTo>
                      <a:pt x="298" y="119"/>
                    </a:lnTo>
                    <a:lnTo>
                      <a:pt x="298" y="119"/>
                    </a:lnTo>
                    <a:lnTo>
                      <a:pt x="296" y="119"/>
                    </a:lnTo>
                    <a:lnTo>
                      <a:pt x="296" y="119"/>
                    </a:lnTo>
                    <a:lnTo>
                      <a:pt x="296" y="121"/>
                    </a:lnTo>
                    <a:lnTo>
                      <a:pt x="296" y="123"/>
                    </a:lnTo>
                    <a:lnTo>
                      <a:pt x="298" y="124"/>
                    </a:lnTo>
                    <a:lnTo>
                      <a:pt x="300" y="124"/>
                    </a:lnTo>
                    <a:lnTo>
                      <a:pt x="300" y="126"/>
                    </a:lnTo>
                    <a:lnTo>
                      <a:pt x="300" y="131"/>
                    </a:lnTo>
                    <a:lnTo>
                      <a:pt x="298" y="131"/>
                    </a:lnTo>
                    <a:lnTo>
                      <a:pt x="298" y="131"/>
                    </a:lnTo>
                    <a:lnTo>
                      <a:pt x="296" y="131"/>
                    </a:lnTo>
                    <a:lnTo>
                      <a:pt x="296" y="131"/>
                    </a:lnTo>
                    <a:lnTo>
                      <a:pt x="298" y="135"/>
                    </a:lnTo>
                    <a:lnTo>
                      <a:pt x="298" y="136"/>
                    </a:lnTo>
                    <a:lnTo>
                      <a:pt x="300" y="138"/>
                    </a:lnTo>
                    <a:lnTo>
                      <a:pt x="301" y="141"/>
                    </a:lnTo>
                    <a:lnTo>
                      <a:pt x="301" y="143"/>
                    </a:lnTo>
                    <a:lnTo>
                      <a:pt x="305" y="145"/>
                    </a:lnTo>
                    <a:lnTo>
                      <a:pt x="307" y="148"/>
                    </a:lnTo>
                    <a:lnTo>
                      <a:pt x="307" y="153"/>
                    </a:lnTo>
                    <a:lnTo>
                      <a:pt x="308" y="155"/>
                    </a:lnTo>
                    <a:lnTo>
                      <a:pt x="310" y="157"/>
                    </a:lnTo>
                    <a:lnTo>
                      <a:pt x="312" y="158"/>
                    </a:lnTo>
                    <a:lnTo>
                      <a:pt x="312" y="162"/>
                    </a:lnTo>
                    <a:lnTo>
                      <a:pt x="313" y="164"/>
                    </a:lnTo>
                    <a:lnTo>
                      <a:pt x="315" y="164"/>
                    </a:lnTo>
                    <a:lnTo>
                      <a:pt x="315" y="164"/>
                    </a:lnTo>
                    <a:lnTo>
                      <a:pt x="317" y="164"/>
                    </a:lnTo>
                    <a:lnTo>
                      <a:pt x="319" y="164"/>
                    </a:lnTo>
                    <a:lnTo>
                      <a:pt x="320" y="164"/>
                    </a:lnTo>
                    <a:lnTo>
                      <a:pt x="322" y="164"/>
                    </a:lnTo>
                    <a:lnTo>
                      <a:pt x="324" y="164"/>
                    </a:lnTo>
                    <a:lnTo>
                      <a:pt x="324" y="164"/>
                    </a:lnTo>
                    <a:lnTo>
                      <a:pt x="322" y="165"/>
                    </a:lnTo>
                    <a:lnTo>
                      <a:pt x="322" y="169"/>
                    </a:lnTo>
                    <a:lnTo>
                      <a:pt x="324" y="169"/>
                    </a:lnTo>
                    <a:lnTo>
                      <a:pt x="324" y="169"/>
                    </a:lnTo>
                    <a:lnTo>
                      <a:pt x="325" y="169"/>
                    </a:lnTo>
                    <a:lnTo>
                      <a:pt x="325" y="169"/>
                    </a:lnTo>
                    <a:lnTo>
                      <a:pt x="325" y="170"/>
                    </a:lnTo>
                    <a:lnTo>
                      <a:pt x="327" y="172"/>
                    </a:lnTo>
                    <a:lnTo>
                      <a:pt x="327" y="174"/>
                    </a:lnTo>
                    <a:lnTo>
                      <a:pt x="327" y="175"/>
                    </a:lnTo>
                    <a:lnTo>
                      <a:pt x="329" y="175"/>
                    </a:lnTo>
                    <a:lnTo>
                      <a:pt x="329" y="177"/>
                    </a:lnTo>
                    <a:lnTo>
                      <a:pt x="331" y="179"/>
                    </a:lnTo>
                    <a:lnTo>
                      <a:pt x="332" y="181"/>
                    </a:lnTo>
                    <a:lnTo>
                      <a:pt x="332" y="182"/>
                    </a:lnTo>
                    <a:lnTo>
                      <a:pt x="334" y="182"/>
                    </a:lnTo>
                    <a:lnTo>
                      <a:pt x="334" y="184"/>
                    </a:lnTo>
                    <a:lnTo>
                      <a:pt x="336" y="186"/>
                    </a:lnTo>
                    <a:lnTo>
                      <a:pt x="337" y="187"/>
                    </a:lnTo>
                    <a:lnTo>
                      <a:pt x="337" y="189"/>
                    </a:lnTo>
                    <a:lnTo>
                      <a:pt x="339" y="189"/>
                    </a:lnTo>
                    <a:lnTo>
                      <a:pt x="341" y="191"/>
                    </a:lnTo>
                    <a:lnTo>
                      <a:pt x="341" y="193"/>
                    </a:lnTo>
                    <a:lnTo>
                      <a:pt x="343" y="194"/>
                    </a:lnTo>
                    <a:lnTo>
                      <a:pt x="343" y="194"/>
                    </a:lnTo>
                    <a:lnTo>
                      <a:pt x="344" y="196"/>
                    </a:lnTo>
                    <a:lnTo>
                      <a:pt x="346" y="198"/>
                    </a:lnTo>
                    <a:lnTo>
                      <a:pt x="346" y="198"/>
                    </a:lnTo>
                    <a:lnTo>
                      <a:pt x="348" y="198"/>
                    </a:lnTo>
                    <a:lnTo>
                      <a:pt x="349" y="198"/>
                    </a:lnTo>
                    <a:lnTo>
                      <a:pt x="351" y="198"/>
                    </a:lnTo>
                    <a:lnTo>
                      <a:pt x="355" y="199"/>
                    </a:lnTo>
                    <a:lnTo>
                      <a:pt x="358" y="199"/>
                    </a:lnTo>
                    <a:lnTo>
                      <a:pt x="361" y="199"/>
                    </a:lnTo>
                    <a:lnTo>
                      <a:pt x="365" y="199"/>
                    </a:lnTo>
                    <a:lnTo>
                      <a:pt x="370" y="201"/>
                    </a:lnTo>
                    <a:lnTo>
                      <a:pt x="373" y="201"/>
                    </a:lnTo>
                    <a:lnTo>
                      <a:pt x="378" y="201"/>
                    </a:lnTo>
                    <a:lnTo>
                      <a:pt x="382" y="203"/>
                    </a:lnTo>
                    <a:lnTo>
                      <a:pt x="385" y="203"/>
                    </a:lnTo>
                    <a:lnTo>
                      <a:pt x="389" y="203"/>
                    </a:lnTo>
                    <a:lnTo>
                      <a:pt x="390" y="203"/>
                    </a:lnTo>
                    <a:lnTo>
                      <a:pt x="392" y="204"/>
                    </a:lnTo>
                    <a:lnTo>
                      <a:pt x="392" y="204"/>
                    </a:lnTo>
                    <a:lnTo>
                      <a:pt x="394" y="204"/>
                    </a:lnTo>
                    <a:lnTo>
                      <a:pt x="394" y="204"/>
                    </a:lnTo>
                    <a:lnTo>
                      <a:pt x="396" y="203"/>
                    </a:lnTo>
                    <a:lnTo>
                      <a:pt x="397" y="204"/>
                    </a:lnTo>
                    <a:lnTo>
                      <a:pt x="399" y="206"/>
                    </a:lnTo>
                    <a:lnTo>
                      <a:pt x="401" y="210"/>
                    </a:lnTo>
                    <a:lnTo>
                      <a:pt x="402" y="211"/>
                    </a:lnTo>
                    <a:lnTo>
                      <a:pt x="402" y="215"/>
                    </a:lnTo>
                    <a:lnTo>
                      <a:pt x="404" y="216"/>
                    </a:lnTo>
                    <a:lnTo>
                      <a:pt x="404" y="218"/>
                    </a:lnTo>
                    <a:lnTo>
                      <a:pt x="402" y="222"/>
                    </a:lnTo>
                    <a:lnTo>
                      <a:pt x="402" y="223"/>
                    </a:lnTo>
                    <a:lnTo>
                      <a:pt x="402" y="225"/>
                    </a:lnTo>
                    <a:lnTo>
                      <a:pt x="401" y="228"/>
                    </a:lnTo>
                    <a:lnTo>
                      <a:pt x="401" y="230"/>
                    </a:lnTo>
                    <a:lnTo>
                      <a:pt x="399" y="232"/>
                    </a:lnTo>
                    <a:lnTo>
                      <a:pt x="399" y="235"/>
                    </a:lnTo>
                    <a:lnTo>
                      <a:pt x="399" y="237"/>
                    </a:lnTo>
                    <a:lnTo>
                      <a:pt x="397" y="239"/>
                    </a:lnTo>
                    <a:lnTo>
                      <a:pt x="397" y="242"/>
                    </a:lnTo>
                    <a:lnTo>
                      <a:pt x="396" y="244"/>
                    </a:lnTo>
                    <a:lnTo>
                      <a:pt x="396" y="245"/>
                    </a:lnTo>
                    <a:lnTo>
                      <a:pt x="394" y="249"/>
                    </a:lnTo>
                    <a:lnTo>
                      <a:pt x="394" y="250"/>
                    </a:lnTo>
                    <a:lnTo>
                      <a:pt x="394" y="252"/>
                    </a:lnTo>
                    <a:lnTo>
                      <a:pt x="392" y="256"/>
                    </a:lnTo>
                    <a:lnTo>
                      <a:pt x="392" y="257"/>
                    </a:lnTo>
                    <a:lnTo>
                      <a:pt x="390" y="259"/>
                    </a:lnTo>
                    <a:lnTo>
                      <a:pt x="387" y="259"/>
                    </a:lnTo>
                    <a:lnTo>
                      <a:pt x="384" y="261"/>
                    </a:lnTo>
                    <a:lnTo>
                      <a:pt x="380" y="262"/>
                    </a:lnTo>
                    <a:lnTo>
                      <a:pt x="377" y="262"/>
                    </a:lnTo>
                    <a:lnTo>
                      <a:pt x="373" y="264"/>
                    </a:lnTo>
                    <a:lnTo>
                      <a:pt x="370" y="266"/>
                    </a:lnTo>
                    <a:lnTo>
                      <a:pt x="367" y="266"/>
                    </a:lnTo>
                    <a:lnTo>
                      <a:pt x="363" y="268"/>
                    </a:lnTo>
                    <a:lnTo>
                      <a:pt x="360" y="269"/>
                    </a:lnTo>
                    <a:lnTo>
                      <a:pt x="356" y="269"/>
                    </a:lnTo>
                    <a:lnTo>
                      <a:pt x="353" y="271"/>
                    </a:lnTo>
                    <a:lnTo>
                      <a:pt x="349" y="273"/>
                    </a:lnTo>
                    <a:lnTo>
                      <a:pt x="346" y="273"/>
                    </a:lnTo>
                    <a:lnTo>
                      <a:pt x="343" y="274"/>
                    </a:lnTo>
                    <a:lnTo>
                      <a:pt x="341" y="276"/>
                    </a:lnTo>
                    <a:lnTo>
                      <a:pt x="337" y="276"/>
                    </a:lnTo>
                    <a:lnTo>
                      <a:pt x="334" y="278"/>
                    </a:lnTo>
                    <a:lnTo>
                      <a:pt x="329" y="278"/>
                    </a:lnTo>
                    <a:lnTo>
                      <a:pt x="325" y="279"/>
                    </a:lnTo>
                    <a:lnTo>
                      <a:pt x="320" y="279"/>
                    </a:lnTo>
                    <a:lnTo>
                      <a:pt x="315" y="281"/>
                    </a:lnTo>
                    <a:lnTo>
                      <a:pt x="310" y="281"/>
                    </a:lnTo>
                    <a:lnTo>
                      <a:pt x="303" y="283"/>
                    </a:lnTo>
                    <a:lnTo>
                      <a:pt x="296" y="283"/>
                    </a:lnTo>
                    <a:lnTo>
                      <a:pt x="291" y="285"/>
                    </a:lnTo>
                    <a:lnTo>
                      <a:pt x="286" y="285"/>
                    </a:lnTo>
                    <a:lnTo>
                      <a:pt x="281" y="285"/>
                    </a:lnTo>
                    <a:lnTo>
                      <a:pt x="278" y="286"/>
                    </a:lnTo>
                    <a:lnTo>
                      <a:pt x="274" y="288"/>
                    </a:lnTo>
                    <a:lnTo>
                      <a:pt x="269" y="290"/>
                    </a:lnTo>
                    <a:lnTo>
                      <a:pt x="264" y="293"/>
                    </a:lnTo>
                    <a:lnTo>
                      <a:pt x="260" y="295"/>
                    </a:lnTo>
                    <a:lnTo>
                      <a:pt x="259" y="298"/>
                    </a:lnTo>
                    <a:lnTo>
                      <a:pt x="257" y="300"/>
                    </a:lnTo>
                    <a:lnTo>
                      <a:pt x="254" y="303"/>
                    </a:lnTo>
                    <a:lnTo>
                      <a:pt x="252" y="305"/>
                    </a:lnTo>
                    <a:lnTo>
                      <a:pt x="250" y="308"/>
                    </a:lnTo>
                    <a:lnTo>
                      <a:pt x="248" y="312"/>
                    </a:lnTo>
                    <a:lnTo>
                      <a:pt x="247" y="315"/>
                    </a:lnTo>
                    <a:lnTo>
                      <a:pt x="245" y="317"/>
                    </a:lnTo>
                    <a:lnTo>
                      <a:pt x="243" y="317"/>
                    </a:lnTo>
                    <a:lnTo>
                      <a:pt x="242" y="319"/>
                    </a:lnTo>
                    <a:lnTo>
                      <a:pt x="238" y="319"/>
                    </a:lnTo>
                    <a:lnTo>
                      <a:pt x="236" y="315"/>
                    </a:lnTo>
                    <a:lnTo>
                      <a:pt x="235" y="314"/>
                    </a:lnTo>
                    <a:lnTo>
                      <a:pt x="233" y="312"/>
                    </a:lnTo>
                    <a:lnTo>
                      <a:pt x="233" y="312"/>
                    </a:lnTo>
                    <a:lnTo>
                      <a:pt x="230" y="312"/>
                    </a:lnTo>
                    <a:lnTo>
                      <a:pt x="224" y="314"/>
                    </a:lnTo>
                    <a:lnTo>
                      <a:pt x="221" y="312"/>
                    </a:lnTo>
                    <a:lnTo>
                      <a:pt x="216" y="312"/>
                    </a:lnTo>
                    <a:lnTo>
                      <a:pt x="211" y="312"/>
                    </a:lnTo>
                    <a:lnTo>
                      <a:pt x="207" y="312"/>
                    </a:lnTo>
                    <a:lnTo>
                      <a:pt x="204" y="310"/>
                    </a:lnTo>
                    <a:lnTo>
                      <a:pt x="204" y="308"/>
                    </a:lnTo>
                    <a:lnTo>
                      <a:pt x="202" y="308"/>
                    </a:lnTo>
                    <a:lnTo>
                      <a:pt x="199" y="308"/>
                    </a:lnTo>
                    <a:lnTo>
                      <a:pt x="195" y="308"/>
                    </a:lnTo>
                    <a:lnTo>
                      <a:pt x="192" y="310"/>
                    </a:lnTo>
                    <a:lnTo>
                      <a:pt x="187" y="310"/>
                    </a:lnTo>
                    <a:lnTo>
                      <a:pt x="183" y="310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80" y="310"/>
                    </a:lnTo>
                    <a:lnTo>
                      <a:pt x="180" y="312"/>
                    </a:lnTo>
                    <a:lnTo>
                      <a:pt x="178" y="310"/>
                    </a:lnTo>
                    <a:lnTo>
                      <a:pt x="177" y="310"/>
                    </a:lnTo>
                    <a:lnTo>
                      <a:pt x="175" y="310"/>
                    </a:lnTo>
                    <a:lnTo>
                      <a:pt x="175" y="308"/>
                    </a:lnTo>
                    <a:lnTo>
                      <a:pt x="173" y="308"/>
                    </a:lnTo>
                    <a:lnTo>
                      <a:pt x="171" y="308"/>
                    </a:lnTo>
                    <a:lnTo>
                      <a:pt x="171" y="307"/>
                    </a:lnTo>
                    <a:lnTo>
                      <a:pt x="170" y="307"/>
                    </a:lnTo>
                    <a:lnTo>
                      <a:pt x="168" y="308"/>
                    </a:lnTo>
                    <a:lnTo>
                      <a:pt x="168" y="308"/>
                    </a:lnTo>
                    <a:lnTo>
                      <a:pt x="165" y="310"/>
                    </a:lnTo>
                    <a:lnTo>
                      <a:pt x="165" y="312"/>
                    </a:lnTo>
                    <a:lnTo>
                      <a:pt x="166" y="312"/>
                    </a:lnTo>
                    <a:lnTo>
                      <a:pt x="166" y="314"/>
                    </a:lnTo>
                    <a:lnTo>
                      <a:pt x="165" y="314"/>
                    </a:lnTo>
                    <a:lnTo>
                      <a:pt x="165" y="315"/>
                    </a:lnTo>
                    <a:lnTo>
                      <a:pt x="165" y="317"/>
                    </a:lnTo>
                    <a:lnTo>
                      <a:pt x="165" y="319"/>
                    </a:lnTo>
                    <a:lnTo>
                      <a:pt x="165" y="320"/>
                    </a:lnTo>
                    <a:lnTo>
                      <a:pt x="165" y="322"/>
                    </a:lnTo>
                    <a:lnTo>
                      <a:pt x="165" y="322"/>
                    </a:lnTo>
                    <a:lnTo>
                      <a:pt x="165" y="324"/>
                    </a:lnTo>
                    <a:lnTo>
                      <a:pt x="163" y="324"/>
                    </a:lnTo>
                    <a:lnTo>
                      <a:pt x="163" y="325"/>
                    </a:lnTo>
                    <a:lnTo>
                      <a:pt x="163" y="327"/>
                    </a:lnTo>
                    <a:lnTo>
                      <a:pt x="161" y="327"/>
                    </a:lnTo>
                    <a:lnTo>
                      <a:pt x="158" y="331"/>
                    </a:lnTo>
                    <a:lnTo>
                      <a:pt x="158" y="329"/>
                    </a:lnTo>
                    <a:lnTo>
                      <a:pt x="156" y="325"/>
                    </a:lnTo>
                    <a:lnTo>
                      <a:pt x="156" y="324"/>
                    </a:lnTo>
                    <a:lnTo>
                      <a:pt x="156" y="322"/>
                    </a:lnTo>
                    <a:lnTo>
                      <a:pt x="154" y="322"/>
                    </a:lnTo>
                    <a:lnTo>
                      <a:pt x="153" y="320"/>
                    </a:lnTo>
                    <a:lnTo>
                      <a:pt x="153" y="319"/>
                    </a:lnTo>
                    <a:lnTo>
                      <a:pt x="151" y="317"/>
                    </a:lnTo>
                    <a:lnTo>
                      <a:pt x="149" y="315"/>
                    </a:lnTo>
                    <a:lnTo>
                      <a:pt x="149" y="312"/>
                    </a:lnTo>
                    <a:lnTo>
                      <a:pt x="147" y="308"/>
                    </a:lnTo>
                    <a:lnTo>
                      <a:pt x="144" y="305"/>
                    </a:lnTo>
                    <a:lnTo>
                      <a:pt x="137" y="300"/>
                    </a:lnTo>
                    <a:lnTo>
                      <a:pt x="135" y="298"/>
                    </a:lnTo>
                    <a:lnTo>
                      <a:pt x="134" y="293"/>
                    </a:lnTo>
                    <a:lnTo>
                      <a:pt x="132" y="288"/>
                    </a:lnTo>
                    <a:lnTo>
                      <a:pt x="127" y="285"/>
                    </a:lnTo>
                    <a:lnTo>
                      <a:pt x="127" y="283"/>
                    </a:lnTo>
                    <a:lnTo>
                      <a:pt x="127" y="279"/>
                    </a:lnTo>
                    <a:lnTo>
                      <a:pt x="125" y="278"/>
                    </a:lnTo>
                    <a:lnTo>
                      <a:pt x="125" y="276"/>
                    </a:lnTo>
                    <a:lnTo>
                      <a:pt x="122" y="268"/>
                    </a:lnTo>
                    <a:lnTo>
                      <a:pt x="120" y="266"/>
                    </a:lnTo>
                    <a:lnTo>
                      <a:pt x="118" y="264"/>
                    </a:lnTo>
                    <a:lnTo>
                      <a:pt x="118" y="262"/>
                    </a:lnTo>
                    <a:lnTo>
                      <a:pt x="118" y="262"/>
                    </a:lnTo>
                    <a:lnTo>
                      <a:pt x="117" y="261"/>
                    </a:lnTo>
                    <a:lnTo>
                      <a:pt x="113" y="257"/>
                    </a:lnTo>
                    <a:lnTo>
                      <a:pt x="106" y="252"/>
                    </a:lnTo>
                    <a:lnTo>
                      <a:pt x="101" y="252"/>
                    </a:lnTo>
                    <a:lnTo>
                      <a:pt x="100" y="249"/>
                    </a:lnTo>
                    <a:lnTo>
                      <a:pt x="96" y="247"/>
                    </a:lnTo>
                    <a:lnTo>
                      <a:pt x="94" y="242"/>
                    </a:lnTo>
                    <a:lnTo>
                      <a:pt x="89" y="239"/>
                    </a:lnTo>
                    <a:lnTo>
                      <a:pt x="86" y="230"/>
                    </a:lnTo>
                    <a:lnTo>
                      <a:pt x="88" y="228"/>
                    </a:lnTo>
                    <a:lnTo>
                      <a:pt x="88" y="227"/>
                    </a:lnTo>
                    <a:lnTo>
                      <a:pt x="86" y="223"/>
                    </a:lnTo>
                    <a:lnTo>
                      <a:pt x="86" y="222"/>
                    </a:lnTo>
                    <a:lnTo>
                      <a:pt x="84" y="220"/>
                    </a:lnTo>
                    <a:lnTo>
                      <a:pt x="86" y="216"/>
                    </a:lnTo>
                    <a:lnTo>
                      <a:pt x="86" y="213"/>
                    </a:lnTo>
                    <a:lnTo>
                      <a:pt x="86" y="211"/>
                    </a:lnTo>
                    <a:lnTo>
                      <a:pt x="86" y="208"/>
                    </a:lnTo>
                    <a:lnTo>
                      <a:pt x="86" y="204"/>
                    </a:lnTo>
                    <a:lnTo>
                      <a:pt x="84" y="203"/>
                    </a:lnTo>
                    <a:lnTo>
                      <a:pt x="84" y="201"/>
                    </a:lnTo>
                    <a:lnTo>
                      <a:pt x="84" y="199"/>
                    </a:lnTo>
                    <a:lnTo>
                      <a:pt x="82" y="199"/>
                    </a:lnTo>
                    <a:lnTo>
                      <a:pt x="84" y="199"/>
                    </a:lnTo>
                    <a:lnTo>
                      <a:pt x="82" y="196"/>
                    </a:lnTo>
                    <a:lnTo>
                      <a:pt x="81" y="196"/>
                    </a:lnTo>
                    <a:lnTo>
                      <a:pt x="81" y="193"/>
                    </a:lnTo>
                    <a:lnTo>
                      <a:pt x="79" y="189"/>
                    </a:lnTo>
                    <a:lnTo>
                      <a:pt x="76" y="184"/>
                    </a:lnTo>
                    <a:lnTo>
                      <a:pt x="74" y="181"/>
                    </a:lnTo>
                    <a:lnTo>
                      <a:pt x="70" y="177"/>
                    </a:lnTo>
                    <a:lnTo>
                      <a:pt x="67" y="174"/>
                    </a:lnTo>
                    <a:lnTo>
                      <a:pt x="65" y="172"/>
                    </a:lnTo>
                    <a:lnTo>
                      <a:pt x="64" y="172"/>
                    </a:lnTo>
                    <a:lnTo>
                      <a:pt x="62" y="172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7" y="169"/>
                    </a:lnTo>
                    <a:lnTo>
                      <a:pt x="55" y="165"/>
                    </a:lnTo>
                    <a:lnTo>
                      <a:pt x="53" y="162"/>
                    </a:lnTo>
                    <a:lnTo>
                      <a:pt x="50" y="158"/>
                    </a:lnTo>
                    <a:lnTo>
                      <a:pt x="50" y="157"/>
                    </a:lnTo>
                    <a:lnTo>
                      <a:pt x="52" y="155"/>
                    </a:lnTo>
                    <a:lnTo>
                      <a:pt x="52" y="153"/>
                    </a:lnTo>
                    <a:lnTo>
                      <a:pt x="50" y="152"/>
                    </a:lnTo>
                    <a:lnTo>
                      <a:pt x="50" y="148"/>
                    </a:lnTo>
                    <a:lnTo>
                      <a:pt x="45" y="141"/>
                    </a:lnTo>
                    <a:lnTo>
                      <a:pt x="43" y="140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40" y="133"/>
                    </a:lnTo>
                    <a:lnTo>
                      <a:pt x="38" y="131"/>
                    </a:lnTo>
                    <a:lnTo>
                      <a:pt x="33" y="121"/>
                    </a:lnTo>
                    <a:lnTo>
                      <a:pt x="29" y="118"/>
                    </a:lnTo>
                    <a:lnTo>
                      <a:pt x="28" y="114"/>
                    </a:lnTo>
                    <a:lnTo>
                      <a:pt x="24" y="111"/>
                    </a:lnTo>
                    <a:lnTo>
                      <a:pt x="23" y="107"/>
                    </a:lnTo>
                    <a:lnTo>
                      <a:pt x="19" y="102"/>
                    </a:lnTo>
                    <a:lnTo>
                      <a:pt x="16" y="97"/>
                    </a:lnTo>
                    <a:lnTo>
                      <a:pt x="12" y="90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5"/>
                    </a:lnTo>
                    <a:lnTo>
                      <a:pt x="4" y="80"/>
                    </a:lnTo>
                    <a:lnTo>
                      <a:pt x="4" y="75"/>
                    </a:lnTo>
                    <a:lnTo>
                      <a:pt x="7" y="61"/>
                    </a:lnTo>
                    <a:lnTo>
                      <a:pt x="11" y="61"/>
                    </a:lnTo>
                    <a:lnTo>
                      <a:pt x="14" y="63"/>
                    </a:lnTo>
                    <a:lnTo>
                      <a:pt x="19" y="63"/>
                    </a:lnTo>
                    <a:lnTo>
                      <a:pt x="24" y="65"/>
                    </a:lnTo>
                    <a:lnTo>
                      <a:pt x="28" y="65"/>
                    </a:lnTo>
                    <a:lnTo>
                      <a:pt x="28" y="65"/>
                    </a:lnTo>
                    <a:lnTo>
                      <a:pt x="33" y="61"/>
                    </a:lnTo>
                    <a:lnTo>
                      <a:pt x="36" y="58"/>
                    </a:lnTo>
                    <a:lnTo>
                      <a:pt x="38" y="54"/>
                    </a:lnTo>
                    <a:lnTo>
                      <a:pt x="41" y="51"/>
                    </a:lnTo>
                    <a:lnTo>
                      <a:pt x="41" y="49"/>
                    </a:lnTo>
                    <a:lnTo>
                      <a:pt x="45" y="49"/>
                    </a:lnTo>
                    <a:lnTo>
                      <a:pt x="50" y="48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7" y="44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64" y="37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8" y="29"/>
                    </a:lnTo>
                    <a:lnTo>
                      <a:pt x="55" y="25"/>
                    </a:lnTo>
                    <a:lnTo>
                      <a:pt x="53" y="22"/>
                    </a:lnTo>
                    <a:lnTo>
                      <a:pt x="48" y="17"/>
                    </a:lnTo>
                    <a:lnTo>
                      <a:pt x="45" y="14"/>
                    </a:lnTo>
                    <a:lnTo>
                      <a:pt x="50" y="12"/>
                    </a:lnTo>
                    <a:lnTo>
                      <a:pt x="55" y="12"/>
                    </a:lnTo>
                    <a:lnTo>
                      <a:pt x="62" y="10"/>
                    </a:lnTo>
                    <a:lnTo>
                      <a:pt x="67" y="7"/>
                    </a:lnTo>
                    <a:lnTo>
                      <a:pt x="72" y="7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2"/>
                    </a:lnTo>
                    <a:lnTo>
                      <a:pt x="105" y="3"/>
                    </a:lnTo>
                    <a:lnTo>
                      <a:pt x="112" y="3"/>
                    </a:lnTo>
                    <a:lnTo>
                      <a:pt x="113" y="5"/>
                    </a:lnTo>
                    <a:lnTo>
                      <a:pt x="120" y="8"/>
                    </a:lnTo>
                    <a:lnTo>
                      <a:pt x="124" y="12"/>
                    </a:lnTo>
                    <a:lnTo>
                      <a:pt x="129" y="14"/>
                    </a:lnTo>
                    <a:lnTo>
                      <a:pt x="134" y="17"/>
                    </a:lnTo>
                    <a:lnTo>
                      <a:pt x="139" y="20"/>
                    </a:lnTo>
                    <a:lnTo>
                      <a:pt x="144" y="24"/>
                    </a:lnTo>
                    <a:lnTo>
                      <a:pt x="147" y="27"/>
                    </a:lnTo>
                    <a:lnTo>
                      <a:pt x="153" y="31"/>
                    </a:lnTo>
                    <a:lnTo>
                      <a:pt x="159" y="36"/>
                    </a:lnTo>
                    <a:lnTo>
                      <a:pt x="163" y="41"/>
                    </a:lnTo>
                    <a:lnTo>
                      <a:pt x="170" y="46"/>
                    </a:lnTo>
                    <a:lnTo>
                      <a:pt x="177" y="51"/>
                    </a:lnTo>
                    <a:lnTo>
                      <a:pt x="183" y="56"/>
                    </a:lnTo>
                    <a:lnTo>
                      <a:pt x="189" y="60"/>
                    </a:lnTo>
                    <a:lnTo>
                      <a:pt x="194" y="65"/>
                    </a:lnTo>
                    <a:lnTo>
                      <a:pt x="195" y="65"/>
                    </a:lnTo>
                    <a:lnTo>
                      <a:pt x="201" y="65"/>
                    </a:lnTo>
                    <a:lnTo>
                      <a:pt x="209" y="66"/>
                    </a:lnTo>
                    <a:lnTo>
                      <a:pt x="218" y="66"/>
                    </a:lnTo>
                    <a:lnTo>
                      <a:pt x="226" y="68"/>
                    </a:lnTo>
                    <a:lnTo>
                      <a:pt x="230" y="66"/>
                    </a:lnTo>
                    <a:lnTo>
                      <a:pt x="230" y="66"/>
                    </a:lnTo>
                    <a:close/>
                    <a:moveTo>
                      <a:pt x="38" y="140"/>
                    </a:move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38"/>
                    </a:lnTo>
                    <a:lnTo>
                      <a:pt x="38" y="136"/>
                    </a:lnTo>
                    <a:lnTo>
                      <a:pt x="38" y="138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close/>
                    <a:moveTo>
                      <a:pt x="45" y="147"/>
                    </a:moveTo>
                    <a:lnTo>
                      <a:pt x="45" y="147"/>
                    </a:lnTo>
                    <a:lnTo>
                      <a:pt x="43" y="145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38" y="141"/>
                    </a:lnTo>
                    <a:lnTo>
                      <a:pt x="36" y="141"/>
                    </a:lnTo>
                    <a:lnTo>
                      <a:pt x="38" y="140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41" y="143"/>
                    </a:lnTo>
                    <a:lnTo>
                      <a:pt x="45" y="145"/>
                    </a:lnTo>
                    <a:lnTo>
                      <a:pt x="45" y="147"/>
                    </a:lnTo>
                    <a:lnTo>
                      <a:pt x="45" y="147"/>
                    </a:lnTo>
                    <a:lnTo>
                      <a:pt x="45" y="147"/>
                    </a:lnTo>
                    <a:close/>
                    <a:moveTo>
                      <a:pt x="142" y="324"/>
                    </a:moveTo>
                    <a:lnTo>
                      <a:pt x="144" y="324"/>
                    </a:lnTo>
                    <a:lnTo>
                      <a:pt x="142" y="322"/>
                    </a:lnTo>
                    <a:lnTo>
                      <a:pt x="142" y="322"/>
                    </a:lnTo>
                    <a:lnTo>
                      <a:pt x="144" y="322"/>
                    </a:lnTo>
                    <a:lnTo>
                      <a:pt x="146" y="324"/>
                    </a:lnTo>
                    <a:lnTo>
                      <a:pt x="146" y="325"/>
                    </a:lnTo>
                    <a:lnTo>
                      <a:pt x="146" y="325"/>
                    </a:lnTo>
                    <a:lnTo>
                      <a:pt x="146" y="325"/>
                    </a:lnTo>
                    <a:lnTo>
                      <a:pt x="144" y="325"/>
                    </a:lnTo>
                    <a:lnTo>
                      <a:pt x="144" y="325"/>
                    </a:lnTo>
                    <a:lnTo>
                      <a:pt x="144" y="324"/>
                    </a:lnTo>
                    <a:lnTo>
                      <a:pt x="142" y="324"/>
                    </a:lnTo>
                    <a:lnTo>
                      <a:pt x="141" y="324"/>
                    </a:lnTo>
                    <a:lnTo>
                      <a:pt x="139" y="322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41" y="319"/>
                    </a:lnTo>
                    <a:lnTo>
                      <a:pt x="139" y="317"/>
                    </a:lnTo>
                    <a:lnTo>
                      <a:pt x="141" y="317"/>
                    </a:lnTo>
                    <a:lnTo>
                      <a:pt x="141" y="319"/>
                    </a:lnTo>
                    <a:lnTo>
                      <a:pt x="142" y="322"/>
                    </a:lnTo>
                    <a:lnTo>
                      <a:pt x="142" y="322"/>
                    </a:lnTo>
                    <a:lnTo>
                      <a:pt x="141" y="322"/>
                    </a:lnTo>
                    <a:lnTo>
                      <a:pt x="142" y="324"/>
                    </a:lnTo>
                    <a:lnTo>
                      <a:pt x="142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00"/>
              <p:cNvSpPr>
                <a:spLocks noEditPoints="1"/>
              </p:cNvSpPr>
              <p:nvPr/>
            </p:nvSpPr>
            <p:spPr bwMode="auto">
              <a:xfrm>
                <a:off x="6626" y="3175"/>
                <a:ext cx="217" cy="101"/>
              </a:xfrm>
              <a:custGeom>
                <a:avLst/>
                <a:gdLst>
                  <a:gd name="T0" fmla="*/ 32 w 217"/>
                  <a:gd name="T1" fmla="*/ 14 h 101"/>
                  <a:gd name="T2" fmla="*/ 15 w 217"/>
                  <a:gd name="T3" fmla="*/ 2 h 101"/>
                  <a:gd name="T4" fmla="*/ 27 w 217"/>
                  <a:gd name="T5" fmla="*/ 7 h 101"/>
                  <a:gd name="T6" fmla="*/ 36 w 217"/>
                  <a:gd name="T7" fmla="*/ 14 h 101"/>
                  <a:gd name="T8" fmla="*/ 2 w 217"/>
                  <a:gd name="T9" fmla="*/ 7 h 101"/>
                  <a:gd name="T10" fmla="*/ 79 w 217"/>
                  <a:gd name="T11" fmla="*/ 36 h 101"/>
                  <a:gd name="T12" fmla="*/ 63 w 217"/>
                  <a:gd name="T13" fmla="*/ 27 h 101"/>
                  <a:gd name="T14" fmla="*/ 56 w 217"/>
                  <a:gd name="T15" fmla="*/ 19 h 101"/>
                  <a:gd name="T16" fmla="*/ 65 w 217"/>
                  <a:gd name="T17" fmla="*/ 24 h 101"/>
                  <a:gd name="T18" fmla="*/ 80 w 217"/>
                  <a:gd name="T19" fmla="*/ 32 h 101"/>
                  <a:gd name="T20" fmla="*/ 19 w 217"/>
                  <a:gd name="T21" fmla="*/ 26 h 101"/>
                  <a:gd name="T22" fmla="*/ 17 w 217"/>
                  <a:gd name="T23" fmla="*/ 19 h 101"/>
                  <a:gd name="T24" fmla="*/ 20 w 217"/>
                  <a:gd name="T25" fmla="*/ 24 h 101"/>
                  <a:gd name="T26" fmla="*/ 26 w 217"/>
                  <a:gd name="T27" fmla="*/ 26 h 101"/>
                  <a:gd name="T28" fmla="*/ 29 w 217"/>
                  <a:gd name="T29" fmla="*/ 27 h 101"/>
                  <a:gd name="T30" fmla="*/ 17 w 217"/>
                  <a:gd name="T31" fmla="*/ 26 h 101"/>
                  <a:gd name="T32" fmla="*/ 41 w 217"/>
                  <a:gd name="T33" fmla="*/ 31 h 101"/>
                  <a:gd name="T34" fmla="*/ 39 w 217"/>
                  <a:gd name="T35" fmla="*/ 36 h 101"/>
                  <a:gd name="T36" fmla="*/ 32 w 217"/>
                  <a:gd name="T37" fmla="*/ 31 h 101"/>
                  <a:gd name="T38" fmla="*/ 32 w 217"/>
                  <a:gd name="T39" fmla="*/ 27 h 101"/>
                  <a:gd name="T40" fmla="*/ 41 w 217"/>
                  <a:gd name="T41" fmla="*/ 31 h 101"/>
                  <a:gd name="T42" fmla="*/ 101 w 217"/>
                  <a:gd name="T43" fmla="*/ 41 h 101"/>
                  <a:gd name="T44" fmla="*/ 108 w 217"/>
                  <a:gd name="T45" fmla="*/ 50 h 101"/>
                  <a:gd name="T46" fmla="*/ 106 w 217"/>
                  <a:gd name="T47" fmla="*/ 53 h 101"/>
                  <a:gd name="T48" fmla="*/ 97 w 217"/>
                  <a:gd name="T49" fmla="*/ 36 h 101"/>
                  <a:gd name="T50" fmla="*/ 97 w 217"/>
                  <a:gd name="T51" fmla="*/ 32 h 101"/>
                  <a:gd name="T52" fmla="*/ 75 w 217"/>
                  <a:gd name="T53" fmla="*/ 34 h 101"/>
                  <a:gd name="T54" fmla="*/ 32 w 217"/>
                  <a:gd name="T55" fmla="*/ 39 h 101"/>
                  <a:gd name="T56" fmla="*/ 32 w 217"/>
                  <a:gd name="T57" fmla="*/ 34 h 101"/>
                  <a:gd name="T58" fmla="*/ 32 w 217"/>
                  <a:gd name="T59" fmla="*/ 39 h 101"/>
                  <a:gd name="T60" fmla="*/ 43 w 217"/>
                  <a:gd name="T61" fmla="*/ 38 h 101"/>
                  <a:gd name="T62" fmla="*/ 46 w 217"/>
                  <a:gd name="T63" fmla="*/ 38 h 101"/>
                  <a:gd name="T64" fmla="*/ 48 w 217"/>
                  <a:gd name="T65" fmla="*/ 43 h 101"/>
                  <a:gd name="T66" fmla="*/ 38 w 217"/>
                  <a:gd name="T67" fmla="*/ 41 h 101"/>
                  <a:gd name="T68" fmla="*/ 38 w 217"/>
                  <a:gd name="T69" fmla="*/ 39 h 101"/>
                  <a:gd name="T70" fmla="*/ 67 w 217"/>
                  <a:gd name="T71" fmla="*/ 48 h 101"/>
                  <a:gd name="T72" fmla="*/ 67 w 217"/>
                  <a:gd name="T73" fmla="*/ 46 h 101"/>
                  <a:gd name="T74" fmla="*/ 89 w 217"/>
                  <a:gd name="T75" fmla="*/ 46 h 101"/>
                  <a:gd name="T76" fmla="*/ 89 w 217"/>
                  <a:gd name="T77" fmla="*/ 48 h 101"/>
                  <a:gd name="T78" fmla="*/ 87 w 217"/>
                  <a:gd name="T79" fmla="*/ 46 h 101"/>
                  <a:gd name="T80" fmla="*/ 96 w 217"/>
                  <a:gd name="T81" fmla="*/ 56 h 101"/>
                  <a:gd name="T82" fmla="*/ 97 w 217"/>
                  <a:gd name="T83" fmla="*/ 63 h 101"/>
                  <a:gd name="T84" fmla="*/ 80 w 217"/>
                  <a:gd name="T85" fmla="*/ 60 h 101"/>
                  <a:gd name="T86" fmla="*/ 77 w 217"/>
                  <a:gd name="T87" fmla="*/ 51 h 101"/>
                  <a:gd name="T88" fmla="*/ 113 w 217"/>
                  <a:gd name="T89" fmla="*/ 60 h 101"/>
                  <a:gd name="T90" fmla="*/ 109 w 217"/>
                  <a:gd name="T91" fmla="*/ 55 h 101"/>
                  <a:gd name="T92" fmla="*/ 118 w 217"/>
                  <a:gd name="T93" fmla="*/ 73 h 101"/>
                  <a:gd name="T94" fmla="*/ 126 w 217"/>
                  <a:gd name="T95" fmla="*/ 80 h 101"/>
                  <a:gd name="T96" fmla="*/ 120 w 217"/>
                  <a:gd name="T97" fmla="*/ 80 h 101"/>
                  <a:gd name="T98" fmla="*/ 109 w 217"/>
                  <a:gd name="T99" fmla="*/ 72 h 101"/>
                  <a:gd name="T100" fmla="*/ 115 w 217"/>
                  <a:gd name="T101" fmla="*/ 72 h 101"/>
                  <a:gd name="T102" fmla="*/ 198 w 217"/>
                  <a:gd name="T103" fmla="*/ 80 h 101"/>
                  <a:gd name="T104" fmla="*/ 195 w 217"/>
                  <a:gd name="T105" fmla="*/ 79 h 101"/>
                  <a:gd name="T106" fmla="*/ 202 w 217"/>
                  <a:gd name="T107" fmla="*/ 79 h 101"/>
                  <a:gd name="T108" fmla="*/ 92 w 217"/>
                  <a:gd name="T109" fmla="*/ 101 h 101"/>
                  <a:gd name="T110" fmla="*/ 85 w 217"/>
                  <a:gd name="T111" fmla="*/ 96 h 101"/>
                  <a:gd name="T112" fmla="*/ 92 w 217"/>
                  <a:gd name="T113" fmla="*/ 97 h 101"/>
                  <a:gd name="T114" fmla="*/ 214 w 217"/>
                  <a:gd name="T115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7" h="101">
                    <a:moveTo>
                      <a:pt x="36" y="14"/>
                    </a:moveTo>
                    <a:lnTo>
                      <a:pt x="36" y="14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7" y="14"/>
                    </a:lnTo>
                    <a:lnTo>
                      <a:pt x="24" y="10"/>
                    </a:lnTo>
                    <a:lnTo>
                      <a:pt x="20" y="5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4"/>
                    </a:lnTo>
                    <a:close/>
                    <a:moveTo>
                      <a:pt x="3" y="9"/>
                    </a:moveTo>
                    <a:lnTo>
                      <a:pt x="2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  <a:moveTo>
                      <a:pt x="80" y="36"/>
                    </a:moveTo>
                    <a:lnTo>
                      <a:pt x="80" y="38"/>
                    </a:lnTo>
                    <a:lnTo>
                      <a:pt x="79" y="36"/>
                    </a:lnTo>
                    <a:lnTo>
                      <a:pt x="77" y="34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7" y="29"/>
                    </a:lnTo>
                    <a:lnTo>
                      <a:pt x="63" y="27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6" y="22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3" y="17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3" y="22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68" y="24"/>
                    </a:lnTo>
                    <a:lnTo>
                      <a:pt x="70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6"/>
                    </a:lnTo>
                    <a:close/>
                    <a:moveTo>
                      <a:pt x="20" y="24"/>
                    </a:moveTo>
                    <a:lnTo>
                      <a:pt x="19" y="2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7" y="21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4"/>
                    </a:lnTo>
                    <a:close/>
                    <a:moveTo>
                      <a:pt x="29" y="29"/>
                    </a:moveTo>
                    <a:lnTo>
                      <a:pt x="29" y="29"/>
                    </a:lnTo>
                    <a:lnTo>
                      <a:pt x="27" y="29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close/>
                    <a:moveTo>
                      <a:pt x="19" y="29"/>
                    </a:moveTo>
                    <a:lnTo>
                      <a:pt x="17" y="31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19" y="29"/>
                    </a:lnTo>
                    <a:close/>
                    <a:moveTo>
                      <a:pt x="41" y="31"/>
                    </a:moveTo>
                    <a:lnTo>
                      <a:pt x="41" y="32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2" y="31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41" y="31"/>
                    </a:lnTo>
                    <a:lnTo>
                      <a:pt x="41" y="31"/>
                    </a:lnTo>
                    <a:close/>
                    <a:moveTo>
                      <a:pt x="97" y="32"/>
                    </a:moveTo>
                    <a:lnTo>
                      <a:pt x="103" y="38"/>
                    </a:lnTo>
                    <a:lnTo>
                      <a:pt x="103" y="39"/>
                    </a:lnTo>
                    <a:lnTo>
                      <a:pt x="101" y="39"/>
                    </a:lnTo>
                    <a:lnTo>
                      <a:pt x="101" y="41"/>
                    </a:lnTo>
                    <a:lnTo>
                      <a:pt x="103" y="43"/>
                    </a:lnTo>
                    <a:lnTo>
                      <a:pt x="103" y="43"/>
                    </a:lnTo>
                    <a:lnTo>
                      <a:pt x="106" y="44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8" y="50"/>
                    </a:lnTo>
                    <a:lnTo>
                      <a:pt x="108" y="51"/>
                    </a:lnTo>
                    <a:lnTo>
                      <a:pt x="109" y="55"/>
                    </a:lnTo>
                    <a:lnTo>
                      <a:pt x="109" y="56"/>
                    </a:lnTo>
                    <a:lnTo>
                      <a:pt x="109" y="58"/>
                    </a:lnTo>
                    <a:lnTo>
                      <a:pt x="109" y="56"/>
                    </a:lnTo>
                    <a:lnTo>
                      <a:pt x="106" y="53"/>
                    </a:lnTo>
                    <a:lnTo>
                      <a:pt x="103" y="51"/>
                    </a:lnTo>
                    <a:lnTo>
                      <a:pt x="103" y="51"/>
                    </a:lnTo>
                    <a:lnTo>
                      <a:pt x="101" y="48"/>
                    </a:lnTo>
                    <a:lnTo>
                      <a:pt x="97" y="44"/>
                    </a:lnTo>
                    <a:lnTo>
                      <a:pt x="96" y="38"/>
                    </a:lnTo>
                    <a:lnTo>
                      <a:pt x="97" y="36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7" y="32"/>
                    </a:lnTo>
                    <a:lnTo>
                      <a:pt x="97" y="32"/>
                    </a:lnTo>
                    <a:close/>
                    <a:moveTo>
                      <a:pt x="77" y="36"/>
                    </a:moveTo>
                    <a:lnTo>
                      <a:pt x="77" y="36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7" y="34"/>
                    </a:lnTo>
                    <a:lnTo>
                      <a:pt x="77" y="34"/>
                    </a:lnTo>
                    <a:lnTo>
                      <a:pt x="77" y="36"/>
                    </a:lnTo>
                    <a:lnTo>
                      <a:pt x="77" y="36"/>
                    </a:lnTo>
                    <a:close/>
                    <a:moveTo>
                      <a:pt x="32" y="39"/>
                    </a:moveTo>
                    <a:lnTo>
                      <a:pt x="32" y="41"/>
                    </a:lnTo>
                    <a:lnTo>
                      <a:pt x="32" y="39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4" y="36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close/>
                    <a:moveTo>
                      <a:pt x="46" y="39"/>
                    </a:moveTo>
                    <a:lnTo>
                      <a:pt x="44" y="41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6" y="39"/>
                    </a:lnTo>
                    <a:close/>
                    <a:moveTo>
                      <a:pt x="49" y="43"/>
                    </a:moveTo>
                    <a:lnTo>
                      <a:pt x="48" y="43"/>
                    </a:lnTo>
                    <a:lnTo>
                      <a:pt x="48" y="41"/>
                    </a:lnTo>
                    <a:lnTo>
                      <a:pt x="49" y="39"/>
                    </a:lnTo>
                    <a:lnTo>
                      <a:pt x="49" y="41"/>
                    </a:lnTo>
                    <a:lnTo>
                      <a:pt x="49" y="41"/>
                    </a:lnTo>
                    <a:lnTo>
                      <a:pt x="49" y="43"/>
                    </a:lnTo>
                    <a:close/>
                    <a:moveTo>
                      <a:pt x="38" y="41"/>
                    </a:moveTo>
                    <a:lnTo>
                      <a:pt x="38" y="41"/>
                    </a:lnTo>
                    <a:lnTo>
                      <a:pt x="38" y="41"/>
                    </a:lnTo>
                    <a:lnTo>
                      <a:pt x="34" y="41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1"/>
                    </a:lnTo>
                    <a:close/>
                    <a:moveTo>
                      <a:pt x="68" y="48"/>
                    </a:moveTo>
                    <a:lnTo>
                      <a:pt x="67" y="48"/>
                    </a:lnTo>
                    <a:lnTo>
                      <a:pt x="67" y="48"/>
                    </a:lnTo>
                    <a:lnTo>
                      <a:pt x="65" y="48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8" y="46"/>
                    </a:lnTo>
                    <a:lnTo>
                      <a:pt x="68" y="48"/>
                    </a:lnTo>
                    <a:lnTo>
                      <a:pt x="68" y="48"/>
                    </a:lnTo>
                    <a:close/>
                    <a:moveTo>
                      <a:pt x="87" y="46"/>
                    </a:moveTo>
                    <a:lnTo>
                      <a:pt x="87" y="4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91" y="48"/>
                    </a:lnTo>
                    <a:lnTo>
                      <a:pt x="91" y="50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9" y="48"/>
                    </a:lnTo>
                    <a:lnTo>
                      <a:pt x="89" y="48"/>
                    </a:lnTo>
                    <a:lnTo>
                      <a:pt x="87" y="48"/>
                    </a:lnTo>
                    <a:lnTo>
                      <a:pt x="85" y="48"/>
                    </a:lnTo>
                    <a:lnTo>
                      <a:pt x="85" y="46"/>
                    </a:lnTo>
                    <a:lnTo>
                      <a:pt x="87" y="46"/>
                    </a:lnTo>
                    <a:lnTo>
                      <a:pt x="87" y="46"/>
                    </a:lnTo>
                    <a:close/>
                    <a:moveTo>
                      <a:pt x="79" y="51"/>
                    </a:moveTo>
                    <a:lnTo>
                      <a:pt x="82" y="55"/>
                    </a:lnTo>
                    <a:lnTo>
                      <a:pt x="84" y="53"/>
                    </a:lnTo>
                    <a:lnTo>
                      <a:pt x="91" y="53"/>
                    </a:lnTo>
                    <a:lnTo>
                      <a:pt x="94" y="56"/>
                    </a:lnTo>
                    <a:lnTo>
                      <a:pt x="96" y="56"/>
                    </a:lnTo>
                    <a:lnTo>
                      <a:pt x="96" y="58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6" y="63"/>
                    </a:lnTo>
                    <a:lnTo>
                      <a:pt x="92" y="63"/>
                    </a:lnTo>
                    <a:lnTo>
                      <a:pt x="89" y="61"/>
                    </a:lnTo>
                    <a:lnTo>
                      <a:pt x="84" y="61"/>
                    </a:lnTo>
                    <a:lnTo>
                      <a:pt x="80" y="61"/>
                    </a:lnTo>
                    <a:lnTo>
                      <a:pt x="80" y="60"/>
                    </a:lnTo>
                    <a:lnTo>
                      <a:pt x="79" y="60"/>
                    </a:lnTo>
                    <a:lnTo>
                      <a:pt x="77" y="58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5" y="53"/>
                    </a:lnTo>
                    <a:lnTo>
                      <a:pt x="77" y="51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79" y="51"/>
                    </a:lnTo>
                    <a:close/>
                    <a:moveTo>
                      <a:pt x="113" y="58"/>
                    </a:moveTo>
                    <a:lnTo>
                      <a:pt x="113" y="60"/>
                    </a:lnTo>
                    <a:lnTo>
                      <a:pt x="113" y="60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1" y="58"/>
                    </a:lnTo>
                    <a:lnTo>
                      <a:pt x="111" y="56"/>
                    </a:lnTo>
                    <a:lnTo>
                      <a:pt x="111" y="55"/>
                    </a:lnTo>
                    <a:lnTo>
                      <a:pt x="109" y="55"/>
                    </a:lnTo>
                    <a:lnTo>
                      <a:pt x="109" y="53"/>
                    </a:lnTo>
                    <a:lnTo>
                      <a:pt x="111" y="53"/>
                    </a:lnTo>
                    <a:lnTo>
                      <a:pt x="113" y="58"/>
                    </a:lnTo>
                    <a:lnTo>
                      <a:pt x="113" y="58"/>
                    </a:lnTo>
                    <a:close/>
                    <a:moveTo>
                      <a:pt x="116" y="72"/>
                    </a:moveTo>
                    <a:lnTo>
                      <a:pt x="118" y="73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3" y="73"/>
                    </a:lnTo>
                    <a:lnTo>
                      <a:pt x="125" y="75"/>
                    </a:lnTo>
                    <a:lnTo>
                      <a:pt x="126" y="79"/>
                    </a:lnTo>
                    <a:lnTo>
                      <a:pt x="126" y="80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3" y="80"/>
                    </a:lnTo>
                    <a:lnTo>
                      <a:pt x="120" y="80"/>
                    </a:lnTo>
                    <a:lnTo>
                      <a:pt x="118" y="79"/>
                    </a:lnTo>
                    <a:lnTo>
                      <a:pt x="113" y="75"/>
                    </a:lnTo>
                    <a:lnTo>
                      <a:pt x="113" y="73"/>
                    </a:lnTo>
                    <a:lnTo>
                      <a:pt x="113" y="73"/>
                    </a:lnTo>
                    <a:lnTo>
                      <a:pt x="111" y="72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8" y="70"/>
                    </a:lnTo>
                    <a:lnTo>
                      <a:pt x="108" y="68"/>
                    </a:lnTo>
                    <a:lnTo>
                      <a:pt x="109" y="68"/>
                    </a:lnTo>
                    <a:lnTo>
                      <a:pt x="111" y="70"/>
                    </a:lnTo>
                    <a:lnTo>
                      <a:pt x="115" y="72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6" y="72"/>
                    </a:lnTo>
                    <a:close/>
                    <a:moveTo>
                      <a:pt x="202" y="80"/>
                    </a:moveTo>
                    <a:lnTo>
                      <a:pt x="200" y="80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197" y="82"/>
                    </a:lnTo>
                    <a:lnTo>
                      <a:pt x="195" y="80"/>
                    </a:lnTo>
                    <a:lnTo>
                      <a:pt x="195" y="80"/>
                    </a:lnTo>
                    <a:lnTo>
                      <a:pt x="195" y="80"/>
                    </a:lnTo>
                    <a:lnTo>
                      <a:pt x="195" y="79"/>
                    </a:lnTo>
                    <a:lnTo>
                      <a:pt x="195" y="80"/>
                    </a:lnTo>
                    <a:lnTo>
                      <a:pt x="197" y="79"/>
                    </a:lnTo>
                    <a:lnTo>
                      <a:pt x="197" y="79"/>
                    </a:lnTo>
                    <a:lnTo>
                      <a:pt x="198" y="77"/>
                    </a:lnTo>
                    <a:lnTo>
                      <a:pt x="200" y="79"/>
                    </a:lnTo>
                    <a:lnTo>
                      <a:pt x="202" y="79"/>
                    </a:lnTo>
                    <a:lnTo>
                      <a:pt x="202" y="79"/>
                    </a:lnTo>
                    <a:lnTo>
                      <a:pt x="202" y="80"/>
                    </a:lnTo>
                    <a:lnTo>
                      <a:pt x="202" y="80"/>
                    </a:lnTo>
                    <a:close/>
                    <a:moveTo>
                      <a:pt x="94" y="99"/>
                    </a:moveTo>
                    <a:lnTo>
                      <a:pt x="92" y="101"/>
                    </a:lnTo>
                    <a:lnTo>
                      <a:pt x="92" y="101"/>
                    </a:lnTo>
                    <a:lnTo>
                      <a:pt x="91" y="99"/>
                    </a:lnTo>
                    <a:lnTo>
                      <a:pt x="91" y="97"/>
                    </a:lnTo>
                    <a:lnTo>
                      <a:pt x="89" y="97"/>
                    </a:lnTo>
                    <a:lnTo>
                      <a:pt x="85" y="97"/>
                    </a:lnTo>
                    <a:lnTo>
                      <a:pt x="85" y="96"/>
                    </a:lnTo>
                    <a:lnTo>
                      <a:pt x="85" y="96"/>
                    </a:lnTo>
                    <a:lnTo>
                      <a:pt x="84" y="96"/>
                    </a:lnTo>
                    <a:lnTo>
                      <a:pt x="84" y="94"/>
                    </a:lnTo>
                    <a:lnTo>
                      <a:pt x="84" y="94"/>
                    </a:lnTo>
                    <a:lnTo>
                      <a:pt x="84" y="94"/>
                    </a:lnTo>
                    <a:lnTo>
                      <a:pt x="85" y="94"/>
                    </a:lnTo>
                    <a:lnTo>
                      <a:pt x="92" y="97"/>
                    </a:lnTo>
                    <a:lnTo>
                      <a:pt x="94" y="99"/>
                    </a:lnTo>
                    <a:lnTo>
                      <a:pt x="94" y="99"/>
                    </a:lnTo>
                    <a:lnTo>
                      <a:pt x="94" y="99"/>
                    </a:lnTo>
                    <a:close/>
                    <a:moveTo>
                      <a:pt x="217" y="97"/>
                    </a:moveTo>
                    <a:lnTo>
                      <a:pt x="215" y="97"/>
                    </a:lnTo>
                    <a:lnTo>
                      <a:pt x="214" y="97"/>
                    </a:lnTo>
                    <a:lnTo>
                      <a:pt x="212" y="96"/>
                    </a:lnTo>
                    <a:lnTo>
                      <a:pt x="214" y="96"/>
                    </a:lnTo>
                    <a:lnTo>
                      <a:pt x="215" y="96"/>
                    </a:lnTo>
                    <a:lnTo>
                      <a:pt x="215" y="96"/>
                    </a:lnTo>
                    <a:lnTo>
                      <a:pt x="217" y="9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01"/>
              <p:cNvSpPr>
                <a:spLocks/>
              </p:cNvSpPr>
              <p:nvPr/>
            </p:nvSpPr>
            <p:spPr bwMode="auto">
              <a:xfrm>
                <a:off x="4699" y="313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3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  <a:gd name="T10" fmla="*/ 0 w 3"/>
                  <a:gd name="T11" fmla="*/ 0 h 3"/>
                  <a:gd name="T12" fmla="*/ 2 w 3"/>
                  <a:gd name="T13" fmla="*/ 0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02"/>
              <p:cNvSpPr>
                <a:spLocks/>
              </p:cNvSpPr>
              <p:nvPr/>
            </p:nvSpPr>
            <p:spPr bwMode="auto">
              <a:xfrm>
                <a:off x="4056" y="2616"/>
                <a:ext cx="321" cy="268"/>
              </a:xfrm>
              <a:custGeom>
                <a:avLst/>
                <a:gdLst>
                  <a:gd name="T0" fmla="*/ 219 w 321"/>
                  <a:gd name="T1" fmla="*/ 3 h 268"/>
                  <a:gd name="T2" fmla="*/ 268 w 321"/>
                  <a:gd name="T3" fmla="*/ 3 h 268"/>
                  <a:gd name="T4" fmla="*/ 296 w 321"/>
                  <a:gd name="T5" fmla="*/ 22 h 268"/>
                  <a:gd name="T6" fmla="*/ 294 w 321"/>
                  <a:gd name="T7" fmla="*/ 32 h 268"/>
                  <a:gd name="T8" fmla="*/ 302 w 321"/>
                  <a:gd name="T9" fmla="*/ 70 h 268"/>
                  <a:gd name="T10" fmla="*/ 316 w 321"/>
                  <a:gd name="T11" fmla="*/ 80 h 268"/>
                  <a:gd name="T12" fmla="*/ 316 w 321"/>
                  <a:gd name="T13" fmla="*/ 90 h 268"/>
                  <a:gd name="T14" fmla="*/ 309 w 321"/>
                  <a:gd name="T15" fmla="*/ 94 h 268"/>
                  <a:gd name="T16" fmla="*/ 301 w 321"/>
                  <a:gd name="T17" fmla="*/ 97 h 268"/>
                  <a:gd name="T18" fmla="*/ 292 w 321"/>
                  <a:gd name="T19" fmla="*/ 104 h 268"/>
                  <a:gd name="T20" fmla="*/ 289 w 321"/>
                  <a:gd name="T21" fmla="*/ 119 h 268"/>
                  <a:gd name="T22" fmla="*/ 280 w 321"/>
                  <a:gd name="T23" fmla="*/ 145 h 268"/>
                  <a:gd name="T24" fmla="*/ 277 w 321"/>
                  <a:gd name="T25" fmla="*/ 174 h 268"/>
                  <a:gd name="T26" fmla="*/ 272 w 321"/>
                  <a:gd name="T27" fmla="*/ 189 h 268"/>
                  <a:gd name="T28" fmla="*/ 255 w 321"/>
                  <a:gd name="T29" fmla="*/ 206 h 268"/>
                  <a:gd name="T30" fmla="*/ 249 w 321"/>
                  <a:gd name="T31" fmla="*/ 227 h 268"/>
                  <a:gd name="T32" fmla="*/ 239 w 321"/>
                  <a:gd name="T33" fmla="*/ 228 h 268"/>
                  <a:gd name="T34" fmla="*/ 234 w 321"/>
                  <a:gd name="T35" fmla="*/ 251 h 268"/>
                  <a:gd name="T36" fmla="*/ 231 w 321"/>
                  <a:gd name="T37" fmla="*/ 252 h 268"/>
                  <a:gd name="T38" fmla="*/ 232 w 321"/>
                  <a:gd name="T39" fmla="*/ 244 h 268"/>
                  <a:gd name="T40" fmla="*/ 231 w 321"/>
                  <a:gd name="T41" fmla="*/ 239 h 268"/>
                  <a:gd name="T42" fmla="*/ 217 w 321"/>
                  <a:gd name="T43" fmla="*/ 227 h 268"/>
                  <a:gd name="T44" fmla="*/ 215 w 321"/>
                  <a:gd name="T45" fmla="*/ 210 h 268"/>
                  <a:gd name="T46" fmla="*/ 217 w 321"/>
                  <a:gd name="T47" fmla="*/ 199 h 268"/>
                  <a:gd name="T48" fmla="*/ 208 w 321"/>
                  <a:gd name="T49" fmla="*/ 199 h 268"/>
                  <a:gd name="T50" fmla="*/ 202 w 321"/>
                  <a:gd name="T51" fmla="*/ 208 h 268"/>
                  <a:gd name="T52" fmla="*/ 203 w 321"/>
                  <a:gd name="T53" fmla="*/ 220 h 268"/>
                  <a:gd name="T54" fmla="*/ 188 w 321"/>
                  <a:gd name="T55" fmla="*/ 237 h 268"/>
                  <a:gd name="T56" fmla="*/ 171 w 321"/>
                  <a:gd name="T57" fmla="*/ 247 h 268"/>
                  <a:gd name="T58" fmla="*/ 148 w 321"/>
                  <a:gd name="T59" fmla="*/ 240 h 268"/>
                  <a:gd name="T60" fmla="*/ 137 w 321"/>
                  <a:gd name="T61" fmla="*/ 249 h 268"/>
                  <a:gd name="T62" fmla="*/ 116 w 321"/>
                  <a:gd name="T63" fmla="*/ 249 h 268"/>
                  <a:gd name="T64" fmla="*/ 80 w 321"/>
                  <a:gd name="T65" fmla="*/ 242 h 268"/>
                  <a:gd name="T66" fmla="*/ 75 w 321"/>
                  <a:gd name="T67" fmla="*/ 234 h 268"/>
                  <a:gd name="T68" fmla="*/ 59 w 321"/>
                  <a:gd name="T69" fmla="*/ 240 h 268"/>
                  <a:gd name="T70" fmla="*/ 54 w 321"/>
                  <a:gd name="T71" fmla="*/ 254 h 268"/>
                  <a:gd name="T72" fmla="*/ 46 w 321"/>
                  <a:gd name="T73" fmla="*/ 264 h 268"/>
                  <a:gd name="T74" fmla="*/ 32 w 321"/>
                  <a:gd name="T75" fmla="*/ 266 h 268"/>
                  <a:gd name="T76" fmla="*/ 34 w 321"/>
                  <a:gd name="T77" fmla="*/ 254 h 268"/>
                  <a:gd name="T78" fmla="*/ 20 w 321"/>
                  <a:gd name="T79" fmla="*/ 227 h 268"/>
                  <a:gd name="T80" fmla="*/ 17 w 321"/>
                  <a:gd name="T81" fmla="*/ 215 h 268"/>
                  <a:gd name="T82" fmla="*/ 12 w 321"/>
                  <a:gd name="T83" fmla="*/ 203 h 268"/>
                  <a:gd name="T84" fmla="*/ 5 w 321"/>
                  <a:gd name="T85" fmla="*/ 189 h 268"/>
                  <a:gd name="T86" fmla="*/ 1 w 321"/>
                  <a:gd name="T87" fmla="*/ 181 h 268"/>
                  <a:gd name="T88" fmla="*/ 5 w 321"/>
                  <a:gd name="T89" fmla="*/ 169 h 268"/>
                  <a:gd name="T90" fmla="*/ 12 w 321"/>
                  <a:gd name="T91" fmla="*/ 162 h 268"/>
                  <a:gd name="T92" fmla="*/ 10 w 321"/>
                  <a:gd name="T93" fmla="*/ 153 h 268"/>
                  <a:gd name="T94" fmla="*/ 17 w 321"/>
                  <a:gd name="T95" fmla="*/ 147 h 268"/>
                  <a:gd name="T96" fmla="*/ 22 w 321"/>
                  <a:gd name="T97" fmla="*/ 131 h 268"/>
                  <a:gd name="T98" fmla="*/ 41 w 321"/>
                  <a:gd name="T99" fmla="*/ 130 h 268"/>
                  <a:gd name="T100" fmla="*/ 41 w 321"/>
                  <a:gd name="T101" fmla="*/ 73 h 268"/>
                  <a:gd name="T102" fmla="*/ 49 w 321"/>
                  <a:gd name="T103" fmla="*/ 44 h 268"/>
                  <a:gd name="T104" fmla="*/ 59 w 321"/>
                  <a:gd name="T105" fmla="*/ 24 h 268"/>
                  <a:gd name="T106" fmla="*/ 104 w 321"/>
                  <a:gd name="T107" fmla="*/ 3 h 268"/>
                  <a:gd name="T108" fmla="*/ 162 w 321"/>
                  <a:gd name="T109" fmla="*/ 3 h 268"/>
                  <a:gd name="T110" fmla="*/ 184 w 321"/>
                  <a:gd name="T11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1" h="268">
                    <a:moveTo>
                      <a:pt x="184" y="2"/>
                    </a:moveTo>
                    <a:lnTo>
                      <a:pt x="183" y="3"/>
                    </a:lnTo>
                    <a:lnTo>
                      <a:pt x="188" y="3"/>
                    </a:lnTo>
                    <a:lnTo>
                      <a:pt x="193" y="3"/>
                    </a:lnTo>
                    <a:lnTo>
                      <a:pt x="200" y="3"/>
                    </a:lnTo>
                    <a:lnTo>
                      <a:pt x="207" y="3"/>
                    </a:lnTo>
                    <a:lnTo>
                      <a:pt x="212" y="3"/>
                    </a:lnTo>
                    <a:lnTo>
                      <a:pt x="219" y="3"/>
                    </a:lnTo>
                    <a:lnTo>
                      <a:pt x="225" y="3"/>
                    </a:lnTo>
                    <a:lnTo>
                      <a:pt x="231" y="3"/>
                    </a:lnTo>
                    <a:lnTo>
                      <a:pt x="237" y="3"/>
                    </a:lnTo>
                    <a:lnTo>
                      <a:pt x="244" y="3"/>
                    </a:lnTo>
                    <a:lnTo>
                      <a:pt x="249" y="3"/>
                    </a:lnTo>
                    <a:lnTo>
                      <a:pt x="256" y="3"/>
                    </a:lnTo>
                    <a:lnTo>
                      <a:pt x="263" y="3"/>
                    </a:lnTo>
                    <a:lnTo>
                      <a:pt x="268" y="3"/>
                    </a:lnTo>
                    <a:lnTo>
                      <a:pt x="275" y="3"/>
                    </a:lnTo>
                    <a:lnTo>
                      <a:pt x="282" y="3"/>
                    </a:lnTo>
                    <a:lnTo>
                      <a:pt x="287" y="3"/>
                    </a:lnTo>
                    <a:lnTo>
                      <a:pt x="289" y="9"/>
                    </a:lnTo>
                    <a:lnTo>
                      <a:pt x="289" y="12"/>
                    </a:lnTo>
                    <a:lnTo>
                      <a:pt x="292" y="17"/>
                    </a:lnTo>
                    <a:lnTo>
                      <a:pt x="294" y="20"/>
                    </a:lnTo>
                    <a:lnTo>
                      <a:pt x="296" y="22"/>
                    </a:lnTo>
                    <a:lnTo>
                      <a:pt x="296" y="22"/>
                    </a:lnTo>
                    <a:lnTo>
                      <a:pt x="296" y="24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294" y="24"/>
                    </a:lnTo>
                    <a:lnTo>
                      <a:pt x="294" y="26"/>
                    </a:lnTo>
                    <a:lnTo>
                      <a:pt x="294" y="29"/>
                    </a:lnTo>
                    <a:lnTo>
                      <a:pt x="294" y="32"/>
                    </a:lnTo>
                    <a:lnTo>
                      <a:pt x="294" y="36"/>
                    </a:lnTo>
                    <a:lnTo>
                      <a:pt x="294" y="43"/>
                    </a:lnTo>
                    <a:lnTo>
                      <a:pt x="296" y="49"/>
                    </a:lnTo>
                    <a:lnTo>
                      <a:pt x="296" y="53"/>
                    </a:lnTo>
                    <a:lnTo>
                      <a:pt x="297" y="63"/>
                    </a:lnTo>
                    <a:lnTo>
                      <a:pt x="299" y="68"/>
                    </a:lnTo>
                    <a:lnTo>
                      <a:pt x="301" y="70"/>
                    </a:lnTo>
                    <a:lnTo>
                      <a:pt x="302" y="70"/>
                    </a:lnTo>
                    <a:lnTo>
                      <a:pt x="304" y="72"/>
                    </a:lnTo>
                    <a:lnTo>
                      <a:pt x="308" y="73"/>
                    </a:lnTo>
                    <a:lnTo>
                      <a:pt x="311" y="77"/>
                    </a:lnTo>
                    <a:lnTo>
                      <a:pt x="313" y="78"/>
                    </a:lnTo>
                    <a:lnTo>
                      <a:pt x="313" y="80"/>
                    </a:lnTo>
                    <a:lnTo>
                      <a:pt x="314" y="80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1" y="84"/>
                    </a:lnTo>
                    <a:lnTo>
                      <a:pt x="321" y="85"/>
                    </a:lnTo>
                    <a:lnTo>
                      <a:pt x="320" y="85"/>
                    </a:lnTo>
                    <a:lnTo>
                      <a:pt x="318" y="89"/>
                    </a:lnTo>
                    <a:lnTo>
                      <a:pt x="318" y="89"/>
                    </a:lnTo>
                    <a:lnTo>
                      <a:pt x="316" y="90"/>
                    </a:lnTo>
                    <a:lnTo>
                      <a:pt x="316" y="90"/>
                    </a:lnTo>
                    <a:lnTo>
                      <a:pt x="316" y="90"/>
                    </a:lnTo>
                    <a:lnTo>
                      <a:pt x="314" y="92"/>
                    </a:lnTo>
                    <a:lnTo>
                      <a:pt x="314" y="92"/>
                    </a:lnTo>
                    <a:lnTo>
                      <a:pt x="314" y="94"/>
                    </a:lnTo>
                    <a:lnTo>
                      <a:pt x="314" y="94"/>
                    </a:lnTo>
                    <a:lnTo>
                      <a:pt x="313" y="94"/>
                    </a:lnTo>
                    <a:lnTo>
                      <a:pt x="313" y="94"/>
                    </a:lnTo>
                    <a:lnTo>
                      <a:pt x="311" y="94"/>
                    </a:lnTo>
                    <a:lnTo>
                      <a:pt x="309" y="94"/>
                    </a:lnTo>
                    <a:lnTo>
                      <a:pt x="309" y="94"/>
                    </a:lnTo>
                    <a:lnTo>
                      <a:pt x="308" y="95"/>
                    </a:lnTo>
                    <a:lnTo>
                      <a:pt x="308" y="95"/>
                    </a:lnTo>
                    <a:lnTo>
                      <a:pt x="306" y="95"/>
                    </a:lnTo>
                    <a:lnTo>
                      <a:pt x="306" y="95"/>
                    </a:lnTo>
                    <a:lnTo>
                      <a:pt x="304" y="95"/>
                    </a:lnTo>
                    <a:lnTo>
                      <a:pt x="302" y="97"/>
                    </a:lnTo>
                    <a:lnTo>
                      <a:pt x="301" y="97"/>
                    </a:lnTo>
                    <a:lnTo>
                      <a:pt x="301" y="99"/>
                    </a:lnTo>
                    <a:lnTo>
                      <a:pt x="301" y="99"/>
                    </a:lnTo>
                    <a:lnTo>
                      <a:pt x="299" y="102"/>
                    </a:lnTo>
                    <a:lnTo>
                      <a:pt x="299" y="104"/>
                    </a:lnTo>
                    <a:lnTo>
                      <a:pt x="297" y="104"/>
                    </a:lnTo>
                    <a:lnTo>
                      <a:pt x="296" y="104"/>
                    </a:lnTo>
                    <a:lnTo>
                      <a:pt x="294" y="104"/>
                    </a:lnTo>
                    <a:lnTo>
                      <a:pt x="292" y="104"/>
                    </a:lnTo>
                    <a:lnTo>
                      <a:pt x="291" y="104"/>
                    </a:lnTo>
                    <a:lnTo>
                      <a:pt x="291" y="104"/>
                    </a:lnTo>
                    <a:lnTo>
                      <a:pt x="291" y="107"/>
                    </a:lnTo>
                    <a:lnTo>
                      <a:pt x="291" y="109"/>
                    </a:lnTo>
                    <a:lnTo>
                      <a:pt x="289" y="111"/>
                    </a:lnTo>
                    <a:lnTo>
                      <a:pt x="289" y="112"/>
                    </a:lnTo>
                    <a:lnTo>
                      <a:pt x="289" y="116"/>
                    </a:lnTo>
                    <a:lnTo>
                      <a:pt x="289" y="119"/>
                    </a:lnTo>
                    <a:lnTo>
                      <a:pt x="287" y="123"/>
                    </a:lnTo>
                    <a:lnTo>
                      <a:pt x="287" y="124"/>
                    </a:lnTo>
                    <a:lnTo>
                      <a:pt x="285" y="128"/>
                    </a:lnTo>
                    <a:lnTo>
                      <a:pt x="284" y="130"/>
                    </a:lnTo>
                    <a:lnTo>
                      <a:pt x="282" y="136"/>
                    </a:lnTo>
                    <a:lnTo>
                      <a:pt x="282" y="140"/>
                    </a:lnTo>
                    <a:lnTo>
                      <a:pt x="280" y="141"/>
                    </a:lnTo>
                    <a:lnTo>
                      <a:pt x="280" y="145"/>
                    </a:lnTo>
                    <a:lnTo>
                      <a:pt x="280" y="150"/>
                    </a:lnTo>
                    <a:lnTo>
                      <a:pt x="280" y="153"/>
                    </a:lnTo>
                    <a:lnTo>
                      <a:pt x="282" y="159"/>
                    </a:lnTo>
                    <a:lnTo>
                      <a:pt x="280" y="164"/>
                    </a:lnTo>
                    <a:lnTo>
                      <a:pt x="280" y="167"/>
                    </a:lnTo>
                    <a:lnTo>
                      <a:pt x="279" y="170"/>
                    </a:lnTo>
                    <a:lnTo>
                      <a:pt x="279" y="174"/>
                    </a:lnTo>
                    <a:lnTo>
                      <a:pt x="277" y="174"/>
                    </a:lnTo>
                    <a:lnTo>
                      <a:pt x="277" y="176"/>
                    </a:lnTo>
                    <a:lnTo>
                      <a:pt x="275" y="177"/>
                    </a:lnTo>
                    <a:lnTo>
                      <a:pt x="275" y="182"/>
                    </a:lnTo>
                    <a:lnTo>
                      <a:pt x="273" y="186"/>
                    </a:lnTo>
                    <a:lnTo>
                      <a:pt x="273" y="187"/>
                    </a:lnTo>
                    <a:lnTo>
                      <a:pt x="273" y="187"/>
                    </a:lnTo>
                    <a:lnTo>
                      <a:pt x="273" y="189"/>
                    </a:lnTo>
                    <a:lnTo>
                      <a:pt x="272" y="189"/>
                    </a:lnTo>
                    <a:lnTo>
                      <a:pt x="268" y="189"/>
                    </a:lnTo>
                    <a:lnTo>
                      <a:pt x="267" y="189"/>
                    </a:lnTo>
                    <a:lnTo>
                      <a:pt x="265" y="191"/>
                    </a:lnTo>
                    <a:lnTo>
                      <a:pt x="263" y="193"/>
                    </a:lnTo>
                    <a:lnTo>
                      <a:pt x="261" y="198"/>
                    </a:lnTo>
                    <a:lnTo>
                      <a:pt x="260" y="199"/>
                    </a:lnTo>
                    <a:lnTo>
                      <a:pt x="256" y="205"/>
                    </a:lnTo>
                    <a:lnTo>
                      <a:pt x="255" y="206"/>
                    </a:lnTo>
                    <a:lnTo>
                      <a:pt x="253" y="208"/>
                    </a:lnTo>
                    <a:lnTo>
                      <a:pt x="253" y="210"/>
                    </a:lnTo>
                    <a:lnTo>
                      <a:pt x="253" y="215"/>
                    </a:lnTo>
                    <a:lnTo>
                      <a:pt x="251" y="216"/>
                    </a:lnTo>
                    <a:lnTo>
                      <a:pt x="251" y="220"/>
                    </a:lnTo>
                    <a:lnTo>
                      <a:pt x="251" y="223"/>
                    </a:lnTo>
                    <a:lnTo>
                      <a:pt x="251" y="225"/>
                    </a:lnTo>
                    <a:lnTo>
                      <a:pt x="249" y="227"/>
                    </a:lnTo>
                    <a:lnTo>
                      <a:pt x="248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4" y="225"/>
                    </a:lnTo>
                    <a:lnTo>
                      <a:pt x="244" y="225"/>
                    </a:lnTo>
                    <a:lnTo>
                      <a:pt x="243" y="225"/>
                    </a:lnTo>
                    <a:lnTo>
                      <a:pt x="241" y="227"/>
                    </a:lnTo>
                    <a:lnTo>
                      <a:pt x="239" y="228"/>
                    </a:lnTo>
                    <a:lnTo>
                      <a:pt x="237" y="232"/>
                    </a:lnTo>
                    <a:lnTo>
                      <a:pt x="239" y="237"/>
                    </a:lnTo>
                    <a:lnTo>
                      <a:pt x="239" y="239"/>
                    </a:lnTo>
                    <a:lnTo>
                      <a:pt x="239" y="239"/>
                    </a:lnTo>
                    <a:lnTo>
                      <a:pt x="236" y="244"/>
                    </a:lnTo>
                    <a:lnTo>
                      <a:pt x="236" y="244"/>
                    </a:lnTo>
                    <a:lnTo>
                      <a:pt x="236" y="247"/>
                    </a:lnTo>
                    <a:lnTo>
                      <a:pt x="234" y="251"/>
                    </a:lnTo>
                    <a:lnTo>
                      <a:pt x="234" y="252"/>
                    </a:lnTo>
                    <a:lnTo>
                      <a:pt x="234" y="252"/>
                    </a:lnTo>
                    <a:lnTo>
                      <a:pt x="234" y="252"/>
                    </a:lnTo>
                    <a:lnTo>
                      <a:pt x="231" y="252"/>
                    </a:lnTo>
                    <a:lnTo>
                      <a:pt x="231" y="252"/>
                    </a:lnTo>
                    <a:lnTo>
                      <a:pt x="231" y="252"/>
                    </a:lnTo>
                    <a:lnTo>
                      <a:pt x="231" y="252"/>
                    </a:lnTo>
                    <a:lnTo>
                      <a:pt x="231" y="252"/>
                    </a:lnTo>
                    <a:lnTo>
                      <a:pt x="231" y="251"/>
                    </a:lnTo>
                    <a:lnTo>
                      <a:pt x="231" y="251"/>
                    </a:lnTo>
                    <a:lnTo>
                      <a:pt x="231" y="249"/>
                    </a:lnTo>
                    <a:lnTo>
                      <a:pt x="231" y="247"/>
                    </a:lnTo>
                    <a:lnTo>
                      <a:pt x="232" y="245"/>
                    </a:lnTo>
                    <a:lnTo>
                      <a:pt x="232" y="244"/>
                    </a:lnTo>
                    <a:lnTo>
                      <a:pt x="232" y="244"/>
                    </a:lnTo>
                    <a:lnTo>
                      <a:pt x="232" y="244"/>
                    </a:lnTo>
                    <a:lnTo>
                      <a:pt x="232" y="244"/>
                    </a:lnTo>
                    <a:lnTo>
                      <a:pt x="232" y="244"/>
                    </a:lnTo>
                    <a:lnTo>
                      <a:pt x="232" y="242"/>
                    </a:lnTo>
                    <a:lnTo>
                      <a:pt x="232" y="242"/>
                    </a:lnTo>
                    <a:lnTo>
                      <a:pt x="232" y="240"/>
                    </a:lnTo>
                    <a:lnTo>
                      <a:pt x="232" y="240"/>
                    </a:lnTo>
                    <a:lnTo>
                      <a:pt x="232" y="240"/>
                    </a:lnTo>
                    <a:lnTo>
                      <a:pt x="231" y="239"/>
                    </a:lnTo>
                    <a:lnTo>
                      <a:pt x="231" y="237"/>
                    </a:lnTo>
                    <a:lnTo>
                      <a:pt x="222" y="232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7" y="227"/>
                    </a:lnTo>
                    <a:lnTo>
                      <a:pt x="215" y="227"/>
                    </a:lnTo>
                    <a:lnTo>
                      <a:pt x="217" y="227"/>
                    </a:lnTo>
                    <a:lnTo>
                      <a:pt x="217" y="227"/>
                    </a:lnTo>
                    <a:lnTo>
                      <a:pt x="217" y="225"/>
                    </a:lnTo>
                    <a:lnTo>
                      <a:pt x="217" y="225"/>
                    </a:lnTo>
                    <a:lnTo>
                      <a:pt x="217" y="225"/>
                    </a:lnTo>
                    <a:lnTo>
                      <a:pt x="215" y="211"/>
                    </a:lnTo>
                    <a:lnTo>
                      <a:pt x="215" y="211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5" y="210"/>
                    </a:lnTo>
                    <a:lnTo>
                      <a:pt x="217" y="206"/>
                    </a:lnTo>
                    <a:lnTo>
                      <a:pt x="217" y="205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08" y="198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199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08" y="203"/>
                    </a:lnTo>
                    <a:lnTo>
                      <a:pt x="208" y="203"/>
                    </a:lnTo>
                    <a:lnTo>
                      <a:pt x="196" y="203"/>
                    </a:lnTo>
                    <a:lnTo>
                      <a:pt x="202" y="208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2" y="211"/>
                    </a:lnTo>
                    <a:lnTo>
                      <a:pt x="202" y="215"/>
                    </a:lnTo>
                    <a:lnTo>
                      <a:pt x="202" y="216"/>
                    </a:lnTo>
                    <a:lnTo>
                      <a:pt x="202" y="218"/>
                    </a:lnTo>
                    <a:lnTo>
                      <a:pt x="203" y="220"/>
                    </a:lnTo>
                    <a:lnTo>
                      <a:pt x="203" y="220"/>
                    </a:lnTo>
                    <a:lnTo>
                      <a:pt x="202" y="222"/>
                    </a:lnTo>
                    <a:lnTo>
                      <a:pt x="193" y="228"/>
                    </a:lnTo>
                    <a:lnTo>
                      <a:pt x="193" y="228"/>
                    </a:lnTo>
                    <a:lnTo>
                      <a:pt x="191" y="232"/>
                    </a:lnTo>
                    <a:lnTo>
                      <a:pt x="190" y="234"/>
                    </a:lnTo>
                    <a:lnTo>
                      <a:pt x="190" y="235"/>
                    </a:lnTo>
                    <a:lnTo>
                      <a:pt x="188" y="237"/>
                    </a:lnTo>
                    <a:lnTo>
                      <a:pt x="179" y="245"/>
                    </a:lnTo>
                    <a:lnTo>
                      <a:pt x="178" y="245"/>
                    </a:lnTo>
                    <a:lnTo>
                      <a:pt x="174" y="245"/>
                    </a:lnTo>
                    <a:lnTo>
                      <a:pt x="172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71" y="247"/>
                    </a:lnTo>
                    <a:lnTo>
                      <a:pt x="166" y="242"/>
                    </a:lnTo>
                    <a:lnTo>
                      <a:pt x="155" y="237"/>
                    </a:lnTo>
                    <a:lnTo>
                      <a:pt x="155" y="237"/>
                    </a:lnTo>
                    <a:lnTo>
                      <a:pt x="150" y="239"/>
                    </a:lnTo>
                    <a:lnTo>
                      <a:pt x="148" y="240"/>
                    </a:lnTo>
                    <a:lnTo>
                      <a:pt x="148" y="240"/>
                    </a:lnTo>
                    <a:lnTo>
                      <a:pt x="148" y="244"/>
                    </a:lnTo>
                    <a:lnTo>
                      <a:pt x="147" y="244"/>
                    </a:lnTo>
                    <a:lnTo>
                      <a:pt x="145" y="245"/>
                    </a:lnTo>
                    <a:lnTo>
                      <a:pt x="142" y="247"/>
                    </a:lnTo>
                    <a:lnTo>
                      <a:pt x="140" y="247"/>
                    </a:lnTo>
                    <a:lnTo>
                      <a:pt x="137" y="249"/>
                    </a:lnTo>
                    <a:lnTo>
                      <a:pt x="137" y="249"/>
                    </a:lnTo>
                    <a:lnTo>
                      <a:pt x="137" y="249"/>
                    </a:lnTo>
                    <a:lnTo>
                      <a:pt x="135" y="251"/>
                    </a:lnTo>
                    <a:lnTo>
                      <a:pt x="133" y="252"/>
                    </a:lnTo>
                    <a:lnTo>
                      <a:pt x="133" y="254"/>
                    </a:lnTo>
                    <a:lnTo>
                      <a:pt x="133" y="254"/>
                    </a:lnTo>
                    <a:lnTo>
                      <a:pt x="118" y="254"/>
                    </a:lnTo>
                    <a:lnTo>
                      <a:pt x="118" y="254"/>
                    </a:lnTo>
                    <a:lnTo>
                      <a:pt x="116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01" y="249"/>
                    </a:lnTo>
                    <a:lnTo>
                      <a:pt x="97" y="249"/>
                    </a:lnTo>
                    <a:lnTo>
                      <a:pt x="94" y="251"/>
                    </a:lnTo>
                    <a:lnTo>
                      <a:pt x="92" y="252"/>
                    </a:lnTo>
                    <a:lnTo>
                      <a:pt x="90" y="251"/>
                    </a:lnTo>
                    <a:lnTo>
                      <a:pt x="82" y="242"/>
                    </a:lnTo>
                    <a:lnTo>
                      <a:pt x="80" y="242"/>
                    </a:lnTo>
                    <a:lnTo>
                      <a:pt x="80" y="240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7" y="237"/>
                    </a:lnTo>
                    <a:lnTo>
                      <a:pt x="77" y="237"/>
                    </a:lnTo>
                    <a:lnTo>
                      <a:pt x="77" y="235"/>
                    </a:lnTo>
                    <a:lnTo>
                      <a:pt x="77" y="234"/>
                    </a:lnTo>
                    <a:lnTo>
                      <a:pt x="75" y="234"/>
                    </a:lnTo>
                    <a:lnTo>
                      <a:pt x="65" y="235"/>
                    </a:lnTo>
                    <a:lnTo>
                      <a:pt x="65" y="235"/>
                    </a:lnTo>
                    <a:lnTo>
                      <a:pt x="61" y="235"/>
                    </a:lnTo>
                    <a:lnTo>
                      <a:pt x="61" y="235"/>
                    </a:lnTo>
                    <a:lnTo>
                      <a:pt x="59" y="237"/>
                    </a:lnTo>
                    <a:lnTo>
                      <a:pt x="59" y="239"/>
                    </a:lnTo>
                    <a:lnTo>
                      <a:pt x="59" y="239"/>
                    </a:lnTo>
                    <a:lnTo>
                      <a:pt x="59" y="240"/>
                    </a:lnTo>
                    <a:lnTo>
                      <a:pt x="59" y="242"/>
                    </a:lnTo>
                    <a:lnTo>
                      <a:pt x="56" y="245"/>
                    </a:lnTo>
                    <a:lnTo>
                      <a:pt x="56" y="245"/>
                    </a:lnTo>
                    <a:lnTo>
                      <a:pt x="56" y="249"/>
                    </a:lnTo>
                    <a:lnTo>
                      <a:pt x="56" y="251"/>
                    </a:lnTo>
                    <a:lnTo>
                      <a:pt x="56" y="252"/>
                    </a:lnTo>
                    <a:lnTo>
                      <a:pt x="54" y="252"/>
                    </a:lnTo>
                    <a:lnTo>
                      <a:pt x="54" y="254"/>
                    </a:lnTo>
                    <a:lnTo>
                      <a:pt x="53" y="254"/>
                    </a:lnTo>
                    <a:lnTo>
                      <a:pt x="53" y="256"/>
                    </a:lnTo>
                    <a:lnTo>
                      <a:pt x="53" y="257"/>
                    </a:lnTo>
                    <a:lnTo>
                      <a:pt x="51" y="259"/>
                    </a:lnTo>
                    <a:lnTo>
                      <a:pt x="51" y="261"/>
                    </a:lnTo>
                    <a:lnTo>
                      <a:pt x="51" y="262"/>
                    </a:lnTo>
                    <a:lnTo>
                      <a:pt x="51" y="262"/>
                    </a:lnTo>
                    <a:lnTo>
                      <a:pt x="46" y="264"/>
                    </a:lnTo>
                    <a:lnTo>
                      <a:pt x="44" y="266"/>
                    </a:lnTo>
                    <a:lnTo>
                      <a:pt x="44" y="266"/>
                    </a:lnTo>
                    <a:lnTo>
                      <a:pt x="44" y="268"/>
                    </a:lnTo>
                    <a:lnTo>
                      <a:pt x="44" y="268"/>
                    </a:lnTo>
                    <a:lnTo>
                      <a:pt x="42" y="268"/>
                    </a:lnTo>
                    <a:lnTo>
                      <a:pt x="39" y="266"/>
                    </a:lnTo>
                    <a:lnTo>
                      <a:pt x="34" y="266"/>
                    </a:lnTo>
                    <a:lnTo>
                      <a:pt x="32" y="266"/>
                    </a:lnTo>
                    <a:lnTo>
                      <a:pt x="32" y="264"/>
                    </a:lnTo>
                    <a:lnTo>
                      <a:pt x="32" y="262"/>
                    </a:lnTo>
                    <a:lnTo>
                      <a:pt x="32" y="261"/>
                    </a:lnTo>
                    <a:lnTo>
                      <a:pt x="30" y="261"/>
                    </a:lnTo>
                    <a:lnTo>
                      <a:pt x="30" y="261"/>
                    </a:lnTo>
                    <a:lnTo>
                      <a:pt x="30" y="259"/>
                    </a:lnTo>
                    <a:lnTo>
                      <a:pt x="32" y="256"/>
                    </a:lnTo>
                    <a:lnTo>
                      <a:pt x="34" y="254"/>
                    </a:lnTo>
                    <a:lnTo>
                      <a:pt x="34" y="249"/>
                    </a:lnTo>
                    <a:lnTo>
                      <a:pt x="34" y="247"/>
                    </a:lnTo>
                    <a:lnTo>
                      <a:pt x="34" y="245"/>
                    </a:lnTo>
                    <a:lnTo>
                      <a:pt x="32" y="240"/>
                    </a:lnTo>
                    <a:lnTo>
                      <a:pt x="30" y="239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20" y="227"/>
                    </a:lnTo>
                    <a:lnTo>
                      <a:pt x="20" y="227"/>
                    </a:lnTo>
                    <a:lnTo>
                      <a:pt x="18" y="223"/>
                    </a:lnTo>
                    <a:lnTo>
                      <a:pt x="20" y="222"/>
                    </a:lnTo>
                    <a:lnTo>
                      <a:pt x="20" y="218"/>
                    </a:lnTo>
                    <a:lnTo>
                      <a:pt x="20" y="216"/>
                    </a:lnTo>
                    <a:lnTo>
                      <a:pt x="20" y="215"/>
                    </a:lnTo>
                    <a:lnTo>
                      <a:pt x="18" y="215"/>
                    </a:lnTo>
                    <a:lnTo>
                      <a:pt x="17" y="215"/>
                    </a:lnTo>
                    <a:lnTo>
                      <a:pt x="17" y="213"/>
                    </a:lnTo>
                    <a:lnTo>
                      <a:pt x="15" y="213"/>
                    </a:lnTo>
                    <a:lnTo>
                      <a:pt x="15" y="213"/>
                    </a:lnTo>
                    <a:lnTo>
                      <a:pt x="13" y="211"/>
                    </a:lnTo>
                    <a:lnTo>
                      <a:pt x="13" y="210"/>
                    </a:lnTo>
                    <a:lnTo>
                      <a:pt x="13" y="203"/>
                    </a:lnTo>
                    <a:lnTo>
                      <a:pt x="13" y="203"/>
                    </a:lnTo>
                    <a:lnTo>
                      <a:pt x="12" y="203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0" y="196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10" y="189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3" y="189"/>
                    </a:lnTo>
                    <a:lnTo>
                      <a:pt x="1" y="189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0" y="186"/>
                    </a:lnTo>
                    <a:lnTo>
                      <a:pt x="1" y="184"/>
                    </a:lnTo>
                    <a:lnTo>
                      <a:pt x="1" y="181"/>
                    </a:lnTo>
                    <a:lnTo>
                      <a:pt x="5" y="179"/>
                    </a:lnTo>
                    <a:lnTo>
                      <a:pt x="6" y="179"/>
                    </a:lnTo>
                    <a:lnTo>
                      <a:pt x="6" y="177"/>
                    </a:lnTo>
                    <a:lnTo>
                      <a:pt x="6" y="176"/>
                    </a:lnTo>
                    <a:lnTo>
                      <a:pt x="6" y="174"/>
                    </a:lnTo>
                    <a:lnTo>
                      <a:pt x="6" y="172"/>
                    </a:lnTo>
                    <a:lnTo>
                      <a:pt x="5" y="170"/>
                    </a:lnTo>
                    <a:lnTo>
                      <a:pt x="5" y="169"/>
                    </a:lnTo>
                    <a:lnTo>
                      <a:pt x="5" y="167"/>
                    </a:lnTo>
                    <a:lnTo>
                      <a:pt x="5" y="167"/>
                    </a:lnTo>
                    <a:lnTo>
                      <a:pt x="5" y="165"/>
                    </a:lnTo>
                    <a:lnTo>
                      <a:pt x="6" y="164"/>
                    </a:lnTo>
                    <a:lnTo>
                      <a:pt x="8" y="164"/>
                    </a:lnTo>
                    <a:lnTo>
                      <a:pt x="8" y="164"/>
                    </a:lnTo>
                    <a:lnTo>
                      <a:pt x="10" y="162"/>
                    </a:lnTo>
                    <a:lnTo>
                      <a:pt x="12" y="162"/>
                    </a:lnTo>
                    <a:lnTo>
                      <a:pt x="13" y="160"/>
                    </a:lnTo>
                    <a:lnTo>
                      <a:pt x="12" y="160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0" y="157"/>
                    </a:lnTo>
                    <a:lnTo>
                      <a:pt x="10" y="155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3" y="150"/>
                    </a:lnTo>
                    <a:lnTo>
                      <a:pt x="15" y="150"/>
                    </a:lnTo>
                    <a:lnTo>
                      <a:pt x="15" y="150"/>
                    </a:lnTo>
                    <a:lnTo>
                      <a:pt x="15" y="148"/>
                    </a:lnTo>
                    <a:lnTo>
                      <a:pt x="15" y="147"/>
                    </a:lnTo>
                    <a:lnTo>
                      <a:pt x="17" y="147"/>
                    </a:lnTo>
                    <a:lnTo>
                      <a:pt x="17" y="145"/>
                    </a:lnTo>
                    <a:lnTo>
                      <a:pt x="18" y="143"/>
                    </a:lnTo>
                    <a:lnTo>
                      <a:pt x="18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20" y="133"/>
                    </a:lnTo>
                    <a:lnTo>
                      <a:pt x="22" y="131"/>
                    </a:lnTo>
                    <a:lnTo>
                      <a:pt x="24" y="130"/>
                    </a:lnTo>
                    <a:lnTo>
                      <a:pt x="27" y="131"/>
                    </a:lnTo>
                    <a:lnTo>
                      <a:pt x="30" y="130"/>
                    </a:lnTo>
                    <a:lnTo>
                      <a:pt x="34" y="130"/>
                    </a:lnTo>
                    <a:lnTo>
                      <a:pt x="36" y="130"/>
                    </a:lnTo>
                    <a:lnTo>
                      <a:pt x="39" y="130"/>
                    </a:lnTo>
                    <a:lnTo>
                      <a:pt x="41" y="130"/>
                    </a:lnTo>
                    <a:lnTo>
                      <a:pt x="41" y="130"/>
                    </a:lnTo>
                    <a:lnTo>
                      <a:pt x="41" y="130"/>
                    </a:lnTo>
                    <a:lnTo>
                      <a:pt x="41" y="126"/>
                    </a:lnTo>
                    <a:lnTo>
                      <a:pt x="41" y="118"/>
                    </a:lnTo>
                    <a:lnTo>
                      <a:pt x="41" y="107"/>
                    </a:lnTo>
                    <a:lnTo>
                      <a:pt x="41" y="99"/>
                    </a:lnTo>
                    <a:lnTo>
                      <a:pt x="41" y="90"/>
                    </a:lnTo>
                    <a:lnTo>
                      <a:pt x="41" y="82"/>
                    </a:lnTo>
                    <a:lnTo>
                      <a:pt x="41" y="73"/>
                    </a:lnTo>
                    <a:lnTo>
                      <a:pt x="41" y="63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41" y="49"/>
                    </a:lnTo>
                    <a:lnTo>
                      <a:pt x="41" y="48"/>
                    </a:lnTo>
                    <a:lnTo>
                      <a:pt x="41" y="44"/>
                    </a:lnTo>
                    <a:lnTo>
                      <a:pt x="46" y="44"/>
                    </a:lnTo>
                    <a:lnTo>
                      <a:pt x="49" y="44"/>
                    </a:lnTo>
                    <a:lnTo>
                      <a:pt x="54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34"/>
                    </a:lnTo>
                    <a:lnTo>
                      <a:pt x="59" y="24"/>
                    </a:lnTo>
                    <a:lnTo>
                      <a:pt x="59" y="14"/>
                    </a:lnTo>
                    <a:lnTo>
                      <a:pt x="59" y="3"/>
                    </a:lnTo>
                    <a:lnTo>
                      <a:pt x="66" y="3"/>
                    </a:lnTo>
                    <a:lnTo>
                      <a:pt x="75" y="3"/>
                    </a:lnTo>
                    <a:lnTo>
                      <a:pt x="82" y="3"/>
                    </a:lnTo>
                    <a:lnTo>
                      <a:pt x="89" y="3"/>
                    </a:lnTo>
                    <a:lnTo>
                      <a:pt x="95" y="3"/>
                    </a:lnTo>
                    <a:lnTo>
                      <a:pt x="104" y="3"/>
                    </a:lnTo>
                    <a:lnTo>
                      <a:pt x="111" y="3"/>
                    </a:lnTo>
                    <a:lnTo>
                      <a:pt x="118" y="3"/>
                    </a:lnTo>
                    <a:lnTo>
                      <a:pt x="126" y="3"/>
                    </a:lnTo>
                    <a:lnTo>
                      <a:pt x="133" y="3"/>
                    </a:lnTo>
                    <a:lnTo>
                      <a:pt x="140" y="3"/>
                    </a:lnTo>
                    <a:lnTo>
                      <a:pt x="147" y="3"/>
                    </a:lnTo>
                    <a:lnTo>
                      <a:pt x="155" y="3"/>
                    </a:lnTo>
                    <a:lnTo>
                      <a:pt x="162" y="3"/>
                    </a:lnTo>
                    <a:lnTo>
                      <a:pt x="169" y="3"/>
                    </a:lnTo>
                    <a:lnTo>
                      <a:pt x="178" y="3"/>
                    </a:lnTo>
                    <a:lnTo>
                      <a:pt x="179" y="3"/>
                    </a:lnTo>
                    <a:lnTo>
                      <a:pt x="181" y="3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203"/>
              <p:cNvSpPr>
                <a:spLocks noEditPoints="1"/>
              </p:cNvSpPr>
              <p:nvPr/>
            </p:nvSpPr>
            <p:spPr bwMode="auto">
              <a:xfrm>
                <a:off x="3850" y="1206"/>
                <a:ext cx="250" cy="571"/>
              </a:xfrm>
              <a:custGeom>
                <a:avLst/>
                <a:gdLst>
                  <a:gd name="T0" fmla="*/ 223 w 250"/>
                  <a:gd name="T1" fmla="*/ 157 h 571"/>
                  <a:gd name="T2" fmla="*/ 212 w 250"/>
                  <a:gd name="T3" fmla="*/ 171 h 571"/>
                  <a:gd name="T4" fmla="*/ 206 w 250"/>
                  <a:gd name="T5" fmla="*/ 178 h 571"/>
                  <a:gd name="T6" fmla="*/ 197 w 250"/>
                  <a:gd name="T7" fmla="*/ 183 h 571"/>
                  <a:gd name="T8" fmla="*/ 192 w 250"/>
                  <a:gd name="T9" fmla="*/ 207 h 571"/>
                  <a:gd name="T10" fmla="*/ 185 w 250"/>
                  <a:gd name="T11" fmla="*/ 247 h 571"/>
                  <a:gd name="T12" fmla="*/ 161 w 250"/>
                  <a:gd name="T13" fmla="*/ 263 h 571"/>
                  <a:gd name="T14" fmla="*/ 147 w 250"/>
                  <a:gd name="T15" fmla="*/ 276 h 571"/>
                  <a:gd name="T16" fmla="*/ 141 w 250"/>
                  <a:gd name="T17" fmla="*/ 285 h 571"/>
                  <a:gd name="T18" fmla="*/ 130 w 250"/>
                  <a:gd name="T19" fmla="*/ 292 h 571"/>
                  <a:gd name="T20" fmla="*/ 132 w 250"/>
                  <a:gd name="T21" fmla="*/ 302 h 571"/>
                  <a:gd name="T22" fmla="*/ 120 w 250"/>
                  <a:gd name="T23" fmla="*/ 312 h 571"/>
                  <a:gd name="T24" fmla="*/ 122 w 250"/>
                  <a:gd name="T25" fmla="*/ 339 h 571"/>
                  <a:gd name="T26" fmla="*/ 115 w 250"/>
                  <a:gd name="T27" fmla="*/ 355 h 571"/>
                  <a:gd name="T28" fmla="*/ 123 w 250"/>
                  <a:gd name="T29" fmla="*/ 380 h 571"/>
                  <a:gd name="T30" fmla="*/ 139 w 250"/>
                  <a:gd name="T31" fmla="*/ 392 h 571"/>
                  <a:gd name="T32" fmla="*/ 149 w 250"/>
                  <a:gd name="T33" fmla="*/ 414 h 571"/>
                  <a:gd name="T34" fmla="*/ 129 w 250"/>
                  <a:gd name="T35" fmla="*/ 428 h 571"/>
                  <a:gd name="T36" fmla="*/ 113 w 250"/>
                  <a:gd name="T37" fmla="*/ 421 h 571"/>
                  <a:gd name="T38" fmla="*/ 105 w 250"/>
                  <a:gd name="T39" fmla="*/ 426 h 571"/>
                  <a:gd name="T40" fmla="*/ 130 w 250"/>
                  <a:gd name="T41" fmla="*/ 430 h 571"/>
                  <a:gd name="T42" fmla="*/ 141 w 250"/>
                  <a:gd name="T43" fmla="*/ 432 h 571"/>
                  <a:gd name="T44" fmla="*/ 122 w 250"/>
                  <a:gd name="T45" fmla="*/ 449 h 571"/>
                  <a:gd name="T46" fmla="*/ 106 w 250"/>
                  <a:gd name="T47" fmla="*/ 457 h 571"/>
                  <a:gd name="T48" fmla="*/ 103 w 250"/>
                  <a:gd name="T49" fmla="*/ 486 h 571"/>
                  <a:gd name="T50" fmla="*/ 101 w 250"/>
                  <a:gd name="T51" fmla="*/ 517 h 571"/>
                  <a:gd name="T52" fmla="*/ 84 w 250"/>
                  <a:gd name="T53" fmla="*/ 544 h 571"/>
                  <a:gd name="T54" fmla="*/ 60 w 250"/>
                  <a:gd name="T55" fmla="*/ 553 h 571"/>
                  <a:gd name="T56" fmla="*/ 34 w 250"/>
                  <a:gd name="T57" fmla="*/ 568 h 571"/>
                  <a:gd name="T58" fmla="*/ 26 w 250"/>
                  <a:gd name="T59" fmla="*/ 539 h 571"/>
                  <a:gd name="T60" fmla="*/ 33 w 250"/>
                  <a:gd name="T61" fmla="*/ 529 h 571"/>
                  <a:gd name="T62" fmla="*/ 14 w 250"/>
                  <a:gd name="T63" fmla="*/ 491 h 571"/>
                  <a:gd name="T64" fmla="*/ 2 w 250"/>
                  <a:gd name="T65" fmla="*/ 462 h 571"/>
                  <a:gd name="T66" fmla="*/ 7 w 250"/>
                  <a:gd name="T67" fmla="*/ 447 h 571"/>
                  <a:gd name="T68" fmla="*/ 14 w 250"/>
                  <a:gd name="T69" fmla="*/ 411 h 571"/>
                  <a:gd name="T70" fmla="*/ 28 w 250"/>
                  <a:gd name="T71" fmla="*/ 387 h 571"/>
                  <a:gd name="T72" fmla="*/ 31 w 250"/>
                  <a:gd name="T73" fmla="*/ 360 h 571"/>
                  <a:gd name="T74" fmla="*/ 23 w 250"/>
                  <a:gd name="T75" fmla="*/ 319 h 571"/>
                  <a:gd name="T76" fmla="*/ 19 w 250"/>
                  <a:gd name="T77" fmla="*/ 282 h 571"/>
                  <a:gd name="T78" fmla="*/ 34 w 250"/>
                  <a:gd name="T79" fmla="*/ 241 h 571"/>
                  <a:gd name="T80" fmla="*/ 57 w 250"/>
                  <a:gd name="T81" fmla="*/ 222 h 571"/>
                  <a:gd name="T82" fmla="*/ 67 w 250"/>
                  <a:gd name="T83" fmla="*/ 161 h 571"/>
                  <a:gd name="T84" fmla="*/ 84 w 250"/>
                  <a:gd name="T85" fmla="*/ 125 h 571"/>
                  <a:gd name="T86" fmla="*/ 100 w 250"/>
                  <a:gd name="T87" fmla="*/ 79 h 571"/>
                  <a:gd name="T88" fmla="*/ 134 w 250"/>
                  <a:gd name="T89" fmla="*/ 46 h 571"/>
                  <a:gd name="T90" fmla="*/ 156 w 250"/>
                  <a:gd name="T91" fmla="*/ 29 h 571"/>
                  <a:gd name="T92" fmla="*/ 177 w 250"/>
                  <a:gd name="T93" fmla="*/ 9 h 571"/>
                  <a:gd name="T94" fmla="*/ 192 w 250"/>
                  <a:gd name="T95" fmla="*/ 11 h 571"/>
                  <a:gd name="T96" fmla="*/ 223 w 250"/>
                  <a:gd name="T97" fmla="*/ 34 h 571"/>
                  <a:gd name="T98" fmla="*/ 236 w 250"/>
                  <a:gd name="T99" fmla="*/ 60 h 571"/>
                  <a:gd name="T100" fmla="*/ 238 w 250"/>
                  <a:gd name="T101" fmla="*/ 82 h 571"/>
                  <a:gd name="T102" fmla="*/ 242 w 250"/>
                  <a:gd name="T103" fmla="*/ 104 h 571"/>
                  <a:gd name="T104" fmla="*/ 242 w 250"/>
                  <a:gd name="T105" fmla="*/ 128 h 571"/>
                  <a:gd name="T106" fmla="*/ 250 w 250"/>
                  <a:gd name="T107" fmla="*/ 161 h 571"/>
                  <a:gd name="T108" fmla="*/ 144 w 250"/>
                  <a:gd name="T109" fmla="*/ 425 h 571"/>
                  <a:gd name="T110" fmla="*/ 139 w 250"/>
                  <a:gd name="T111" fmla="*/ 442 h 571"/>
                  <a:gd name="T112" fmla="*/ 154 w 250"/>
                  <a:gd name="T113" fmla="*/ 483 h 571"/>
                  <a:gd name="T114" fmla="*/ 146 w 250"/>
                  <a:gd name="T115" fmla="*/ 503 h 571"/>
                  <a:gd name="T116" fmla="*/ 135 w 250"/>
                  <a:gd name="T117" fmla="*/ 510 h 571"/>
                  <a:gd name="T118" fmla="*/ 146 w 250"/>
                  <a:gd name="T119" fmla="*/ 484 h 571"/>
                  <a:gd name="T120" fmla="*/ 101 w 250"/>
                  <a:gd name="T121" fmla="*/ 532 h 571"/>
                  <a:gd name="T122" fmla="*/ 115 w 250"/>
                  <a:gd name="T123" fmla="*/ 503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0" h="571">
                    <a:moveTo>
                      <a:pt x="250" y="161"/>
                    </a:moveTo>
                    <a:lnTo>
                      <a:pt x="245" y="162"/>
                    </a:lnTo>
                    <a:lnTo>
                      <a:pt x="242" y="159"/>
                    </a:lnTo>
                    <a:lnTo>
                      <a:pt x="238" y="161"/>
                    </a:lnTo>
                    <a:lnTo>
                      <a:pt x="235" y="161"/>
                    </a:lnTo>
                    <a:lnTo>
                      <a:pt x="231" y="162"/>
                    </a:lnTo>
                    <a:lnTo>
                      <a:pt x="231" y="164"/>
                    </a:lnTo>
                    <a:lnTo>
                      <a:pt x="230" y="164"/>
                    </a:lnTo>
                    <a:lnTo>
                      <a:pt x="226" y="162"/>
                    </a:lnTo>
                    <a:lnTo>
                      <a:pt x="223" y="157"/>
                    </a:lnTo>
                    <a:lnTo>
                      <a:pt x="221" y="161"/>
                    </a:lnTo>
                    <a:lnTo>
                      <a:pt x="219" y="161"/>
                    </a:lnTo>
                    <a:lnTo>
                      <a:pt x="218" y="159"/>
                    </a:lnTo>
                    <a:lnTo>
                      <a:pt x="216" y="159"/>
                    </a:lnTo>
                    <a:lnTo>
                      <a:pt x="216" y="159"/>
                    </a:lnTo>
                    <a:lnTo>
                      <a:pt x="214" y="161"/>
                    </a:lnTo>
                    <a:lnTo>
                      <a:pt x="214" y="164"/>
                    </a:lnTo>
                    <a:lnTo>
                      <a:pt x="214" y="164"/>
                    </a:lnTo>
                    <a:lnTo>
                      <a:pt x="214" y="169"/>
                    </a:lnTo>
                    <a:lnTo>
                      <a:pt x="212" y="171"/>
                    </a:lnTo>
                    <a:lnTo>
                      <a:pt x="211" y="169"/>
                    </a:lnTo>
                    <a:lnTo>
                      <a:pt x="211" y="171"/>
                    </a:lnTo>
                    <a:lnTo>
                      <a:pt x="211" y="172"/>
                    </a:lnTo>
                    <a:lnTo>
                      <a:pt x="211" y="172"/>
                    </a:lnTo>
                    <a:lnTo>
                      <a:pt x="211" y="174"/>
                    </a:lnTo>
                    <a:lnTo>
                      <a:pt x="207" y="174"/>
                    </a:lnTo>
                    <a:lnTo>
                      <a:pt x="206" y="174"/>
                    </a:lnTo>
                    <a:lnTo>
                      <a:pt x="207" y="176"/>
                    </a:lnTo>
                    <a:lnTo>
                      <a:pt x="207" y="178"/>
                    </a:lnTo>
                    <a:lnTo>
                      <a:pt x="206" y="178"/>
                    </a:lnTo>
                    <a:lnTo>
                      <a:pt x="202" y="179"/>
                    </a:lnTo>
                    <a:lnTo>
                      <a:pt x="200" y="179"/>
                    </a:lnTo>
                    <a:lnTo>
                      <a:pt x="199" y="179"/>
                    </a:lnTo>
                    <a:lnTo>
                      <a:pt x="199" y="181"/>
                    </a:lnTo>
                    <a:lnTo>
                      <a:pt x="199" y="183"/>
                    </a:lnTo>
                    <a:lnTo>
                      <a:pt x="200" y="183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200" y="186"/>
                    </a:lnTo>
                    <a:lnTo>
                      <a:pt x="197" y="183"/>
                    </a:lnTo>
                    <a:lnTo>
                      <a:pt x="197" y="183"/>
                    </a:lnTo>
                    <a:lnTo>
                      <a:pt x="197" y="184"/>
                    </a:lnTo>
                    <a:lnTo>
                      <a:pt x="199" y="186"/>
                    </a:lnTo>
                    <a:lnTo>
                      <a:pt x="199" y="188"/>
                    </a:lnTo>
                    <a:lnTo>
                      <a:pt x="200" y="191"/>
                    </a:lnTo>
                    <a:lnTo>
                      <a:pt x="200" y="191"/>
                    </a:lnTo>
                    <a:lnTo>
                      <a:pt x="197" y="196"/>
                    </a:lnTo>
                    <a:lnTo>
                      <a:pt x="195" y="200"/>
                    </a:lnTo>
                    <a:lnTo>
                      <a:pt x="194" y="203"/>
                    </a:lnTo>
                    <a:lnTo>
                      <a:pt x="192" y="207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5" y="215"/>
                    </a:lnTo>
                    <a:lnTo>
                      <a:pt x="197" y="218"/>
                    </a:lnTo>
                    <a:lnTo>
                      <a:pt x="199" y="222"/>
                    </a:lnTo>
                    <a:lnTo>
                      <a:pt x="199" y="224"/>
                    </a:lnTo>
                    <a:lnTo>
                      <a:pt x="199" y="225"/>
                    </a:lnTo>
                    <a:lnTo>
                      <a:pt x="194" y="229"/>
                    </a:lnTo>
                    <a:lnTo>
                      <a:pt x="190" y="234"/>
                    </a:lnTo>
                    <a:lnTo>
                      <a:pt x="185" y="247"/>
                    </a:lnTo>
                    <a:lnTo>
                      <a:pt x="183" y="249"/>
                    </a:lnTo>
                    <a:lnTo>
                      <a:pt x="178" y="253"/>
                    </a:lnTo>
                    <a:lnTo>
                      <a:pt x="177" y="254"/>
                    </a:lnTo>
                    <a:lnTo>
                      <a:pt x="173" y="256"/>
                    </a:lnTo>
                    <a:lnTo>
                      <a:pt x="168" y="259"/>
                    </a:lnTo>
                    <a:lnTo>
                      <a:pt x="166" y="263"/>
                    </a:lnTo>
                    <a:lnTo>
                      <a:pt x="165" y="264"/>
                    </a:lnTo>
                    <a:lnTo>
                      <a:pt x="163" y="266"/>
                    </a:lnTo>
                    <a:lnTo>
                      <a:pt x="161" y="264"/>
                    </a:lnTo>
                    <a:lnTo>
                      <a:pt x="161" y="263"/>
                    </a:lnTo>
                    <a:lnTo>
                      <a:pt x="159" y="266"/>
                    </a:lnTo>
                    <a:lnTo>
                      <a:pt x="159" y="266"/>
                    </a:lnTo>
                    <a:lnTo>
                      <a:pt x="158" y="264"/>
                    </a:lnTo>
                    <a:lnTo>
                      <a:pt x="156" y="266"/>
                    </a:lnTo>
                    <a:lnTo>
                      <a:pt x="156" y="270"/>
                    </a:lnTo>
                    <a:lnTo>
                      <a:pt x="151" y="275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47" y="275"/>
                    </a:lnTo>
                    <a:lnTo>
                      <a:pt x="147" y="276"/>
                    </a:lnTo>
                    <a:lnTo>
                      <a:pt x="147" y="276"/>
                    </a:lnTo>
                    <a:lnTo>
                      <a:pt x="146" y="276"/>
                    </a:lnTo>
                    <a:lnTo>
                      <a:pt x="144" y="278"/>
                    </a:lnTo>
                    <a:lnTo>
                      <a:pt x="142" y="278"/>
                    </a:lnTo>
                    <a:lnTo>
                      <a:pt x="142" y="280"/>
                    </a:lnTo>
                    <a:lnTo>
                      <a:pt x="142" y="282"/>
                    </a:lnTo>
                    <a:lnTo>
                      <a:pt x="139" y="283"/>
                    </a:lnTo>
                    <a:lnTo>
                      <a:pt x="139" y="283"/>
                    </a:lnTo>
                    <a:lnTo>
                      <a:pt x="137" y="285"/>
                    </a:lnTo>
                    <a:lnTo>
                      <a:pt x="141" y="285"/>
                    </a:lnTo>
                    <a:lnTo>
                      <a:pt x="141" y="287"/>
                    </a:lnTo>
                    <a:lnTo>
                      <a:pt x="141" y="288"/>
                    </a:lnTo>
                    <a:lnTo>
                      <a:pt x="141" y="290"/>
                    </a:lnTo>
                    <a:lnTo>
                      <a:pt x="135" y="292"/>
                    </a:lnTo>
                    <a:lnTo>
                      <a:pt x="135" y="293"/>
                    </a:lnTo>
                    <a:lnTo>
                      <a:pt x="135" y="293"/>
                    </a:lnTo>
                    <a:lnTo>
                      <a:pt x="132" y="293"/>
                    </a:lnTo>
                    <a:lnTo>
                      <a:pt x="134" y="293"/>
                    </a:lnTo>
                    <a:lnTo>
                      <a:pt x="134" y="292"/>
                    </a:lnTo>
                    <a:lnTo>
                      <a:pt x="130" y="292"/>
                    </a:lnTo>
                    <a:lnTo>
                      <a:pt x="130" y="290"/>
                    </a:lnTo>
                    <a:lnTo>
                      <a:pt x="129" y="290"/>
                    </a:lnTo>
                    <a:lnTo>
                      <a:pt x="129" y="292"/>
                    </a:lnTo>
                    <a:lnTo>
                      <a:pt x="130" y="293"/>
                    </a:lnTo>
                    <a:lnTo>
                      <a:pt x="130" y="297"/>
                    </a:lnTo>
                    <a:lnTo>
                      <a:pt x="130" y="299"/>
                    </a:lnTo>
                    <a:lnTo>
                      <a:pt x="130" y="299"/>
                    </a:lnTo>
                    <a:lnTo>
                      <a:pt x="130" y="300"/>
                    </a:lnTo>
                    <a:lnTo>
                      <a:pt x="132" y="300"/>
                    </a:lnTo>
                    <a:lnTo>
                      <a:pt x="132" y="302"/>
                    </a:lnTo>
                    <a:lnTo>
                      <a:pt x="130" y="302"/>
                    </a:lnTo>
                    <a:lnTo>
                      <a:pt x="129" y="305"/>
                    </a:lnTo>
                    <a:lnTo>
                      <a:pt x="125" y="305"/>
                    </a:lnTo>
                    <a:lnTo>
                      <a:pt x="125" y="307"/>
                    </a:lnTo>
                    <a:lnTo>
                      <a:pt x="123" y="307"/>
                    </a:lnTo>
                    <a:lnTo>
                      <a:pt x="122" y="307"/>
                    </a:lnTo>
                    <a:lnTo>
                      <a:pt x="120" y="305"/>
                    </a:lnTo>
                    <a:lnTo>
                      <a:pt x="120" y="307"/>
                    </a:lnTo>
                    <a:lnTo>
                      <a:pt x="120" y="309"/>
                    </a:lnTo>
                    <a:lnTo>
                      <a:pt x="120" y="312"/>
                    </a:lnTo>
                    <a:lnTo>
                      <a:pt x="122" y="316"/>
                    </a:lnTo>
                    <a:lnTo>
                      <a:pt x="125" y="317"/>
                    </a:lnTo>
                    <a:lnTo>
                      <a:pt x="123" y="317"/>
                    </a:lnTo>
                    <a:lnTo>
                      <a:pt x="122" y="319"/>
                    </a:lnTo>
                    <a:lnTo>
                      <a:pt x="120" y="326"/>
                    </a:lnTo>
                    <a:lnTo>
                      <a:pt x="120" y="328"/>
                    </a:lnTo>
                    <a:lnTo>
                      <a:pt x="120" y="331"/>
                    </a:lnTo>
                    <a:lnTo>
                      <a:pt x="120" y="334"/>
                    </a:lnTo>
                    <a:lnTo>
                      <a:pt x="120" y="336"/>
                    </a:lnTo>
                    <a:lnTo>
                      <a:pt x="122" y="339"/>
                    </a:lnTo>
                    <a:lnTo>
                      <a:pt x="118" y="339"/>
                    </a:lnTo>
                    <a:lnTo>
                      <a:pt x="117" y="338"/>
                    </a:lnTo>
                    <a:lnTo>
                      <a:pt x="117" y="339"/>
                    </a:lnTo>
                    <a:lnTo>
                      <a:pt x="115" y="343"/>
                    </a:lnTo>
                    <a:lnTo>
                      <a:pt x="115" y="346"/>
                    </a:lnTo>
                    <a:lnTo>
                      <a:pt x="115" y="348"/>
                    </a:lnTo>
                    <a:lnTo>
                      <a:pt x="115" y="351"/>
                    </a:lnTo>
                    <a:lnTo>
                      <a:pt x="115" y="351"/>
                    </a:lnTo>
                    <a:lnTo>
                      <a:pt x="117" y="355"/>
                    </a:lnTo>
                    <a:lnTo>
                      <a:pt x="115" y="355"/>
                    </a:lnTo>
                    <a:lnTo>
                      <a:pt x="115" y="357"/>
                    </a:lnTo>
                    <a:lnTo>
                      <a:pt x="117" y="360"/>
                    </a:lnTo>
                    <a:lnTo>
                      <a:pt x="117" y="367"/>
                    </a:lnTo>
                    <a:lnTo>
                      <a:pt x="117" y="368"/>
                    </a:lnTo>
                    <a:lnTo>
                      <a:pt x="118" y="374"/>
                    </a:lnTo>
                    <a:lnTo>
                      <a:pt x="117" y="375"/>
                    </a:lnTo>
                    <a:lnTo>
                      <a:pt x="117" y="379"/>
                    </a:lnTo>
                    <a:lnTo>
                      <a:pt x="118" y="380"/>
                    </a:lnTo>
                    <a:lnTo>
                      <a:pt x="122" y="380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3" y="382"/>
                    </a:lnTo>
                    <a:lnTo>
                      <a:pt x="125" y="384"/>
                    </a:lnTo>
                    <a:lnTo>
                      <a:pt x="127" y="384"/>
                    </a:lnTo>
                    <a:lnTo>
                      <a:pt x="129" y="382"/>
                    </a:lnTo>
                    <a:lnTo>
                      <a:pt x="130" y="382"/>
                    </a:lnTo>
                    <a:lnTo>
                      <a:pt x="132" y="386"/>
                    </a:lnTo>
                    <a:lnTo>
                      <a:pt x="134" y="389"/>
                    </a:lnTo>
                    <a:lnTo>
                      <a:pt x="135" y="391"/>
                    </a:lnTo>
                    <a:lnTo>
                      <a:pt x="139" y="392"/>
                    </a:lnTo>
                    <a:lnTo>
                      <a:pt x="142" y="396"/>
                    </a:lnTo>
                    <a:lnTo>
                      <a:pt x="142" y="399"/>
                    </a:lnTo>
                    <a:lnTo>
                      <a:pt x="142" y="401"/>
                    </a:lnTo>
                    <a:lnTo>
                      <a:pt x="146" y="403"/>
                    </a:lnTo>
                    <a:lnTo>
                      <a:pt x="147" y="404"/>
                    </a:lnTo>
                    <a:lnTo>
                      <a:pt x="149" y="406"/>
                    </a:lnTo>
                    <a:lnTo>
                      <a:pt x="149" y="408"/>
                    </a:lnTo>
                    <a:lnTo>
                      <a:pt x="151" y="411"/>
                    </a:lnTo>
                    <a:lnTo>
                      <a:pt x="151" y="414"/>
                    </a:lnTo>
                    <a:lnTo>
                      <a:pt x="149" y="414"/>
                    </a:lnTo>
                    <a:lnTo>
                      <a:pt x="146" y="418"/>
                    </a:lnTo>
                    <a:lnTo>
                      <a:pt x="144" y="420"/>
                    </a:lnTo>
                    <a:lnTo>
                      <a:pt x="142" y="421"/>
                    </a:lnTo>
                    <a:lnTo>
                      <a:pt x="139" y="425"/>
                    </a:lnTo>
                    <a:lnTo>
                      <a:pt x="137" y="425"/>
                    </a:lnTo>
                    <a:lnTo>
                      <a:pt x="137" y="426"/>
                    </a:lnTo>
                    <a:lnTo>
                      <a:pt x="135" y="426"/>
                    </a:lnTo>
                    <a:lnTo>
                      <a:pt x="134" y="426"/>
                    </a:lnTo>
                    <a:lnTo>
                      <a:pt x="130" y="430"/>
                    </a:lnTo>
                    <a:lnTo>
                      <a:pt x="129" y="428"/>
                    </a:lnTo>
                    <a:lnTo>
                      <a:pt x="127" y="428"/>
                    </a:lnTo>
                    <a:lnTo>
                      <a:pt x="127" y="421"/>
                    </a:lnTo>
                    <a:lnTo>
                      <a:pt x="127" y="420"/>
                    </a:lnTo>
                    <a:lnTo>
                      <a:pt x="127" y="420"/>
                    </a:lnTo>
                    <a:lnTo>
                      <a:pt x="125" y="421"/>
                    </a:lnTo>
                    <a:lnTo>
                      <a:pt x="125" y="423"/>
                    </a:lnTo>
                    <a:lnTo>
                      <a:pt x="122" y="423"/>
                    </a:lnTo>
                    <a:lnTo>
                      <a:pt x="120" y="421"/>
                    </a:lnTo>
                    <a:lnTo>
                      <a:pt x="120" y="425"/>
                    </a:lnTo>
                    <a:lnTo>
                      <a:pt x="113" y="421"/>
                    </a:lnTo>
                    <a:lnTo>
                      <a:pt x="111" y="423"/>
                    </a:lnTo>
                    <a:lnTo>
                      <a:pt x="110" y="421"/>
                    </a:lnTo>
                    <a:lnTo>
                      <a:pt x="108" y="423"/>
                    </a:lnTo>
                    <a:lnTo>
                      <a:pt x="105" y="421"/>
                    </a:lnTo>
                    <a:lnTo>
                      <a:pt x="105" y="420"/>
                    </a:lnTo>
                    <a:lnTo>
                      <a:pt x="101" y="423"/>
                    </a:lnTo>
                    <a:lnTo>
                      <a:pt x="98" y="425"/>
                    </a:lnTo>
                    <a:lnTo>
                      <a:pt x="94" y="425"/>
                    </a:lnTo>
                    <a:lnTo>
                      <a:pt x="96" y="426"/>
                    </a:lnTo>
                    <a:lnTo>
                      <a:pt x="105" y="426"/>
                    </a:lnTo>
                    <a:lnTo>
                      <a:pt x="108" y="426"/>
                    </a:lnTo>
                    <a:lnTo>
                      <a:pt x="110" y="426"/>
                    </a:lnTo>
                    <a:lnTo>
                      <a:pt x="113" y="428"/>
                    </a:lnTo>
                    <a:lnTo>
                      <a:pt x="115" y="430"/>
                    </a:lnTo>
                    <a:lnTo>
                      <a:pt x="118" y="433"/>
                    </a:lnTo>
                    <a:lnTo>
                      <a:pt x="120" y="432"/>
                    </a:lnTo>
                    <a:lnTo>
                      <a:pt x="122" y="432"/>
                    </a:lnTo>
                    <a:lnTo>
                      <a:pt x="123" y="433"/>
                    </a:lnTo>
                    <a:lnTo>
                      <a:pt x="129" y="433"/>
                    </a:lnTo>
                    <a:lnTo>
                      <a:pt x="130" y="430"/>
                    </a:lnTo>
                    <a:lnTo>
                      <a:pt x="134" y="432"/>
                    </a:lnTo>
                    <a:lnTo>
                      <a:pt x="135" y="430"/>
                    </a:lnTo>
                    <a:lnTo>
                      <a:pt x="137" y="430"/>
                    </a:lnTo>
                    <a:lnTo>
                      <a:pt x="137" y="428"/>
                    </a:lnTo>
                    <a:lnTo>
                      <a:pt x="139" y="430"/>
                    </a:lnTo>
                    <a:lnTo>
                      <a:pt x="141" y="428"/>
                    </a:lnTo>
                    <a:lnTo>
                      <a:pt x="141" y="428"/>
                    </a:lnTo>
                    <a:lnTo>
                      <a:pt x="142" y="428"/>
                    </a:lnTo>
                    <a:lnTo>
                      <a:pt x="144" y="430"/>
                    </a:lnTo>
                    <a:lnTo>
                      <a:pt x="141" y="432"/>
                    </a:lnTo>
                    <a:lnTo>
                      <a:pt x="139" y="432"/>
                    </a:lnTo>
                    <a:lnTo>
                      <a:pt x="139" y="437"/>
                    </a:lnTo>
                    <a:lnTo>
                      <a:pt x="137" y="438"/>
                    </a:lnTo>
                    <a:lnTo>
                      <a:pt x="137" y="438"/>
                    </a:lnTo>
                    <a:lnTo>
                      <a:pt x="134" y="440"/>
                    </a:lnTo>
                    <a:lnTo>
                      <a:pt x="130" y="443"/>
                    </a:lnTo>
                    <a:lnTo>
                      <a:pt x="129" y="445"/>
                    </a:lnTo>
                    <a:lnTo>
                      <a:pt x="127" y="443"/>
                    </a:lnTo>
                    <a:lnTo>
                      <a:pt x="125" y="445"/>
                    </a:lnTo>
                    <a:lnTo>
                      <a:pt x="122" y="449"/>
                    </a:lnTo>
                    <a:lnTo>
                      <a:pt x="118" y="450"/>
                    </a:lnTo>
                    <a:lnTo>
                      <a:pt x="115" y="454"/>
                    </a:lnTo>
                    <a:lnTo>
                      <a:pt x="111" y="455"/>
                    </a:lnTo>
                    <a:lnTo>
                      <a:pt x="105" y="455"/>
                    </a:lnTo>
                    <a:lnTo>
                      <a:pt x="100" y="455"/>
                    </a:lnTo>
                    <a:lnTo>
                      <a:pt x="98" y="455"/>
                    </a:lnTo>
                    <a:lnTo>
                      <a:pt x="100" y="457"/>
                    </a:lnTo>
                    <a:lnTo>
                      <a:pt x="101" y="457"/>
                    </a:lnTo>
                    <a:lnTo>
                      <a:pt x="103" y="457"/>
                    </a:lnTo>
                    <a:lnTo>
                      <a:pt x="106" y="457"/>
                    </a:lnTo>
                    <a:lnTo>
                      <a:pt x="108" y="459"/>
                    </a:lnTo>
                    <a:lnTo>
                      <a:pt x="111" y="462"/>
                    </a:lnTo>
                    <a:lnTo>
                      <a:pt x="108" y="462"/>
                    </a:lnTo>
                    <a:lnTo>
                      <a:pt x="105" y="464"/>
                    </a:lnTo>
                    <a:lnTo>
                      <a:pt x="106" y="469"/>
                    </a:lnTo>
                    <a:lnTo>
                      <a:pt x="108" y="472"/>
                    </a:lnTo>
                    <a:lnTo>
                      <a:pt x="106" y="474"/>
                    </a:lnTo>
                    <a:lnTo>
                      <a:pt x="106" y="483"/>
                    </a:lnTo>
                    <a:lnTo>
                      <a:pt x="105" y="483"/>
                    </a:lnTo>
                    <a:lnTo>
                      <a:pt x="103" y="486"/>
                    </a:lnTo>
                    <a:lnTo>
                      <a:pt x="105" y="488"/>
                    </a:lnTo>
                    <a:lnTo>
                      <a:pt x="105" y="493"/>
                    </a:lnTo>
                    <a:lnTo>
                      <a:pt x="105" y="495"/>
                    </a:lnTo>
                    <a:lnTo>
                      <a:pt x="105" y="498"/>
                    </a:lnTo>
                    <a:lnTo>
                      <a:pt x="105" y="500"/>
                    </a:lnTo>
                    <a:lnTo>
                      <a:pt x="103" y="505"/>
                    </a:lnTo>
                    <a:lnTo>
                      <a:pt x="103" y="508"/>
                    </a:lnTo>
                    <a:lnTo>
                      <a:pt x="103" y="510"/>
                    </a:lnTo>
                    <a:lnTo>
                      <a:pt x="103" y="513"/>
                    </a:lnTo>
                    <a:lnTo>
                      <a:pt x="101" y="517"/>
                    </a:lnTo>
                    <a:lnTo>
                      <a:pt x="101" y="522"/>
                    </a:lnTo>
                    <a:lnTo>
                      <a:pt x="100" y="525"/>
                    </a:lnTo>
                    <a:lnTo>
                      <a:pt x="98" y="529"/>
                    </a:lnTo>
                    <a:lnTo>
                      <a:pt x="96" y="532"/>
                    </a:lnTo>
                    <a:lnTo>
                      <a:pt x="93" y="542"/>
                    </a:lnTo>
                    <a:lnTo>
                      <a:pt x="91" y="544"/>
                    </a:lnTo>
                    <a:lnTo>
                      <a:pt x="89" y="546"/>
                    </a:lnTo>
                    <a:lnTo>
                      <a:pt x="88" y="544"/>
                    </a:lnTo>
                    <a:lnTo>
                      <a:pt x="86" y="542"/>
                    </a:lnTo>
                    <a:lnTo>
                      <a:pt x="84" y="544"/>
                    </a:lnTo>
                    <a:lnTo>
                      <a:pt x="81" y="544"/>
                    </a:lnTo>
                    <a:lnTo>
                      <a:pt x="76" y="544"/>
                    </a:lnTo>
                    <a:lnTo>
                      <a:pt x="69" y="544"/>
                    </a:lnTo>
                    <a:lnTo>
                      <a:pt x="69" y="546"/>
                    </a:lnTo>
                    <a:lnTo>
                      <a:pt x="69" y="549"/>
                    </a:lnTo>
                    <a:lnTo>
                      <a:pt x="67" y="549"/>
                    </a:lnTo>
                    <a:lnTo>
                      <a:pt x="65" y="547"/>
                    </a:lnTo>
                    <a:lnTo>
                      <a:pt x="64" y="549"/>
                    </a:lnTo>
                    <a:lnTo>
                      <a:pt x="62" y="551"/>
                    </a:lnTo>
                    <a:lnTo>
                      <a:pt x="60" y="553"/>
                    </a:lnTo>
                    <a:lnTo>
                      <a:pt x="58" y="556"/>
                    </a:lnTo>
                    <a:lnTo>
                      <a:pt x="58" y="559"/>
                    </a:lnTo>
                    <a:lnTo>
                      <a:pt x="60" y="561"/>
                    </a:lnTo>
                    <a:lnTo>
                      <a:pt x="62" y="566"/>
                    </a:lnTo>
                    <a:lnTo>
                      <a:pt x="58" y="570"/>
                    </a:lnTo>
                    <a:lnTo>
                      <a:pt x="57" y="570"/>
                    </a:lnTo>
                    <a:lnTo>
                      <a:pt x="52" y="570"/>
                    </a:lnTo>
                    <a:lnTo>
                      <a:pt x="41" y="571"/>
                    </a:lnTo>
                    <a:lnTo>
                      <a:pt x="33" y="570"/>
                    </a:lnTo>
                    <a:lnTo>
                      <a:pt x="34" y="568"/>
                    </a:lnTo>
                    <a:lnTo>
                      <a:pt x="34" y="566"/>
                    </a:lnTo>
                    <a:lnTo>
                      <a:pt x="34" y="563"/>
                    </a:lnTo>
                    <a:lnTo>
                      <a:pt x="34" y="559"/>
                    </a:lnTo>
                    <a:lnTo>
                      <a:pt x="34" y="558"/>
                    </a:lnTo>
                    <a:lnTo>
                      <a:pt x="34" y="556"/>
                    </a:lnTo>
                    <a:lnTo>
                      <a:pt x="33" y="554"/>
                    </a:lnTo>
                    <a:lnTo>
                      <a:pt x="28" y="544"/>
                    </a:lnTo>
                    <a:lnTo>
                      <a:pt x="26" y="541"/>
                    </a:lnTo>
                    <a:lnTo>
                      <a:pt x="26" y="539"/>
                    </a:lnTo>
                    <a:lnTo>
                      <a:pt x="26" y="539"/>
                    </a:lnTo>
                    <a:lnTo>
                      <a:pt x="29" y="541"/>
                    </a:lnTo>
                    <a:lnTo>
                      <a:pt x="31" y="541"/>
                    </a:lnTo>
                    <a:lnTo>
                      <a:pt x="31" y="541"/>
                    </a:lnTo>
                    <a:lnTo>
                      <a:pt x="31" y="537"/>
                    </a:lnTo>
                    <a:lnTo>
                      <a:pt x="29" y="536"/>
                    </a:lnTo>
                    <a:lnTo>
                      <a:pt x="29" y="534"/>
                    </a:lnTo>
                    <a:lnTo>
                      <a:pt x="31" y="534"/>
                    </a:lnTo>
                    <a:lnTo>
                      <a:pt x="33" y="534"/>
                    </a:lnTo>
                    <a:lnTo>
                      <a:pt x="34" y="532"/>
                    </a:lnTo>
                    <a:lnTo>
                      <a:pt x="33" y="529"/>
                    </a:lnTo>
                    <a:lnTo>
                      <a:pt x="31" y="527"/>
                    </a:lnTo>
                    <a:lnTo>
                      <a:pt x="29" y="527"/>
                    </a:lnTo>
                    <a:lnTo>
                      <a:pt x="28" y="522"/>
                    </a:lnTo>
                    <a:lnTo>
                      <a:pt x="24" y="518"/>
                    </a:lnTo>
                    <a:lnTo>
                      <a:pt x="19" y="507"/>
                    </a:lnTo>
                    <a:lnTo>
                      <a:pt x="17" y="500"/>
                    </a:lnTo>
                    <a:lnTo>
                      <a:pt x="16" y="500"/>
                    </a:lnTo>
                    <a:lnTo>
                      <a:pt x="14" y="496"/>
                    </a:lnTo>
                    <a:lnTo>
                      <a:pt x="14" y="493"/>
                    </a:lnTo>
                    <a:lnTo>
                      <a:pt x="14" y="491"/>
                    </a:lnTo>
                    <a:lnTo>
                      <a:pt x="11" y="489"/>
                    </a:lnTo>
                    <a:lnTo>
                      <a:pt x="11" y="488"/>
                    </a:lnTo>
                    <a:lnTo>
                      <a:pt x="11" y="481"/>
                    </a:lnTo>
                    <a:lnTo>
                      <a:pt x="7" y="479"/>
                    </a:lnTo>
                    <a:lnTo>
                      <a:pt x="5" y="476"/>
                    </a:lnTo>
                    <a:lnTo>
                      <a:pt x="5" y="467"/>
                    </a:lnTo>
                    <a:lnTo>
                      <a:pt x="4" y="466"/>
                    </a:lnTo>
                    <a:lnTo>
                      <a:pt x="2" y="466"/>
                    </a:lnTo>
                    <a:lnTo>
                      <a:pt x="2" y="464"/>
                    </a:lnTo>
                    <a:lnTo>
                      <a:pt x="2" y="462"/>
                    </a:lnTo>
                    <a:lnTo>
                      <a:pt x="2" y="455"/>
                    </a:lnTo>
                    <a:lnTo>
                      <a:pt x="0" y="449"/>
                    </a:lnTo>
                    <a:lnTo>
                      <a:pt x="0" y="445"/>
                    </a:lnTo>
                    <a:lnTo>
                      <a:pt x="0" y="443"/>
                    </a:lnTo>
                    <a:lnTo>
                      <a:pt x="0" y="442"/>
                    </a:lnTo>
                    <a:lnTo>
                      <a:pt x="0" y="440"/>
                    </a:lnTo>
                    <a:lnTo>
                      <a:pt x="2" y="440"/>
                    </a:lnTo>
                    <a:lnTo>
                      <a:pt x="4" y="442"/>
                    </a:lnTo>
                    <a:lnTo>
                      <a:pt x="5" y="447"/>
                    </a:lnTo>
                    <a:lnTo>
                      <a:pt x="7" y="447"/>
                    </a:lnTo>
                    <a:lnTo>
                      <a:pt x="9" y="445"/>
                    </a:lnTo>
                    <a:lnTo>
                      <a:pt x="11" y="442"/>
                    </a:lnTo>
                    <a:lnTo>
                      <a:pt x="11" y="437"/>
                    </a:lnTo>
                    <a:lnTo>
                      <a:pt x="12" y="432"/>
                    </a:lnTo>
                    <a:lnTo>
                      <a:pt x="11" y="426"/>
                    </a:lnTo>
                    <a:lnTo>
                      <a:pt x="11" y="421"/>
                    </a:lnTo>
                    <a:lnTo>
                      <a:pt x="11" y="421"/>
                    </a:lnTo>
                    <a:lnTo>
                      <a:pt x="12" y="416"/>
                    </a:lnTo>
                    <a:lnTo>
                      <a:pt x="14" y="413"/>
                    </a:lnTo>
                    <a:lnTo>
                      <a:pt x="14" y="411"/>
                    </a:lnTo>
                    <a:lnTo>
                      <a:pt x="16" y="409"/>
                    </a:lnTo>
                    <a:lnTo>
                      <a:pt x="17" y="409"/>
                    </a:lnTo>
                    <a:lnTo>
                      <a:pt x="19" y="408"/>
                    </a:lnTo>
                    <a:lnTo>
                      <a:pt x="23" y="406"/>
                    </a:lnTo>
                    <a:lnTo>
                      <a:pt x="24" y="404"/>
                    </a:lnTo>
                    <a:lnTo>
                      <a:pt x="26" y="401"/>
                    </a:lnTo>
                    <a:lnTo>
                      <a:pt x="26" y="396"/>
                    </a:lnTo>
                    <a:lnTo>
                      <a:pt x="26" y="394"/>
                    </a:lnTo>
                    <a:lnTo>
                      <a:pt x="26" y="392"/>
                    </a:lnTo>
                    <a:lnTo>
                      <a:pt x="28" y="387"/>
                    </a:lnTo>
                    <a:lnTo>
                      <a:pt x="26" y="384"/>
                    </a:lnTo>
                    <a:lnTo>
                      <a:pt x="24" y="379"/>
                    </a:lnTo>
                    <a:lnTo>
                      <a:pt x="23" y="370"/>
                    </a:lnTo>
                    <a:lnTo>
                      <a:pt x="23" y="367"/>
                    </a:lnTo>
                    <a:lnTo>
                      <a:pt x="23" y="365"/>
                    </a:lnTo>
                    <a:lnTo>
                      <a:pt x="24" y="365"/>
                    </a:lnTo>
                    <a:lnTo>
                      <a:pt x="29" y="365"/>
                    </a:lnTo>
                    <a:lnTo>
                      <a:pt x="29" y="363"/>
                    </a:lnTo>
                    <a:lnTo>
                      <a:pt x="29" y="362"/>
                    </a:lnTo>
                    <a:lnTo>
                      <a:pt x="31" y="360"/>
                    </a:lnTo>
                    <a:lnTo>
                      <a:pt x="33" y="358"/>
                    </a:lnTo>
                    <a:lnTo>
                      <a:pt x="33" y="355"/>
                    </a:lnTo>
                    <a:lnTo>
                      <a:pt x="33" y="353"/>
                    </a:lnTo>
                    <a:lnTo>
                      <a:pt x="31" y="348"/>
                    </a:lnTo>
                    <a:lnTo>
                      <a:pt x="28" y="345"/>
                    </a:lnTo>
                    <a:lnTo>
                      <a:pt x="26" y="343"/>
                    </a:lnTo>
                    <a:lnTo>
                      <a:pt x="23" y="341"/>
                    </a:lnTo>
                    <a:lnTo>
                      <a:pt x="19" y="338"/>
                    </a:lnTo>
                    <a:lnTo>
                      <a:pt x="21" y="328"/>
                    </a:lnTo>
                    <a:lnTo>
                      <a:pt x="23" y="319"/>
                    </a:lnTo>
                    <a:lnTo>
                      <a:pt x="23" y="317"/>
                    </a:lnTo>
                    <a:lnTo>
                      <a:pt x="23" y="314"/>
                    </a:lnTo>
                    <a:lnTo>
                      <a:pt x="19" y="302"/>
                    </a:lnTo>
                    <a:lnTo>
                      <a:pt x="19" y="299"/>
                    </a:lnTo>
                    <a:lnTo>
                      <a:pt x="19" y="297"/>
                    </a:lnTo>
                    <a:lnTo>
                      <a:pt x="19" y="292"/>
                    </a:lnTo>
                    <a:lnTo>
                      <a:pt x="17" y="288"/>
                    </a:lnTo>
                    <a:lnTo>
                      <a:pt x="19" y="287"/>
                    </a:lnTo>
                    <a:lnTo>
                      <a:pt x="21" y="285"/>
                    </a:lnTo>
                    <a:lnTo>
                      <a:pt x="19" y="282"/>
                    </a:lnTo>
                    <a:lnTo>
                      <a:pt x="19" y="282"/>
                    </a:lnTo>
                    <a:lnTo>
                      <a:pt x="16" y="273"/>
                    </a:lnTo>
                    <a:lnTo>
                      <a:pt x="21" y="264"/>
                    </a:lnTo>
                    <a:lnTo>
                      <a:pt x="19" y="259"/>
                    </a:lnTo>
                    <a:lnTo>
                      <a:pt x="23" y="256"/>
                    </a:lnTo>
                    <a:lnTo>
                      <a:pt x="26" y="249"/>
                    </a:lnTo>
                    <a:lnTo>
                      <a:pt x="29" y="244"/>
                    </a:lnTo>
                    <a:lnTo>
                      <a:pt x="29" y="244"/>
                    </a:lnTo>
                    <a:lnTo>
                      <a:pt x="31" y="242"/>
                    </a:lnTo>
                    <a:lnTo>
                      <a:pt x="34" y="241"/>
                    </a:lnTo>
                    <a:lnTo>
                      <a:pt x="40" y="239"/>
                    </a:lnTo>
                    <a:lnTo>
                      <a:pt x="41" y="239"/>
                    </a:lnTo>
                    <a:lnTo>
                      <a:pt x="48" y="241"/>
                    </a:lnTo>
                    <a:lnTo>
                      <a:pt x="53" y="242"/>
                    </a:lnTo>
                    <a:lnTo>
                      <a:pt x="55" y="241"/>
                    </a:lnTo>
                    <a:lnTo>
                      <a:pt x="55" y="237"/>
                    </a:lnTo>
                    <a:lnTo>
                      <a:pt x="57" y="234"/>
                    </a:lnTo>
                    <a:lnTo>
                      <a:pt x="57" y="230"/>
                    </a:lnTo>
                    <a:lnTo>
                      <a:pt x="57" y="225"/>
                    </a:lnTo>
                    <a:lnTo>
                      <a:pt x="57" y="222"/>
                    </a:lnTo>
                    <a:lnTo>
                      <a:pt x="52" y="220"/>
                    </a:lnTo>
                    <a:lnTo>
                      <a:pt x="48" y="217"/>
                    </a:lnTo>
                    <a:lnTo>
                      <a:pt x="53" y="207"/>
                    </a:lnTo>
                    <a:lnTo>
                      <a:pt x="57" y="200"/>
                    </a:lnTo>
                    <a:lnTo>
                      <a:pt x="62" y="189"/>
                    </a:lnTo>
                    <a:lnTo>
                      <a:pt x="62" y="186"/>
                    </a:lnTo>
                    <a:lnTo>
                      <a:pt x="64" y="184"/>
                    </a:lnTo>
                    <a:lnTo>
                      <a:pt x="65" y="167"/>
                    </a:lnTo>
                    <a:lnTo>
                      <a:pt x="65" y="164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5"/>
                    </a:lnTo>
                    <a:lnTo>
                      <a:pt x="65" y="145"/>
                    </a:lnTo>
                    <a:lnTo>
                      <a:pt x="72" y="145"/>
                    </a:lnTo>
                    <a:lnTo>
                      <a:pt x="74" y="143"/>
                    </a:lnTo>
                    <a:lnTo>
                      <a:pt x="77" y="142"/>
                    </a:lnTo>
                    <a:lnTo>
                      <a:pt x="81" y="140"/>
                    </a:lnTo>
                    <a:lnTo>
                      <a:pt x="82" y="137"/>
                    </a:lnTo>
                    <a:lnTo>
                      <a:pt x="82" y="128"/>
                    </a:lnTo>
                    <a:lnTo>
                      <a:pt x="84" y="125"/>
                    </a:lnTo>
                    <a:lnTo>
                      <a:pt x="91" y="11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99"/>
                    </a:lnTo>
                    <a:lnTo>
                      <a:pt x="101" y="96"/>
                    </a:lnTo>
                    <a:lnTo>
                      <a:pt x="100" y="91"/>
                    </a:lnTo>
                    <a:lnTo>
                      <a:pt x="98" y="89"/>
                    </a:lnTo>
                    <a:lnTo>
                      <a:pt x="96" y="82"/>
                    </a:lnTo>
                    <a:lnTo>
                      <a:pt x="96" y="79"/>
                    </a:lnTo>
                    <a:lnTo>
                      <a:pt x="100" y="79"/>
                    </a:lnTo>
                    <a:lnTo>
                      <a:pt x="101" y="77"/>
                    </a:lnTo>
                    <a:lnTo>
                      <a:pt x="105" y="74"/>
                    </a:lnTo>
                    <a:lnTo>
                      <a:pt x="105" y="72"/>
                    </a:lnTo>
                    <a:lnTo>
                      <a:pt x="108" y="58"/>
                    </a:lnTo>
                    <a:lnTo>
                      <a:pt x="115" y="51"/>
                    </a:lnTo>
                    <a:lnTo>
                      <a:pt x="118" y="48"/>
                    </a:lnTo>
                    <a:lnTo>
                      <a:pt x="123" y="51"/>
                    </a:lnTo>
                    <a:lnTo>
                      <a:pt x="130" y="55"/>
                    </a:lnTo>
                    <a:lnTo>
                      <a:pt x="132" y="50"/>
                    </a:lnTo>
                    <a:lnTo>
                      <a:pt x="134" y="46"/>
                    </a:lnTo>
                    <a:lnTo>
                      <a:pt x="135" y="43"/>
                    </a:lnTo>
                    <a:lnTo>
                      <a:pt x="134" y="38"/>
                    </a:lnTo>
                    <a:lnTo>
                      <a:pt x="134" y="29"/>
                    </a:lnTo>
                    <a:lnTo>
                      <a:pt x="134" y="26"/>
                    </a:lnTo>
                    <a:lnTo>
                      <a:pt x="137" y="26"/>
                    </a:lnTo>
                    <a:lnTo>
                      <a:pt x="139" y="24"/>
                    </a:lnTo>
                    <a:lnTo>
                      <a:pt x="146" y="28"/>
                    </a:lnTo>
                    <a:lnTo>
                      <a:pt x="147" y="28"/>
                    </a:lnTo>
                    <a:lnTo>
                      <a:pt x="151" y="28"/>
                    </a:lnTo>
                    <a:lnTo>
                      <a:pt x="156" y="29"/>
                    </a:lnTo>
                    <a:lnTo>
                      <a:pt x="165" y="33"/>
                    </a:lnTo>
                    <a:lnTo>
                      <a:pt x="168" y="34"/>
                    </a:lnTo>
                    <a:lnTo>
                      <a:pt x="170" y="36"/>
                    </a:lnTo>
                    <a:lnTo>
                      <a:pt x="171" y="34"/>
                    </a:lnTo>
                    <a:lnTo>
                      <a:pt x="175" y="29"/>
                    </a:lnTo>
                    <a:lnTo>
                      <a:pt x="170" y="26"/>
                    </a:lnTo>
                    <a:lnTo>
                      <a:pt x="173" y="22"/>
                    </a:lnTo>
                    <a:lnTo>
                      <a:pt x="175" y="19"/>
                    </a:lnTo>
                    <a:lnTo>
                      <a:pt x="177" y="14"/>
                    </a:lnTo>
                    <a:lnTo>
                      <a:pt x="177" y="9"/>
                    </a:lnTo>
                    <a:lnTo>
                      <a:pt x="177" y="7"/>
                    </a:lnTo>
                    <a:lnTo>
                      <a:pt x="175" y="5"/>
                    </a:lnTo>
                    <a:lnTo>
                      <a:pt x="171" y="0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187" y="2"/>
                    </a:lnTo>
                    <a:lnTo>
                      <a:pt x="187" y="4"/>
                    </a:lnTo>
                    <a:lnTo>
                      <a:pt x="187" y="5"/>
                    </a:lnTo>
                    <a:lnTo>
                      <a:pt x="187" y="7"/>
                    </a:lnTo>
                    <a:lnTo>
                      <a:pt x="192" y="11"/>
                    </a:lnTo>
                    <a:lnTo>
                      <a:pt x="194" y="12"/>
                    </a:lnTo>
                    <a:lnTo>
                      <a:pt x="197" y="16"/>
                    </a:lnTo>
                    <a:lnTo>
                      <a:pt x="197" y="17"/>
                    </a:lnTo>
                    <a:lnTo>
                      <a:pt x="200" y="21"/>
                    </a:lnTo>
                    <a:lnTo>
                      <a:pt x="202" y="22"/>
                    </a:lnTo>
                    <a:lnTo>
                      <a:pt x="206" y="24"/>
                    </a:lnTo>
                    <a:lnTo>
                      <a:pt x="207" y="28"/>
                    </a:lnTo>
                    <a:lnTo>
                      <a:pt x="212" y="29"/>
                    </a:lnTo>
                    <a:lnTo>
                      <a:pt x="216" y="29"/>
                    </a:lnTo>
                    <a:lnTo>
                      <a:pt x="223" y="34"/>
                    </a:lnTo>
                    <a:lnTo>
                      <a:pt x="224" y="34"/>
                    </a:lnTo>
                    <a:lnTo>
                      <a:pt x="226" y="38"/>
                    </a:lnTo>
                    <a:lnTo>
                      <a:pt x="230" y="41"/>
                    </a:lnTo>
                    <a:lnTo>
                      <a:pt x="231" y="46"/>
                    </a:lnTo>
                    <a:lnTo>
                      <a:pt x="233" y="46"/>
                    </a:lnTo>
                    <a:lnTo>
                      <a:pt x="235" y="50"/>
                    </a:lnTo>
                    <a:lnTo>
                      <a:pt x="236" y="53"/>
                    </a:lnTo>
                    <a:lnTo>
                      <a:pt x="240" y="57"/>
                    </a:lnTo>
                    <a:lnTo>
                      <a:pt x="240" y="57"/>
                    </a:lnTo>
                    <a:lnTo>
                      <a:pt x="236" y="60"/>
                    </a:lnTo>
                    <a:lnTo>
                      <a:pt x="236" y="63"/>
                    </a:lnTo>
                    <a:lnTo>
                      <a:pt x="236" y="68"/>
                    </a:lnTo>
                    <a:lnTo>
                      <a:pt x="238" y="74"/>
                    </a:lnTo>
                    <a:lnTo>
                      <a:pt x="238" y="74"/>
                    </a:lnTo>
                    <a:lnTo>
                      <a:pt x="236" y="75"/>
                    </a:lnTo>
                    <a:lnTo>
                      <a:pt x="236" y="79"/>
                    </a:lnTo>
                    <a:lnTo>
                      <a:pt x="236" y="80"/>
                    </a:lnTo>
                    <a:lnTo>
                      <a:pt x="236" y="80"/>
                    </a:lnTo>
                    <a:lnTo>
                      <a:pt x="236" y="82"/>
                    </a:lnTo>
                    <a:lnTo>
                      <a:pt x="238" y="82"/>
                    </a:lnTo>
                    <a:lnTo>
                      <a:pt x="240" y="82"/>
                    </a:lnTo>
                    <a:lnTo>
                      <a:pt x="242" y="82"/>
                    </a:lnTo>
                    <a:lnTo>
                      <a:pt x="242" y="87"/>
                    </a:lnTo>
                    <a:lnTo>
                      <a:pt x="242" y="89"/>
                    </a:lnTo>
                    <a:lnTo>
                      <a:pt x="240" y="91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0" y="97"/>
                    </a:lnTo>
                    <a:lnTo>
                      <a:pt x="240" y="101"/>
                    </a:lnTo>
                    <a:lnTo>
                      <a:pt x="242" y="104"/>
                    </a:lnTo>
                    <a:lnTo>
                      <a:pt x="243" y="108"/>
                    </a:lnTo>
                    <a:lnTo>
                      <a:pt x="245" y="109"/>
                    </a:lnTo>
                    <a:lnTo>
                      <a:pt x="247" y="111"/>
                    </a:lnTo>
                    <a:lnTo>
                      <a:pt x="247" y="113"/>
                    </a:lnTo>
                    <a:lnTo>
                      <a:pt x="245" y="114"/>
                    </a:lnTo>
                    <a:lnTo>
                      <a:pt x="245" y="118"/>
                    </a:lnTo>
                    <a:lnTo>
                      <a:pt x="245" y="121"/>
                    </a:lnTo>
                    <a:lnTo>
                      <a:pt x="243" y="125"/>
                    </a:lnTo>
                    <a:lnTo>
                      <a:pt x="242" y="128"/>
                    </a:lnTo>
                    <a:lnTo>
                      <a:pt x="242" y="128"/>
                    </a:lnTo>
                    <a:lnTo>
                      <a:pt x="240" y="130"/>
                    </a:lnTo>
                    <a:lnTo>
                      <a:pt x="240" y="133"/>
                    </a:lnTo>
                    <a:lnTo>
                      <a:pt x="242" y="137"/>
                    </a:lnTo>
                    <a:lnTo>
                      <a:pt x="242" y="140"/>
                    </a:lnTo>
                    <a:lnTo>
                      <a:pt x="242" y="142"/>
                    </a:lnTo>
                    <a:lnTo>
                      <a:pt x="242" y="142"/>
                    </a:lnTo>
                    <a:lnTo>
                      <a:pt x="245" y="145"/>
                    </a:lnTo>
                    <a:lnTo>
                      <a:pt x="247" y="149"/>
                    </a:lnTo>
                    <a:lnTo>
                      <a:pt x="248" y="152"/>
                    </a:lnTo>
                    <a:lnTo>
                      <a:pt x="250" y="161"/>
                    </a:lnTo>
                    <a:lnTo>
                      <a:pt x="250" y="161"/>
                    </a:lnTo>
                    <a:close/>
                    <a:moveTo>
                      <a:pt x="142" y="425"/>
                    </a:moveTo>
                    <a:lnTo>
                      <a:pt x="142" y="426"/>
                    </a:lnTo>
                    <a:lnTo>
                      <a:pt x="142" y="425"/>
                    </a:lnTo>
                    <a:lnTo>
                      <a:pt x="142" y="425"/>
                    </a:lnTo>
                    <a:lnTo>
                      <a:pt x="142" y="423"/>
                    </a:lnTo>
                    <a:lnTo>
                      <a:pt x="144" y="423"/>
                    </a:lnTo>
                    <a:lnTo>
                      <a:pt x="144" y="423"/>
                    </a:lnTo>
                    <a:lnTo>
                      <a:pt x="144" y="423"/>
                    </a:lnTo>
                    <a:lnTo>
                      <a:pt x="144" y="425"/>
                    </a:lnTo>
                    <a:lnTo>
                      <a:pt x="142" y="425"/>
                    </a:lnTo>
                    <a:lnTo>
                      <a:pt x="142" y="425"/>
                    </a:lnTo>
                    <a:close/>
                    <a:moveTo>
                      <a:pt x="139" y="442"/>
                    </a:moveTo>
                    <a:lnTo>
                      <a:pt x="139" y="442"/>
                    </a:lnTo>
                    <a:lnTo>
                      <a:pt x="139" y="442"/>
                    </a:lnTo>
                    <a:lnTo>
                      <a:pt x="139" y="440"/>
                    </a:lnTo>
                    <a:lnTo>
                      <a:pt x="139" y="440"/>
                    </a:lnTo>
                    <a:lnTo>
                      <a:pt x="141" y="438"/>
                    </a:lnTo>
                    <a:lnTo>
                      <a:pt x="141" y="438"/>
                    </a:lnTo>
                    <a:lnTo>
                      <a:pt x="139" y="442"/>
                    </a:lnTo>
                    <a:lnTo>
                      <a:pt x="139" y="442"/>
                    </a:lnTo>
                    <a:close/>
                    <a:moveTo>
                      <a:pt x="154" y="483"/>
                    </a:moveTo>
                    <a:lnTo>
                      <a:pt x="153" y="484"/>
                    </a:lnTo>
                    <a:lnTo>
                      <a:pt x="153" y="484"/>
                    </a:lnTo>
                    <a:lnTo>
                      <a:pt x="151" y="483"/>
                    </a:lnTo>
                    <a:lnTo>
                      <a:pt x="153" y="479"/>
                    </a:lnTo>
                    <a:lnTo>
                      <a:pt x="156" y="481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4" y="483"/>
                    </a:lnTo>
                    <a:close/>
                    <a:moveTo>
                      <a:pt x="153" y="484"/>
                    </a:moveTo>
                    <a:lnTo>
                      <a:pt x="151" y="486"/>
                    </a:lnTo>
                    <a:lnTo>
                      <a:pt x="149" y="488"/>
                    </a:lnTo>
                    <a:lnTo>
                      <a:pt x="149" y="489"/>
                    </a:lnTo>
                    <a:lnTo>
                      <a:pt x="147" y="489"/>
                    </a:lnTo>
                    <a:lnTo>
                      <a:pt x="147" y="498"/>
                    </a:lnTo>
                    <a:lnTo>
                      <a:pt x="149" y="501"/>
                    </a:lnTo>
                    <a:lnTo>
                      <a:pt x="147" y="501"/>
                    </a:lnTo>
                    <a:lnTo>
                      <a:pt x="146" y="501"/>
                    </a:lnTo>
                    <a:lnTo>
                      <a:pt x="146" y="503"/>
                    </a:lnTo>
                    <a:lnTo>
                      <a:pt x="146" y="507"/>
                    </a:lnTo>
                    <a:lnTo>
                      <a:pt x="142" y="508"/>
                    </a:lnTo>
                    <a:lnTo>
                      <a:pt x="141" y="510"/>
                    </a:lnTo>
                    <a:lnTo>
                      <a:pt x="139" y="512"/>
                    </a:lnTo>
                    <a:lnTo>
                      <a:pt x="137" y="515"/>
                    </a:lnTo>
                    <a:lnTo>
                      <a:pt x="135" y="517"/>
                    </a:lnTo>
                    <a:lnTo>
                      <a:pt x="134" y="518"/>
                    </a:lnTo>
                    <a:lnTo>
                      <a:pt x="135" y="515"/>
                    </a:lnTo>
                    <a:lnTo>
                      <a:pt x="137" y="512"/>
                    </a:lnTo>
                    <a:lnTo>
                      <a:pt x="135" y="510"/>
                    </a:lnTo>
                    <a:lnTo>
                      <a:pt x="134" y="508"/>
                    </a:lnTo>
                    <a:lnTo>
                      <a:pt x="134" y="505"/>
                    </a:lnTo>
                    <a:lnTo>
                      <a:pt x="134" y="503"/>
                    </a:lnTo>
                    <a:lnTo>
                      <a:pt x="134" y="500"/>
                    </a:lnTo>
                    <a:lnTo>
                      <a:pt x="134" y="495"/>
                    </a:lnTo>
                    <a:lnTo>
                      <a:pt x="135" y="493"/>
                    </a:lnTo>
                    <a:lnTo>
                      <a:pt x="137" y="491"/>
                    </a:lnTo>
                    <a:lnTo>
                      <a:pt x="139" y="488"/>
                    </a:lnTo>
                    <a:lnTo>
                      <a:pt x="142" y="486"/>
                    </a:lnTo>
                    <a:lnTo>
                      <a:pt x="146" y="484"/>
                    </a:lnTo>
                    <a:lnTo>
                      <a:pt x="147" y="486"/>
                    </a:lnTo>
                    <a:lnTo>
                      <a:pt x="147" y="483"/>
                    </a:lnTo>
                    <a:lnTo>
                      <a:pt x="149" y="483"/>
                    </a:lnTo>
                    <a:lnTo>
                      <a:pt x="149" y="483"/>
                    </a:lnTo>
                    <a:lnTo>
                      <a:pt x="153" y="484"/>
                    </a:lnTo>
                    <a:close/>
                    <a:moveTo>
                      <a:pt x="103" y="539"/>
                    </a:moveTo>
                    <a:lnTo>
                      <a:pt x="103" y="541"/>
                    </a:lnTo>
                    <a:lnTo>
                      <a:pt x="101" y="541"/>
                    </a:lnTo>
                    <a:lnTo>
                      <a:pt x="101" y="539"/>
                    </a:lnTo>
                    <a:lnTo>
                      <a:pt x="101" y="532"/>
                    </a:lnTo>
                    <a:lnTo>
                      <a:pt x="101" y="530"/>
                    </a:lnTo>
                    <a:lnTo>
                      <a:pt x="105" y="518"/>
                    </a:lnTo>
                    <a:lnTo>
                      <a:pt x="106" y="518"/>
                    </a:lnTo>
                    <a:lnTo>
                      <a:pt x="110" y="512"/>
                    </a:lnTo>
                    <a:lnTo>
                      <a:pt x="110" y="508"/>
                    </a:lnTo>
                    <a:lnTo>
                      <a:pt x="111" y="507"/>
                    </a:lnTo>
                    <a:lnTo>
                      <a:pt x="111" y="503"/>
                    </a:lnTo>
                    <a:lnTo>
                      <a:pt x="113" y="503"/>
                    </a:lnTo>
                    <a:lnTo>
                      <a:pt x="113" y="503"/>
                    </a:lnTo>
                    <a:lnTo>
                      <a:pt x="115" y="503"/>
                    </a:lnTo>
                    <a:lnTo>
                      <a:pt x="113" y="505"/>
                    </a:lnTo>
                    <a:lnTo>
                      <a:pt x="113" y="507"/>
                    </a:lnTo>
                    <a:lnTo>
                      <a:pt x="113" y="508"/>
                    </a:lnTo>
                    <a:lnTo>
                      <a:pt x="110" y="515"/>
                    </a:lnTo>
                    <a:lnTo>
                      <a:pt x="110" y="520"/>
                    </a:lnTo>
                    <a:lnTo>
                      <a:pt x="108" y="522"/>
                    </a:lnTo>
                    <a:lnTo>
                      <a:pt x="103" y="539"/>
                    </a:lnTo>
                    <a:lnTo>
                      <a:pt x="103" y="5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04"/>
              <p:cNvSpPr>
                <a:spLocks/>
              </p:cNvSpPr>
              <p:nvPr/>
            </p:nvSpPr>
            <p:spPr bwMode="auto">
              <a:xfrm>
                <a:off x="5627" y="3022"/>
                <a:ext cx="6" cy="3"/>
              </a:xfrm>
              <a:custGeom>
                <a:avLst/>
                <a:gdLst>
                  <a:gd name="T0" fmla="*/ 6 w 6"/>
                  <a:gd name="T1" fmla="*/ 1 h 3"/>
                  <a:gd name="T2" fmla="*/ 3 w 6"/>
                  <a:gd name="T3" fmla="*/ 3 h 3"/>
                  <a:gd name="T4" fmla="*/ 0 w 6"/>
                  <a:gd name="T5" fmla="*/ 1 h 3"/>
                  <a:gd name="T6" fmla="*/ 1 w 6"/>
                  <a:gd name="T7" fmla="*/ 0 h 3"/>
                  <a:gd name="T8" fmla="*/ 3 w 6"/>
                  <a:gd name="T9" fmla="*/ 0 h 3"/>
                  <a:gd name="T10" fmla="*/ 5 w 6"/>
                  <a:gd name="T11" fmla="*/ 0 h 3"/>
                  <a:gd name="T12" fmla="*/ 6 w 6"/>
                  <a:gd name="T13" fmla="*/ 0 h 3"/>
                  <a:gd name="T14" fmla="*/ 6 w 6"/>
                  <a:gd name="T15" fmla="*/ 1 h 3"/>
                  <a:gd name="T16" fmla="*/ 6 w 6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206"/>
            <p:cNvSpPr>
              <a:spLocks noEditPoints="1"/>
            </p:cNvSpPr>
            <p:nvPr/>
          </p:nvSpPr>
          <p:spPr bwMode="auto">
            <a:xfrm>
              <a:off x="3359" y="3199"/>
              <a:ext cx="168" cy="158"/>
            </a:xfrm>
            <a:custGeom>
              <a:avLst/>
              <a:gdLst>
                <a:gd name="T0" fmla="*/ 0 w 168"/>
                <a:gd name="T1" fmla="*/ 2 h 158"/>
                <a:gd name="T2" fmla="*/ 0 w 168"/>
                <a:gd name="T3" fmla="*/ 2 h 158"/>
                <a:gd name="T4" fmla="*/ 0 w 168"/>
                <a:gd name="T5" fmla="*/ 2 h 158"/>
                <a:gd name="T6" fmla="*/ 0 w 168"/>
                <a:gd name="T7" fmla="*/ 2 h 158"/>
                <a:gd name="T8" fmla="*/ 0 w 168"/>
                <a:gd name="T9" fmla="*/ 0 h 158"/>
                <a:gd name="T10" fmla="*/ 0 w 168"/>
                <a:gd name="T11" fmla="*/ 0 h 158"/>
                <a:gd name="T12" fmla="*/ 0 w 168"/>
                <a:gd name="T13" fmla="*/ 0 h 158"/>
                <a:gd name="T14" fmla="*/ 2 w 168"/>
                <a:gd name="T15" fmla="*/ 0 h 158"/>
                <a:gd name="T16" fmla="*/ 2 w 168"/>
                <a:gd name="T17" fmla="*/ 2 h 158"/>
                <a:gd name="T18" fmla="*/ 2 w 168"/>
                <a:gd name="T19" fmla="*/ 2 h 158"/>
                <a:gd name="T20" fmla="*/ 0 w 168"/>
                <a:gd name="T21" fmla="*/ 2 h 158"/>
                <a:gd name="T22" fmla="*/ 0 w 168"/>
                <a:gd name="T23" fmla="*/ 2 h 158"/>
                <a:gd name="T24" fmla="*/ 168 w 168"/>
                <a:gd name="T25" fmla="*/ 158 h 158"/>
                <a:gd name="T26" fmla="*/ 166 w 168"/>
                <a:gd name="T27" fmla="*/ 158 h 158"/>
                <a:gd name="T28" fmla="*/ 166 w 168"/>
                <a:gd name="T29" fmla="*/ 157 h 158"/>
                <a:gd name="T30" fmla="*/ 168 w 168"/>
                <a:gd name="T31" fmla="*/ 157 h 158"/>
                <a:gd name="T32" fmla="*/ 168 w 168"/>
                <a:gd name="T33" fmla="*/ 157 h 158"/>
                <a:gd name="T34" fmla="*/ 168 w 168"/>
                <a:gd name="T35" fmla="*/ 157 h 158"/>
                <a:gd name="T36" fmla="*/ 168 w 168"/>
                <a:gd name="T37" fmla="*/ 158 h 158"/>
                <a:gd name="T38" fmla="*/ 168 w 168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15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68" y="158"/>
                  </a:moveTo>
                  <a:lnTo>
                    <a:pt x="166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68" y="157"/>
                  </a:lnTo>
                  <a:lnTo>
                    <a:pt x="168" y="157"/>
                  </a:lnTo>
                  <a:lnTo>
                    <a:pt x="168" y="158"/>
                  </a:lnTo>
                  <a:lnTo>
                    <a:pt x="168" y="15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7"/>
            <p:cNvSpPr>
              <a:spLocks/>
            </p:cNvSpPr>
            <p:nvPr/>
          </p:nvSpPr>
          <p:spPr bwMode="auto">
            <a:xfrm>
              <a:off x="3893" y="2036"/>
              <a:ext cx="60" cy="40"/>
            </a:xfrm>
            <a:custGeom>
              <a:avLst/>
              <a:gdLst>
                <a:gd name="T0" fmla="*/ 57 w 60"/>
                <a:gd name="T1" fmla="*/ 9 h 40"/>
                <a:gd name="T2" fmla="*/ 55 w 60"/>
                <a:gd name="T3" fmla="*/ 11 h 40"/>
                <a:gd name="T4" fmla="*/ 51 w 60"/>
                <a:gd name="T5" fmla="*/ 14 h 40"/>
                <a:gd name="T6" fmla="*/ 48 w 60"/>
                <a:gd name="T7" fmla="*/ 17 h 40"/>
                <a:gd name="T8" fmla="*/ 45 w 60"/>
                <a:gd name="T9" fmla="*/ 19 h 40"/>
                <a:gd name="T10" fmla="*/ 43 w 60"/>
                <a:gd name="T11" fmla="*/ 21 h 40"/>
                <a:gd name="T12" fmla="*/ 45 w 60"/>
                <a:gd name="T13" fmla="*/ 24 h 40"/>
                <a:gd name="T14" fmla="*/ 43 w 60"/>
                <a:gd name="T15" fmla="*/ 29 h 40"/>
                <a:gd name="T16" fmla="*/ 36 w 60"/>
                <a:gd name="T17" fmla="*/ 33 h 40"/>
                <a:gd name="T18" fmla="*/ 36 w 60"/>
                <a:gd name="T19" fmla="*/ 35 h 40"/>
                <a:gd name="T20" fmla="*/ 38 w 60"/>
                <a:gd name="T21" fmla="*/ 38 h 40"/>
                <a:gd name="T22" fmla="*/ 33 w 60"/>
                <a:gd name="T23" fmla="*/ 40 h 40"/>
                <a:gd name="T24" fmla="*/ 27 w 60"/>
                <a:gd name="T25" fmla="*/ 40 h 40"/>
                <a:gd name="T26" fmla="*/ 24 w 60"/>
                <a:gd name="T27" fmla="*/ 36 h 40"/>
                <a:gd name="T28" fmla="*/ 22 w 60"/>
                <a:gd name="T29" fmla="*/ 35 h 40"/>
                <a:gd name="T30" fmla="*/ 21 w 60"/>
                <a:gd name="T31" fmla="*/ 38 h 40"/>
                <a:gd name="T32" fmla="*/ 15 w 60"/>
                <a:gd name="T33" fmla="*/ 38 h 40"/>
                <a:gd name="T34" fmla="*/ 10 w 60"/>
                <a:gd name="T35" fmla="*/ 38 h 40"/>
                <a:gd name="T36" fmla="*/ 9 w 60"/>
                <a:gd name="T37" fmla="*/ 40 h 40"/>
                <a:gd name="T38" fmla="*/ 5 w 60"/>
                <a:gd name="T39" fmla="*/ 36 h 40"/>
                <a:gd name="T40" fmla="*/ 9 w 60"/>
                <a:gd name="T41" fmla="*/ 36 h 40"/>
                <a:gd name="T42" fmla="*/ 7 w 60"/>
                <a:gd name="T43" fmla="*/ 31 h 40"/>
                <a:gd name="T44" fmla="*/ 3 w 60"/>
                <a:gd name="T45" fmla="*/ 29 h 40"/>
                <a:gd name="T46" fmla="*/ 2 w 60"/>
                <a:gd name="T47" fmla="*/ 24 h 40"/>
                <a:gd name="T48" fmla="*/ 2 w 60"/>
                <a:gd name="T49" fmla="*/ 23 h 40"/>
                <a:gd name="T50" fmla="*/ 5 w 60"/>
                <a:gd name="T51" fmla="*/ 19 h 40"/>
                <a:gd name="T52" fmla="*/ 2 w 60"/>
                <a:gd name="T53" fmla="*/ 19 h 40"/>
                <a:gd name="T54" fmla="*/ 0 w 60"/>
                <a:gd name="T55" fmla="*/ 17 h 40"/>
                <a:gd name="T56" fmla="*/ 2 w 60"/>
                <a:gd name="T57" fmla="*/ 14 h 40"/>
                <a:gd name="T58" fmla="*/ 5 w 60"/>
                <a:gd name="T59" fmla="*/ 12 h 40"/>
                <a:gd name="T60" fmla="*/ 9 w 60"/>
                <a:gd name="T61" fmla="*/ 11 h 40"/>
                <a:gd name="T62" fmla="*/ 14 w 60"/>
                <a:gd name="T63" fmla="*/ 12 h 40"/>
                <a:gd name="T64" fmla="*/ 21 w 60"/>
                <a:gd name="T65" fmla="*/ 12 h 40"/>
                <a:gd name="T66" fmla="*/ 22 w 60"/>
                <a:gd name="T67" fmla="*/ 12 h 40"/>
                <a:gd name="T68" fmla="*/ 26 w 60"/>
                <a:gd name="T69" fmla="*/ 11 h 40"/>
                <a:gd name="T70" fmla="*/ 29 w 60"/>
                <a:gd name="T71" fmla="*/ 7 h 40"/>
                <a:gd name="T72" fmla="*/ 34 w 60"/>
                <a:gd name="T73" fmla="*/ 7 h 40"/>
                <a:gd name="T74" fmla="*/ 43 w 60"/>
                <a:gd name="T75" fmla="*/ 6 h 40"/>
                <a:gd name="T76" fmla="*/ 50 w 60"/>
                <a:gd name="T77" fmla="*/ 6 h 40"/>
                <a:gd name="T78" fmla="*/ 50 w 60"/>
                <a:gd name="T79" fmla="*/ 2 h 40"/>
                <a:gd name="T80" fmla="*/ 55 w 60"/>
                <a:gd name="T81" fmla="*/ 0 h 40"/>
                <a:gd name="T82" fmla="*/ 57 w 60"/>
                <a:gd name="T83" fmla="*/ 4 h 40"/>
                <a:gd name="T84" fmla="*/ 57 w 60"/>
                <a:gd name="T85" fmla="*/ 7 h 40"/>
                <a:gd name="T86" fmla="*/ 60 w 60"/>
                <a:gd name="T8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40">
                  <a:moveTo>
                    <a:pt x="60" y="11"/>
                  </a:moveTo>
                  <a:lnTo>
                    <a:pt x="58" y="11"/>
                  </a:lnTo>
                  <a:lnTo>
                    <a:pt x="57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0" y="16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5" y="24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39" y="29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6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3" y="40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9" y="7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60" y="11"/>
                  </a:lnTo>
                  <a:lnTo>
                    <a:pt x="60" y="1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8"/>
            <p:cNvSpPr>
              <a:spLocks noEditPoints="1"/>
            </p:cNvSpPr>
            <p:nvPr/>
          </p:nvSpPr>
          <p:spPr bwMode="auto">
            <a:xfrm>
              <a:off x="3460" y="330"/>
              <a:ext cx="821" cy="776"/>
            </a:xfrm>
            <a:custGeom>
              <a:avLst/>
              <a:gdLst>
                <a:gd name="T0" fmla="*/ 15 w 821"/>
                <a:gd name="T1" fmla="*/ 767 h 776"/>
                <a:gd name="T2" fmla="*/ 546 w 821"/>
                <a:gd name="T3" fmla="*/ 540 h 776"/>
                <a:gd name="T4" fmla="*/ 613 w 821"/>
                <a:gd name="T5" fmla="*/ 234 h 776"/>
                <a:gd name="T6" fmla="*/ 635 w 821"/>
                <a:gd name="T7" fmla="*/ 268 h 776"/>
                <a:gd name="T8" fmla="*/ 625 w 821"/>
                <a:gd name="T9" fmla="*/ 312 h 776"/>
                <a:gd name="T10" fmla="*/ 611 w 821"/>
                <a:gd name="T11" fmla="*/ 300 h 776"/>
                <a:gd name="T12" fmla="*/ 578 w 821"/>
                <a:gd name="T13" fmla="*/ 305 h 776"/>
                <a:gd name="T14" fmla="*/ 577 w 821"/>
                <a:gd name="T15" fmla="*/ 240 h 776"/>
                <a:gd name="T16" fmla="*/ 590 w 821"/>
                <a:gd name="T17" fmla="*/ 200 h 776"/>
                <a:gd name="T18" fmla="*/ 392 w 821"/>
                <a:gd name="T19" fmla="*/ 198 h 776"/>
                <a:gd name="T20" fmla="*/ 402 w 821"/>
                <a:gd name="T21" fmla="*/ 225 h 776"/>
                <a:gd name="T22" fmla="*/ 383 w 821"/>
                <a:gd name="T23" fmla="*/ 171 h 776"/>
                <a:gd name="T24" fmla="*/ 744 w 821"/>
                <a:gd name="T25" fmla="*/ 167 h 776"/>
                <a:gd name="T26" fmla="*/ 724 w 821"/>
                <a:gd name="T27" fmla="*/ 164 h 776"/>
                <a:gd name="T28" fmla="*/ 513 w 821"/>
                <a:gd name="T29" fmla="*/ 68 h 776"/>
                <a:gd name="T30" fmla="*/ 519 w 821"/>
                <a:gd name="T31" fmla="*/ 116 h 776"/>
                <a:gd name="T32" fmla="*/ 537 w 821"/>
                <a:gd name="T33" fmla="*/ 130 h 776"/>
                <a:gd name="T34" fmla="*/ 561 w 821"/>
                <a:gd name="T35" fmla="*/ 152 h 776"/>
                <a:gd name="T36" fmla="*/ 585 w 821"/>
                <a:gd name="T37" fmla="*/ 182 h 776"/>
                <a:gd name="T38" fmla="*/ 548 w 821"/>
                <a:gd name="T39" fmla="*/ 211 h 776"/>
                <a:gd name="T40" fmla="*/ 531 w 821"/>
                <a:gd name="T41" fmla="*/ 254 h 776"/>
                <a:gd name="T42" fmla="*/ 510 w 821"/>
                <a:gd name="T43" fmla="*/ 326 h 776"/>
                <a:gd name="T44" fmla="*/ 501 w 821"/>
                <a:gd name="T45" fmla="*/ 377 h 776"/>
                <a:gd name="T46" fmla="*/ 454 w 821"/>
                <a:gd name="T47" fmla="*/ 327 h 776"/>
                <a:gd name="T48" fmla="*/ 454 w 821"/>
                <a:gd name="T49" fmla="*/ 295 h 776"/>
                <a:gd name="T50" fmla="*/ 493 w 821"/>
                <a:gd name="T51" fmla="*/ 266 h 776"/>
                <a:gd name="T52" fmla="*/ 440 w 821"/>
                <a:gd name="T53" fmla="*/ 269 h 776"/>
                <a:gd name="T54" fmla="*/ 450 w 821"/>
                <a:gd name="T55" fmla="*/ 249 h 776"/>
                <a:gd name="T56" fmla="*/ 498 w 821"/>
                <a:gd name="T57" fmla="*/ 223 h 776"/>
                <a:gd name="T58" fmla="*/ 493 w 821"/>
                <a:gd name="T59" fmla="*/ 194 h 776"/>
                <a:gd name="T60" fmla="*/ 471 w 821"/>
                <a:gd name="T61" fmla="*/ 193 h 776"/>
                <a:gd name="T62" fmla="*/ 459 w 821"/>
                <a:gd name="T63" fmla="*/ 188 h 776"/>
                <a:gd name="T64" fmla="*/ 454 w 821"/>
                <a:gd name="T65" fmla="*/ 220 h 776"/>
                <a:gd name="T66" fmla="*/ 419 w 821"/>
                <a:gd name="T67" fmla="*/ 220 h 776"/>
                <a:gd name="T68" fmla="*/ 399 w 821"/>
                <a:gd name="T69" fmla="*/ 172 h 776"/>
                <a:gd name="T70" fmla="*/ 407 w 821"/>
                <a:gd name="T71" fmla="*/ 162 h 776"/>
                <a:gd name="T72" fmla="*/ 399 w 821"/>
                <a:gd name="T73" fmla="*/ 140 h 776"/>
                <a:gd name="T74" fmla="*/ 382 w 821"/>
                <a:gd name="T75" fmla="*/ 102 h 776"/>
                <a:gd name="T76" fmla="*/ 390 w 821"/>
                <a:gd name="T77" fmla="*/ 85 h 776"/>
                <a:gd name="T78" fmla="*/ 411 w 821"/>
                <a:gd name="T79" fmla="*/ 75 h 776"/>
                <a:gd name="T80" fmla="*/ 426 w 821"/>
                <a:gd name="T81" fmla="*/ 89 h 776"/>
                <a:gd name="T82" fmla="*/ 445 w 821"/>
                <a:gd name="T83" fmla="*/ 125 h 776"/>
                <a:gd name="T84" fmla="*/ 466 w 821"/>
                <a:gd name="T85" fmla="*/ 90 h 776"/>
                <a:gd name="T86" fmla="*/ 481 w 821"/>
                <a:gd name="T87" fmla="*/ 106 h 776"/>
                <a:gd name="T88" fmla="*/ 491 w 821"/>
                <a:gd name="T89" fmla="*/ 50 h 776"/>
                <a:gd name="T90" fmla="*/ 821 w 821"/>
                <a:gd name="T91" fmla="*/ 31 h 776"/>
                <a:gd name="T92" fmla="*/ 536 w 821"/>
                <a:gd name="T93" fmla="*/ 21 h 776"/>
                <a:gd name="T94" fmla="*/ 606 w 821"/>
                <a:gd name="T95" fmla="*/ 44 h 776"/>
                <a:gd name="T96" fmla="*/ 623 w 821"/>
                <a:gd name="T97" fmla="*/ 5 h 776"/>
                <a:gd name="T98" fmla="*/ 642 w 821"/>
                <a:gd name="T99" fmla="*/ 21 h 776"/>
                <a:gd name="T100" fmla="*/ 669 w 821"/>
                <a:gd name="T101" fmla="*/ 31 h 776"/>
                <a:gd name="T102" fmla="*/ 676 w 821"/>
                <a:gd name="T103" fmla="*/ 96 h 776"/>
                <a:gd name="T104" fmla="*/ 638 w 821"/>
                <a:gd name="T105" fmla="*/ 138 h 776"/>
                <a:gd name="T106" fmla="*/ 575 w 821"/>
                <a:gd name="T107" fmla="*/ 114 h 776"/>
                <a:gd name="T108" fmla="*/ 570 w 821"/>
                <a:gd name="T109" fmla="*/ 89 h 776"/>
                <a:gd name="T110" fmla="*/ 529 w 821"/>
                <a:gd name="T111" fmla="*/ 73 h 776"/>
                <a:gd name="T112" fmla="*/ 524 w 821"/>
                <a:gd name="T113" fmla="*/ 36 h 776"/>
                <a:gd name="T114" fmla="*/ 546 w 821"/>
                <a:gd name="T115" fmla="*/ 17 h 776"/>
                <a:gd name="T116" fmla="*/ 556 w 821"/>
                <a:gd name="T117" fmla="*/ 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1" h="776">
                  <a:moveTo>
                    <a:pt x="4" y="776"/>
                  </a:moveTo>
                  <a:lnTo>
                    <a:pt x="2" y="776"/>
                  </a:lnTo>
                  <a:lnTo>
                    <a:pt x="0" y="774"/>
                  </a:lnTo>
                  <a:lnTo>
                    <a:pt x="4" y="771"/>
                  </a:lnTo>
                  <a:lnTo>
                    <a:pt x="12" y="764"/>
                  </a:lnTo>
                  <a:lnTo>
                    <a:pt x="15" y="757"/>
                  </a:lnTo>
                  <a:lnTo>
                    <a:pt x="22" y="755"/>
                  </a:lnTo>
                  <a:lnTo>
                    <a:pt x="22" y="759"/>
                  </a:lnTo>
                  <a:lnTo>
                    <a:pt x="22" y="764"/>
                  </a:lnTo>
                  <a:lnTo>
                    <a:pt x="15" y="767"/>
                  </a:lnTo>
                  <a:lnTo>
                    <a:pt x="10" y="769"/>
                  </a:lnTo>
                  <a:lnTo>
                    <a:pt x="4" y="776"/>
                  </a:lnTo>
                  <a:lnTo>
                    <a:pt x="4" y="776"/>
                  </a:lnTo>
                  <a:close/>
                  <a:moveTo>
                    <a:pt x="544" y="547"/>
                  </a:moveTo>
                  <a:lnTo>
                    <a:pt x="543" y="549"/>
                  </a:lnTo>
                  <a:lnTo>
                    <a:pt x="539" y="546"/>
                  </a:lnTo>
                  <a:lnTo>
                    <a:pt x="537" y="540"/>
                  </a:lnTo>
                  <a:lnTo>
                    <a:pt x="537" y="539"/>
                  </a:lnTo>
                  <a:lnTo>
                    <a:pt x="544" y="537"/>
                  </a:lnTo>
                  <a:lnTo>
                    <a:pt x="546" y="540"/>
                  </a:lnTo>
                  <a:lnTo>
                    <a:pt x="546" y="542"/>
                  </a:lnTo>
                  <a:lnTo>
                    <a:pt x="544" y="547"/>
                  </a:lnTo>
                  <a:lnTo>
                    <a:pt x="544" y="547"/>
                  </a:lnTo>
                  <a:close/>
                  <a:moveTo>
                    <a:pt x="590" y="200"/>
                  </a:moveTo>
                  <a:lnTo>
                    <a:pt x="594" y="201"/>
                  </a:lnTo>
                  <a:lnTo>
                    <a:pt x="599" y="201"/>
                  </a:lnTo>
                  <a:lnTo>
                    <a:pt x="602" y="218"/>
                  </a:lnTo>
                  <a:lnTo>
                    <a:pt x="604" y="235"/>
                  </a:lnTo>
                  <a:lnTo>
                    <a:pt x="608" y="235"/>
                  </a:lnTo>
                  <a:lnTo>
                    <a:pt x="613" y="234"/>
                  </a:lnTo>
                  <a:lnTo>
                    <a:pt x="618" y="232"/>
                  </a:lnTo>
                  <a:lnTo>
                    <a:pt x="620" y="234"/>
                  </a:lnTo>
                  <a:lnTo>
                    <a:pt x="625" y="239"/>
                  </a:lnTo>
                  <a:lnTo>
                    <a:pt x="626" y="242"/>
                  </a:lnTo>
                  <a:lnTo>
                    <a:pt x="625" y="246"/>
                  </a:lnTo>
                  <a:lnTo>
                    <a:pt x="620" y="247"/>
                  </a:lnTo>
                  <a:lnTo>
                    <a:pt x="620" y="258"/>
                  </a:lnTo>
                  <a:lnTo>
                    <a:pt x="623" y="259"/>
                  </a:lnTo>
                  <a:lnTo>
                    <a:pt x="630" y="268"/>
                  </a:lnTo>
                  <a:lnTo>
                    <a:pt x="635" y="268"/>
                  </a:lnTo>
                  <a:lnTo>
                    <a:pt x="642" y="266"/>
                  </a:lnTo>
                  <a:lnTo>
                    <a:pt x="647" y="271"/>
                  </a:lnTo>
                  <a:lnTo>
                    <a:pt x="654" y="278"/>
                  </a:lnTo>
                  <a:lnTo>
                    <a:pt x="638" y="286"/>
                  </a:lnTo>
                  <a:lnTo>
                    <a:pt x="638" y="290"/>
                  </a:lnTo>
                  <a:lnTo>
                    <a:pt x="637" y="297"/>
                  </a:lnTo>
                  <a:lnTo>
                    <a:pt x="633" y="302"/>
                  </a:lnTo>
                  <a:lnTo>
                    <a:pt x="632" y="304"/>
                  </a:lnTo>
                  <a:lnTo>
                    <a:pt x="626" y="310"/>
                  </a:lnTo>
                  <a:lnTo>
                    <a:pt x="625" y="312"/>
                  </a:lnTo>
                  <a:lnTo>
                    <a:pt x="620" y="310"/>
                  </a:lnTo>
                  <a:lnTo>
                    <a:pt x="618" y="314"/>
                  </a:lnTo>
                  <a:lnTo>
                    <a:pt x="616" y="317"/>
                  </a:lnTo>
                  <a:lnTo>
                    <a:pt x="614" y="321"/>
                  </a:lnTo>
                  <a:lnTo>
                    <a:pt x="609" y="321"/>
                  </a:lnTo>
                  <a:lnTo>
                    <a:pt x="606" y="317"/>
                  </a:lnTo>
                  <a:lnTo>
                    <a:pt x="608" y="315"/>
                  </a:lnTo>
                  <a:lnTo>
                    <a:pt x="608" y="314"/>
                  </a:lnTo>
                  <a:lnTo>
                    <a:pt x="608" y="307"/>
                  </a:lnTo>
                  <a:lnTo>
                    <a:pt x="611" y="300"/>
                  </a:lnTo>
                  <a:lnTo>
                    <a:pt x="613" y="297"/>
                  </a:lnTo>
                  <a:lnTo>
                    <a:pt x="611" y="297"/>
                  </a:lnTo>
                  <a:lnTo>
                    <a:pt x="611" y="297"/>
                  </a:lnTo>
                  <a:lnTo>
                    <a:pt x="608" y="295"/>
                  </a:lnTo>
                  <a:lnTo>
                    <a:pt x="606" y="295"/>
                  </a:lnTo>
                  <a:lnTo>
                    <a:pt x="602" y="298"/>
                  </a:lnTo>
                  <a:lnTo>
                    <a:pt x="599" y="300"/>
                  </a:lnTo>
                  <a:lnTo>
                    <a:pt x="596" y="302"/>
                  </a:lnTo>
                  <a:lnTo>
                    <a:pt x="580" y="307"/>
                  </a:lnTo>
                  <a:lnTo>
                    <a:pt x="578" y="305"/>
                  </a:lnTo>
                  <a:lnTo>
                    <a:pt x="577" y="295"/>
                  </a:lnTo>
                  <a:lnTo>
                    <a:pt x="584" y="290"/>
                  </a:lnTo>
                  <a:lnTo>
                    <a:pt x="584" y="281"/>
                  </a:lnTo>
                  <a:lnTo>
                    <a:pt x="585" y="276"/>
                  </a:lnTo>
                  <a:lnTo>
                    <a:pt x="587" y="273"/>
                  </a:lnTo>
                  <a:lnTo>
                    <a:pt x="590" y="264"/>
                  </a:lnTo>
                  <a:lnTo>
                    <a:pt x="592" y="263"/>
                  </a:lnTo>
                  <a:lnTo>
                    <a:pt x="584" y="256"/>
                  </a:lnTo>
                  <a:lnTo>
                    <a:pt x="580" y="251"/>
                  </a:lnTo>
                  <a:lnTo>
                    <a:pt x="577" y="240"/>
                  </a:lnTo>
                  <a:lnTo>
                    <a:pt x="575" y="232"/>
                  </a:lnTo>
                  <a:lnTo>
                    <a:pt x="570" y="225"/>
                  </a:lnTo>
                  <a:lnTo>
                    <a:pt x="570" y="217"/>
                  </a:lnTo>
                  <a:lnTo>
                    <a:pt x="567" y="217"/>
                  </a:lnTo>
                  <a:lnTo>
                    <a:pt x="565" y="211"/>
                  </a:lnTo>
                  <a:lnTo>
                    <a:pt x="567" y="208"/>
                  </a:lnTo>
                  <a:lnTo>
                    <a:pt x="580" y="203"/>
                  </a:lnTo>
                  <a:lnTo>
                    <a:pt x="587" y="200"/>
                  </a:lnTo>
                  <a:lnTo>
                    <a:pt x="590" y="200"/>
                  </a:lnTo>
                  <a:lnTo>
                    <a:pt x="590" y="200"/>
                  </a:lnTo>
                  <a:close/>
                  <a:moveTo>
                    <a:pt x="691" y="194"/>
                  </a:moveTo>
                  <a:lnTo>
                    <a:pt x="690" y="194"/>
                  </a:lnTo>
                  <a:lnTo>
                    <a:pt x="685" y="188"/>
                  </a:lnTo>
                  <a:lnTo>
                    <a:pt x="683" y="181"/>
                  </a:lnTo>
                  <a:lnTo>
                    <a:pt x="685" y="179"/>
                  </a:lnTo>
                  <a:lnTo>
                    <a:pt x="686" y="179"/>
                  </a:lnTo>
                  <a:lnTo>
                    <a:pt x="690" y="188"/>
                  </a:lnTo>
                  <a:lnTo>
                    <a:pt x="695" y="189"/>
                  </a:lnTo>
                  <a:lnTo>
                    <a:pt x="691" y="194"/>
                  </a:lnTo>
                  <a:close/>
                  <a:moveTo>
                    <a:pt x="392" y="198"/>
                  </a:moveTo>
                  <a:lnTo>
                    <a:pt x="392" y="205"/>
                  </a:lnTo>
                  <a:lnTo>
                    <a:pt x="395" y="205"/>
                  </a:lnTo>
                  <a:lnTo>
                    <a:pt x="399" y="211"/>
                  </a:lnTo>
                  <a:lnTo>
                    <a:pt x="402" y="215"/>
                  </a:lnTo>
                  <a:lnTo>
                    <a:pt x="404" y="218"/>
                  </a:lnTo>
                  <a:lnTo>
                    <a:pt x="406" y="222"/>
                  </a:lnTo>
                  <a:lnTo>
                    <a:pt x="407" y="227"/>
                  </a:lnTo>
                  <a:lnTo>
                    <a:pt x="409" y="234"/>
                  </a:lnTo>
                  <a:lnTo>
                    <a:pt x="406" y="235"/>
                  </a:lnTo>
                  <a:lnTo>
                    <a:pt x="402" y="225"/>
                  </a:lnTo>
                  <a:lnTo>
                    <a:pt x="399" y="220"/>
                  </a:lnTo>
                  <a:lnTo>
                    <a:pt x="394" y="215"/>
                  </a:lnTo>
                  <a:lnTo>
                    <a:pt x="390" y="215"/>
                  </a:lnTo>
                  <a:lnTo>
                    <a:pt x="389" y="213"/>
                  </a:lnTo>
                  <a:lnTo>
                    <a:pt x="383" y="194"/>
                  </a:lnTo>
                  <a:lnTo>
                    <a:pt x="383" y="191"/>
                  </a:lnTo>
                  <a:lnTo>
                    <a:pt x="380" y="184"/>
                  </a:lnTo>
                  <a:lnTo>
                    <a:pt x="378" y="176"/>
                  </a:lnTo>
                  <a:lnTo>
                    <a:pt x="378" y="169"/>
                  </a:lnTo>
                  <a:lnTo>
                    <a:pt x="383" y="171"/>
                  </a:lnTo>
                  <a:lnTo>
                    <a:pt x="387" y="176"/>
                  </a:lnTo>
                  <a:lnTo>
                    <a:pt x="389" y="184"/>
                  </a:lnTo>
                  <a:lnTo>
                    <a:pt x="390" y="188"/>
                  </a:lnTo>
                  <a:lnTo>
                    <a:pt x="389" y="191"/>
                  </a:lnTo>
                  <a:lnTo>
                    <a:pt x="390" y="196"/>
                  </a:lnTo>
                  <a:lnTo>
                    <a:pt x="392" y="198"/>
                  </a:lnTo>
                  <a:lnTo>
                    <a:pt x="392" y="198"/>
                  </a:lnTo>
                  <a:close/>
                  <a:moveTo>
                    <a:pt x="734" y="169"/>
                  </a:moveTo>
                  <a:lnTo>
                    <a:pt x="739" y="169"/>
                  </a:lnTo>
                  <a:lnTo>
                    <a:pt x="744" y="167"/>
                  </a:lnTo>
                  <a:lnTo>
                    <a:pt x="746" y="169"/>
                  </a:lnTo>
                  <a:lnTo>
                    <a:pt x="739" y="174"/>
                  </a:lnTo>
                  <a:lnTo>
                    <a:pt x="731" y="172"/>
                  </a:lnTo>
                  <a:lnTo>
                    <a:pt x="722" y="171"/>
                  </a:lnTo>
                  <a:lnTo>
                    <a:pt x="714" y="177"/>
                  </a:lnTo>
                  <a:lnTo>
                    <a:pt x="712" y="174"/>
                  </a:lnTo>
                  <a:lnTo>
                    <a:pt x="715" y="169"/>
                  </a:lnTo>
                  <a:lnTo>
                    <a:pt x="721" y="167"/>
                  </a:lnTo>
                  <a:lnTo>
                    <a:pt x="722" y="164"/>
                  </a:lnTo>
                  <a:lnTo>
                    <a:pt x="724" y="164"/>
                  </a:lnTo>
                  <a:lnTo>
                    <a:pt x="729" y="162"/>
                  </a:lnTo>
                  <a:lnTo>
                    <a:pt x="734" y="169"/>
                  </a:lnTo>
                  <a:lnTo>
                    <a:pt x="734" y="169"/>
                  </a:lnTo>
                  <a:close/>
                  <a:moveTo>
                    <a:pt x="498" y="65"/>
                  </a:moveTo>
                  <a:lnTo>
                    <a:pt x="500" y="65"/>
                  </a:lnTo>
                  <a:lnTo>
                    <a:pt x="500" y="65"/>
                  </a:lnTo>
                  <a:lnTo>
                    <a:pt x="501" y="61"/>
                  </a:lnTo>
                  <a:lnTo>
                    <a:pt x="501" y="60"/>
                  </a:lnTo>
                  <a:lnTo>
                    <a:pt x="507" y="61"/>
                  </a:lnTo>
                  <a:lnTo>
                    <a:pt x="513" y="68"/>
                  </a:lnTo>
                  <a:lnTo>
                    <a:pt x="515" y="70"/>
                  </a:lnTo>
                  <a:lnTo>
                    <a:pt x="519" y="77"/>
                  </a:lnTo>
                  <a:lnTo>
                    <a:pt x="520" y="87"/>
                  </a:lnTo>
                  <a:lnTo>
                    <a:pt x="519" y="94"/>
                  </a:lnTo>
                  <a:lnTo>
                    <a:pt x="517" y="101"/>
                  </a:lnTo>
                  <a:lnTo>
                    <a:pt x="515" y="106"/>
                  </a:lnTo>
                  <a:lnTo>
                    <a:pt x="517" y="111"/>
                  </a:lnTo>
                  <a:lnTo>
                    <a:pt x="515" y="116"/>
                  </a:lnTo>
                  <a:lnTo>
                    <a:pt x="515" y="121"/>
                  </a:lnTo>
                  <a:lnTo>
                    <a:pt x="519" y="116"/>
                  </a:lnTo>
                  <a:lnTo>
                    <a:pt x="527" y="97"/>
                  </a:lnTo>
                  <a:lnTo>
                    <a:pt x="527" y="97"/>
                  </a:lnTo>
                  <a:lnTo>
                    <a:pt x="529" y="97"/>
                  </a:lnTo>
                  <a:lnTo>
                    <a:pt x="532" y="101"/>
                  </a:lnTo>
                  <a:lnTo>
                    <a:pt x="536" y="109"/>
                  </a:lnTo>
                  <a:lnTo>
                    <a:pt x="536" y="113"/>
                  </a:lnTo>
                  <a:lnTo>
                    <a:pt x="537" y="116"/>
                  </a:lnTo>
                  <a:lnTo>
                    <a:pt x="537" y="121"/>
                  </a:lnTo>
                  <a:lnTo>
                    <a:pt x="537" y="126"/>
                  </a:lnTo>
                  <a:lnTo>
                    <a:pt x="537" y="130"/>
                  </a:lnTo>
                  <a:lnTo>
                    <a:pt x="536" y="131"/>
                  </a:lnTo>
                  <a:lnTo>
                    <a:pt x="534" y="133"/>
                  </a:lnTo>
                  <a:lnTo>
                    <a:pt x="536" y="133"/>
                  </a:lnTo>
                  <a:lnTo>
                    <a:pt x="539" y="136"/>
                  </a:lnTo>
                  <a:lnTo>
                    <a:pt x="541" y="142"/>
                  </a:lnTo>
                  <a:lnTo>
                    <a:pt x="543" y="143"/>
                  </a:lnTo>
                  <a:lnTo>
                    <a:pt x="549" y="142"/>
                  </a:lnTo>
                  <a:lnTo>
                    <a:pt x="555" y="145"/>
                  </a:lnTo>
                  <a:lnTo>
                    <a:pt x="558" y="154"/>
                  </a:lnTo>
                  <a:lnTo>
                    <a:pt x="561" y="152"/>
                  </a:lnTo>
                  <a:lnTo>
                    <a:pt x="561" y="147"/>
                  </a:lnTo>
                  <a:lnTo>
                    <a:pt x="563" y="145"/>
                  </a:lnTo>
                  <a:lnTo>
                    <a:pt x="568" y="147"/>
                  </a:lnTo>
                  <a:lnTo>
                    <a:pt x="572" y="148"/>
                  </a:lnTo>
                  <a:lnTo>
                    <a:pt x="575" y="154"/>
                  </a:lnTo>
                  <a:lnTo>
                    <a:pt x="570" y="162"/>
                  </a:lnTo>
                  <a:lnTo>
                    <a:pt x="573" y="169"/>
                  </a:lnTo>
                  <a:lnTo>
                    <a:pt x="580" y="174"/>
                  </a:lnTo>
                  <a:lnTo>
                    <a:pt x="585" y="181"/>
                  </a:lnTo>
                  <a:lnTo>
                    <a:pt x="585" y="182"/>
                  </a:lnTo>
                  <a:lnTo>
                    <a:pt x="587" y="186"/>
                  </a:lnTo>
                  <a:lnTo>
                    <a:pt x="584" y="189"/>
                  </a:lnTo>
                  <a:lnTo>
                    <a:pt x="580" y="191"/>
                  </a:lnTo>
                  <a:lnTo>
                    <a:pt x="573" y="193"/>
                  </a:lnTo>
                  <a:lnTo>
                    <a:pt x="567" y="194"/>
                  </a:lnTo>
                  <a:lnTo>
                    <a:pt x="556" y="198"/>
                  </a:lnTo>
                  <a:lnTo>
                    <a:pt x="553" y="198"/>
                  </a:lnTo>
                  <a:lnTo>
                    <a:pt x="553" y="200"/>
                  </a:lnTo>
                  <a:lnTo>
                    <a:pt x="553" y="203"/>
                  </a:lnTo>
                  <a:lnTo>
                    <a:pt x="548" y="211"/>
                  </a:lnTo>
                  <a:lnTo>
                    <a:pt x="544" y="220"/>
                  </a:lnTo>
                  <a:lnTo>
                    <a:pt x="543" y="227"/>
                  </a:lnTo>
                  <a:lnTo>
                    <a:pt x="541" y="234"/>
                  </a:lnTo>
                  <a:lnTo>
                    <a:pt x="539" y="239"/>
                  </a:lnTo>
                  <a:lnTo>
                    <a:pt x="541" y="244"/>
                  </a:lnTo>
                  <a:lnTo>
                    <a:pt x="541" y="249"/>
                  </a:lnTo>
                  <a:lnTo>
                    <a:pt x="537" y="252"/>
                  </a:lnTo>
                  <a:lnTo>
                    <a:pt x="536" y="252"/>
                  </a:lnTo>
                  <a:lnTo>
                    <a:pt x="532" y="251"/>
                  </a:lnTo>
                  <a:lnTo>
                    <a:pt x="531" y="254"/>
                  </a:lnTo>
                  <a:lnTo>
                    <a:pt x="529" y="258"/>
                  </a:lnTo>
                  <a:lnTo>
                    <a:pt x="531" y="261"/>
                  </a:lnTo>
                  <a:lnTo>
                    <a:pt x="529" y="275"/>
                  </a:lnTo>
                  <a:lnTo>
                    <a:pt x="529" y="285"/>
                  </a:lnTo>
                  <a:lnTo>
                    <a:pt x="527" y="293"/>
                  </a:lnTo>
                  <a:lnTo>
                    <a:pt x="525" y="298"/>
                  </a:lnTo>
                  <a:lnTo>
                    <a:pt x="524" y="300"/>
                  </a:lnTo>
                  <a:lnTo>
                    <a:pt x="519" y="302"/>
                  </a:lnTo>
                  <a:lnTo>
                    <a:pt x="513" y="310"/>
                  </a:lnTo>
                  <a:lnTo>
                    <a:pt x="510" y="326"/>
                  </a:lnTo>
                  <a:lnTo>
                    <a:pt x="508" y="331"/>
                  </a:lnTo>
                  <a:lnTo>
                    <a:pt x="505" y="339"/>
                  </a:lnTo>
                  <a:lnTo>
                    <a:pt x="507" y="343"/>
                  </a:lnTo>
                  <a:lnTo>
                    <a:pt x="507" y="346"/>
                  </a:lnTo>
                  <a:lnTo>
                    <a:pt x="505" y="353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3" y="368"/>
                  </a:lnTo>
                  <a:lnTo>
                    <a:pt x="503" y="373"/>
                  </a:lnTo>
                  <a:lnTo>
                    <a:pt x="501" y="377"/>
                  </a:lnTo>
                  <a:lnTo>
                    <a:pt x="496" y="380"/>
                  </a:lnTo>
                  <a:lnTo>
                    <a:pt x="491" y="377"/>
                  </a:lnTo>
                  <a:lnTo>
                    <a:pt x="490" y="373"/>
                  </a:lnTo>
                  <a:lnTo>
                    <a:pt x="488" y="370"/>
                  </a:lnTo>
                  <a:lnTo>
                    <a:pt x="486" y="367"/>
                  </a:lnTo>
                  <a:lnTo>
                    <a:pt x="483" y="365"/>
                  </a:lnTo>
                  <a:lnTo>
                    <a:pt x="474" y="355"/>
                  </a:lnTo>
                  <a:lnTo>
                    <a:pt x="466" y="338"/>
                  </a:lnTo>
                  <a:lnTo>
                    <a:pt x="459" y="331"/>
                  </a:lnTo>
                  <a:lnTo>
                    <a:pt x="454" y="327"/>
                  </a:lnTo>
                  <a:lnTo>
                    <a:pt x="452" y="324"/>
                  </a:lnTo>
                  <a:lnTo>
                    <a:pt x="450" y="321"/>
                  </a:lnTo>
                  <a:lnTo>
                    <a:pt x="447" y="315"/>
                  </a:lnTo>
                  <a:lnTo>
                    <a:pt x="445" y="309"/>
                  </a:lnTo>
                  <a:lnTo>
                    <a:pt x="445" y="305"/>
                  </a:lnTo>
                  <a:lnTo>
                    <a:pt x="445" y="300"/>
                  </a:lnTo>
                  <a:lnTo>
                    <a:pt x="445" y="297"/>
                  </a:lnTo>
                  <a:lnTo>
                    <a:pt x="447" y="295"/>
                  </a:lnTo>
                  <a:lnTo>
                    <a:pt x="452" y="293"/>
                  </a:lnTo>
                  <a:lnTo>
                    <a:pt x="454" y="295"/>
                  </a:lnTo>
                  <a:lnTo>
                    <a:pt x="455" y="298"/>
                  </a:lnTo>
                  <a:lnTo>
                    <a:pt x="459" y="298"/>
                  </a:lnTo>
                  <a:lnTo>
                    <a:pt x="462" y="285"/>
                  </a:lnTo>
                  <a:lnTo>
                    <a:pt x="488" y="276"/>
                  </a:lnTo>
                  <a:lnTo>
                    <a:pt x="495" y="275"/>
                  </a:lnTo>
                  <a:lnTo>
                    <a:pt x="503" y="275"/>
                  </a:lnTo>
                  <a:lnTo>
                    <a:pt x="501" y="271"/>
                  </a:lnTo>
                  <a:lnTo>
                    <a:pt x="500" y="266"/>
                  </a:lnTo>
                  <a:lnTo>
                    <a:pt x="500" y="264"/>
                  </a:lnTo>
                  <a:lnTo>
                    <a:pt x="493" y="266"/>
                  </a:lnTo>
                  <a:lnTo>
                    <a:pt x="484" y="269"/>
                  </a:lnTo>
                  <a:lnTo>
                    <a:pt x="479" y="269"/>
                  </a:lnTo>
                  <a:lnTo>
                    <a:pt x="476" y="268"/>
                  </a:lnTo>
                  <a:lnTo>
                    <a:pt x="471" y="269"/>
                  </a:lnTo>
                  <a:lnTo>
                    <a:pt x="466" y="273"/>
                  </a:lnTo>
                  <a:lnTo>
                    <a:pt x="460" y="276"/>
                  </a:lnTo>
                  <a:lnTo>
                    <a:pt x="457" y="278"/>
                  </a:lnTo>
                  <a:lnTo>
                    <a:pt x="447" y="276"/>
                  </a:lnTo>
                  <a:lnTo>
                    <a:pt x="443" y="275"/>
                  </a:lnTo>
                  <a:lnTo>
                    <a:pt x="440" y="269"/>
                  </a:lnTo>
                  <a:lnTo>
                    <a:pt x="440" y="266"/>
                  </a:lnTo>
                  <a:lnTo>
                    <a:pt x="440" y="263"/>
                  </a:lnTo>
                  <a:lnTo>
                    <a:pt x="438" y="254"/>
                  </a:lnTo>
                  <a:lnTo>
                    <a:pt x="440" y="251"/>
                  </a:lnTo>
                  <a:lnTo>
                    <a:pt x="440" y="249"/>
                  </a:lnTo>
                  <a:lnTo>
                    <a:pt x="442" y="247"/>
                  </a:lnTo>
                  <a:lnTo>
                    <a:pt x="443" y="247"/>
                  </a:lnTo>
                  <a:lnTo>
                    <a:pt x="445" y="249"/>
                  </a:lnTo>
                  <a:lnTo>
                    <a:pt x="450" y="256"/>
                  </a:lnTo>
                  <a:lnTo>
                    <a:pt x="450" y="249"/>
                  </a:lnTo>
                  <a:lnTo>
                    <a:pt x="464" y="242"/>
                  </a:lnTo>
                  <a:lnTo>
                    <a:pt x="471" y="235"/>
                  </a:lnTo>
                  <a:lnTo>
                    <a:pt x="474" y="234"/>
                  </a:lnTo>
                  <a:lnTo>
                    <a:pt x="478" y="235"/>
                  </a:lnTo>
                  <a:lnTo>
                    <a:pt x="476" y="232"/>
                  </a:lnTo>
                  <a:lnTo>
                    <a:pt x="476" y="229"/>
                  </a:lnTo>
                  <a:lnTo>
                    <a:pt x="479" y="225"/>
                  </a:lnTo>
                  <a:lnTo>
                    <a:pt x="481" y="223"/>
                  </a:lnTo>
                  <a:lnTo>
                    <a:pt x="486" y="223"/>
                  </a:lnTo>
                  <a:lnTo>
                    <a:pt x="498" y="223"/>
                  </a:lnTo>
                  <a:lnTo>
                    <a:pt x="501" y="222"/>
                  </a:lnTo>
                  <a:lnTo>
                    <a:pt x="505" y="217"/>
                  </a:lnTo>
                  <a:lnTo>
                    <a:pt x="501" y="218"/>
                  </a:lnTo>
                  <a:lnTo>
                    <a:pt x="498" y="218"/>
                  </a:lnTo>
                  <a:lnTo>
                    <a:pt x="496" y="218"/>
                  </a:lnTo>
                  <a:lnTo>
                    <a:pt x="493" y="213"/>
                  </a:lnTo>
                  <a:lnTo>
                    <a:pt x="491" y="208"/>
                  </a:lnTo>
                  <a:lnTo>
                    <a:pt x="496" y="198"/>
                  </a:lnTo>
                  <a:lnTo>
                    <a:pt x="498" y="193"/>
                  </a:lnTo>
                  <a:lnTo>
                    <a:pt x="493" y="194"/>
                  </a:lnTo>
                  <a:lnTo>
                    <a:pt x="491" y="196"/>
                  </a:lnTo>
                  <a:lnTo>
                    <a:pt x="486" y="205"/>
                  </a:lnTo>
                  <a:lnTo>
                    <a:pt x="483" y="210"/>
                  </a:lnTo>
                  <a:lnTo>
                    <a:pt x="478" y="211"/>
                  </a:lnTo>
                  <a:lnTo>
                    <a:pt x="472" y="211"/>
                  </a:lnTo>
                  <a:lnTo>
                    <a:pt x="471" y="210"/>
                  </a:lnTo>
                  <a:lnTo>
                    <a:pt x="469" y="203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71" y="193"/>
                  </a:lnTo>
                  <a:lnTo>
                    <a:pt x="471" y="188"/>
                  </a:lnTo>
                  <a:lnTo>
                    <a:pt x="471" y="182"/>
                  </a:lnTo>
                  <a:lnTo>
                    <a:pt x="471" y="181"/>
                  </a:lnTo>
                  <a:lnTo>
                    <a:pt x="469" y="186"/>
                  </a:lnTo>
                  <a:lnTo>
                    <a:pt x="467" y="193"/>
                  </a:lnTo>
                  <a:lnTo>
                    <a:pt x="464" y="196"/>
                  </a:lnTo>
                  <a:lnTo>
                    <a:pt x="462" y="196"/>
                  </a:lnTo>
                  <a:lnTo>
                    <a:pt x="460" y="193"/>
                  </a:lnTo>
                  <a:lnTo>
                    <a:pt x="460" y="189"/>
                  </a:lnTo>
                  <a:lnTo>
                    <a:pt x="459" y="188"/>
                  </a:lnTo>
                  <a:lnTo>
                    <a:pt x="457" y="188"/>
                  </a:lnTo>
                  <a:lnTo>
                    <a:pt x="455" y="189"/>
                  </a:lnTo>
                  <a:lnTo>
                    <a:pt x="454" y="193"/>
                  </a:lnTo>
                  <a:lnTo>
                    <a:pt x="454" y="196"/>
                  </a:lnTo>
                  <a:lnTo>
                    <a:pt x="455" y="201"/>
                  </a:lnTo>
                  <a:lnTo>
                    <a:pt x="454" y="205"/>
                  </a:lnTo>
                  <a:lnTo>
                    <a:pt x="454" y="210"/>
                  </a:lnTo>
                  <a:lnTo>
                    <a:pt x="455" y="213"/>
                  </a:lnTo>
                  <a:lnTo>
                    <a:pt x="457" y="217"/>
                  </a:lnTo>
                  <a:lnTo>
                    <a:pt x="454" y="220"/>
                  </a:lnTo>
                  <a:lnTo>
                    <a:pt x="452" y="222"/>
                  </a:lnTo>
                  <a:lnTo>
                    <a:pt x="448" y="227"/>
                  </a:lnTo>
                  <a:lnTo>
                    <a:pt x="447" y="230"/>
                  </a:lnTo>
                  <a:lnTo>
                    <a:pt x="443" y="230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24" y="229"/>
                  </a:lnTo>
                  <a:lnTo>
                    <a:pt x="423" y="225"/>
                  </a:lnTo>
                  <a:lnTo>
                    <a:pt x="423" y="223"/>
                  </a:lnTo>
                  <a:lnTo>
                    <a:pt x="419" y="220"/>
                  </a:lnTo>
                  <a:lnTo>
                    <a:pt x="414" y="210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6" y="194"/>
                  </a:lnTo>
                  <a:lnTo>
                    <a:pt x="404" y="193"/>
                  </a:lnTo>
                  <a:lnTo>
                    <a:pt x="402" y="188"/>
                  </a:lnTo>
                  <a:lnTo>
                    <a:pt x="401" y="182"/>
                  </a:lnTo>
                  <a:lnTo>
                    <a:pt x="402" y="179"/>
                  </a:lnTo>
                  <a:lnTo>
                    <a:pt x="404" y="177"/>
                  </a:lnTo>
                  <a:lnTo>
                    <a:pt x="399" y="172"/>
                  </a:lnTo>
                  <a:lnTo>
                    <a:pt x="394" y="165"/>
                  </a:lnTo>
                  <a:lnTo>
                    <a:pt x="395" y="162"/>
                  </a:lnTo>
                  <a:lnTo>
                    <a:pt x="397" y="162"/>
                  </a:lnTo>
                  <a:lnTo>
                    <a:pt x="411" y="169"/>
                  </a:lnTo>
                  <a:lnTo>
                    <a:pt x="413" y="169"/>
                  </a:lnTo>
                  <a:lnTo>
                    <a:pt x="414" y="164"/>
                  </a:lnTo>
                  <a:lnTo>
                    <a:pt x="413" y="164"/>
                  </a:lnTo>
                  <a:lnTo>
                    <a:pt x="411" y="162"/>
                  </a:lnTo>
                  <a:lnTo>
                    <a:pt x="407" y="162"/>
                  </a:lnTo>
                  <a:lnTo>
                    <a:pt x="407" y="162"/>
                  </a:lnTo>
                  <a:lnTo>
                    <a:pt x="406" y="157"/>
                  </a:lnTo>
                  <a:lnTo>
                    <a:pt x="404" y="152"/>
                  </a:lnTo>
                  <a:lnTo>
                    <a:pt x="404" y="148"/>
                  </a:lnTo>
                  <a:lnTo>
                    <a:pt x="404" y="145"/>
                  </a:lnTo>
                  <a:lnTo>
                    <a:pt x="406" y="138"/>
                  </a:lnTo>
                  <a:lnTo>
                    <a:pt x="407" y="133"/>
                  </a:lnTo>
                  <a:lnTo>
                    <a:pt x="406" y="130"/>
                  </a:lnTo>
                  <a:lnTo>
                    <a:pt x="401" y="130"/>
                  </a:lnTo>
                  <a:lnTo>
                    <a:pt x="399" y="131"/>
                  </a:lnTo>
                  <a:lnTo>
                    <a:pt x="399" y="140"/>
                  </a:lnTo>
                  <a:lnTo>
                    <a:pt x="397" y="145"/>
                  </a:lnTo>
                  <a:lnTo>
                    <a:pt x="394" y="148"/>
                  </a:lnTo>
                  <a:lnTo>
                    <a:pt x="390" y="147"/>
                  </a:lnTo>
                  <a:lnTo>
                    <a:pt x="389" y="136"/>
                  </a:lnTo>
                  <a:lnTo>
                    <a:pt x="387" y="130"/>
                  </a:lnTo>
                  <a:lnTo>
                    <a:pt x="385" y="125"/>
                  </a:lnTo>
                  <a:lnTo>
                    <a:pt x="385" y="118"/>
                  </a:lnTo>
                  <a:lnTo>
                    <a:pt x="383" y="113"/>
                  </a:lnTo>
                  <a:lnTo>
                    <a:pt x="382" y="106"/>
                  </a:lnTo>
                  <a:lnTo>
                    <a:pt x="382" y="102"/>
                  </a:lnTo>
                  <a:lnTo>
                    <a:pt x="382" y="101"/>
                  </a:lnTo>
                  <a:lnTo>
                    <a:pt x="383" y="94"/>
                  </a:lnTo>
                  <a:lnTo>
                    <a:pt x="382" y="89"/>
                  </a:lnTo>
                  <a:lnTo>
                    <a:pt x="382" y="84"/>
                  </a:lnTo>
                  <a:lnTo>
                    <a:pt x="380" y="82"/>
                  </a:lnTo>
                  <a:lnTo>
                    <a:pt x="382" y="79"/>
                  </a:lnTo>
                  <a:lnTo>
                    <a:pt x="383" y="77"/>
                  </a:lnTo>
                  <a:lnTo>
                    <a:pt x="385" y="77"/>
                  </a:lnTo>
                  <a:lnTo>
                    <a:pt x="389" y="80"/>
                  </a:lnTo>
                  <a:lnTo>
                    <a:pt x="390" y="85"/>
                  </a:lnTo>
                  <a:lnTo>
                    <a:pt x="390" y="85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401" y="75"/>
                  </a:lnTo>
                  <a:lnTo>
                    <a:pt x="407" y="84"/>
                  </a:lnTo>
                  <a:lnTo>
                    <a:pt x="411" y="85"/>
                  </a:lnTo>
                  <a:lnTo>
                    <a:pt x="413" y="85"/>
                  </a:lnTo>
                  <a:lnTo>
                    <a:pt x="411" y="82"/>
                  </a:lnTo>
                  <a:lnTo>
                    <a:pt x="411" y="77"/>
                  </a:lnTo>
                  <a:lnTo>
                    <a:pt x="411" y="75"/>
                  </a:lnTo>
                  <a:lnTo>
                    <a:pt x="418" y="80"/>
                  </a:lnTo>
                  <a:lnTo>
                    <a:pt x="421" y="79"/>
                  </a:lnTo>
                  <a:lnTo>
                    <a:pt x="428" y="73"/>
                  </a:lnTo>
                  <a:lnTo>
                    <a:pt x="438" y="70"/>
                  </a:lnTo>
                  <a:lnTo>
                    <a:pt x="443" y="75"/>
                  </a:lnTo>
                  <a:lnTo>
                    <a:pt x="443" y="77"/>
                  </a:lnTo>
                  <a:lnTo>
                    <a:pt x="443" y="80"/>
                  </a:lnTo>
                  <a:lnTo>
                    <a:pt x="443" y="82"/>
                  </a:lnTo>
                  <a:lnTo>
                    <a:pt x="440" y="85"/>
                  </a:lnTo>
                  <a:lnTo>
                    <a:pt x="426" y="89"/>
                  </a:lnTo>
                  <a:lnTo>
                    <a:pt x="418" y="101"/>
                  </a:lnTo>
                  <a:lnTo>
                    <a:pt x="430" y="99"/>
                  </a:lnTo>
                  <a:lnTo>
                    <a:pt x="431" y="101"/>
                  </a:lnTo>
                  <a:lnTo>
                    <a:pt x="433" y="111"/>
                  </a:lnTo>
                  <a:lnTo>
                    <a:pt x="433" y="111"/>
                  </a:lnTo>
                  <a:lnTo>
                    <a:pt x="436" y="113"/>
                  </a:lnTo>
                  <a:lnTo>
                    <a:pt x="440" y="116"/>
                  </a:lnTo>
                  <a:lnTo>
                    <a:pt x="442" y="121"/>
                  </a:lnTo>
                  <a:lnTo>
                    <a:pt x="443" y="125"/>
                  </a:lnTo>
                  <a:lnTo>
                    <a:pt x="445" y="125"/>
                  </a:lnTo>
                  <a:lnTo>
                    <a:pt x="445" y="121"/>
                  </a:lnTo>
                  <a:lnTo>
                    <a:pt x="445" y="116"/>
                  </a:lnTo>
                  <a:lnTo>
                    <a:pt x="445" y="111"/>
                  </a:lnTo>
                  <a:lnTo>
                    <a:pt x="445" y="104"/>
                  </a:lnTo>
                  <a:lnTo>
                    <a:pt x="445" y="99"/>
                  </a:lnTo>
                  <a:lnTo>
                    <a:pt x="448" y="96"/>
                  </a:lnTo>
                  <a:lnTo>
                    <a:pt x="452" y="85"/>
                  </a:lnTo>
                  <a:lnTo>
                    <a:pt x="455" y="77"/>
                  </a:lnTo>
                  <a:lnTo>
                    <a:pt x="460" y="80"/>
                  </a:lnTo>
                  <a:lnTo>
                    <a:pt x="466" y="90"/>
                  </a:lnTo>
                  <a:lnTo>
                    <a:pt x="469" y="104"/>
                  </a:lnTo>
                  <a:lnTo>
                    <a:pt x="472" y="118"/>
                  </a:lnTo>
                  <a:lnTo>
                    <a:pt x="476" y="136"/>
                  </a:lnTo>
                  <a:lnTo>
                    <a:pt x="479" y="142"/>
                  </a:lnTo>
                  <a:lnTo>
                    <a:pt x="481" y="143"/>
                  </a:lnTo>
                  <a:lnTo>
                    <a:pt x="490" y="162"/>
                  </a:lnTo>
                  <a:lnTo>
                    <a:pt x="490" y="162"/>
                  </a:lnTo>
                  <a:lnTo>
                    <a:pt x="488" y="148"/>
                  </a:lnTo>
                  <a:lnTo>
                    <a:pt x="484" y="125"/>
                  </a:lnTo>
                  <a:lnTo>
                    <a:pt x="481" y="106"/>
                  </a:lnTo>
                  <a:lnTo>
                    <a:pt x="479" y="99"/>
                  </a:lnTo>
                  <a:lnTo>
                    <a:pt x="479" y="89"/>
                  </a:lnTo>
                  <a:lnTo>
                    <a:pt x="479" y="87"/>
                  </a:lnTo>
                  <a:lnTo>
                    <a:pt x="479" y="84"/>
                  </a:lnTo>
                  <a:lnTo>
                    <a:pt x="483" y="73"/>
                  </a:lnTo>
                  <a:lnTo>
                    <a:pt x="484" y="68"/>
                  </a:lnTo>
                  <a:lnTo>
                    <a:pt x="484" y="60"/>
                  </a:lnTo>
                  <a:lnTo>
                    <a:pt x="484" y="55"/>
                  </a:lnTo>
                  <a:lnTo>
                    <a:pt x="488" y="50"/>
                  </a:lnTo>
                  <a:lnTo>
                    <a:pt x="491" y="50"/>
                  </a:lnTo>
                  <a:lnTo>
                    <a:pt x="493" y="53"/>
                  </a:lnTo>
                  <a:lnTo>
                    <a:pt x="498" y="65"/>
                  </a:lnTo>
                  <a:lnTo>
                    <a:pt x="498" y="65"/>
                  </a:lnTo>
                  <a:close/>
                  <a:moveTo>
                    <a:pt x="801" y="41"/>
                  </a:moveTo>
                  <a:lnTo>
                    <a:pt x="782" y="46"/>
                  </a:lnTo>
                  <a:lnTo>
                    <a:pt x="780" y="43"/>
                  </a:lnTo>
                  <a:lnTo>
                    <a:pt x="810" y="31"/>
                  </a:lnTo>
                  <a:lnTo>
                    <a:pt x="811" y="29"/>
                  </a:lnTo>
                  <a:lnTo>
                    <a:pt x="816" y="27"/>
                  </a:lnTo>
                  <a:lnTo>
                    <a:pt x="821" y="31"/>
                  </a:lnTo>
                  <a:lnTo>
                    <a:pt x="820" y="32"/>
                  </a:lnTo>
                  <a:lnTo>
                    <a:pt x="801" y="41"/>
                  </a:lnTo>
                  <a:lnTo>
                    <a:pt x="801" y="41"/>
                  </a:lnTo>
                  <a:close/>
                  <a:moveTo>
                    <a:pt x="536" y="21"/>
                  </a:moveTo>
                  <a:lnTo>
                    <a:pt x="532" y="27"/>
                  </a:lnTo>
                  <a:lnTo>
                    <a:pt x="524" y="22"/>
                  </a:lnTo>
                  <a:lnTo>
                    <a:pt x="525" y="17"/>
                  </a:lnTo>
                  <a:lnTo>
                    <a:pt x="527" y="15"/>
                  </a:lnTo>
                  <a:lnTo>
                    <a:pt x="531" y="15"/>
                  </a:lnTo>
                  <a:lnTo>
                    <a:pt x="536" y="21"/>
                  </a:lnTo>
                  <a:close/>
                  <a:moveTo>
                    <a:pt x="577" y="27"/>
                  </a:moveTo>
                  <a:lnTo>
                    <a:pt x="578" y="27"/>
                  </a:lnTo>
                  <a:lnTo>
                    <a:pt x="589" y="27"/>
                  </a:lnTo>
                  <a:lnTo>
                    <a:pt x="592" y="31"/>
                  </a:lnTo>
                  <a:lnTo>
                    <a:pt x="592" y="38"/>
                  </a:lnTo>
                  <a:lnTo>
                    <a:pt x="594" y="39"/>
                  </a:lnTo>
                  <a:lnTo>
                    <a:pt x="596" y="39"/>
                  </a:lnTo>
                  <a:lnTo>
                    <a:pt x="602" y="48"/>
                  </a:lnTo>
                  <a:lnTo>
                    <a:pt x="604" y="50"/>
                  </a:lnTo>
                  <a:lnTo>
                    <a:pt x="606" y="44"/>
                  </a:lnTo>
                  <a:lnTo>
                    <a:pt x="608" y="34"/>
                  </a:lnTo>
                  <a:lnTo>
                    <a:pt x="608" y="21"/>
                  </a:lnTo>
                  <a:lnTo>
                    <a:pt x="606" y="14"/>
                  </a:lnTo>
                  <a:lnTo>
                    <a:pt x="608" y="10"/>
                  </a:lnTo>
                  <a:lnTo>
                    <a:pt x="609" y="9"/>
                  </a:lnTo>
                  <a:lnTo>
                    <a:pt x="611" y="9"/>
                  </a:lnTo>
                  <a:lnTo>
                    <a:pt x="613" y="5"/>
                  </a:lnTo>
                  <a:lnTo>
                    <a:pt x="616" y="2"/>
                  </a:lnTo>
                  <a:lnTo>
                    <a:pt x="618" y="2"/>
                  </a:lnTo>
                  <a:lnTo>
                    <a:pt x="623" y="5"/>
                  </a:lnTo>
                  <a:lnTo>
                    <a:pt x="623" y="7"/>
                  </a:lnTo>
                  <a:lnTo>
                    <a:pt x="623" y="12"/>
                  </a:lnTo>
                  <a:lnTo>
                    <a:pt x="621" y="19"/>
                  </a:lnTo>
                  <a:lnTo>
                    <a:pt x="620" y="34"/>
                  </a:lnTo>
                  <a:lnTo>
                    <a:pt x="625" y="34"/>
                  </a:lnTo>
                  <a:lnTo>
                    <a:pt x="632" y="32"/>
                  </a:lnTo>
                  <a:lnTo>
                    <a:pt x="632" y="27"/>
                  </a:lnTo>
                  <a:lnTo>
                    <a:pt x="635" y="21"/>
                  </a:lnTo>
                  <a:lnTo>
                    <a:pt x="640" y="22"/>
                  </a:lnTo>
                  <a:lnTo>
                    <a:pt x="642" y="21"/>
                  </a:lnTo>
                  <a:lnTo>
                    <a:pt x="642" y="17"/>
                  </a:lnTo>
                  <a:lnTo>
                    <a:pt x="642" y="14"/>
                  </a:lnTo>
                  <a:lnTo>
                    <a:pt x="645" y="15"/>
                  </a:lnTo>
                  <a:lnTo>
                    <a:pt x="647" y="22"/>
                  </a:lnTo>
                  <a:lnTo>
                    <a:pt x="649" y="22"/>
                  </a:lnTo>
                  <a:lnTo>
                    <a:pt x="650" y="21"/>
                  </a:lnTo>
                  <a:lnTo>
                    <a:pt x="652" y="21"/>
                  </a:lnTo>
                  <a:lnTo>
                    <a:pt x="654" y="24"/>
                  </a:lnTo>
                  <a:lnTo>
                    <a:pt x="666" y="29"/>
                  </a:lnTo>
                  <a:lnTo>
                    <a:pt x="669" y="31"/>
                  </a:lnTo>
                  <a:lnTo>
                    <a:pt x="671" y="34"/>
                  </a:lnTo>
                  <a:lnTo>
                    <a:pt x="673" y="36"/>
                  </a:lnTo>
                  <a:lnTo>
                    <a:pt x="683" y="36"/>
                  </a:lnTo>
                  <a:lnTo>
                    <a:pt x="691" y="38"/>
                  </a:lnTo>
                  <a:lnTo>
                    <a:pt x="695" y="41"/>
                  </a:lnTo>
                  <a:lnTo>
                    <a:pt x="697" y="48"/>
                  </a:lnTo>
                  <a:lnTo>
                    <a:pt x="698" y="65"/>
                  </a:lnTo>
                  <a:lnTo>
                    <a:pt x="697" y="70"/>
                  </a:lnTo>
                  <a:lnTo>
                    <a:pt x="679" y="90"/>
                  </a:lnTo>
                  <a:lnTo>
                    <a:pt x="676" y="96"/>
                  </a:lnTo>
                  <a:lnTo>
                    <a:pt x="673" y="102"/>
                  </a:lnTo>
                  <a:lnTo>
                    <a:pt x="669" y="114"/>
                  </a:lnTo>
                  <a:lnTo>
                    <a:pt x="667" y="119"/>
                  </a:lnTo>
                  <a:lnTo>
                    <a:pt x="661" y="125"/>
                  </a:lnTo>
                  <a:lnTo>
                    <a:pt x="659" y="125"/>
                  </a:lnTo>
                  <a:lnTo>
                    <a:pt x="652" y="123"/>
                  </a:lnTo>
                  <a:lnTo>
                    <a:pt x="650" y="123"/>
                  </a:lnTo>
                  <a:lnTo>
                    <a:pt x="644" y="130"/>
                  </a:lnTo>
                  <a:lnTo>
                    <a:pt x="642" y="133"/>
                  </a:lnTo>
                  <a:lnTo>
                    <a:pt x="638" y="138"/>
                  </a:lnTo>
                  <a:lnTo>
                    <a:pt x="635" y="140"/>
                  </a:lnTo>
                  <a:lnTo>
                    <a:pt x="632" y="140"/>
                  </a:lnTo>
                  <a:lnTo>
                    <a:pt x="616" y="136"/>
                  </a:lnTo>
                  <a:lnTo>
                    <a:pt x="613" y="133"/>
                  </a:lnTo>
                  <a:lnTo>
                    <a:pt x="611" y="126"/>
                  </a:lnTo>
                  <a:lnTo>
                    <a:pt x="614" y="118"/>
                  </a:lnTo>
                  <a:lnTo>
                    <a:pt x="597" y="121"/>
                  </a:lnTo>
                  <a:lnTo>
                    <a:pt x="577" y="119"/>
                  </a:lnTo>
                  <a:lnTo>
                    <a:pt x="575" y="118"/>
                  </a:lnTo>
                  <a:lnTo>
                    <a:pt x="575" y="114"/>
                  </a:lnTo>
                  <a:lnTo>
                    <a:pt x="568" y="113"/>
                  </a:lnTo>
                  <a:lnTo>
                    <a:pt x="563" y="109"/>
                  </a:lnTo>
                  <a:lnTo>
                    <a:pt x="558" y="106"/>
                  </a:lnTo>
                  <a:lnTo>
                    <a:pt x="553" y="99"/>
                  </a:lnTo>
                  <a:lnTo>
                    <a:pt x="555" y="96"/>
                  </a:lnTo>
                  <a:lnTo>
                    <a:pt x="556" y="94"/>
                  </a:lnTo>
                  <a:lnTo>
                    <a:pt x="560" y="94"/>
                  </a:lnTo>
                  <a:lnTo>
                    <a:pt x="563" y="94"/>
                  </a:lnTo>
                  <a:lnTo>
                    <a:pt x="570" y="94"/>
                  </a:lnTo>
                  <a:lnTo>
                    <a:pt x="570" y="89"/>
                  </a:lnTo>
                  <a:lnTo>
                    <a:pt x="573" y="87"/>
                  </a:lnTo>
                  <a:lnTo>
                    <a:pt x="575" y="82"/>
                  </a:lnTo>
                  <a:lnTo>
                    <a:pt x="568" y="80"/>
                  </a:lnTo>
                  <a:lnTo>
                    <a:pt x="561" y="79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48" y="85"/>
                  </a:lnTo>
                  <a:lnTo>
                    <a:pt x="539" y="84"/>
                  </a:lnTo>
                  <a:lnTo>
                    <a:pt x="536" y="80"/>
                  </a:lnTo>
                  <a:lnTo>
                    <a:pt x="529" y="73"/>
                  </a:lnTo>
                  <a:lnTo>
                    <a:pt x="527" y="70"/>
                  </a:lnTo>
                  <a:lnTo>
                    <a:pt x="527" y="67"/>
                  </a:lnTo>
                  <a:lnTo>
                    <a:pt x="527" y="63"/>
                  </a:lnTo>
                  <a:lnTo>
                    <a:pt x="532" y="58"/>
                  </a:lnTo>
                  <a:lnTo>
                    <a:pt x="536" y="55"/>
                  </a:lnTo>
                  <a:lnTo>
                    <a:pt x="537" y="51"/>
                  </a:lnTo>
                  <a:lnTo>
                    <a:pt x="529" y="48"/>
                  </a:lnTo>
                  <a:lnTo>
                    <a:pt x="524" y="44"/>
                  </a:lnTo>
                  <a:lnTo>
                    <a:pt x="520" y="39"/>
                  </a:lnTo>
                  <a:lnTo>
                    <a:pt x="524" y="36"/>
                  </a:lnTo>
                  <a:lnTo>
                    <a:pt x="536" y="32"/>
                  </a:lnTo>
                  <a:lnTo>
                    <a:pt x="539" y="36"/>
                  </a:lnTo>
                  <a:lnTo>
                    <a:pt x="543" y="39"/>
                  </a:lnTo>
                  <a:lnTo>
                    <a:pt x="548" y="43"/>
                  </a:lnTo>
                  <a:lnTo>
                    <a:pt x="551" y="36"/>
                  </a:lnTo>
                  <a:lnTo>
                    <a:pt x="548" y="34"/>
                  </a:lnTo>
                  <a:lnTo>
                    <a:pt x="544" y="26"/>
                  </a:lnTo>
                  <a:lnTo>
                    <a:pt x="544" y="21"/>
                  </a:lnTo>
                  <a:lnTo>
                    <a:pt x="544" y="17"/>
                  </a:lnTo>
                  <a:lnTo>
                    <a:pt x="546" y="17"/>
                  </a:lnTo>
                  <a:lnTo>
                    <a:pt x="548" y="19"/>
                  </a:lnTo>
                  <a:lnTo>
                    <a:pt x="551" y="27"/>
                  </a:lnTo>
                  <a:lnTo>
                    <a:pt x="555" y="29"/>
                  </a:lnTo>
                  <a:lnTo>
                    <a:pt x="556" y="22"/>
                  </a:lnTo>
                  <a:lnTo>
                    <a:pt x="556" y="19"/>
                  </a:lnTo>
                  <a:lnTo>
                    <a:pt x="556" y="15"/>
                  </a:lnTo>
                  <a:lnTo>
                    <a:pt x="555" y="10"/>
                  </a:lnTo>
                  <a:lnTo>
                    <a:pt x="553" y="2"/>
                  </a:lnTo>
                  <a:lnTo>
                    <a:pt x="555" y="0"/>
                  </a:lnTo>
                  <a:lnTo>
                    <a:pt x="556" y="2"/>
                  </a:lnTo>
                  <a:lnTo>
                    <a:pt x="561" y="7"/>
                  </a:lnTo>
                  <a:lnTo>
                    <a:pt x="567" y="10"/>
                  </a:lnTo>
                  <a:lnTo>
                    <a:pt x="568" y="14"/>
                  </a:lnTo>
                  <a:lnTo>
                    <a:pt x="573" y="21"/>
                  </a:lnTo>
                  <a:lnTo>
                    <a:pt x="577" y="27"/>
                  </a:lnTo>
                  <a:lnTo>
                    <a:pt x="577" y="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9"/>
            <p:cNvSpPr>
              <a:spLocks/>
            </p:cNvSpPr>
            <p:nvPr/>
          </p:nvSpPr>
          <p:spPr bwMode="auto">
            <a:xfrm>
              <a:off x="3960" y="1958"/>
              <a:ext cx="109" cy="53"/>
            </a:xfrm>
            <a:custGeom>
              <a:avLst/>
              <a:gdLst>
                <a:gd name="T0" fmla="*/ 108 w 109"/>
                <a:gd name="T1" fmla="*/ 19 h 53"/>
                <a:gd name="T2" fmla="*/ 104 w 109"/>
                <a:gd name="T3" fmla="*/ 26 h 53"/>
                <a:gd name="T4" fmla="*/ 101 w 109"/>
                <a:gd name="T5" fmla="*/ 34 h 53"/>
                <a:gd name="T6" fmla="*/ 92 w 109"/>
                <a:gd name="T7" fmla="*/ 36 h 53"/>
                <a:gd name="T8" fmla="*/ 90 w 109"/>
                <a:gd name="T9" fmla="*/ 34 h 53"/>
                <a:gd name="T10" fmla="*/ 89 w 109"/>
                <a:gd name="T11" fmla="*/ 31 h 53"/>
                <a:gd name="T12" fmla="*/ 84 w 109"/>
                <a:gd name="T13" fmla="*/ 32 h 53"/>
                <a:gd name="T14" fmla="*/ 77 w 109"/>
                <a:gd name="T15" fmla="*/ 31 h 53"/>
                <a:gd name="T16" fmla="*/ 68 w 109"/>
                <a:gd name="T17" fmla="*/ 32 h 53"/>
                <a:gd name="T18" fmla="*/ 60 w 109"/>
                <a:gd name="T19" fmla="*/ 43 h 53"/>
                <a:gd name="T20" fmla="*/ 55 w 109"/>
                <a:gd name="T21" fmla="*/ 41 h 53"/>
                <a:gd name="T22" fmla="*/ 49 w 109"/>
                <a:gd name="T23" fmla="*/ 41 h 53"/>
                <a:gd name="T24" fmla="*/ 39 w 109"/>
                <a:gd name="T25" fmla="*/ 44 h 53"/>
                <a:gd name="T26" fmla="*/ 36 w 109"/>
                <a:gd name="T27" fmla="*/ 49 h 53"/>
                <a:gd name="T28" fmla="*/ 36 w 109"/>
                <a:gd name="T29" fmla="*/ 53 h 53"/>
                <a:gd name="T30" fmla="*/ 20 w 109"/>
                <a:gd name="T31" fmla="*/ 53 h 53"/>
                <a:gd name="T32" fmla="*/ 12 w 109"/>
                <a:gd name="T33" fmla="*/ 49 h 53"/>
                <a:gd name="T34" fmla="*/ 8 w 109"/>
                <a:gd name="T35" fmla="*/ 46 h 53"/>
                <a:gd name="T36" fmla="*/ 3 w 109"/>
                <a:gd name="T37" fmla="*/ 46 h 53"/>
                <a:gd name="T38" fmla="*/ 0 w 109"/>
                <a:gd name="T39" fmla="*/ 36 h 53"/>
                <a:gd name="T40" fmla="*/ 1 w 109"/>
                <a:gd name="T41" fmla="*/ 31 h 53"/>
                <a:gd name="T42" fmla="*/ 1 w 109"/>
                <a:gd name="T43" fmla="*/ 27 h 53"/>
                <a:gd name="T44" fmla="*/ 7 w 109"/>
                <a:gd name="T45" fmla="*/ 22 h 53"/>
                <a:gd name="T46" fmla="*/ 13 w 109"/>
                <a:gd name="T47" fmla="*/ 22 h 53"/>
                <a:gd name="T48" fmla="*/ 19 w 109"/>
                <a:gd name="T49" fmla="*/ 19 h 53"/>
                <a:gd name="T50" fmla="*/ 22 w 109"/>
                <a:gd name="T51" fmla="*/ 17 h 53"/>
                <a:gd name="T52" fmla="*/ 24 w 109"/>
                <a:gd name="T53" fmla="*/ 12 h 53"/>
                <a:gd name="T54" fmla="*/ 29 w 109"/>
                <a:gd name="T55" fmla="*/ 9 h 53"/>
                <a:gd name="T56" fmla="*/ 31 w 109"/>
                <a:gd name="T57" fmla="*/ 5 h 53"/>
                <a:gd name="T58" fmla="*/ 34 w 109"/>
                <a:gd name="T59" fmla="*/ 3 h 53"/>
                <a:gd name="T60" fmla="*/ 37 w 109"/>
                <a:gd name="T61" fmla="*/ 3 h 53"/>
                <a:gd name="T62" fmla="*/ 41 w 109"/>
                <a:gd name="T63" fmla="*/ 7 h 53"/>
                <a:gd name="T64" fmla="*/ 46 w 109"/>
                <a:gd name="T65" fmla="*/ 2 h 53"/>
                <a:gd name="T66" fmla="*/ 49 w 109"/>
                <a:gd name="T67" fmla="*/ 0 h 53"/>
                <a:gd name="T68" fmla="*/ 53 w 109"/>
                <a:gd name="T69" fmla="*/ 5 h 53"/>
                <a:gd name="T70" fmla="*/ 55 w 109"/>
                <a:gd name="T71" fmla="*/ 7 h 53"/>
                <a:gd name="T72" fmla="*/ 56 w 109"/>
                <a:gd name="T73" fmla="*/ 10 h 53"/>
                <a:gd name="T74" fmla="*/ 56 w 109"/>
                <a:gd name="T75" fmla="*/ 12 h 53"/>
                <a:gd name="T76" fmla="*/ 61 w 109"/>
                <a:gd name="T77" fmla="*/ 12 h 53"/>
                <a:gd name="T78" fmla="*/ 65 w 109"/>
                <a:gd name="T79" fmla="*/ 9 h 53"/>
                <a:gd name="T80" fmla="*/ 68 w 109"/>
                <a:gd name="T81" fmla="*/ 7 h 53"/>
                <a:gd name="T82" fmla="*/ 70 w 109"/>
                <a:gd name="T83" fmla="*/ 7 h 53"/>
                <a:gd name="T84" fmla="*/ 75 w 109"/>
                <a:gd name="T85" fmla="*/ 9 h 53"/>
                <a:gd name="T86" fmla="*/ 78 w 109"/>
                <a:gd name="T87" fmla="*/ 7 h 53"/>
                <a:gd name="T88" fmla="*/ 84 w 109"/>
                <a:gd name="T89" fmla="*/ 5 h 53"/>
                <a:gd name="T90" fmla="*/ 92 w 109"/>
                <a:gd name="T91" fmla="*/ 7 h 53"/>
                <a:gd name="T92" fmla="*/ 99 w 109"/>
                <a:gd name="T93" fmla="*/ 10 h 53"/>
                <a:gd name="T94" fmla="*/ 108 w 109"/>
                <a:gd name="T95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53">
                  <a:moveTo>
                    <a:pt x="109" y="15"/>
                  </a:moveTo>
                  <a:lnTo>
                    <a:pt x="108" y="17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4" y="26"/>
                  </a:lnTo>
                  <a:lnTo>
                    <a:pt x="104" y="27"/>
                  </a:lnTo>
                  <a:lnTo>
                    <a:pt x="101" y="31"/>
                  </a:lnTo>
                  <a:lnTo>
                    <a:pt x="101" y="34"/>
                  </a:lnTo>
                  <a:lnTo>
                    <a:pt x="101" y="36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4"/>
                  </a:lnTo>
                  <a:lnTo>
                    <a:pt x="90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1"/>
                  </a:lnTo>
                  <a:lnTo>
                    <a:pt x="77" y="31"/>
                  </a:lnTo>
                  <a:lnTo>
                    <a:pt x="72" y="31"/>
                  </a:lnTo>
                  <a:lnTo>
                    <a:pt x="70" y="31"/>
                  </a:lnTo>
                  <a:lnTo>
                    <a:pt x="68" y="32"/>
                  </a:lnTo>
                  <a:lnTo>
                    <a:pt x="67" y="38"/>
                  </a:lnTo>
                  <a:lnTo>
                    <a:pt x="63" y="39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5" y="41"/>
                  </a:lnTo>
                  <a:lnTo>
                    <a:pt x="53" y="39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6" y="44"/>
                  </a:lnTo>
                  <a:lnTo>
                    <a:pt x="39" y="44"/>
                  </a:lnTo>
                  <a:lnTo>
                    <a:pt x="37" y="46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3"/>
                  </a:lnTo>
                  <a:lnTo>
                    <a:pt x="31" y="53"/>
                  </a:lnTo>
                  <a:lnTo>
                    <a:pt x="24" y="53"/>
                  </a:lnTo>
                  <a:lnTo>
                    <a:pt x="20" y="53"/>
                  </a:lnTo>
                  <a:lnTo>
                    <a:pt x="17" y="53"/>
                  </a:lnTo>
                  <a:lnTo>
                    <a:pt x="15" y="51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4" y="5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97" y="9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102" y="14"/>
                  </a:lnTo>
                  <a:lnTo>
                    <a:pt x="108" y="15"/>
                  </a:lnTo>
                  <a:lnTo>
                    <a:pt x="109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0"/>
            <p:cNvSpPr>
              <a:spLocks noEditPoints="1"/>
            </p:cNvSpPr>
            <p:nvPr/>
          </p:nvSpPr>
          <p:spPr bwMode="auto">
            <a:xfrm>
              <a:off x="3380" y="2858"/>
              <a:ext cx="58" cy="60"/>
            </a:xfrm>
            <a:custGeom>
              <a:avLst/>
              <a:gdLst>
                <a:gd name="T0" fmla="*/ 58 w 58"/>
                <a:gd name="T1" fmla="*/ 32 h 60"/>
                <a:gd name="T2" fmla="*/ 54 w 58"/>
                <a:gd name="T3" fmla="*/ 36 h 60"/>
                <a:gd name="T4" fmla="*/ 51 w 58"/>
                <a:gd name="T5" fmla="*/ 43 h 60"/>
                <a:gd name="T6" fmla="*/ 44 w 58"/>
                <a:gd name="T7" fmla="*/ 48 h 60"/>
                <a:gd name="T8" fmla="*/ 39 w 58"/>
                <a:gd name="T9" fmla="*/ 53 h 60"/>
                <a:gd name="T10" fmla="*/ 34 w 58"/>
                <a:gd name="T11" fmla="*/ 60 h 60"/>
                <a:gd name="T12" fmla="*/ 27 w 58"/>
                <a:gd name="T13" fmla="*/ 55 h 60"/>
                <a:gd name="T14" fmla="*/ 15 w 58"/>
                <a:gd name="T15" fmla="*/ 49 h 60"/>
                <a:gd name="T16" fmla="*/ 15 w 58"/>
                <a:gd name="T17" fmla="*/ 43 h 60"/>
                <a:gd name="T18" fmla="*/ 12 w 58"/>
                <a:gd name="T19" fmla="*/ 44 h 60"/>
                <a:gd name="T20" fmla="*/ 8 w 58"/>
                <a:gd name="T21" fmla="*/ 41 h 60"/>
                <a:gd name="T22" fmla="*/ 5 w 58"/>
                <a:gd name="T23" fmla="*/ 34 h 60"/>
                <a:gd name="T24" fmla="*/ 1 w 58"/>
                <a:gd name="T25" fmla="*/ 29 h 60"/>
                <a:gd name="T26" fmla="*/ 3 w 58"/>
                <a:gd name="T27" fmla="*/ 29 h 60"/>
                <a:gd name="T28" fmla="*/ 8 w 58"/>
                <a:gd name="T29" fmla="*/ 27 h 60"/>
                <a:gd name="T30" fmla="*/ 7 w 58"/>
                <a:gd name="T31" fmla="*/ 26 h 60"/>
                <a:gd name="T32" fmla="*/ 3 w 58"/>
                <a:gd name="T33" fmla="*/ 27 h 60"/>
                <a:gd name="T34" fmla="*/ 1 w 58"/>
                <a:gd name="T35" fmla="*/ 22 h 60"/>
                <a:gd name="T36" fmla="*/ 3 w 58"/>
                <a:gd name="T37" fmla="*/ 20 h 60"/>
                <a:gd name="T38" fmla="*/ 1 w 58"/>
                <a:gd name="T39" fmla="*/ 17 h 60"/>
                <a:gd name="T40" fmla="*/ 5 w 58"/>
                <a:gd name="T41" fmla="*/ 17 h 60"/>
                <a:gd name="T42" fmla="*/ 7 w 58"/>
                <a:gd name="T43" fmla="*/ 14 h 60"/>
                <a:gd name="T44" fmla="*/ 12 w 58"/>
                <a:gd name="T45" fmla="*/ 10 h 60"/>
                <a:gd name="T46" fmla="*/ 13 w 58"/>
                <a:gd name="T47" fmla="*/ 7 h 60"/>
                <a:gd name="T48" fmla="*/ 15 w 58"/>
                <a:gd name="T49" fmla="*/ 3 h 60"/>
                <a:gd name="T50" fmla="*/ 20 w 58"/>
                <a:gd name="T51" fmla="*/ 2 h 60"/>
                <a:gd name="T52" fmla="*/ 27 w 58"/>
                <a:gd name="T53" fmla="*/ 0 h 60"/>
                <a:gd name="T54" fmla="*/ 39 w 58"/>
                <a:gd name="T55" fmla="*/ 0 h 60"/>
                <a:gd name="T56" fmla="*/ 42 w 58"/>
                <a:gd name="T57" fmla="*/ 2 h 60"/>
                <a:gd name="T58" fmla="*/ 48 w 58"/>
                <a:gd name="T59" fmla="*/ 9 h 60"/>
                <a:gd name="T60" fmla="*/ 51 w 58"/>
                <a:gd name="T61" fmla="*/ 14 h 60"/>
                <a:gd name="T62" fmla="*/ 49 w 58"/>
                <a:gd name="T63" fmla="*/ 17 h 60"/>
                <a:gd name="T64" fmla="*/ 51 w 58"/>
                <a:gd name="T65" fmla="*/ 17 h 60"/>
                <a:gd name="T66" fmla="*/ 53 w 58"/>
                <a:gd name="T67" fmla="*/ 24 h 60"/>
                <a:gd name="T68" fmla="*/ 51 w 58"/>
                <a:gd name="T69" fmla="*/ 27 h 60"/>
                <a:gd name="T70" fmla="*/ 49 w 58"/>
                <a:gd name="T71" fmla="*/ 32 h 60"/>
                <a:gd name="T72" fmla="*/ 53 w 58"/>
                <a:gd name="T73" fmla="*/ 32 h 60"/>
                <a:gd name="T74" fmla="*/ 56 w 58"/>
                <a:gd name="T75" fmla="*/ 29 h 60"/>
                <a:gd name="T76" fmla="*/ 58 w 58"/>
                <a:gd name="T77" fmla="*/ 29 h 60"/>
                <a:gd name="T78" fmla="*/ 13 w 58"/>
                <a:gd name="T79" fmla="*/ 48 h 60"/>
                <a:gd name="T80" fmla="*/ 13 w 58"/>
                <a:gd name="T81" fmla="*/ 44 h 60"/>
                <a:gd name="T82" fmla="*/ 15 w 58"/>
                <a:gd name="T8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60">
                  <a:moveTo>
                    <a:pt x="58" y="29"/>
                  </a:moveTo>
                  <a:lnTo>
                    <a:pt x="58" y="29"/>
                  </a:lnTo>
                  <a:lnTo>
                    <a:pt x="58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39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2" y="49"/>
                  </a:lnTo>
                  <a:lnTo>
                    <a:pt x="41" y="51"/>
                  </a:lnTo>
                  <a:lnTo>
                    <a:pt x="39" y="53"/>
                  </a:lnTo>
                  <a:lnTo>
                    <a:pt x="37" y="56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0" y="56"/>
                  </a:lnTo>
                  <a:lnTo>
                    <a:pt x="27" y="55"/>
                  </a:lnTo>
                  <a:lnTo>
                    <a:pt x="18" y="5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3" y="19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9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3" y="48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1"/>
            <p:cNvSpPr>
              <a:spLocks/>
            </p:cNvSpPr>
            <p:nvPr/>
          </p:nvSpPr>
          <p:spPr bwMode="auto">
            <a:xfrm>
              <a:off x="3874" y="2115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2"/>
            <p:cNvSpPr>
              <a:spLocks/>
            </p:cNvSpPr>
            <p:nvPr/>
          </p:nvSpPr>
          <p:spPr bwMode="auto">
            <a:xfrm>
              <a:off x="3299" y="2727"/>
              <a:ext cx="118" cy="85"/>
            </a:xfrm>
            <a:custGeom>
              <a:avLst/>
              <a:gdLst>
                <a:gd name="T0" fmla="*/ 101 w 118"/>
                <a:gd name="T1" fmla="*/ 44 h 85"/>
                <a:gd name="T2" fmla="*/ 106 w 118"/>
                <a:gd name="T3" fmla="*/ 49 h 85"/>
                <a:gd name="T4" fmla="*/ 106 w 118"/>
                <a:gd name="T5" fmla="*/ 56 h 85"/>
                <a:gd name="T6" fmla="*/ 105 w 118"/>
                <a:gd name="T7" fmla="*/ 59 h 85"/>
                <a:gd name="T8" fmla="*/ 108 w 118"/>
                <a:gd name="T9" fmla="*/ 65 h 85"/>
                <a:gd name="T10" fmla="*/ 111 w 118"/>
                <a:gd name="T11" fmla="*/ 65 h 85"/>
                <a:gd name="T12" fmla="*/ 115 w 118"/>
                <a:gd name="T13" fmla="*/ 68 h 85"/>
                <a:gd name="T14" fmla="*/ 117 w 118"/>
                <a:gd name="T15" fmla="*/ 73 h 85"/>
                <a:gd name="T16" fmla="*/ 117 w 118"/>
                <a:gd name="T17" fmla="*/ 80 h 85"/>
                <a:gd name="T18" fmla="*/ 118 w 118"/>
                <a:gd name="T19" fmla="*/ 83 h 85"/>
                <a:gd name="T20" fmla="*/ 108 w 118"/>
                <a:gd name="T21" fmla="*/ 83 h 85"/>
                <a:gd name="T22" fmla="*/ 98 w 118"/>
                <a:gd name="T23" fmla="*/ 85 h 85"/>
                <a:gd name="T24" fmla="*/ 93 w 118"/>
                <a:gd name="T25" fmla="*/ 83 h 85"/>
                <a:gd name="T26" fmla="*/ 88 w 118"/>
                <a:gd name="T27" fmla="*/ 82 h 85"/>
                <a:gd name="T28" fmla="*/ 86 w 118"/>
                <a:gd name="T29" fmla="*/ 82 h 85"/>
                <a:gd name="T30" fmla="*/ 84 w 118"/>
                <a:gd name="T31" fmla="*/ 80 h 85"/>
                <a:gd name="T32" fmla="*/ 72 w 118"/>
                <a:gd name="T33" fmla="*/ 78 h 85"/>
                <a:gd name="T34" fmla="*/ 50 w 118"/>
                <a:gd name="T35" fmla="*/ 78 h 85"/>
                <a:gd name="T36" fmla="*/ 33 w 118"/>
                <a:gd name="T37" fmla="*/ 83 h 85"/>
                <a:gd name="T38" fmla="*/ 21 w 118"/>
                <a:gd name="T39" fmla="*/ 85 h 85"/>
                <a:gd name="T40" fmla="*/ 16 w 118"/>
                <a:gd name="T41" fmla="*/ 83 h 85"/>
                <a:gd name="T42" fmla="*/ 19 w 118"/>
                <a:gd name="T43" fmla="*/ 80 h 85"/>
                <a:gd name="T44" fmla="*/ 21 w 118"/>
                <a:gd name="T45" fmla="*/ 80 h 85"/>
                <a:gd name="T46" fmla="*/ 16 w 118"/>
                <a:gd name="T47" fmla="*/ 80 h 85"/>
                <a:gd name="T48" fmla="*/ 14 w 118"/>
                <a:gd name="T49" fmla="*/ 78 h 85"/>
                <a:gd name="T50" fmla="*/ 14 w 118"/>
                <a:gd name="T51" fmla="*/ 71 h 85"/>
                <a:gd name="T52" fmla="*/ 24 w 118"/>
                <a:gd name="T53" fmla="*/ 70 h 85"/>
                <a:gd name="T54" fmla="*/ 34 w 118"/>
                <a:gd name="T55" fmla="*/ 66 h 85"/>
                <a:gd name="T56" fmla="*/ 43 w 118"/>
                <a:gd name="T57" fmla="*/ 65 h 85"/>
                <a:gd name="T58" fmla="*/ 46 w 118"/>
                <a:gd name="T59" fmla="*/ 61 h 85"/>
                <a:gd name="T60" fmla="*/ 52 w 118"/>
                <a:gd name="T61" fmla="*/ 65 h 85"/>
                <a:gd name="T62" fmla="*/ 67 w 118"/>
                <a:gd name="T63" fmla="*/ 66 h 85"/>
                <a:gd name="T64" fmla="*/ 69 w 118"/>
                <a:gd name="T65" fmla="*/ 61 h 85"/>
                <a:gd name="T66" fmla="*/ 62 w 118"/>
                <a:gd name="T67" fmla="*/ 63 h 85"/>
                <a:gd name="T68" fmla="*/ 55 w 118"/>
                <a:gd name="T69" fmla="*/ 59 h 85"/>
                <a:gd name="T70" fmla="*/ 46 w 118"/>
                <a:gd name="T71" fmla="*/ 56 h 85"/>
                <a:gd name="T72" fmla="*/ 36 w 118"/>
                <a:gd name="T73" fmla="*/ 61 h 85"/>
                <a:gd name="T74" fmla="*/ 17 w 118"/>
                <a:gd name="T75" fmla="*/ 59 h 85"/>
                <a:gd name="T76" fmla="*/ 16 w 118"/>
                <a:gd name="T77" fmla="*/ 54 h 85"/>
                <a:gd name="T78" fmla="*/ 16 w 118"/>
                <a:gd name="T79" fmla="*/ 53 h 85"/>
                <a:gd name="T80" fmla="*/ 11 w 118"/>
                <a:gd name="T81" fmla="*/ 44 h 85"/>
                <a:gd name="T82" fmla="*/ 4 w 118"/>
                <a:gd name="T83" fmla="*/ 39 h 85"/>
                <a:gd name="T84" fmla="*/ 2 w 118"/>
                <a:gd name="T85" fmla="*/ 37 h 85"/>
                <a:gd name="T86" fmla="*/ 19 w 118"/>
                <a:gd name="T87" fmla="*/ 17 h 85"/>
                <a:gd name="T88" fmla="*/ 21 w 118"/>
                <a:gd name="T89" fmla="*/ 8 h 85"/>
                <a:gd name="T90" fmla="*/ 26 w 118"/>
                <a:gd name="T91" fmla="*/ 3 h 85"/>
                <a:gd name="T92" fmla="*/ 34 w 118"/>
                <a:gd name="T93" fmla="*/ 3 h 85"/>
                <a:gd name="T94" fmla="*/ 45 w 118"/>
                <a:gd name="T95" fmla="*/ 1 h 85"/>
                <a:gd name="T96" fmla="*/ 48 w 118"/>
                <a:gd name="T97" fmla="*/ 1 h 85"/>
                <a:gd name="T98" fmla="*/ 50 w 118"/>
                <a:gd name="T99" fmla="*/ 0 h 85"/>
                <a:gd name="T100" fmla="*/ 65 w 118"/>
                <a:gd name="T101" fmla="*/ 5 h 85"/>
                <a:gd name="T102" fmla="*/ 70 w 118"/>
                <a:gd name="T103" fmla="*/ 10 h 85"/>
                <a:gd name="T104" fmla="*/ 74 w 118"/>
                <a:gd name="T105" fmla="*/ 12 h 85"/>
                <a:gd name="T106" fmla="*/ 77 w 118"/>
                <a:gd name="T107" fmla="*/ 12 h 85"/>
                <a:gd name="T108" fmla="*/ 81 w 118"/>
                <a:gd name="T109" fmla="*/ 13 h 85"/>
                <a:gd name="T110" fmla="*/ 84 w 118"/>
                <a:gd name="T111" fmla="*/ 22 h 85"/>
                <a:gd name="T112" fmla="*/ 86 w 118"/>
                <a:gd name="T113" fmla="*/ 24 h 85"/>
                <a:gd name="T114" fmla="*/ 89 w 118"/>
                <a:gd name="T115" fmla="*/ 27 h 85"/>
                <a:gd name="T116" fmla="*/ 91 w 118"/>
                <a:gd name="T117" fmla="*/ 29 h 85"/>
                <a:gd name="T118" fmla="*/ 98 w 118"/>
                <a:gd name="T119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85">
                  <a:moveTo>
                    <a:pt x="101" y="37"/>
                  </a:moveTo>
                  <a:lnTo>
                    <a:pt x="103" y="41"/>
                  </a:lnTo>
                  <a:lnTo>
                    <a:pt x="103" y="42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5" y="46"/>
                  </a:lnTo>
                  <a:lnTo>
                    <a:pt x="105" y="48"/>
                  </a:lnTo>
                  <a:lnTo>
                    <a:pt x="106" y="49"/>
                  </a:lnTo>
                  <a:lnTo>
                    <a:pt x="106" y="51"/>
                  </a:lnTo>
                  <a:lnTo>
                    <a:pt x="106" y="53"/>
                  </a:lnTo>
                  <a:lnTo>
                    <a:pt x="106" y="54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6" y="58"/>
                  </a:lnTo>
                  <a:lnTo>
                    <a:pt x="105" y="58"/>
                  </a:lnTo>
                  <a:lnTo>
                    <a:pt x="105" y="59"/>
                  </a:lnTo>
                  <a:lnTo>
                    <a:pt x="106" y="63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0" y="65"/>
                  </a:lnTo>
                  <a:lnTo>
                    <a:pt x="111" y="65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15" y="66"/>
                  </a:lnTo>
                  <a:lnTo>
                    <a:pt x="115" y="68"/>
                  </a:lnTo>
                  <a:lnTo>
                    <a:pt x="115" y="70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3"/>
                  </a:lnTo>
                  <a:lnTo>
                    <a:pt x="118" y="73"/>
                  </a:lnTo>
                  <a:lnTo>
                    <a:pt x="117" y="76"/>
                  </a:lnTo>
                  <a:lnTo>
                    <a:pt x="117" y="76"/>
                  </a:lnTo>
                  <a:lnTo>
                    <a:pt x="117" y="80"/>
                  </a:lnTo>
                  <a:lnTo>
                    <a:pt x="117" y="82"/>
                  </a:lnTo>
                  <a:lnTo>
                    <a:pt x="117" y="82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7" y="83"/>
                  </a:lnTo>
                  <a:lnTo>
                    <a:pt x="115" y="83"/>
                  </a:lnTo>
                  <a:lnTo>
                    <a:pt x="110" y="85"/>
                  </a:lnTo>
                  <a:lnTo>
                    <a:pt x="108" y="83"/>
                  </a:lnTo>
                  <a:lnTo>
                    <a:pt x="105" y="83"/>
                  </a:lnTo>
                  <a:lnTo>
                    <a:pt x="103" y="85"/>
                  </a:lnTo>
                  <a:lnTo>
                    <a:pt x="101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6" y="85"/>
                  </a:lnTo>
                  <a:lnTo>
                    <a:pt x="94" y="85"/>
                  </a:lnTo>
                  <a:lnTo>
                    <a:pt x="93" y="83"/>
                  </a:lnTo>
                  <a:lnTo>
                    <a:pt x="91" y="83"/>
                  </a:lnTo>
                  <a:lnTo>
                    <a:pt x="89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2" y="78"/>
                  </a:lnTo>
                  <a:lnTo>
                    <a:pt x="67" y="78"/>
                  </a:lnTo>
                  <a:lnTo>
                    <a:pt x="60" y="78"/>
                  </a:lnTo>
                  <a:lnTo>
                    <a:pt x="53" y="78"/>
                  </a:lnTo>
                  <a:lnTo>
                    <a:pt x="50" y="78"/>
                  </a:lnTo>
                  <a:lnTo>
                    <a:pt x="45" y="78"/>
                  </a:lnTo>
                  <a:lnTo>
                    <a:pt x="41" y="80"/>
                  </a:lnTo>
                  <a:lnTo>
                    <a:pt x="38" y="82"/>
                  </a:lnTo>
                  <a:lnTo>
                    <a:pt x="33" y="83"/>
                  </a:lnTo>
                  <a:lnTo>
                    <a:pt x="26" y="83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21" y="70"/>
                  </a:lnTo>
                  <a:lnTo>
                    <a:pt x="24" y="70"/>
                  </a:lnTo>
                  <a:lnTo>
                    <a:pt x="29" y="70"/>
                  </a:lnTo>
                  <a:lnTo>
                    <a:pt x="33" y="70"/>
                  </a:lnTo>
                  <a:lnTo>
                    <a:pt x="33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5"/>
                  </a:lnTo>
                  <a:lnTo>
                    <a:pt x="43" y="65"/>
                  </a:lnTo>
                  <a:lnTo>
                    <a:pt x="43" y="65"/>
                  </a:lnTo>
                  <a:lnTo>
                    <a:pt x="45" y="63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6" y="61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5" y="66"/>
                  </a:lnTo>
                  <a:lnTo>
                    <a:pt x="58" y="68"/>
                  </a:lnTo>
                  <a:lnTo>
                    <a:pt x="64" y="68"/>
                  </a:lnTo>
                  <a:lnTo>
                    <a:pt x="67" y="66"/>
                  </a:lnTo>
                  <a:lnTo>
                    <a:pt x="70" y="66"/>
                  </a:lnTo>
                  <a:lnTo>
                    <a:pt x="70" y="65"/>
                  </a:lnTo>
                  <a:lnTo>
                    <a:pt x="70" y="63"/>
                  </a:lnTo>
                  <a:lnTo>
                    <a:pt x="69" y="61"/>
                  </a:lnTo>
                  <a:lnTo>
                    <a:pt x="65" y="61"/>
                  </a:lnTo>
                  <a:lnTo>
                    <a:pt x="64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1"/>
                  </a:lnTo>
                  <a:lnTo>
                    <a:pt x="57" y="61"/>
                  </a:lnTo>
                  <a:lnTo>
                    <a:pt x="55" y="59"/>
                  </a:lnTo>
                  <a:lnTo>
                    <a:pt x="53" y="59"/>
                  </a:lnTo>
                  <a:lnTo>
                    <a:pt x="50" y="58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3" y="58"/>
                  </a:lnTo>
                  <a:lnTo>
                    <a:pt x="40" y="58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9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6" y="56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12" y="49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7" y="36"/>
                  </a:lnTo>
                  <a:lnTo>
                    <a:pt x="12" y="27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1" y="13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3" y="30"/>
                  </a:lnTo>
                  <a:lnTo>
                    <a:pt x="93" y="32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9" y="37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3"/>
            <p:cNvSpPr>
              <a:spLocks/>
            </p:cNvSpPr>
            <p:nvPr/>
          </p:nvSpPr>
          <p:spPr bwMode="auto">
            <a:xfrm>
              <a:off x="4422" y="2819"/>
              <a:ext cx="200" cy="262"/>
            </a:xfrm>
            <a:custGeom>
              <a:avLst/>
              <a:gdLst>
                <a:gd name="T0" fmla="*/ 10 w 200"/>
                <a:gd name="T1" fmla="*/ 257 h 262"/>
                <a:gd name="T2" fmla="*/ 2 w 200"/>
                <a:gd name="T3" fmla="*/ 244 h 262"/>
                <a:gd name="T4" fmla="*/ 0 w 200"/>
                <a:gd name="T5" fmla="*/ 187 h 262"/>
                <a:gd name="T6" fmla="*/ 3 w 200"/>
                <a:gd name="T7" fmla="*/ 172 h 262"/>
                <a:gd name="T8" fmla="*/ 19 w 200"/>
                <a:gd name="T9" fmla="*/ 153 h 262"/>
                <a:gd name="T10" fmla="*/ 27 w 200"/>
                <a:gd name="T11" fmla="*/ 150 h 262"/>
                <a:gd name="T12" fmla="*/ 39 w 200"/>
                <a:gd name="T13" fmla="*/ 145 h 262"/>
                <a:gd name="T14" fmla="*/ 49 w 200"/>
                <a:gd name="T15" fmla="*/ 138 h 262"/>
                <a:gd name="T16" fmla="*/ 58 w 200"/>
                <a:gd name="T17" fmla="*/ 136 h 262"/>
                <a:gd name="T18" fmla="*/ 77 w 200"/>
                <a:gd name="T19" fmla="*/ 136 h 262"/>
                <a:gd name="T20" fmla="*/ 91 w 200"/>
                <a:gd name="T21" fmla="*/ 123 h 262"/>
                <a:gd name="T22" fmla="*/ 111 w 200"/>
                <a:gd name="T23" fmla="*/ 102 h 262"/>
                <a:gd name="T24" fmla="*/ 130 w 200"/>
                <a:gd name="T25" fmla="*/ 82 h 262"/>
                <a:gd name="T26" fmla="*/ 116 w 200"/>
                <a:gd name="T27" fmla="*/ 77 h 262"/>
                <a:gd name="T28" fmla="*/ 94 w 200"/>
                <a:gd name="T29" fmla="*/ 70 h 262"/>
                <a:gd name="T30" fmla="*/ 72 w 200"/>
                <a:gd name="T31" fmla="*/ 61 h 262"/>
                <a:gd name="T32" fmla="*/ 56 w 200"/>
                <a:gd name="T33" fmla="*/ 54 h 262"/>
                <a:gd name="T34" fmla="*/ 48 w 200"/>
                <a:gd name="T35" fmla="*/ 49 h 262"/>
                <a:gd name="T36" fmla="*/ 41 w 200"/>
                <a:gd name="T37" fmla="*/ 41 h 262"/>
                <a:gd name="T38" fmla="*/ 36 w 200"/>
                <a:gd name="T39" fmla="*/ 34 h 262"/>
                <a:gd name="T40" fmla="*/ 32 w 200"/>
                <a:gd name="T41" fmla="*/ 27 h 262"/>
                <a:gd name="T42" fmla="*/ 37 w 200"/>
                <a:gd name="T43" fmla="*/ 22 h 262"/>
                <a:gd name="T44" fmla="*/ 43 w 200"/>
                <a:gd name="T45" fmla="*/ 12 h 262"/>
                <a:gd name="T46" fmla="*/ 56 w 200"/>
                <a:gd name="T47" fmla="*/ 24 h 262"/>
                <a:gd name="T48" fmla="*/ 77 w 200"/>
                <a:gd name="T49" fmla="*/ 31 h 262"/>
                <a:gd name="T50" fmla="*/ 97 w 200"/>
                <a:gd name="T51" fmla="*/ 24 h 262"/>
                <a:gd name="T52" fmla="*/ 116 w 200"/>
                <a:gd name="T53" fmla="*/ 20 h 262"/>
                <a:gd name="T54" fmla="*/ 130 w 200"/>
                <a:gd name="T55" fmla="*/ 17 h 262"/>
                <a:gd name="T56" fmla="*/ 149 w 200"/>
                <a:gd name="T57" fmla="*/ 13 h 262"/>
                <a:gd name="T58" fmla="*/ 162 w 200"/>
                <a:gd name="T59" fmla="*/ 13 h 262"/>
                <a:gd name="T60" fmla="*/ 185 w 200"/>
                <a:gd name="T61" fmla="*/ 3 h 262"/>
                <a:gd name="T62" fmla="*/ 198 w 200"/>
                <a:gd name="T63" fmla="*/ 3 h 262"/>
                <a:gd name="T64" fmla="*/ 195 w 200"/>
                <a:gd name="T65" fmla="*/ 13 h 262"/>
                <a:gd name="T66" fmla="*/ 195 w 200"/>
                <a:gd name="T67" fmla="*/ 29 h 262"/>
                <a:gd name="T68" fmla="*/ 195 w 200"/>
                <a:gd name="T69" fmla="*/ 31 h 262"/>
                <a:gd name="T70" fmla="*/ 198 w 200"/>
                <a:gd name="T71" fmla="*/ 29 h 262"/>
                <a:gd name="T72" fmla="*/ 198 w 200"/>
                <a:gd name="T73" fmla="*/ 31 h 262"/>
                <a:gd name="T74" fmla="*/ 191 w 200"/>
                <a:gd name="T75" fmla="*/ 34 h 262"/>
                <a:gd name="T76" fmla="*/ 188 w 200"/>
                <a:gd name="T77" fmla="*/ 53 h 262"/>
                <a:gd name="T78" fmla="*/ 179 w 200"/>
                <a:gd name="T79" fmla="*/ 68 h 262"/>
                <a:gd name="T80" fmla="*/ 168 w 200"/>
                <a:gd name="T81" fmla="*/ 87 h 262"/>
                <a:gd name="T82" fmla="*/ 157 w 200"/>
                <a:gd name="T83" fmla="*/ 107 h 262"/>
                <a:gd name="T84" fmla="*/ 135 w 200"/>
                <a:gd name="T85" fmla="*/ 145 h 262"/>
                <a:gd name="T86" fmla="*/ 94 w 200"/>
                <a:gd name="T87" fmla="*/ 186 h 262"/>
                <a:gd name="T88" fmla="*/ 53 w 200"/>
                <a:gd name="T89" fmla="*/ 213 h 262"/>
                <a:gd name="T90" fmla="*/ 31 w 200"/>
                <a:gd name="T91" fmla="*/ 235 h 262"/>
                <a:gd name="T92" fmla="*/ 22 w 200"/>
                <a:gd name="T93" fmla="*/ 245 h 262"/>
                <a:gd name="T94" fmla="*/ 17 w 200"/>
                <a:gd name="T95" fmla="*/ 2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" h="262">
                  <a:moveTo>
                    <a:pt x="12" y="262"/>
                  </a:moveTo>
                  <a:lnTo>
                    <a:pt x="12" y="261"/>
                  </a:lnTo>
                  <a:lnTo>
                    <a:pt x="12" y="259"/>
                  </a:lnTo>
                  <a:lnTo>
                    <a:pt x="10" y="257"/>
                  </a:lnTo>
                  <a:lnTo>
                    <a:pt x="7" y="252"/>
                  </a:lnTo>
                  <a:lnTo>
                    <a:pt x="3" y="250"/>
                  </a:lnTo>
                  <a:lnTo>
                    <a:pt x="2" y="247"/>
                  </a:lnTo>
                  <a:lnTo>
                    <a:pt x="2" y="244"/>
                  </a:lnTo>
                  <a:lnTo>
                    <a:pt x="2" y="235"/>
                  </a:lnTo>
                  <a:lnTo>
                    <a:pt x="2" y="220"/>
                  </a:lnTo>
                  <a:lnTo>
                    <a:pt x="2" y="203"/>
                  </a:lnTo>
                  <a:lnTo>
                    <a:pt x="0" y="187"/>
                  </a:lnTo>
                  <a:lnTo>
                    <a:pt x="0" y="179"/>
                  </a:lnTo>
                  <a:lnTo>
                    <a:pt x="0" y="175"/>
                  </a:lnTo>
                  <a:lnTo>
                    <a:pt x="2" y="175"/>
                  </a:lnTo>
                  <a:lnTo>
                    <a:pt x="3" y="172"/>
                  </a:lnTo>
                  <a:lnTo>
                    <a:pt x="8" y="169"/>
                  </a:lnTo>
                  <a:lnTo>
                    <a:pt x="13" y="162"/>
                  </a:lnTo>
                  <a:lnTo>
                    <a:pt x="15" y="157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20" y="152"/>
                  </a:lnTo>
                  <a:lnTo>
                    <a:pt x="25" y="150"/>
                  </a:lnTo>
                  <a:lnTo>
                    <a:pt x="27" y="150"/>
                  </a:lnTo>
                  <a:lnTo>
                    <a:pt x="36" y="148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9" y="145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6" y="140"/>
                  </a:lnTo>
                  <a:lnTo>
                    <a:pt x="49" y="138"/>
                  </a:lnTo>
                  <a:lnTo>
                    <a:pt x="51" y="138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8" y="136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7" y="136"/>
                  </a:lnTo>
                  <a:lnTo>
                    <a:pt x="77" y="136"/>
                  </a:lnTo>
                  <a:lnTo>
                    <a:pt x="80" y="133"/>
                  </a:lnTo>
                  <a:lnTo>
                    <a:pt x="87" y="126"/>
                  </a:lnTo>
                  <a:lnTo>
                    <a:pt x="91" y="123"/>
                  </a:lnTo>
                  <a:lnTo>
                    <a:pt x="96" y="116"/>
                  </a:lnTo>
                  <a:lnTo>
                    <a:pt x="101" y="111"/>
                  </a:lnTo>
                  <a:lnTo>
                    <a:pt x="106" y="106"/>
                  </a:lnTo>
                  <a:lnTo>
                    <a:pt x="111" y="102"/>
                  </a:lnTo>
                  <a:lnTo>
                    <a:pt x="116" y="95"/>
                  </a:lnTo>
                  <a:lnTo>
                    <a:pt x="120" y="92"/>
                  </a:lnTo>
                  <a:lnTo>
                    <a:pt x="125" y="87"/>
                  </a:lnTo>
                  <a:lnTo>
                    <a:pt x="130" y="82"/>
                  </a:lnTo>
                  <a:lnTo>
                    <a:pt x="135" y="77"/>
                  </a:lnTo>
                  <a:lnTo>
                    <a:pt x="128" y="77"/>
                  </a:lnTo>
                  <a:lnTo>
                    <a:pt x="123" y="77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09" y="75"/>
                  </a:lnTo>
                  <a:lnTo>
                    <a:pt x="102" y="73"/>
                  </a:lnTo>
                  <a:lnTo>
                    <a:pt x="94" y="70"/>
                  </a:lnTo>
                  <a:lnTo>
                    <a:pt x="89" y="68"/>
                  </a:lnTo>
                  <a:lnTo>
                    <a:pt x="82" y="66"/>
                  </a:lnTo>
                  <a:lnTo>
                    <a:pt x="77" y="63"/>
                  </a:lnTo>
                  <a:lnTo>
                    <a:pt x="72" y="61"/>
                  </a:lnTo>
                  <a:lnTo>
                    <a:pt x="65" y="59"/>
                  </a:lnTo>
                  <a:lnTo>
                    <a:pt x="60" y="58"/>
                  </a:lnTo>
                  <a:lnTo>
                    <a:pt x="58" y="58"/>
                  </a:lnTo>
                  <a:lnTo>
                    <a:pt x="56" y="54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9" y="51"/>
                  </a:lnTo>
                  <a:lnTo>
                    <a:pt x="48" y="49"/>
                  </a:lnTo>
                  <a:lnTo>
                    <a:pt x="46" y="46"/>
                  </a:lnTo>
                  <a:lnTo>
                    <a:pt x="44" y="42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39" y="39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51" y="19"/>
                  </a:lnTo>
                  <a:lnTo>
                    <a:pt x="56" y="24"/>
                  </a:lnTo>
                  <a:lnTo>
                    <a:pt x="61" y="29"/>
                  </a:lnTo>
                  <a:lnTo>
                    <a:pt x="65" y="29"/>
                  </a:lnTo>
                  <a:lnTo>
                    <a:pt x="67" y="31"/>
                  </a:lnTo>
                  <a:lnTo>
                    <a:pt x="77" y="31"/>
                  </a:lnTo>
                  <a:lnTo>
                    <a:pt x="85" y="25"/>
                  </a:lnTo>
                  <a:lnTo>
                    <a:pt x="92" y="24"/>
                  </a:lnTo>
                  <a:lnTo>
                    <a:pt x="94" y="22"/>
                  </a:lnTo>
                  <a:lnTo>
                    <a:pt x="97" y="24"/>
                  </a:lnTo>
                  <a:lnTo>
                    <a:pt x="102" y="24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16" y="20"/>
                  </a:lnTo>
                  <a:lnTo>
                    <a:pt x="121" y="17"/>
                  </a:lnTo>
                  <a:lnTo>
                    <a:pt x="125" y="15"/>
                  </a:lnTo>
                  <a:lnTo>
                    <a:pt x="126" y="15"/>
                  </a:lnTo>
                  <a:lnTo>
                    <a:pt x="130" y="17"/>
                  </a:lnTo>
                  <a:lnTo>
                    <a:pt x="137" y="17"/>
                  </a:lnTo>
                  <a:lnTo>
                    <a:pt x="144" y="13"/>
                  </a:lnTo>
                  <a:lnTo>
                    <a:pt x="147" y="13"/>
                  </a:lnTo>
                  <a:lnTo>
                    <a:pt x="149" y="13"/>
                  </a:lnTo>
                  <a:lnTo>
                    <a:pt x="154" y="15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62" y="13"/>
                  </a:lnTo>
                  <a:lnTo>
                    <a:pt x="168" y="10"/>
                  </a:lnTo>
                  <a:lnTo>
                    <a:pt x="176" y="8"/>
                  </a:lnTo>
                  <a:lnTo>
                    <a:pt x="183" y="5"/>
                  </a:lnTo>
                  <a:lnTo>
                    <a:pt x="185" y="3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197" y="10"/>
                  </a:lnTo>
                  <a:lnTo>
                    <a:pt x="195" y="13"/>
                  </a:lnTo>
                  <a:lnTo>
                    <a:pt x="195" y="19"/>
                  </a:lnTo>
                  <a:lnTo>
                    <a:pt x="197" y="25"/>
                  </a:lnTo>
                  <a:lnTo>
                    <a:pt x="197" y="27"/>
                  </a:lnTo>
                  <a:lnTo>
                    <a:pt x="195" y="29"/>
                  </a:lnTo>
                  <a:lnTo>
                    <a:pt x="195" y="29"/>
                  </a:lnTo>
                  <a:lnTo>
                    <a:pt x="195" y="29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7" y="27"/>
                  </a:lnTo>
                  <a:lnTo>
                    <a:pt x="198" y="29"/>
                  </a:lnTo>
                  <a:lnTo>
                    <a:pt x="200" y="29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198" y="31"/>
                  </a:lnTo>
                  <a:lnTo>
                    <a:pt x="197" y="31"/>
                  </a:lnTo>
                  <a:lnTo>
                    <a:pt x="195" y="31"/>
                  </a:lnTo>
                  <a:lnTo>
                    <a:pt x="191" y="32"/>
                  </a:lnTo>
                  <a:lnTo>
                    <a:pt x="191" y="34"/>
                  </a:lnTo>
                  <a:lnTo>
                    <a:pt x="191" y="41"/>
                  </a:lnTo>
                  <a:lnTo>
                    <a:pt x="190" y="44"/>
                  </a:lnTo>
                  <a:lnTo>
                    <a:pt x="190" y="49"/>
                  </a:lnTo>
                  <a:lnTo>
                    <a:pt x="188" y="53"/>
                  </a:lnTo>
                  <a:lnTo>
                    <a:pt x="186" y="56"/>
                  </a:lnTo>
                  <a:lnTo>
                    <a:pt x="183" y="61"/>
                  </a:lnTo>
                  <a:lnTo>
                    <a:pt x="179" y="65"/>
                  </a:lnTo>
                  <a:lnTo>
                    <a:pt x="179" y="68"/>
                  </a:lnTo>
                  <a:lnTo>
                    <a:pt x="176" y="73"/>
                  </a:lnTo>
                  <a:lnTo>
                    <a:pt x="171" y="78"/>
                  </a:lnTo>
                  <a:lnTo>
                    <a:pt x="169" y="83"/>
                  </a:lnTo>
                  <a:lnTo>
                    <a:pt x="168" y="87"/>
                  </a:lnTo>
                  <a:lnTo>
                    <a:pt x="166" y="90"/>
                  </a:lnTo>
                  <a:lnTo>
                    <a:pt x="162" y="97"/>
                  </a:lnTo>
                  <a:lnTo>
                    <a:pt x="159" y="100"/>
                  </a:lnTo>
                  <a:lnTo>
                    <a:pt x="157" y="107"/>
                  </a:lnTo>
                  <a:lnTo>
                    <a:pt x="156" y="112"/>
                  </a:lnTo>
                  <a:lnTo>
                    <a:pt x="149" y="124"/>
                  </a:lnTo>
                  <a:lnTo>
                    <a:pt x="140" y="136"/>
                  </a:lnTo>
                  <a:lnTo>
                    <a:pt x="135" y="145"/>
                  </a:lnTo>
                  <a:lnTo>
                    <a:pt x="126" y="155"/>
                  </a:lnTo>
                  <a:lnTo>
                    <a:pt x="114" y="167"/>
                  </a:lnTo>
                  <a:lnTo>
                    <a:pt x="99" y="182"/>
                  </a:lnTo>
                  <a:lnTo>
                    <a:pt x="94" y="186"/>
                  </a:lnTo>
                  <a:lnTo>
                    <a:pt x="77" y="196"/>
                  </a:lnTo>
                  <a:lnTo>
                    <a:pt x="65" y="203"/>
                  </a:lnTo>
                  <a:lnTo>
                    <a:pt x="60" y="209"/>
                  </a:lnTo>
                  <a:lnTo>
                    <a:pt x="53" y="213"/>
                  </a:lnTo>
                  <a:lnTo>
                    <a:pt x="49" y="218"/>
                  </a:lnTo>
                  <a:lnTo>
                    <a:pt x="34" y="233"/>
                  </a:lnTo>
                  <a:lnTo>
                    <a:pt x="32" y="235"/>
                  </a:lnTo>
                  <a:lnTo>
                    <a:pt x="31" y="235"/>
                  </a:lnTo>
                  <a:lnTo>
                    <a:pt x="29" y="238"/>
                  </a:lnTo>
                  <a:lnTo>
                    <a:pt x="29" y="240"/>
                  </a:lnTo>
                  <a:lnTo>
                    <a:pt x="25" y="244"/>
                  </a:lnTo>
                  <a:lnTo>
                    <a:pt x="22" y="245"/>
                  </a:lnTo>
                  <a:lnTo>
                    <a:pt x="20" y="249"/>
                  </a:lnTo>
                  <a:lnTo>
                    <a:pt x="19" y="250"/>
                  </a:lnTo>
                  <a:lnTo>
                    <a:pt x="19" y="252"/>
                  </a:lnTo>
                  <a:lnTo>
                    <a:pt x="17" y="252"/>
                  </a:lnTo>
                  <a:lnTo>
                    <a:pt x="15" y="257"/>
                  </a:lnTo>
                  <a:lnTo>
                    <a:pt x="13" y="259"/>
                  </a:lnTo>
                  <a:lnTo>
                    <a:pt x="12" y="26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4"/>
            <p:cNvSpPr>
              <a:spLocks/>
            </p:cNvSpPr>
            <p:nvPr/>
          </p:nvSpPr>
          <p:spPr bwMode="auto">
            <a:xfrm>
              <a:off x="2521" y="2935"/>
              <a:ext cx="77" cy="78"/>
            </a:xfrm>
            <a:custGeom>
              <a:avLst/>
              <a:gdLst>
                <a:gd name="T0" fmla="*/ 72 w 77"/>
                <a:gd name="T1" fmla="*/ 15 h 78"/>
                <a:gd name="T2" fmla="*/ 68 w 77"/>
                <a:gd name="T3" fmla="*/ 20 h 78"/>
                <a:gd name="T4" fmla="*/ 68 w 77"/>
                <a:gd name="T5" fmla="*/ 24 h 78"/>
                <a:gd name="T6" fmla="*/ 68 w 77"/>
                <a:gd name="T7" fmla="*/ 29 h 78"/>
                <a:gd name="T8" fmla="*/ 70 w 77"/>
                <a:gd name="T9" fmla="*/ 34 h 78"/>
                <a:gd name="T10" fmla="*/ 70 w 77"/>
                <a:gd name="T11" fmla="*/ 37 h 78"/>
                <a:gd name="T12" fmla="*/ 75 w 77"/>
                <a:gd name="T13" fmla="*/ 42 h 78"/>
                <a:gd name="T14" fmla="*/ 77 w 77"/>
                <a:gd name="T15" fmla="*/ 44 h 78"/>
                <a:gd name="T16" fmla="*/ 77 w 77"/>
                <a:gd name="T17" fmla="*/ 47 h 78"/>
                <a:gd name="T18" fmla="*/ 73 w 77"/>
                <a:gd name="T19" fmla="*/ 54 h 78"/>
                <a:gd name="T20" fmla="*/ 73 w 77"/>
                <a:gd name="T21" fmla="*/ 59 h 78"/>
                <a:gd name="T22" fmla="*/ 68 w 77"/>
                <a:gd name="T23" fmla="*/ 68 h 78"/>
                <a:gd name="T24" fmla="*/ 66 w 77"/>
                <a:gd name="T25" fmla="*/ 70 h 78"/>
                <a:gd name="T26" fmla="*/ 65 w 77"/>
                <a:gd name="T27" fmla="*/ 70 h 78"/>
                <a:gd name="T28" fmla="*/ 63 w 77"/>
                <a:gd name="T29" fmla="*/ 66 h 78"/>
                <a:gd name="T30" fmla="*/ 60 w 77"/>
                <a:gd name="T31" fmla="*/ 66 h 78"/>
                <a:gd name="T32" fmla="*/ 58 w 77"/>
                <a:gd name="T33" fmla="*/ 65 h 78"/>
                <a:gd name="T34" fmla="*/ 54 w 77"/>
                <a:gd name="T35" fmla="*/ 65 h 78"/>
                <a:gd name="T36" fmla="*/ 51 w 77"/>
                <a:gd name="T37" fmla="*/ 66 h 78"/>
                <a:gd name="T38" fmla="*/ 44 w 77"/>
                <a:gd name="T39" fmla="*/ 68 h 78"/>
                <a:gd name="T40" fmla="*/ 39 w 77"/>
                <a:gd name="T41" fmla="*/ 66 h 78"/>
                <a:gd name="T42" fmla="*/ 39 w 77"/>
                <a:gd name="T43" fmla="*/ 68 h 78"/>
                <a:gd name="T44" fmla="*/ 36 w 77"/>
                <a:gd name="T45" fmla="*/ 70 h 78"/>
                <a:gd name="T46" fmla="*/ 39 w 77"/>
                <a:gd name="T47" fmla="*/ 73 h 78"/>
                <a:gd name="T48" fmla="*/ 41 w 77"/>
                <a:gd name="T49" fmla="*/ 76 h 78"/>
                <a:gd name="T50" fmla="*/ 39 w 77"/>
                <a:gd name="T51" fmla="*/ 78 h 78"/>
                <a:gd name="T52" fmla="*/ 30 w 77"/>
                <a:gd name="T53" fmla="*/ 76 h 78"/>
                <a:gd name="T54" fmla="*/ 29 w 77"/>
                <a:gd name="T55" fmla="*/ 75 h 78"/>
                <a:gd name="T56" fmla="*/ 24 w 77"/>
                <a:gd name="T57" fmla="*/ 73 h 78"/>
                <a:gd name="T58" fmla="*/ 22 w 77"/>
                <a:gd name="T59" fmla="*/ 70 h 78"/>
                <a:gd name="T60" fmla="*/ 20 w 77"/>
                <a:gd name="T61" fmla="*/ 66 h 78"/>
                <a:gd name="T62" fmla="*/ 18 w 77"/>
                <a:gd name="T63" fmla="*/ 63 h 78"/>
                <a:gd name="T64" fmla="*/ 18 w 77"/>
                <a:gd name="T65" fmla="*/ 61 h 78"/>
                <a:gd name="T66" fmla="*/ 17 w 77"/>
                <a:gd name="T67" fmla="*/ 59 h 78"/>
                <a:gd name="T68" fmla="*/ 15 w 77"/>
                <a:gd name="T69" fmla="*/ 58 h 78"/>
                <a:gd name="T70" fmla="*/ 15 w 77"/>
                <a:gd name="T71" fmla="*/ 54 h 78"/>
                <a:gd name="T72" fmla="*/ 15 w 77"/>
                <a:gd name="T73" fmla="*/ 53 h 78"/>
                <a:gd name="T74" fmla="*/ 12 w 77"/>
                <a:gd name="T75" fmla="*/ 49 h 78"/>
                <a:gd name="T76" fmla="*/ 10 w 77"/>
                <a:gd name="T77" fmla="*/ 49 h 78"/>
                <a:gd name="T78" fmla="*/ 6 w 77"/>
                <a:gd name="T79" fmla="*/ 49 h 78"/>
                <a:gd name="T80" fmla="*/ 3 w 77"/>
                <a:gd name="T81" fmla="*/ 44 h 78"/>
                <a:gd name="T82" fmla="*/ 0 w 77"/>
                <a:gd name="T83" fmla="*/ 37 h 78"/>
                <a:gd name="T84" fmla="*/ 0 w 77"/>
                <a:gd name="T85" fmla="*/ 34 h 78"/>
                <a:gd name="T86" fmla="*/ 3 w 77"/>
                <a:gd name="T87" fmla="*/ 29 h 78"/>
                <a:gd name="T88" fmla="*/ 3 w 77"/>
                <a:gd name="T89" fmla="*/ 24 h 78"/>
                <a:gd name="T90" fmla="*/ 3 w 77"/>
                <a:gd name="T91" fmla="*/ 20 h 78"/>
                <a:gd name="T92" fmla="*/ 5 w 77"/>
                <a:gd name="T93" fmla="*/ 20 h 78"/>
                <a:gd name="T94" fmla="*/ 8 w 77"/>
                <a:gd name="T95" fmla="*/ 18 h 78"/>
                <a:gd name="T96" fmla="*/ 13 w 77"/>
                <a:gd name="T97" fmla="*/ 17 h 78"/>
                <a:gd name="T98" fmla="*/ 15 w 77"/>
                <a:gd name="T99" fmla="*/ 15 h 78"/>
                <a:gd name="T100" fmla="*/ 15 w 77"/>
                <a:gd name="T101" fmla="*/ 13 h 78"/>
                <a:gd name="T102" fmla="*/ 13 w 77"/>
                <a:gd name="T103" fmla="*/ 12 h 78"/>
                <a:gd name="T104" fmla="*/ 15 w 77"/>
                <a:gd name="T105" fmla="*/ 10 h 78"/>
                <a:gd name="T106" fmla="*/ 17 w 77"/>
                <a:gd name="T107" fmla="*/ 7 h 78"/>
                <a:gd name="T108" fmla="*/ 18 w 77"/>
                <a:gd name="T109" fmla="*/ 0 h 78"/>
                <a:gd name="T110" fmla="*/ 34 w 77"/>
                <a:gd name="T111" fmla="*/ 1 h 78"/>
                <a:gd name="T112" fmla="*/ 41 w 77"/>
                <a:gd name="T113" fmla="*/ 3 h 78"/>
                <a:gd name="T114" fmla="*/ 46 w 77"/>
                <a:gd name="T115" fmla="*/ 0 h 78"/>
                <a:gd name="T116" fmla="*/ 61 w 77"/>
                <a:gd name="T117" fmla="*/ 0 h 78"/>
                <a:gd name="T118" fmla="*/ 77 w 77"/>
                <a:gd name="T119" fmla="*/ 3 h 78"/>
                <a:gd name="T120" fmla="*/ 75 w 77"/>
                <a:gd name="T121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78">
                  <a:moveTo>
                    <a:pt x="75" y="12"/>
                  </a:moveTo>
                  <a:lnTo>
                    <a:pt x="73" y="13"/>
                  </a:lnTo>
                  <a:lnTo>
                    <a:pt x="72" y="15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7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2" y="36"/>
                  </a:lnTo>
                  <a:lnTo>
                    <a:pt x="70" y="37"/>
                  </a:lnTo>
                  <a:lnTo>
                    <a:pt x="73" y="39"/>
                  </a:lnTo>
                  <a:lnTo>
                    <a:pt x="73" y="41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7" y="44"/>
                  </a:lnTo>
                  <a:lnTo>
                    <a:pt x="77" y="44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7" y="49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3" y="56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2" y="63"/>
                  </a:lnTo>
                  <a:lnTo>
                    <a:pt x="70" y="66"/>
                  </a:lnTo>
                  <a:lnTo>
                    <a:pt x="68" y="68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3" y="66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6" y="65"/>
                  </a:lnTo>
                  <a:lnTo>
                    <a:pt x="56" y="66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53" y="66"/>
                  </a:lnTo>
                  <a:lnTo>
                    <a:pt x="51" y="66"/>
                  </a:lnTo>
                  <a:lnTo>
                    <a:pt x="51" y="68"/>
                  </a:lnTo>
                  <a:lnTo>
                    <a:pt x="46" y="68"/>
                  </a:lnTo>
                  <a:lnTo>
                    <a:pt x="44" y="68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8"/>
                  </a:lnTo>
                  <a:lnTo>
                    <a:pt x="37" y="68"/>
                  </a:lnTo>
                  <a:lnTo>
                    <a:pt x="37" y="70"/>
                  </a:lnTo>
                  <a:lnTo>
                    <a:pt x="36" y="70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41" y="75"/>
                  </a:lnTo>
                  <a:lnTo>
                    <a:pt x="41" y="76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4" y="78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9" y="75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8" y="65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5" y="8"/>
                  </a:lnTo>
                  <a:lnTo>
                    <a:pt x="75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5"/>
            <p:cNvSpPr>
              <a:spLocks/>
            </p:cNvSpPr>
            <p:nvPr/>
          </p:nvSpPr>
          <p:spPr bwMode="auto">
            <a:xfrm>
              <a:off x="4100" y="2814"/>
              <a:ext cx="214" cy="168"/>
            </a:xfrm>
            <a:custGeom>
              <a:avLst/>
              <a:gdLst>
                <a:gd name="T0" fmla="*/ 187 w 214"/>
                <a:gd name="T1" fmla="*/ 54 h 168"/>
                <a:gd name="T2" fmla="*/ 190 w 214"/>
                <a:gd name="T3" fmla="*/ 54 h 168"/>
                <a:gd name="T4" fmla="*/ 190 w 214"/>
                <a:gd name="T5" fmla="*/ 70 h 168"/>
                <a:gd name="T6" fmla="*/ 181 w 214"/>
                <a:gd name="T7" fmla="*/ 73 h 168"/>
                <a:gd name="T8" fmla="*/ 171 w 214"/>
                <a:gd name="T9" fmla="*/ 82 h 168"/>
                <a:gd name="T10" fmla="*/ 176 w 214"/>
                <a:gd name="T11" fmla="*/ 87 h 168"/>
                <a:gd name="T12" fmla="*/ 188 w 214"/>
                <a:gd name="T13" fmla="*/ 93 h 168"/>
                <a:gd name="T14" fmla="*/ 200 w 214"/>
                <a:gd name="T15" fmla="*/ 105 h 168"/>
                <a:gd name="T16" fmla="*/ 207 w 214"/>
                <a:gd name="T17" fmla="*/ 119 h 168"/>
                <a:gd name="T18" fmla="*/ 214 w 214"/>
                <a:gd name="T19" fmla="*/ 129 h 168"/>
                <a:gd name="T20" fmla="*/ 188 w 214"/>
                <a:gd name="T21" fmla="*/ 155 h 168"/>
                <a:gd name="T22" fmla="*/ 173 w 214"/>
                <a:gd name="T23" fmla="*/ 163 h 168"/>
                <a:gd name="T24" fmla="*/ 158 w 214"/>
                <a:gd name="T25" fmla="*/ 163 h 168"/>
                <a:gd name="T26" fmla="*/ 151 w 214"/>
                <a:gd name="T27" fmla="*/ 167 h 168"/>
                <a:gd name="T28" fmla="*/ 142 w 214"/>
                <a:gd name="T29" fmla="*/ 165 h 168"/>
                <a:gd name="T30" fmla="*/ 130 w 214"/>
                <a:gd name="T31" fmla="*/ 165 h 168"/>
                <a:gd name="T32" fmla="*/ 125 w 214"/>
                <a:gd name="T33" fmla="*/ 165 h 168"/>
                <a:gd name="T34" fmla="*/ 122 w 214"/>
                <a:gd name="T35" fmla="*/ 162 h 168"/>
                <a:gd name="T36" fmla="*/ 108 w 214"/>
                <a:gd name="T37" fmla="*/ 150 h 168"/>
                <a:gd name="T38" fmla="*/ 96 w 214"/>
                <a:gd name="T39" fmla="*/ 151 h 168"/>
                <a:gd name="T40" fmla="*/ 82 w 214"/>
                <a:gd name="T41" fmla="*/ 153 h 168"/>
                <a:gd name="T42" fmla="*/ 74 w 214"/>
                <a:gd name="T43" fmla="*/ 150 h 168"/>
                <a:gd name="T44" fmla="*/ 69 w 214"/>
                <a:gd name="T45" fmla="*/ 143 h 168"/>
                <a:gd name="T46" fmla="*/ 60 w 214"/>
                <a:gd name="T47" fmla="*/ 134 h 168"/>
                <a:gd name="T48" fmla="*/ 57 w 214"/>
                <a:gd name="T49" fmla="*/ 124 h 168"/>
                <a:gd name="T50" fmla="*/ 43 w 214"/>
                <a:gd name="T51" fmla="*/ 117 h 168"/>
                <a:gd name="T52" fmla="*/ 41 w 214"/>
                <a:gd name="T53" fmla="*/ 107 h 168"/>
                <a:gd name="T54" fmla="*/ 24 w 214"/>
                <a:gd name="T55" fmla="*/ 95 h 168"/>
                <a:gd name="T56" fmla="*/ 19 w 214"/>
                <a:gd name="T57" fmla="*/ 85 h 168"/>
                <a:gd name="T58" fmla="*/ 2 w 214"/>
                <a:gd name="T59" fmla="*/ 76 h 168"/>
                <a:gd name="T60" fmla="*/ 0 w 214"/>
                <a:gd name="T61" fmla="*/ 70 h 168"/>
                <a:gd name="T62" fmla="*/ 7 w 214"/>
                <a:gd name="T63" fmla="*/ 63 h 168"/>
                <a:gd name="T64" fmla="*/ 10 w 214"/>
                <a:gd name="T65" fmla="*/ 54 h 168"/>
                <a:gd name="T66" fmla="*/ 15 w 214"/>
                <a:gd name="T67" fmla="*/ 44 h 168"/>
                <a:gd name="T68" fmla="*/ 17 w 214"/>
                <a:gd name="T69" fmla="*/ 37 h 168"/>
                <a:gd name="T70" fmla="*/ 33 w 214"/>
                <a:gd name="T71" fmla="*/ 39 h 168"/>
                <a:gd name="T72" fmla="*/ 38 w 214"/>
                <a:gd name="T73" fmla="*/ 44 h 168"/>
                <a:gd name="T74" fmla="*/ 70 w 214"/>
                <a:gd name="T75" fmla="*/ 51 h 168"/>
                <a:gd name="T76" fmla="*/ 89 w 214"/>
                <a:gd name="T77" fmla="*/ 56 h 168"/>
                <a:gd name="T78" fmla="*/ 96 w 214"/>
                <a:gd name="T79" fmla="*/ 49 h 168"/>
                <a:gd name="T80" fmla="*/ 104 w 214"/>
                <a:gd name="T81" fmla="*/ 42 h 168"/>
                <a:gd name="T82" fmla="*/ 127 w 214"/>
                <a:gd name="T83" fmla="*/ 49 h 168"/>
                <a:gd name="T84" fmla="*/ 130 w 214"/>
                <a:gd name="T85" fmla="*/ 47 h 168"/>
                <a:gd name="T86" fmla="*/ 147 w 214"/>
                <a:gd name="T87" fmla="*/ 34 h 168"/>
                <a:gd name="T88" fmla="*/ 158 w 214"/>
                <a:gd name="T89" fmla="*/ 20 h 168"/>
                <a:gd name="T90" fmla="*/ 158 w 214"/>
                <a:gd name="T91" fmla="*/ 10 h 168"/>
                <a:gd name="T92" fmla="*/ 164 w 214"/>
                <a:gd name="T93" fmla="*/ 3 h 168"/>
                <a:gd name="T94" fmla="*/ 164 w 214"/>
                <a:gd name="T95" fmla="*/ 1 h 168"/>
                <a:gd name="T96" fmla="*/ 173 w 214"/>
                <a:gd name="T97" fmla="*/ 1 h 168"/>
                <a:gd name="T98" fmla="*/ 171 w 214"/>
                <a:gd name="T99" fmla="*/ 12 h 168"/>
                <a:gd name="T100" fmla="*/ 173 w 214"/>
                <a:gd name="T101" fmla="*/ 27 h 168"/>
                <a:gd name="T102" fmla="*/ 176 w 214"/>
                <a:gd name="T103" fmla="*/ 30 h 168"/>
                <a:gd name="T104" fmla="*/ 188 w 214"/>
                <a:gd name="T105" fmla="*/ 42 h 168"/>
                <a:gd name="T106" fmla="*/ 188 w 214"/>
                <a:gd name="T107" fmla="*/ 4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68">
                  <a:moveTo>
                    <a:pt x="188" y="47"/>
                  </a:moveTo>
                  <a:lnTo>
                    <a:pt x="187" y="49"/>
                  </a:lnTo>
                  <a:lnTo>
                    <a:pt x="187" y="51"/>
                  </a:lnTo>
                  <a:lnTo>
                    <a:pt x="187" y="53"/>
                  </a:lnTo>
                  <a:lnTo>
                    <a:pt x="187" y="53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9"/>
                  </a:lnTo>
                  <a:lnTo>
                    <a:pt x="190" y="63"/>
                  </a:lnTo>
                  <a:lnTo>
                    <a:pt x="190" y="68"/>
                  </a:lnTo>
                  <a:lnTo>
                    <a:pt x="190" y="70"/>
                  </a:lnTo>
                  <a:lnTo>
                    <a:pt x="190" y="71"/>
                  </a:lnTo>
                  <a:lnTo>
                    <a:pt x="190" y="71"/>
                  </a:lnTo>
                  <a:lnTo>
                    <a:pt x="188" y="73"/>
                  </a:lnTo>
                  <a:lnTo>
                    <a:pt x="188" y="73"/>
                  </a:lnTo>
                  <a:lnTo>
                    <a:pt x="185" y="73"/>
                  </a:lnTo>
                  <a:lnTo>
                    <a:pt x="181" y="73"/>
                  </a:lnTo>
                  <a:lnTo>
                    <a:pt x="180" y="73"/>
                  </a:lnTo>
                  <a:lnTo>
                    <a:pt x="178" y="73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3" y="78"/>
                  </a:lnTo>
                  <a:lnTo>
                    <a:pt x="171" y="82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70" y="85"/>
                  </a:lnTo>
                  <a:lnTo>
                    <a:pt x="171" y="85"/>
                  </a:lnTo>
                  <a:lnTo>
                    <a:pt x="175" y="87"/>
                  </a:lnTo>
                  <a:lnTo>
                    <a:pt x="176" y="87"/>
                  </a:lnTo>
                  <a:lnTo>
                    <a:pt x="180" y="88"/>
                  </a:lnTo>
                  <a:lnTo>
                    <a:pt x="181" y="88"/>
                  </a:lnTo>
                  <a:lnTo>
                    <a:pt x="183" y="88"/>
                  </a:lnTo>
                  <a:lnTo>
                    <a:pt x="187" y="92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90" y="95"/>
                  </a:lnTo>
                  <a:lnTo>
                    <a:pt x="190" y="97"/>
                  </a:lnTo>
                  <a:lnTo>
                    <a:pt x="193" y="100"/>
                  </a:lnTo>
                  <a:lnTo>
                    <a:pt x="193" y="102"/>
                  </a:lnTo>
                  <a:lnTo>
                    <a:pt x="199" y="104"/>
                  </a:lnTo>
                  <a:lnTo>
                    <a:pt x="200" y="105"/>
                  </a:lnTo>
                  <a:lnTo>
                    <a:pt x="200" y="107"/>
                  </a:lnTo>
                  <a:lnTo>
                    <a:pt x="202" y="107"/>
                  </a:lnTo>
                  <a:lnTo>
                    <a:pt x="204" y="109"/>
                  </a:lnTo>
                  <a:lnTo>
                    <a:pt x="205" y="114"/>
                  </a:lnTo>
                  <a:lnTo>
                    <a:pt x="205" y="117"/>
                  </a:lnTo>
                  <a:lnTo>
                    <a:pt x="207" y="119"/>
                  </a:lnTo>
                  <a:lnTo>
                    <a:pt x="207" y="122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4" y="129"/>
                  </a:lnTo>
                  <a:lnTo>
                    <a:pt x="209" y="134"/>
                  </a:lnTo>
                  <a:lnTo>
                    <a:pt x="205" y="138"/>
                  </a:lnTo>
                  <a:lnTo>
                    <a:pt x="200" y="141"/>
                  </a:lnTo>
                  <a:lnTo>
                    <a:pt x="197" y="146"/>
                  </a:lnTo>
                  <a:lnTo>
                    <a:pt x="192" y="151"/>
                  </a:lnTo>
                  <a:lnTo>
                    <a:pt x="188" y="155"/>
                  </a:lnTo>
                  <a:lnTo>
                    <a:pt x="183" y="158"/>
                  </a:lnTo>
                  <a:lnTo>
                    <a:pt x="180" y="162"/>
                  </a:lnTo>
                  <a:lnTo>
                    <a:pt x="180" y="163"/>
                  </a:lnTo>
                  <a:lnTo>
                    <a:pt x="180" y="163"/>
                  </a:lnTo>
                  <a:lnTo>
                    <a:pt x="176" y="163"/>
                  </a:lnTo>
                  <a:lnTo>
                    <a:pt x="173" y="163"/>
                  </a:lnTo>
                  <a:lnTo>
                    <a:pt x="170" y="162"/>
                  </a:lnTo>
                  <a:lnTo>
                    <a:pt x="166" y="162"/>
                  </a:lnTo>
                  <a:lnTo>
                    <a:pt x="164" y="163"/>
                  </a:lnTo>
                  <a:lnTo>
                    <a:pt x="163" y="163"/>
                  </a:lnTo>
                  <a:lnTo>
                    <a:pt x="161" y="163"/>
                  </a:lnTo>
                  <a:lnTo>
                    <a:pt x="158" y="163"/>
                  </a:lnTo>
                  <a:lnTo>
                    <a:pt x="156" y="165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2" y="168"/>
                  </a:lnTo>
                  <a:lnTo>
                    <a:pt x="152" y="167"/>
                  </a:lnTo>
                  <a:lnTo>
                    <a:pt x="151" y="167"/>
                  </a:lnTo>
                  <a:lnTo>
                    <a:pt x="149" y="167"/>
                  </a:lnTo>
                  <a:lnTo>
                    <a:pt x="149" y="163"/>
                  </a:lnTo>
                  <a:lnTo>
                    <a:pt x="147" y="163"/>
                  </a:lnTo>
                  <a:lnTo>
                    <a:pt x="147" y="162"/>
                  </a:lnTo>
                  <a:lnTo>
                    <a:pt x="144" y="165"/>
                  </a:lnTo>
                  <a:lnTo>
                    <a:pt x="142" y="165"/>
                  </a:lnTo>
                  <a:lnTo>
                    <a:pt x="140" y="165"/>
                  </a:lnTo>
                  <a:lnTo>
                    <a:pt x="139" y="163"/>
                  </a:lnTo>
                  <a:lnTo>
                    <a:pt x="135" y="163"/>
                  </a:lnTo>
                  <a:lnTo>
                    <a:pt x="134" y="163"/>
                  </a:lnTo>
                  <a:lnTo>
                    <a:pt x="132" y="163"/>
                  </a:lnTo>
                  <a:lnTo>
                    <a:pt x="130" y="165"/>
                  </a:lnTo>
                  <a:lnTo>
                    <a:pt x="128" y="167"/>
                  </a:lnTo>
                  <a:lnTo>
                    <a:pt x="128" y="168"/>
                  </a:lnTo>
                  <a:lnTo>
                    <a:pt x="128" y="167"/>
                  </a:lnTo>
                  <a:lnTo>
                    <a:pt x="127" y="167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2" y="163"/>
                  </a:lnTo>
                  <a:lnTo>
                    <a:pt x="122" y="162"/>
                  </a:lnTo>
                  <a:lnTo>
                    <a:pt x="120" y="160"/>
                  </a:lnTo>
                  <a:lnTo>
                    <a:pt x="116" y="158"/>
                  </a:lnTo>
                  <a:lnTo>
                    <a:pt x="113" y="155"/>
                  </a:lnTo>
                  <a:lnTo>
                    <a:pt x="111" y="153"/>
                  </a:lnTo>
                  <a:lnTo>
                    <a:pt x="110" y="153"/>
                  </a:lnTo>
                  <a:lnTo>
                    <a:pt x="108" y="150"/>
                  </a:lnTo>
                  <a:lnTo>
                    <a:pt x="106" y="148"/>
                  </a:lnTo>
                  <a:lnTo>
                    <a:pt x="103" y="146"/>
                  </a:lnTo>
                  <a:lnTo>
                    <a:pt x="101" y="146"/>
                  </a:lnTo>
                  <a:lnTo>
                    <a:pt x="99" y="150"/>
                  </a:lnTo>
                  <a:lnTo>
                    <a:pt x="98" y="151"/>
                  </a:lnTo>
                  <a:lnTo>
                    <a:pt x="96" y="151"/>
                  </a:lnTo>
                  <a:lnTo>
                    <a:pt x="94" y="150"/>
                  </a:lnTo>
                  <a:lnTo>
                    <a:pt x="91" y="150"/>
                  </a:lnTo>
                  <a:lnTo>
                    <a:pt x="87" y="150"/>
                  </a:lnTo>
                  <a:lnTo>
                    <a:pt x="86" y="150"/>
                  </a:lnTo>
                  <a:lnTo>
                    <a:pt x="84" y="151"/>
                  </a:lnTo>
                  <a:lnTo>
                    <a:pt x="82" y="153"/>
                  </a:lnTo>
                  <a:lnTo>
                    <a:pt x="81" y="153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74" y="150"/>
                  </a:lnTo>
                  <a:lnTo>
                    <a:pt x="74" y="148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70" y="146"/>
                  </a:lnTo>
                  <a:lnTo>
                    <a:pt x="69" y="145"/>
                  </a:lnTo>
                  <a:lnTo>
                    <a:pt x="69" y="143"/>
                  </a:lnTo>
                  <a:lnTo>
                    <a:pt x="67" y="143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62" y="138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7" y="124"/>
                  </a:lnTo>
                  <a:lnTo>
                    <a:pt x="53" y="122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46" y="121"/>
                  </a:lnTo>
                  <a:lnTo>
                    <a:pt x="45" y="119"/>
                  </a:lnTo>
                  <a:lnTo>
                    <a:pt x="43" y="117"/>
                  </a:lnTo>
                  <a:lnTo>
                    <a:pt x="43" y="116"/>
                  </a:lnTo>
                  <a:lnTo>
                    <a:pt x="41" y="114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43" y="109"/>
                  </a:lnTo>
                  <a:lnTo>
                    <a:pt x="41" y="107"/>
                  </a:lnTo>
                  <a:lnTo>
                    <a:pt x="38" y="105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3" y="100"/>
                  </a:lnTo>
                  <a:lnTo>
                    <a:pt x="27" y="97"/>
                  </a:lnTo>
                  <a:lnTo>
                    <a:pt x="24" y="95"/>
                  </a:lnTo>
                  <a:lnTo>
                    <a:pt x="21" y="93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19" y="85"/>
                  </a:lnTo>
                  <a:lnTo>
                    <a:pt x="15" y="83"/>
                  </a:lnTo>
                  <a:lnTo>
                    <a:pt x="14" y="80"/>
                  </a:lnTo>
                  <a:lnTo>
                    <a:pt x="10" y="78"/>
                  </a:lnTo>
                  <a:lnTo>
                    <a:pt x="5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6" y="42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46" y="53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3" y="51"/>
                  </a:lnTo>
                  <a:lnTo>
                    <a:pt x="57" y="51"/>
                  </a:lnTo>
                  <a:lnTo>
                    <a:pt x="70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89" y="56"/>
                  </a:lnTo>
                  <a:lnTo>
                    <a:pt x="89" y="56"/>
                  </a:lnTo>
                  <a:lnTo>
                    <a:pt x="89" y="54"/>
                  </a:lnTo>
                  <a:lnTo>
                    <a:pt x="91" y="53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6" y="49"/>
                  </a:lnTo>
                  <a:lnTo>
                    <a:pt x="98" y="49"/>
                  </a:lnTo>
                  <a:lnTo>
                    <a:pt x="101" y="47"/>
                  </a:lnTo>
                  <a:lnTo>
                    <a:pt x="103" y="46"/>
                  </a:lnTo>
                  <a:lnTo>
                    <a:pt x="104" y="4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6" y="41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22" y="44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8" y="49"/>
                  </a:lnTo>
                  <a:lnTo>
                    <a:pt x="130" y="47"/>
                  </a:lnTo>
                  <a:lnTo>
                    <a:pt x="134" y="47"/>
                  </a:lnTo>
                  <a:lnTo>
                    <a:pt x="135" y="47"/>
                  </a:lnTo>
                  <a:lnTo>
                    <a:pt x="144" y="39"/>
                  </a:lnTo>
                  <a:lnTo>
                    <a:pt x="146" y="37"/>
                  </a:lnTo>
                  <a:lnTo>
                    <a:pt x="146" y="36"/>
                  </a:lnTo>
                  <a:lnTo>
                    <a:pt x="147" y="34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8" y="24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8" y="20"/>
                  </a:lnTo>
                  <a:lnTo>
                    <a:pt x="158" y="18"/>
                  </a:lnTo>
                  <a:lnTo>
                    <a:pt x="158" y="17"/>
                  </a:lnTo>
                  <a:lnTo>
                    <a:pt x="158" y="13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2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0"/>
                  </a:lnTo>
                  <a:lnTo>
                    <a:pt x="173" y="1"/>
                  </a:lnTo>
                  <a:lnTo>
                    <a:pt x="173" y="1"/>
                  </a:lnTo>
                  <a:lnTo>
                    <a:pt x="173" y="7"/>
                  </a:lnTo>
                  <a:lnTo>
                    <a:pt x="173" y="8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3"/>
                  </a:lnTo>
                  <a:lnTo>
                    <a:pt x="171" y="13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1" y="29"/>
                  </a:lnTo>
                  <a:lnTo>
                    <a:pt x="173" y="29"/>
                  </a:lnTo>
                  <a:lnTo>
                    <a:pt x="176" y="30"/>
                  </a:lnTo>
                  <a:lnTo>
                    <a:pt x="176" y="30"/>
                  </a:lnTo>
                  <a:lnTo>
                    <a:pt x="176" y="30"/>
                  </a:lnTo>
                  <a:lnTo>
                    <a:pt x="178" y="34"/>
                  </a:lnTo>
                  <a:lnTo>
                    <a:pt x="187" y="39"/>
                  </a:lnTo>
                  <a:lnTo>
                    <a:pt x="187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8" y="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6"/>
            <p:cNvSpPr>
              <a:spLocks noEditPoints="1"/>
            </p:cNvSpPr>
            <p:nvPr/>
          </p:nvSpPr>
          <p:spPr bwMode="auto">
            <a:xfrm>
              <a:off x="3760" y="3017"/>
              <a:ext cx="18" cy="30"/>
            </a:xfrm>
            <a:custGeom>
              <a:avLst/>
              <a:gdLst>
                <a:gd name="T0" fmla="*/ 18 w 18"/>
                <a:gd name="T1" fmla="*/ 1 h 30"/>
                <a:gd name="T2" fmla="*/ 18 w 18"/>
                <a:gd name="T3" fmla="*/ 3 h 30"/>
                <a:gd name="T4" fmla="*/ 17 w 18"/>
                <a:gd name="T5" fmla="*/ 1 h 30"/>
                <a:gd name="T6" fmla="*/ 17 w 18"/>
                <a:gd name="T7" fmla="*/ 1 h 30"/>
                <a:gd name="T8" fmla="*/ 18 w 18"/>
                <a:gd name="T9" fmla="*/ 0 h 30"/>
                <a:gd name="T10" fmla="*/ 18 w 18"/>
                <a:gd name="T11" fmla="*/ 0 h 30"/>
                <a:gd name="T12" fmla="*/ 18 w 18"/>
                <a:gd name="T13" fmla="*/ 0 h 30"/>
                <a:gd name="T14" fmla="*/ 18 w 18"/>
                <a:gd name="T15" fmla="*/ 0 h 30"/>
                <a:gd name="T16" fmla="*/ 18 w 18"/>
                <a:gd name="T17" fmla="*/ 1 h 30"/>
                <a:gd name="T18" fmla="*/ 18 w 18"/>
                <a:gd name="T19" fmla="*/ 1 h 30"/>
                <a:gd name="T20" fmla="*/ 3 w 18"/>
                <a:gd name="T21" fmla="*/ 29 h 30"/>
                <a:gd name="T22" fmla="*/ 1 w 18"/>
                <a:gd name="T23" fmla="*/ 30 h 30"/>
                <a:gd name="T24" fmla="*/ 1 w 18"/>
                <a:gd name="T25" fmla="*/ 30 h 30"/>
                <a:gd name="T26" fmla="*/ 1 w 18"/>
                <a:gd name="T27" fmla="*/ 30 h 30"/>
                <a:gd name="T28" fmla="*/ 0 w 18"/>
                <a:gd name="T29" fmla="*/ 27 h 30"/>
                <a:gd name="T30" fmla="*/ 0 w 18"/>
                <a:gd name="T31" fmla="*/ 27 h 30"/>
                <a:gd name="T32" fmla="*/ 1 w 18"/>
                <a:gd name="T33" fmla="*/ 25 h 30"/>
                <a:gd name="T34" fmla="*/ 3 w 18"/>
                <a:gd name="T35" fmla="*/ 23 h 30"/>
                <a:gd name="T36" fmla="*/ 5 w 18"/>
                <a:gd name="T37" fmla="*/ 23 h 30"/>
                <a:gd name="T38" fmla="*/ 5 w 18"/>
                <a:gd name="T39" fmla="*/ 25 h 30"/>
                <a:gd name="T40" fmla="*/ 5 w 18"/>
                <a:gd name="T41" fmla="*/ 27 h 30"/>
                <a:gd name="T42" fmla="*/ 3 w 18"/>
                <a:gd name="T4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30">
                  <a:moveTo>
                    <a:pt x="18" y="1"/>
                  </a:moveTo>
                  <a:lnTo>
                    <a:pt x="18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close/>
                  <a:moveTo>
                    <a:pt x="3" y="29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3" y="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7"/>
            <p:cNvSpPr>
              <a:spLocks/>
            </p:cNvSpPr>
            <p:nvPr/>
          </p:nvSpPr>
          <p:spPr bwMode="auto">
            <a:xfrm>
              <a:off x="1905" y="2771"/>
              <a:ext cx="46" cy="26"/>
            </a:xfrm>
            <a:custGeom>
              <a:avLst/>
              <a:gdLst>
                <a:gd name="T0" fmla="*/ 15 w 46"/>
                <a:gd name="T1" fmla="*/ 0 h 26"/>
                <a:gd name="T2" fmla="*/ 18 w 46"/>
                <a:gd name="T3" fmla="*/ 2 h 26"/>
                <a:gd name="T4" fmla="*/ 20 w 46"/>
                <a:gd name="T5" fmla="*/ 4 h 26"/>
                <a:gd name="T6" fmla="*/ 24 w 46"/>
                <a:gd name="T7" fmla="*/ 5 h 26"/>
                <a:gd name="T8" fmla="*/ 25 w 46"/>
                <a:gd name="T9" fmla="*/ 7 h 26"/>
                <a:gd name="T10" fmla="*/ 27 w 46"/>
                <a:gd name="T11" fmla="*/ 9 h 26"/>
                <a:gd name="T12" fmla="*/ 30 w 46"/>
                <a:gd name="T13" fmla="*/ 9 h 26"/>
                <a:gd name="T14" fmla="*/ 30 w 46"/>
                <a:gd name="T15" fmla="*/ 10 h 26"/>
                <a:gd name="T16" fmla="*/ 32 w 46"/>
                <a:gd name="T17" fmla="*/ 12 h 26"/>
                <a:gd name="T18" fmla="*/ 36 w 46"/>
                <a:gd name="T19" fmla="*/ 10 h 26"/>
                <a:gd name="T20" fmla="*/ 39 w 46"/>
                <a:gd name="T21" fmla="*/ 10 h 26"/>
                <a:gd name="T22" fmla="*/ 41 w 46"/>
                <a:gd name="T23" fmla="*/ 12 h 26"/>
                <a:gd name="T24" fmla="*/ 44 w 46"/>
                <a:gd name="T25" fmla="*/ 10 h 26"/>
                <a:gd name="T26" fmla="*/ 46 w 46"/>
                <a:gd name="T27" fmla="*/ 12 h 26"/>
                <a:gd name="T28" fmla="*/ 44 w 46"/>
                <a:gd name="T29" fmla="*/ 17 h 26"/>
                <a:gd name="T30" fmla="*/ 44 w 46"/>
                <a:gd name="T31" fmla="*/ 19 h 26"/>
                <a:gd name="T32" fmla="*/ 46 w 46"/>
                <a:gd name="T33" fmla="*/ 19 h 26"/>
                <a:gd name="T34" fmla="*/ 44 w 46"/>
                <a:gd name="T35" fmla="*/ 21 h 26"/>
                <a:gd name="T36" fmla="*/ 42 w 46"/>
                <a:gd name="T37" fmla="*/ 24 h 26"/>
                <a:gd name="T38" fmla="*/ 39 w 46"/>
                <a:gd name="T39" fmla="*/ 26 h 26"/>
                <a:gd name="T40" fmla="*/ 32 w 46"/>
                <a:gd name="T41" fmla="*/ 24 h 26"/>
                <a:gd name="T42" fmla="*/ 27 w 46"/>
                <a:gd name="T43" fmla="*/ 22 h 26"/>
                <a:gd name="T44" fmla="*/ 29 w 46"/>
                <a:gd name="T45" fmla="*/ 24 h 26"/>
                <a:gd name="T46" fmla="*/ 30 w 46"/>
                <a:gd name="T47" fmla="*/ 24 h 26"/>
                <a:gd name="T48" fmla="*/ 15 w 46"/>
                <a:gd name="T49" fmla="*/ 19 h 26"/>
                <a:gd name="T50" fmla="*/ 5 w 46"/>
                <a:gd name="T51" fmla="*/ 17 h 26"/>
                <a:gd name="T52" fmla="*/ 0 w 46"/>
                <a:gd name="T53" fmla="*/ 14 h 26"/>
                <a:gd name="T54" fmla="*/ 0 w 46"/>
                <a:gd name="T55" fmla="*/ 12 h 26"/>
                <a:gd name="T56" fmla="*/ 3 w 46"/>
                <a:gd name="T57" fmla="*/ 9 h 26"/>
                <a:gd name="T58" fmla="*/ 5 w 46"/>
                <a:gd name="T59" fmla="*/ 7 h 26"/>
                <a:gd name="T60" fmla="*/ 6 w 46"/>
                <a:gd name="T61" fmla="*/ 7 h 26"/>
                <a:gd name="T62" fmla="*/ 8 w 46"/>
                <a:gd name="T63" fmla="*/ 5 h 26"/>
                <a:gd name="T64" fmla="*/ 10 w 46"/>
                <a:gd name="T65" fmla="*/ 4 h 26"/>
                <a:gd name="T66" fmla="*/ 10 w 46"/>
                <a:gd name="T67" fmla="*/ 2 h 26"/>
                <a:gd name="T68" fmla="*/ 10 w 46"/>
                <a:gd name="T69" fmla="*/ 0 h 26"/>
                <a:gd name="T70" fmla="*/ 13 w 46"/>
                <a:gd name="T71" fmla="*/ 0 h 26"/>
                <a:gd name="T72" fmla="*/ 13 w 46"/>
                <a:gd name="T7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26">
                  <a:moveTo>
                    <a:pt x="13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37" y="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2" y="24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8"/>
            <p:cNvSpPr>
              <a:spLocks/>
            </p:cNvSpPr>
            <p:nvPr/>
          </p:nvSpPr>
          <p:spPr bwMode="auto">
            <a:xfrm>
              <a:off x="2423" y="2700"/>
              <a:ext cx="2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9"/>
            <p:cNvSpPr>
              <a:spLocks/>
            </p:cNvSpPr>
            <p:nvPr/>
          </p:nvSpPr>
          <p:spPr bwMode="auto">
            <a:xfrm>
              <a:off x="4323" y="2284"/>
              <a:ext cx="126" cy="114"/>
            </a:xfrm>
            <a:custGeom>
              <a:avLst/>
              <a:gdLst>
                <a:gd name="T0" fmla="*/ 126 w 126"/>
                <a:gd name="T1" fmla="*/ 5 h 114"/>
                <a:gd name="T2" fmla="*/ 119 w 126"/>
                <a:gd name="T3" fmla="*/ 12 h 114"/>
                <a:gd name="T4" fmla="*/ 109 w 126"/>
                <a:gd name="T5" fmla="*/ 18 h 114"/>
                <a:gd name="T6" fmla="*/ 106 w 126"/>
                <a:gd name="T7" fmla="*/ 23 h 114"/>
                <a:gd name="T8" fmla="*/ 106 w 126"/>
                <a:gd name="T9" fmla="*/ 32 h 114"/>
                <a:gd name="T10" fmla="*/ 107 w 126"/>
                <a:gd name="T11" fmla="*/ 39 h 114"/>
                <a:gd name="T12" fmla="*/ 104 w 126"/>
                <a:gd name="T13" fmla="*/ 46 h 114"/>
                <a:gd name="T14" fmla="*/ 104 w 126"/>
                <a:gd name="T15" fmla="*/ 59 h 114"/>
                <a:gd name="T16" fmla="*/ 99 w 126"/>
                <a:gd name="T17" fmla="*/ 68 h 114"/>
                <a:gd name="T18" fmla="*/ 83 w 126"/>
                <a:gd name="T19" fmla="*/ 75 h 114"/>
                <a:gd name="T20" fmla="*/ 66 w 126"/>
                <a:gd name="T21" fmla="*/ 85 h 114"/>
                <a:gd name="T22" fmla="*/ 53 w 126"/>
                <a:gd name="T23" fmla="*/ 93 h 114"/>
                <a:gd name="T24" fmla="*/ 37 w 126"/>
                <a:gd name="T25" fmla="*/ 104 h 114"/>
                <a:gd name="T26" fmla="*/ 25 w 126"/>
                <a:gd name="T27" fmla="*/ 110 h 114"/>
                <a:gd name="T28" fmla="*/ 12 w 126"/>
                <a:gd name="T29" fmla="*/ 114 h 114"/>
                <a:gd name="T30" fmla="*/ 5 w 126"/>
                <a:gd name="T31" fmla="*/ 110 h 114"/>
                <a:gd name="T32" fmla="*/ 0 w 126"/>
                <a:gd name="T33" fmla="*/ 105 h 114"/>
                <a:gd name="T34" fmla="*/ 3 w 126"/>
                <a:gd name="T35" fmla="*/ 100 h 114"/>
                <a:gd name="T36" fmla="*/ 1 w 126"/>
                <a:gd name="T37" fmla="*/ 97 h 114"/>
                <a:gd name="T38" fmla="*/ 1 w 126"/>
                <a:gd name="T39" fmla="*/ 93 h 114"/>
                <a:gd name="T40" fmla="*/ 1 w 126"/>
                <a:gd name="T41" fmla="*/ 90 h 114"/>
                <a:gd name="T42" fmla="*/ 3 w 126"/>
                <a:gd name="T43" fmla="*/ 88 h 114"/>
                <a:gd name="T44" fmla="*/ 5 w 126"/>
                <a:gd name="T45" fmla="*/ 87 h 114"/>
                <a:gd name="T46" fmla="*/ 3 w 126"/>
                <a:gd name="T47" fmla="*/ 83 h 114"/>
                <a:gd name="T48" fmla="*/ 5 w 126"/>
                <a:gd name="T49" fmla="*/ 81 h 114"/>
                <a:gd name="T50" fmla="*/ 8 w 126"/>
                <a:gd name="T51" fmla="*/ 80 h 114"/>
                <a:gd name="T52" fmla="*/ 12 w 126"/>
                <a:gd name="T53" fmla="*/ 80 h 114"/>
                <a:gd name="T54" fmla="*/ 10 w 126"/>
                <a:gd name="T55" fmla="*/ 78 h 114"/>
                <a:gd name="T56" fmla="*/ 12 w 126"/>
                <a:gd name="T57" fmla="*/ 75 h 114"/>
                <a:gd name="T58" fmla="*/ 15 w 126"/>
                <a:gd name="T59" fmla="*/ 71 h 114"/>
                <a:gd name="T60" fmla="*/ 12 w 126"/>
                <a:gd name="T61" fmla="*/ 64 h 114"/>
                <a:gd name="T62" fmla="*/ 12 w 126"/>
                <a:gd name="T63" fmla="*/ 63 h 114"/>
                <a:gd name="T64" fmla="*/ 10 w 126"/>
                <a:gd name="T65" fmla="*/ 61 h 114"/>
                <a:gd name="T66" fmla="*/ 3 w 126"/>
                <a:gd name="T67" fmla="*/ 61 h 114"/>
                <a:gd name="T68" fmla="*/ 1 w 126"/>
                <a:gd name="T69" fmla="*/ 52 h 114"/>
                <a:gd name="T70" fmla="*/ 3 w 126"/>
                <a:gd name="T71" fmla="*/ 46 h 114"/>
                <a:gd name="T72" fmla="*/ 1 w 126"/>
                <a:gd name="T73" fmla="*/ 34 h 114"/>
                <a:gd name="T74" fmla="*/ 6 w 126"/>
                <a:gd name="T75" fmla="*/ 34 h 114"/>
                <a:gd name="T76" fmla="*/ 10 w 126"/>
                <a:gd name="T77" fmla="*/ 30 h 114"/>
                <a:gd name="T78" fmla="*/ 12 w 126"/>
                <a:gd name="T79" fmla="*/ 25 h 114"/>
                <a:gd name="T80" fmla="*/ 17 w 126"/>
                <a:gd name="T81" fmla="*/ 23 h 114"/>
                <a:gd name="T82" fmla="*/ 15 w 126"/>
                <a:gd name="T83" fmla="*/ 18 h 114"/>
                <a:gd name="T84" fmla="*/ 17 w 126"/>
                <a:gd name="T85" fmla="*/ 12 h 114"/>
                <a:gd name="T86" fmla="*/ 24 w 126"/>
                <a:gd name="T87" fmla="*/ 13 h 114"/>
                <a:gd name="T88" fmla="*/ 30 w 126"/>
                <a:gd name="T89" fmla="*/ 15 h 114"/>
                <a:gd name="T90" fmla="*/ 37 w 126"/>
                <a:gd name="T91" fmla="*/ 12 h 114"/>
                <a:gd name="T92" fmla="*/ 46 w 126"/>
                <a:gd name="T93" fmla="*/ 8 h 114"/>
                <a:gd name="T94" fmla="*/ 51 w 126"/>
                <a:gd name="T95" fmla="*/ 10 h 114"/>
                <a:gd name="T96" fmla="*/ 58 w 126"/>
                <a:gd name="T97" fmla="*/ 13 h 114"/>
                <a:gd name="T98" fmla="*/ 68 w 126"/>
                <a:gd name="T99" fmla="*/ 13 h 114"/>
                <a:gd name="T100" fmla="*/ 82 w 126"/>
                <a:gd name="T101" fmla="*/ 10 h 114"/>
                <a:gd name="T102" fmla="*/ 97 w 126"/>
                <a:gd name="T103" fmla="*/ 3 h 114"/>
                <a:gd name="T104" fmla="*/ 106 w 126"/>
                <a:gd name="T105" fmla="*/ 5 h 114"/>
                <a:gd name="T106" fmla="*/ 114 w 126"/>
                <a:gd name="T107" fmla="*/ 3 h 114"/>
                <a:gd name="T108" fmla="*/ 123 w 126"/>
                <a:gd name="T109" fmla="*/ 0 h 114"/>
                <a:gd name="T110" fmla="*/ 124 w 126"/>
                <a:gd name="T1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" h="114">
                  <a:moveTo>
                    <a:pt x="126" y="3"/>
                  </a:moveTo>
                  <a:lnTo>
                    <a:pt x="126" y="3"/>
                  </a:lnTo>
                  <a:lnTo>
                    <a:pt x="126" y="5"/>
                  </a:lnTo>
                  <a:lnTo>
                    <a:pt x="124" y="6"/>
                  </a:lnTo>
                  <a:lnTo>
                    <a:pt x="121" y="10"/>
                  </a:lnTo>
                  <a:lnTo>
                    <a:pt x="119" y="12"/>
                  </a:lnTo>
                  <a:lnTo>
                    <a:pt x="116" y="15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7" y="18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6" y="25"/>
                  </a:lnTo>
                  <a:lnTo>
                    <a:pt x="106" y="29"/>
                  </a:lnTo>
                  <a:lnTo>
                    <a:pt x="106" y="32"/>
                  </a:lnTo>
                  <a:lnTo>
                    <a:pt x="107" y="34"/>
                  </a:lnTo>
                  <a:lnTo>
                    <a:pt x="107" y="35"/>
                  </a:lnTo>
                  <a:lnTo>
                    <a:pt x="107" y="39"/>
                  </a:lnTo>
                  <a:lnTo>
                    <a:pt x="106" y="40"/>
                  </a:lnTo>
                  <a:lnTo>
                    <a:pt x="106" y="44"/>
                  </a:lnTo>
                  <a:lnTo>
                    <a:pt x="104" y="46"/>
                  </a:lnTo>
                  <a:lnTo>
                    <a:pt x="104" y="52"/>
                  </a:lnTo>
                  <a:lnTo>
                    <a:pt x="104" y="58"/>
                  </a:lnTo>
                  <a:lnTo>
                    <a:pt x="104" y="59"/>
                  </a:lnTo>
                  <a:lnTo>
                    <a:pt x="102" y="63"/>
                  </a:lnTo>
                  <a:lnTo>
                    <a:pt x="101" y="66"/>
                  </a:lnTo>
                  <a:lnTo>
                    <a:pt x="99" y="68"/>
                  </a:lnTo>
                  <a:lnTo>
                    <a:pt x="94" y="68"/>
                  </a:lnTo>
                  <a:lnTo>
                    <a:pt x="89" y="71"/>
                  </a:lnTo>
                  <a:lnTo>
                    <a:pt x="83" y="75"/>
                  </a:lnTo>
                  <a:lnTo>
                    <a:pt x="78" y="78"/>
                  </a:lnTo>
                  <a:lnTo>
                    <a:pt x="73" y="81"/>
                  </a:lnTo>
                  <a:lnTo>
                    <a:pt x="66" y="85"/>
                  </a:lnTo>
                  <a:lnTo>
                    <a:pt x="63" y="87"/>
                  </a:lnTo>
                  <a:lnTo>
                    <a:pt x="58" y="90"/>
                  </a:lnTo>
                  <a:lnTo>
                    <a:pt x="53" y="93"/>
                  </a:lnTo>
                  <a:lnTo>
                    <a:pt x="47" y="97"/>
                  </a:lnTo>
                  <a:lnTo>
                    <a:pt x="44" y="98"/>
                  </a:lnTo>
                  <a:lnTo>
                    <a:pt x="37" y="104"/>
                  </a:lnTo>
                  <a:lnTo>
                    <a:pt x="34" y="105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0" y="114"/>
                  </a:lnTo>
                  <a:lnTo>
                    <a:pt x="13" y="114"/>
                  </a:lnTo>
                  <a:lnTo>
                    <a:pt x="12" y="114"/>
                  </a:lnTo>
                  <a:lnTo>
                    <a:pt x="10" y="112"/>
                  </a:lnTo>
                  <a:lnTo>
                    <a:pt x="8" y="110"/>
                  </a:lnTo>
                  <a:lnTo>
                    <a:pt x="5" y="110"/>
                  </a:lnTo>
                  <a:lnTo>
                    <a:pt x="3" y="107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1" y="102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1" y="98"/>
                  </a:lnTo>
                  <a:lnTo>
                    <a:pt x="1" y="97"/>
                  </a:lnTo>
                  <a:lnTo>
                    <a:pt x="3" y="97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2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2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6" y="61"/>
                  </a:lnTo>
                  <a:lnTo>
                    <a:pt x="3" y="61"/>
                  </a:lnTo>
                  <a:lnTo>
                    <a:pt x="3" y="56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4" y="12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59" y="13"/>
                  </a:lnTo>
                  <a:lnTo>
                    <a:pt x="65" y="13"/>
                  </a:lnTo>
                  <a:lnTo>
                    <a:pt x="68" y="13"/>
                  </a:lnTo>
                  <a:lnTo>
                    <a:pt x="71" y="13"/>
                  </a:lnTo>
                  <a:lnTo>
                    <a:pt x="75" y="12"/>
                  </a:lnTo>
                  <a:lnTo>
                    <a:pt x="82" y="10"/>
                  </a:lnTo>
                  <a:lnTo>
                    <a:pt x="90" y="6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102" y="5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11" y="5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6" y="1"/>
                  </a:lnTo>
                  <a:lnTo>
                    <a:pt x="12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0"/>
            <p:cNvSpPr>
              <a:spLocks/>
            </p:cNvSpPr>
            <p:nvPr/>
          </p:nvSpPr>
          <p:spPr bwMode="auto">
            <a:xfrm>
              <a:off x="4227" y="3555"/>
              <a:ext cx="25" cy="34"/>
            </a:xfrm>
            <a:custGeom>
              <a:avLst/>
              <a:gdLst>
                <a:gd name="T0" fmla="*/ 22 w 25"/>
                <a:gd name="T1" fmla="*/ 5 h 34"/>
                <a:gd name="T2" fmla="*/ 22 w 25"/>
                <a:gd name="T3" fmla="*/ 5 h 34"/>
                <a:gd name="T4" fmla="*/ 24 w 25"/>
                <a:gd name="T5" fmla="*/ 7 h 34"/>
                <a:gd name="T6" fmla="*/ 25 w 25"/>
                <a:gd name="T7" fmla="*/ 9 h 34"/>
                <a:gd name="T8" fmla="*/ 24 w 25"/>
                <a:gd name="T9" fmla="*/ 10 h 34"/>
                <a:gd name="T10" fmla="*/ 24 w 25"/>
                <a:gd name="T11" fmla="*/ 12 h 34"/>
                <a:gd name="T12" fmla="*/ 24 w 25"/>
                <a:gd name="T13" fmla="*/ 14 h 34"/>
                <a:gd name="T14" fmla="*/ 25 w 25"/>
                <a:gd name="T15" fmla="*/ 16 h 34"/>
                <a:gd name="T16" fmla="*/ 25 w 25"/>
                <a:gd name="T17" fmla="*/ 17 h 34"/>
                <a:gd name="T18" fmla="*/ 25 w 25"/>
                <a:gd name="T19" fmla="*/ 24 h 34"/>
                <a:gd name="T20" fmla="*/ 25 w 25"/>
                <a:gd name="T21" fmla="*/ 24 h 34"/>
                <a:gd name="T22" fmla="*/ 24 w 25"/>
                <a:gd name="T23" fmla="*/ 22 h 34"/>
                <a:gd name="T24" fmla="*/ 24 w 25"/>
                <a:gd name="T25" fmla="*/ 24 h 34"/>
                <a:gd name="T26" fmla="*/ 22 w 25"/>
                <a:gd name="T27" fmla="*/ 26 h 34"/>
                <a:gd name="T28" fmla="*/ 22 w 25"/>
                <a:gd name="T29" fmla="*/ 31 h 34"/>
                <a:gd name="T30" fmla="*/ 22 w 25"/>
                <a:gd name="T31" fmla="*/ 34 h 34"/>
                <a:gd name="T32" fmla="*/ 19 w 25"/>
                <a:gd name="T33" fmla="*/ 34 h 34"/>
                <a:gd name="T34" fmla="*/ 13 w 25"/>
                <a:gd name="T35" fmla="*/ 34 h 34"/>
                <a:gd name="T36" fmla="*/ 10 w 25"/>
                <a:gd name="T37" fmla="*/ 33 h 34"/>
                <a:gd name="T38" fmla="*/ 5 w 25"/>
                <a:gd name="T39" fmla="*/ 29 h 34"/>
                <a:gd name="T40" fmla="*/ 3 w 25"/>
                <a:gd name="T41" fmla="*/ 26 h 34"/>
                <a:gd name="T42" fmla="*/ 1 w 25"/>
                <a:gd name="T43" fmla="*/ 22 h 34"/>
                <a:gd name="T44" fmla="*/ 0 w 25"/>
                <a:gd name="T45" fmla="*/ 22 h 34"/>
                <a:gd name="T46" fmla="*/ 0 w 25"/>
                <a:gd name="T47" fmla="*/ 22 h 34"/>
                <a:gd name="T48" fmla="*/ 0 w 25"/>
                <a:gd name="T49" fmla="*/ 19 h 34"/>
                <a:gd name="T50" fmla="*/ 0 w 25"/>
                <a:gd name="T51" fmla="*/ 16 h 34"/>
                <a:gd name="T52" fmla="*/ 0 w 25"/>
                <a:gd name="T53" fmla="*/ 16 h 34"/>
                <a:gd name="T54" fmla="*/ 3 w 25"/>
                <a:gd name="T55" fmla="*/ 10 h 34"/>
                <a:gd name="T56" fmla="*/ 5 w 25"/>
                <a:gd name="T57" fmla="*/ 9 h 34"/>
                <a:gd name="T58" fmla="*/ 7 w 25"/>
                <a:gd name="T59" fmla="*/ 5 h 34"/>
                <a:gd name="T60" fmla="*/ 8 w 25"/>
                <a:gd name="T61" fmla="*/ 2 h 34"/>
                <a:gd name="T62" fmla="*/ 10 w 25"/>
                <a:gd name="T63" fmla="*/ 0 h 34"/>
                <a:gd name="T64" fmla="*/ 12 w 25"/>
                <a:gd name="T65" fmla="*/ 0 h 34"/>
                <a:gd name="T66" fmla="*/ 12 w 25"/>
                <a:gd name="T67" fmla="*/ 0 h 34"/>
                <a:gd name="T68" fmla="*/ 17 w 25"/>
                <a:gd name="T69" fmla="*/ 4 h 34"/>
                <a:gd name="T70" fmla="*/ 20 w 25"/>
                <a:gd name="T71" fmla="*/ 5 h 34"/>
                <a:gd name="T72" fmla="*/ 22 w 25"/>
                <a:gd name="T73" fmla="*/ 5 h 34"/>
                <a:gd name="T74" fmla="*/ 22 w 25"/>
                <a:gd name="T7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34">
                  <a:moveTo>
                    <a:pt x="22" y="5"/>
                  </a:moveTo>
                  <a:lnTo>
                    <a:pt x="22" y="5"/>
                  </a:lnTo>
                  <a:lnTo>
                    <a:pt x="24" y="7"/>
                  </a:lnTo>
                  <a:lnTo>
                    <a:pt x="25" y="9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22" y="31"/>
                  </a:lnTo>
                  <a:lnTo>
                    <a:pt x="22" y="34"/>
                  </a:lnTo>
                  <a:lnTo>
                    <a:pt x="19" y="34"/>
                  </a:lnTo>
                  <a:lnTo>
                    <a:pt x="13" y="34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5" y="9"/>
                  </a:lnTo>
                  <a:lnTo>
                    <a:pt x="7" y="5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1"/>
            <p:cNvSpPr>
              <a:spLocks noEditPoints="1"/>
            </p:cNvSpPr>
            <p:nvPr/>
          </p:nvSpPr>
          <p:spPr bwMode="auto">
            <a:xfrm>
              <a:off x="2245" y="2621"/>
              <a:ext cx="14" cy="4"/>
            </a:xfrm>
            <a:custGeom>
              <a:avLst/>
              <a:gdLst>
                <a:gd name="T0" fmla="*/ 10 w 14"/>
                <a:gd name="T1" fmla="*/ 2 h 4"/>
                <a:gd name="T2" fmla="*/ 9 w 14"/>
                <a:gd name="T3" fmla="*/ 2 h 4"/>
                <a:gd name="T4" fmla="*/ 9 w 14"/>
                <a:gd name="T5" fmla="*/ 2 h 4"/>
                <a:gd name="T6" fmla="*/ 9 w 14"/>
                <a:gd name="T7" fmla="*/ 0 h 4"/>
                <a:gd name="T8" fmla="*/ 7 w 14"/>
                <a:gd name="T9" fmla="*/ 0 h 4"/>
                <a:gd name="T10" fmla="*/ 7 w 14"/>
                <a:gd name="T11" fmla="*/ 0 h 4"/>
                <a:gd name="T12" fmla="*/ 7 w 14"/>
                <a:gd name="T13" fmla="*/ 0 h 4"/>
                <a:gd name="T14" fmla="*/ 9 w 14"/>
                <a:gd name="T15" fmla="*/ 0 h 4"/>
                <a:gd name="T16" fmla="*/ 9 w 14"/>
                <a:gd name="T17" fmla="*/ 2 h 4"/>
                <a:gd name="T18" fmla="*/ 10 w 14"/>
                <a:gd name="T19" fmla="*/ 2 h 4"/>
                <a:gd name="T20" fmla="*/ 10 w 14"/>
                <a:gd name="T21" fmla="*/ 2 h 4"/>
                <a:gd name="T22" fmla="*/ 14 w 14"/>
                <a:gd name="T23" fmla="*/ 4 h 4"/>
                <a:gd name="T24" fmla="*/ 14 w 14"/>
                <a:gd name="T25" fmla="*/ 4 h 4"/>
                <a:gd name="T26" fmla="*/ 12 w 14"/>
                <a:gd name="T27" fmla="*/ 4 h 4"/>
                <a:gd name="T28" fmla="*/ 10 w 14"/>
                <a:gd name="T29" fmla="*/ 4 h 4"/>
                <a:gd name="T30" fmla="*/ 10 w 14"/>
                <a:gd name="T31" fmla="*/ 2 h 4"/>
                <a:gd name="T32" fmla="*/ 10 w 14"/>
                <a:gd name="T33" fmla="*/ 2 h 4"/>
                <a:gd name="T34" fmla="*/ 14 w 14"/>
                <a:gd name="T35" fmla="*/ 2 h 4"/>
                <a:gd name="T36" fmla="*/ 14 w 14"/>
                <a:gd name="T37" fmla="*/ 4 h 4"/>
                <a:gd name="T38" fmla="*/ 14 w 14"/>
                <a:gd name="T39" fmla="*/ 4 h 4"/>
                <a:gd name="T40" fmla="*/ 14 w 14"/>
                <a:gd name="T41" fmla="*/ 4 h 4"/>
                <a:gd name="T42" fmla="*/ 2 w 14"/>
                <a:gd name="T43" fmla="*/ 2 h 4"/>
                <a:gd name="T44" fmla="*/ 4 w 14"/>
                <a:gd name="T45" fmla="*/ 4 h 4"/>
                <a:gd name="T46" fmla="*/ 5 w 14"/>
                <a:gd name="T47" fmla="*/ 4 h 4"/>
                <a:gd name="T48" fmla="*/ 5 w 14"/>
                <a:gd name="T49" fmla="*/ 4 h 4"/>
                <a:gd name="T50" fmla="*/ 4 w 14"/>
                <a:gd name="T51" fmla="*/ 4 h 4"/>
                <a:gd name="T52" fmla="*/ 4 w 14"/>
                <a:gd name="T53" fmla="*/ 4 h 4"/>
                <a:gd name="T54" fmla="*/ 2 w 14"/>
                <a:gd name="T55" fmla="*/ 4 h 4"/>
                <a:gd name="T56" fmla="*/ 2 w 14"/>
                <a:gd name="T57" fmla="*/ 4 h 4"/>
                <a:gd name="T58" fmla="*/ 0 w 14"/>
                <a:gd name="T59" fmla="*/ 4 h 4"/>
                <a:gd name="T60" fmla="*/ 2 w 14"/>
                <a:gd name="T61" fmla="*/ 2 h 4"/>
                <a:gd name="T62" fmla="*/ 2 w 14"/>
                <a:gd name="T6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" h="4">
                  <a:moveTo>
                    <a:pt x="10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14" y="4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2" y="2"/>
                  </a:move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2"/>
            <p:cNvSpPr>
              <a:spLocks/>
            </p:cNvSpPr>
            <p:nvPr/>
          </p:nvSpPr>
          <p:spPr bwMode="auto">
            <a:xfrm>
              <a:off x="3895" y="2590"/>
              <a:ext cx="202" cy="316"/>
            </a:xfrm>
            <a:custGeom>
              <a:avLst/>
              <a:gdLst>
                <a:gd name="T0" fmla="*/ 202 w 202"/>
                <a:gd name="T1" fmla="*/ 116 h 316"/>
                <a:gd name="T2" fmla="*/ 202 w 202"/>
                <a:gd name="T3" fmla="*/ 156 h 316"/>
                <a:gd name="T4" fmla="*/ 195 w 202"/>
                <a:gd name="T5" fmla="*/ 156 h 316"/>
                <a:gd name="T6" fmla="*/ 181 w 202"/>
                <a:gd name="T7" fmla="*/ 159 h 316"/>
                <a:gd name="T8" fmla="*/ 179 w 202"/>
                <a:gd name="T9" fmla="*/ 169 h 316"/>
                <a:gd name="T10" fmla="*/ 176 w 202"/>
                <a:gd name="T11" fmla="*/ 176 h 316"/>
                <a:gd name="T12" fmla="*/ 171 w 202"/>
                <a:gd name="T13" fmla="*/ 179 h 316"/>
                <a:gd name="T14" fmla="*/ 173 w 202"/>
                <a:gd name="T15" fmla="*/ 185 h 316"/>
                <a:gd name="T16" fmla="*/ 169 w 202"/>
                <a:gd name="T17" fmla="*/ 190 h 316"/>
                <a:gd name="T18" fmla="*/ 166 w 202"/>
                <a:gd name="T19" fmla="*/ 193 h 316"/>
                <a:gd name="T20" fmla="*/ 167 w 202"/>
                <a:gd name="T21" fmla="*/ 202 h 316"/>
                <a:gd name="T22" fmla="*/ 162 w 202"/>
                <a:gd name="T23" fmla="*/ 210 h 316"/>
                <a:gd name="T24" fmla="*/ 162 w 202"/>
                <a:gd name="T25" fmla="*/ 215 h 316"/>
                <a:gd name="T26" fmla="*/ 171 w 202"/>
                <a:gd name="T27" fmla="*/ 219 h 316"/>
                <a:gd name="T28" fmla="*/ 173 w 202"/>
                <a:gd name="T29" fmla="*/ 229 h 316"/>
                <a:gd name="T30" fmla="*/ 176 w 202"/>
                <a:gd name="T31" fmla="*/ 239 h 316"/>
                <a:gd name="T32" fmla="*/ 181 w 202"/>
                <a:gd name="T33" fmla="*/ 241 h 316"/>
                <a:gd name="T34" fmla="*/ 179 w 202"/>
                <a:gd name="T35" fmla="*/ 249 h 316"/>
                <a:gd name="T36" fmla="*/ 167 w 202"/>
                <a:gd name="T37" fmla="*/ 251 h 316"/>
                <a:gd name="T38" fmla="*/ 164 w 202"/>
                <a:gd name="T39" fmla="*/ 253 h 316"/>
                <a:gd name="T40" fmla="*/ 157 w 202"/>
                <a:gd name="T41" fmla="*/ 258 h 316"/>
                <a:gd name="T42" fmla="*/ 155 w 202"/>
                <a:gd name="T43" fmla="*/ 263 h 316"/>
                <a:gd name="T44" fmla="*/ 149 w 202"/>
                <a:gd name="T45" fmla="*/ 268 h 316"/>
                <a:gd name="T46" fmla="*/ 138 w 202"/>
                <a:gd name="T47" fmla="*/ 280 h 316"/>
                <a:gd name="T48" fmla="*/ 126 w 202"/>
                <a:gd name="T49" fmla="*/ 285 h 316"/>
                <a:gd name="T50" fmla="*/ 113 w 202"/>
                <a:gd name="T51" fmla="*/ 287 h 316"/>
                <a:gd name="T52" fmla="*/ 104 w 202"/>
                <a:gd name="T53" fmla="*/ 288 h 316"/>
                <a:gd name="T54" fmla="*/ 108 w 202"/>
                <a:gd name="T55" fmla="*/ 295 h 316"/>
                <a:gd name="T56" fmla="*/ 101 w 202"/>
                <a:gd name="T57" fmla="*/ 302 h 316"/>
                <a:gd name="T58" fmla="*/ 96 w 202"/>
                <a:gd name="T59" fmla="*/ 306 h 316"/>
                <a:gd name="T60" fmla="*/ 77 w 202"/>
                <a:gd name="T61" fmla="*/ 307 h 316"/>
                <a:gd name="T62" fmla="*/ 68 w 202"/>
                <a:gd name="T63" fmla="*/ 312 h 316"/>
                <a:gd name="T64" fmla="*/ 60 w 202"/>
                <a:gd name="T65" fmla="*/ 311 h 316"/>
                <a:gd name="T66" fmla="*/ 56 w 202"/>
                <a:gd name="T67" fmla="*/ 311 h 316"/>
                <a:gd name="T68" fmla="*/ 44 w 202"/>
                <a:gd name="T69" fmla="*/ 316 h 316"/>
                <a:gd name="T70" fmla="*/ 39 w 202"/>
                <a:gd name="T71" fmla="*/ 312 h 316"/>
                <a:gd name="T72" fmla="*/ 36 w 202"/>
                <a:gd name="T73" fmla="*/ 304 h 316"/>
                <a:gd name="T74" fmla="*/ 25 w 202"/>
                <a:gd name="T75" fmla="*/ 290 h 316"/>
                <a:gd name="T76" fmla="*/ 15 w 202"/>
                <a:gd name="T77" fmla="*/ 282 h 316"/>
                <a:gd name="T78" fmla="*/ 10 w 202"/>
                <a:gd name="T79" fmla="*/ 271 h 316"/>
                <a:gd name="T80" fmla="*/ 25 w 202"/>
                <a:gd name="T81" fmla="*/ 268 h 316"/>
                <a:gd name="T82" fmla="*/ 39 w 202"/>
                <a:gd name="T83" fmla="*/ 268 h 316"/>
                <a:gd name="T84" fmla="*/ 32 w 202"/>
                <a:gd name="T85" fmla="*/ 258 h 316"/>
                <a:gd name="T86" fmla="*/ 31 w 202"/>
                <a:gd name="T87" fmla="*/ 241 h 316"/>
                <a:gd name="T88" fmla="*/ 31 w 202"/>
                <a:gd name="T89" fmla="*/ 231 h 316"/>
                <a:gd name="T90" fmla="*/ 24 w 202"/>
                <a:gd name="T91" fmla="*/ 217 h 316"/>
                <a:gd name="T92" fmla="*/ 13 w 202"/>
                <a:gd name="T93" fmla="*/ 208 h 316"/>
                <a:gd name="T94" fmla="*/ 0 w 202"/>
                <a:gd name="T95" fmla="*/ 188 h 316"/>
                <a:gd name="T96" fmla="*/ 13 w 202"/>
                <a:gd name="T97" fmla="*/ 161 h 316"/>
                <a:gd name="T98" fmla="*/ 39 w 202"/>
                <a:gd name="T99" fmla="*/ 123 h 316"/>
                <a:gd name="T100" fmla="*/ 43 w 202"/>
                <a:gd name="T101" fmla="*/ 81 h 316"/>
                <a:gd name="T102" fmla="*/ 46 w 202"/>
                <a:gd name="T103" fmla="*/ 62 h 316"/>
                <a:gd name="T104" fmla="*/ 34 w 202"/>
                <a:gd name="T105" fmla="*/ 41 h 316"/>
                <a:gd name="T106" fmla="*/ 31 w 202"/>
                <a:gd name="T107" fmla="*/ 21 h 316"/>
                <a:gd name="T108" fmla="*/ 55 w 202"/>
                <a:gd name="T109" fmla="*/ 4 h 316"/>
                <a:gd name="T110" fmla="*/ 101 w 202"/>
                <a:gd name="T111" fmla="*/ 28 h 316"/>
                <a:gd name="T112" fmla="*/ 147 w 202"/>
                <a:gd name="T113" fmla="*/ 52 h 316"/>
                <a:gd name="T114" fmla="*/ 191 w 202"/>
                <a:gd name="T115" fmla="*/ 7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316">
                  <a:moveTo>
                    <a:pt x="202" y="81"/>
                  </a:moveTo>
                  <a:lnTo>
                    <a:pt x="202" y="89"/>
                  </a:lnTo>
                  <a:lnTo>
                    <a:pt x="202" y="99"/>
                  </a:lnTo>
                  <a:lnTo>
                    <a:pt x="202" y="108"/>
                  </a:lnTo>
                  <a:lnTo>
                    <a:pt x="202" y="116"/>
                  </a:lnTo>
                  <a:lnTo>
                    <a:pt x="202" y="125"/>
                  </a:lnTo>
                  <a:lnTo>
                    <a:pt x="202" y="133"/>
                  </a:lnTo>
                  <a:lnTo>
                    <a:pt x="202" y="144"/>
                  </a:lnTo>
                  <a:lnTo>
                    <a:pt x="202" y="152"/>
                  </a:lnTo>
                  <a:lnTo>
                    <a:pt x="202" y="156"/>
                  </a:lnTo>
                  <a:lnTo>
                    <a:pt x="202" y="156"/>
                  </a:lnTo>
                  <a:lnTo>
                    <a:pt x="202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5" y="156"/>
                  </a:lnTo>
                  <a:lnTo>
                    <a:pt x="191" y="156"/>
                  </a:lnTo>
                  <a:lnTo>
                    <a:pt x="188" y="157"/>
                  </a:lnTo>
                  <a:lnTo>
                    <a:pt x="185" y="156"/>
                  </a:lnTo>
                  <a:lnTo>
                    <a:pt x="183" y="157"/>
                  </a:lnTo>
                  <a:lnTo>
                    <a:pt x="181" y="159"/>
                  </a:lnTo>
                  <a:lnTo>
                    <a:pt x="181" y="164"/>
                  </a:lnTo>
                  <a:lnTo>
                    <a:pt x="181" y="166"/>
                  </a:lnTo>
                  <a:lnTo>
                    <a:pt x="181" y="167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4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4" y="176"/>
                  </a:lnTo>
                  <a:lnTo>
                    <a:pt x="173" y="178"/>
                  </a:lnTo>
                  <a:lnTo>
                    <a:pt x="171" y="178"/>
                  </a:lnTo>
                  <a:lnTo>
                    <a:pt x="171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71" y="183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3" y="188"/>
                  </a:lnTo>
                  <a:lnTo>
                    <a:pt x="171" y="188"/>
                  </a:lnTo>
                  <a:lnTo>
                    <a:pt x="169" y="190"/>
                  </a:lnTo>
                  <a:lnTo>
                    <a:pt x="169" y="190"/>
                  </a:lnTo>
                  <a:lnTo>
                    <a:pt x="167" y="190"/>
                  </a:lnTo>
                  <a:lnTo>
                    <a:pt x="166" y="191"/>
                  </a:lnTo>
                  <a:lnTo>
                    <a:pt x="166" y="193"/>
                  </a:lnTo>
                  <a:lnTo>
                    <a:pt x="166" y="193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202"/>
                  </a:lnTo>
                  <a:lnTo>
                    <a:pt x="167" y="203"/>
                  </a:lnTo>
                  <a:lnTo>
                    <a:pt x="167" y="205"/>
                  </a:lnTo>
                  <a:lnTo>
                    <a:pt x="166" y="205"/>
                  </a:lnTo>
                  <a:lnTo>
                    <a:pt x="162" y="207"/>
                  </a:lnTo>
                  <a:lnTo>
                    <a:pt x="162" y="210"/>
                  </a:lnTo>
                  <a:lnTo>
                    <a:pt x="161" y="212"/>
                  </a:lnTo>
                  <a:lnTo>
                    <a:pt x="161" y="213"/>
                  </a:lnTo>
                  <a:lnTo>
                    <a:pt x="161" y="215"/>
                  </a:lnTo>
                  <a:lnTo>
                    <a:pt x="161" y="215"/>
                  </a:lnTo>
                  <a:lnTo>
                    <a:pt x="162" y="215"/>
                  </a:lnTo>
                  <a:lnTo>
                    <a:pt x="164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71" y="215"/>
                  </a:lnTo>
                  <a:lnTo>
                    <a:pt x="171" y="219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3" y="227"/>
                  </a:lnTo>
                  <a:lnTo>
                    <a:pt x="173" y="227"/>
                  </a:lnTo>
                  <a:lnTo>
                    <a:pt x="173" y="229"/>
                  </a:lnTo>
                  <a:lnTo>
                    <a:pt x="174" y="229"/>
                  </a:lnTo>
                  <a:lnTo>
                    <a:pt x="174" y="229"/>
                  </a:lnTo>
                  <a:lnTo>
                    <a:pt x="174" y="236"/>
                  </a:lnTo>
                  <a:lnTo>
                    <a:pt x="174" y="237"/>
                  </a:lnTo>
                  <a:lnTo>
                    <a:pt x="176" y="239"/>
                  </a:lnTo>
                  <a:lnTo>
                    <a:pt x="176" y="239"/>
                  </a:lnTo>
                  <a:lnTo>
                    <a:pt x="178" y="239"/>
                  </a:lnTo>
                  <a:lnTo>
                    <a:pt x="178" y="241"/>
                  </a:lnTo>
                  <a:lnTo>
                    <a:pt x="179" y="241"/>
                  </a:lnTo>
                  <a:lnTo>
                    <a:pt x="181" y="241"/>
                  </a:lnTo>
                  <a:lnTo>
                    <a:pt x="181" y="242"/>
                  </a:lnTo>
                  <a:lnTo>
                    <a:pt x="181" y="244"/>
                  </a:lnTo>
                  <a:lnTo>
                    <a:pt x="181" y="248"/>
                  </a:lnTo>
                  <a:lnTo>
                    <a:pt x="179" y="249"/>
                  </a:lnTo>
                  <a:lnTo>
                    <a:pt x="179" y="249"/>
                  </a:lnTo>
                  <a:lnTo>
                    <a:pt x="178" y="249"/>
                  </a:lnTo>
                  <a:lnTo>
                    <a:pt x="176" y="249"/>
                  </a:lnTo>
                  <a:lnTo>
                    <a:pt x="173" y="248"/>
                  </a:lnTo>
                  <a:lnTo>
                    <a:pt x="171" y="249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6" y="251"/>
                  </a:lnTo>
                  <a:lnTo>
                    <a:pt x="166" y="251"/>
                  </a:lnTo>
                  <a:lnTo>
                    <a:pt x="164" y="251"/>
                  </a:lnTo>
                  <a:lnTo>
                    <a:pt x="164" y="253"/>
                  </a:lnTo>
                  <a:lnTo>
                    <a:pt x="162" y="253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7" y="260"/>
                  </a:lnTo>
                  <a:lnTo>
                    <a:pt x="157" y="261"/>
                  </a:lnTo>
                  <a:lnTo>
                    <a:pt x="157" y="261"/>
                  </a:lnTo>
                  <a:lnTo>
                    <a:pt x="155" y="263"/>
                  </a:lnTo>
                  <a:lnTo>
                    <a:pt x="155" y="263"/>
                  </a:lnTo>
                  <a:lnTo>
                    <a:pt x="154" y="263"/>
                  </a:lnTo>
                  <a:lnTo>
                    <a:pt x="154" y="265"/>
                  </a:lnTo>
                  <a:lnTo>
                    <a:pt x="152" y="268"/>
                  </a:lnTo>
                  <a:lnTo>
                    <a:pt x="150" y="268"/>
                  </a:lnTo>
                  <a:lnTo>
                    <a:pt x="149" y="268"/>
                  </a:lnTo>
                  <a:lnTo>
                    <a:pt x="143" y="273"/>
                  </a:lnTo>
                  <a:lnTo>
                    <a:pt x="143" y="275"/>
                  </a:lnTo>
                  <a:lnTo>
                    <a:pt x="142" y="277"/>
                  </a:lnTo>
                  <a:lnTo>
                    <a:pt x="140" y="278"/>
                  </a:lnTo>
                  <a:lnTo>
                    <a:pt x="138" y="280"/>
                  </a:lnTo>
                  <a:lnTo>
                    <a:pt x="138" y="280"/>
                  </a:lnTo>
                  <a:lnTo>
                    <a:pt x="137" y="282"/>
                  </a:lnTo>
                  <a:lnTo>
                    <a:pt x="135" y="282"/>
                  </a:lnTo>
                  <a:lnTo>
                    <a:pt x="132" y="285"/>
                  </a:lnTo>
                  <a:lnTo>
                    <a:pt x="126" y="285"/>
                  </a:lnTo>
                  <a:lnTo>
                    <a:pt x="125" y="285"/>
                  </a:lnTo>
                  <a:lnTo>
                    <a:pt x="121" y="285"/>
                  </a:lnTo>
                  <a:lnTo>
                    <a:pt x="118" y="287"/>
                  </a:lnTo>
                  <a:lnTo>
                    <a:pt x="118" y="287"/>
                  </a:lnTo>
                  <a:lnTo>
                    <a:pt x="113" y="287"/>
                  </a:lnTo>
                  <a:lnTo>
                    <a:pt x="109" y="287"/>
                  </a:lnTo>
                  <a:lnTo>
                    <a:pt x="106" y="287"/>
                  </a:lnTo>
                  <a:lnTo>
                    <a:pt x="104" y="288"/>
                  </a:lnTo>
                  <a:lnTo>
                    <a:pt x="104" y="288"/>
                  </a:lnTo>
                  <a:lnTo>
                    <a:pt x="104" y="288"/>
                  </a:lnTo>
                  <a:lnTo>
                    <a:pt x="104" y="290"/>
                  </a:lnTo>
                  <a:lnTo>
                    <a:pt x="104" y="290"/>
                  </a:lnTo>
                  <a:lnTo>
                    <a:pt x="108" y="292"/>
                  </a:lnTo>
                  <a:lnTo>
                    <a:pt x="108" y="294"/>
                  </a:lnTo>
                  <a:lnTo>
                    <a:pt x="108" y="295"/>
                  </a:lnTo>
                  <a:lnTo>
                    <a:pt x="106" y="295"/>
                  </a:lnTo>
                  <a:lnTo>
                    <a:pt x="106" y="295"/>
                  </a:lnTo>
                  <a:lnTo>
                    <a:pt x="106" y="295"/>
                  </a:lnTo>
                  <a:lnTo>
                    <a:pt x="104" y="299"/>
                  </a:lnTo>
                  <a:lnTo>
                    <a:pt x="101" y="302"/>
                  </a:lnTo>
                  <a:lnTo>
                    <a:pt x="99" y="302"/>
                  </a:lnTo>
                  <a:lnTo>
                    <a:pt x="99" y="302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6" y="306"/>
                  </a:lnTo>
                  <a:lnTo>
                    <a:pt x="90" y="306"/>
                  </a:lnTo>
                  <a:lnTo>
                    <a:pt x="85" y="306"/>
                  </a:lnTo>
                  <a:lnTo>
                    <a:pt x="82" y="307"/>
                  </a:lnTo>
                  <a:lnTo>
                    <a:pt x="80" y="307"/>
                  </a:lnTo>
                  <a:lnTo>
                    <a:pt x="77" y="307"/>
                  </a:lnTo>
                  <a:lnTo>
                    <a:pt x="75" y="309"/>
                  </a:lnTo>
                  <a:lnTo>
                    <a:pt x="75" y="309"/>
                  </a:lnTo>
                  <a:lnTo>
                    <a:pt x="72" y="309"/>
                  </a:lnTo>
                  <a:lnTo>
                    <a:pt x="70" y="312"/>
                  </a:lnTo>
                  <a:lnTo>
                    <a:pt x="68" y="312"/>
                  </a:lnTo>
                  <a:lnTo>
                    <a:pt x="65" y="312"/>
                  </a:lnTo>
                  <a:lnTo>
                    <a:pt x="63" y="314"/>
                  </a:lnTo>
                  <a:lnTo>
                    <a:pt x="63" y="314"/>
                  </a:lnTo>
                  <a:lnTo>
                    <a:pt x="61" y="312"/>
                  </a:lnTo>
                  <a:lnTo>
                    <a:pt x="60" y="311"/>
                  </a:lnTo>
                  <a:lnTo>
                    <a:pt x="58" y="309"/>
                  </a:lnTo>
                  <a:lnTo>
                    <a:pt x="58" y="309"/>
                  </a:lnTo>
                  <a:lnTo>
                    <a:pt x="58" y="309"/>
                  </a:lnTo>
                  <a:lnTo>
                    <a:pt x="56" y="309"/>
                  </a:lnTo>
                  <a:lnTo>
                    <a:pt x="56" y="311"/>
                  </a:lnTo>
                  <a:lnTo>
                    <a:pt x="55" y="312"/>
                  </a:lnTo>
                  <a:lnTo>
                    <a:pt x="51" y="314"/>
                  </a:lnTo>
                  <a:lnTo>
                    <a:pt x="49" y="314"/>
                  </a:lnTo>
                  <a:lnTo>
                    <a:pt x="48" y="316"/>
                  </a:lnTo>
                  <a:lnTo>
                    <a:pt x="44" y="316"/>
                  </a:lnTo>
                  <a:lnTo>
                    <a:pt x="43" y="316"/>
                  </a:lnTo>
                  <a:lnTo>
                    <a:pt x="41" y="316"/>
                  </a:lnTo>
                  <a:lnTo>
                    <a:pt x="37" y="316"/>
                  </a:lnTo>
                  <a:lnTo>
                    <a:pt x="39" y="314"/>
                  </a:lnTo>
                  <a:lnTo>
                    <a:pt x="39" y="312"/>
                  </a:lnTo>
                  <a:lnTo>
                    <a:pt x="39" y="311"/>
                  </a:lnTo>
                  <a:lnTo>
                    <a:pt x="39" y="311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4"/>
                  </a:lnTo>
                  <a:lnTo>
                    <a:pt x="34" y="300"/>
                  </a:lnTo>
                  <a:lnTo>
                    <a:pt x="31" y="295"/>
                  </a:lnTo>
                  <a:lnTo>
                    <a:pt x="29" y="292"/>
                  </a:lnTo>
                  <a:lnTo>
                    <a:pt x="25" y="290"/>
                  </a:lnTo>
                  <a:lnTo>
                    <a:pt x="25" y="290"/>
                  </a:lnTo>
                  <a:lnTo>
                    <a:pt x="24" y="290"/>
                  </a:lnTo>
                  <a:lnTo>
                    <a:pt x="24" y="290"/>
                  </a:lnTo>
                  <a:lnTo>
                    <a:pt x="20" y="287"/>
                  </a:lnTo>
                  <a:lnTo>
                    <a:pt x="15" y="283"/>
                  </a:lnTo>
                  <a:lnTo>
                    <a:pt x="15" y="282"/>
                  </a:lnTo>
                  <a:lnTo>
                    <a:pt x="13" y="278"/>
                  </a:lnTo>
                  <a:lnTo>
                    <a:pt x="10" y="277"/>
                  </a:lnTo>
                  <a:lnTo>
                    <a:pt x="10" y="275"/>
                  </a:lnTo>
                  <a:lnTo>
                    <a:pt x="8" y="273"/>
                  </a:lnTo>
                  <a:lnTo>
                    <a:pt x="10" y="271"/>
                  </a:lnTo>
                  <a:lnTo>
                    <a:pt x="12" y="270"/>
                  </a:lnTo>
                  <a:lnTo>
                    <a:pt x="13" y="268"/>
                  </a:lnTo>
                  <a:lnTo>
                    <a:pt x="17" y="268"/>
                  </a:lnTo>
                  <a:lnTo>
                    <a:pt x="20" y="268"/>
                  </a:lnTo>
                  <a:lnTo>
                    <a:pt x="25" y="268"/>
                  </a:lnTo>
                  <a:lnTo>
                    <a:pt x="31" y="268"/>
                  </a:lnTo>
                  <a:lnTo>
                    <a:pt x="31" y="268"/>
                  </a:lnTo>
                  <a:lnTo>
                    <a:pt x="32" y="268"/>
                  </a:lnTo>
                  <a:lnTo>
                    <a:pt x="36" y="268"/>
                  </a:lnTo>
                  <a:lnTo>
                    <a:pt x="39" y="268"/>
                  </a:lnTo>
                  <a:lnTo>
                    <a:pt x="41" y="268"/>
                  </a:lnTo>
                  <a:lnTo>
                    <a:pt x="39" y="266"/>
                  </a:lnTo>
                  <a:lnTo>
                    <a:pt x="36" y="263"/>
                  </a:lnTo>
                  <a:lnTo>
                    <a:pt x="34" y="261"/>
                  </a:lnTo>
                  <a:lnTo>
                    <a:pt x="32" y="258"/>
                  </a:lnTo>
                  <a:lnTo>
                    <a:pt x="31" y="254"/>
                  </a:lnTo>
                  <a:lnTo>
                    <a:pt x="31" y="251"/>
                  </a:lnTo>
                  <a:lnTo>
                    <a:pt x="29" y="246"/>
                  </a:lnTo>
                  <a:lnTo>
                    <a:pt x="29" y="242"/>
                  </a:lnTo>
                  <a:lnTo>
                    <a:pt x="31" y="241"/>
                  </a:lnTo>
                  <a:lnTo>
                    <a:pt x="31" y="237"/>
                  </a:lnTo>
                  <a:lnTo>
                    <a:pt x="31" y="236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1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7" y="224"/>
                  </a:lnTo>
                  <a:lnTo>
                    <a:pt x="25" y="219"/>
                  </a:lnTo>
                  <a:lnTo>
                    <a:pt x="24" y="217"/>
                  </a:lnTo>
                  <a:lnTo>
                    <a:pt x="22" y="215"/>
                  </a:lnTo>
                  <a:lnTo>
                    <a:pt x="20" y="213"/>
                  </a:lnTo>
                  <a:lnTo>
                    <a:pt x="20" y="210"/>
                  </a:lnTo>
                  <a:lnTo>
                    <a:pt x="19" y="208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5"/>
                  </a:lnTo>
                  <a:lnTo>
                    <a:pt x="5" y="200"/>
                  </a:lnTo>
                  <a:lnTo>
                    <a:pt x="1" y="196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3" y="178"/>
                  </a:lnTo>
                  <a:lnTo>
                    <a:pt x="7" y="171"/>
                  </a:lnTo>
                  <a:lnTo>
                    <a:pt x="13" y="161"/>
                  </a:lnTo>
                  <a:lnTo>
                    <a:pt x="17" y="156"/>
                  </a:lnTo>
                  <a:lnTo>
                    <a:pt x="24" y="147"/>
                  </a:lnTo>
                  <a:lnTo>
                    <a:pt x="32" y="138"/>
                  </a:lnTo>
                  <a:lnTo>
                    <a:pt x="37" y="132"/>
                  </a:lnTo>
                  <a:lnTo>
                    <a:pt x="39" y="123"/>
                  </a:lnTo>
                  <a:lnTo>
                    <a:pt x="39" y="111"/>
                  </a:lnTo>
                  <a:lnTo>
                    <a:pt x="41" y="104"/>
                  </a:lnTo>
                  <a:lnTo>
                    <a:pt x="41" y="94"/>
                  </a:lnTo>
                  <a:lnTo>
                    <a:pt x="43" y="86"/>
                  </a:lnTo>
                  <a:lnTo>
                    <a:pt x="43" y="81"/>
                  </a:lnTo>
                  <a:lnTo>
                    <a:pt x="43" y="72"/>
                  </a:lnTo>
                  <a:lnTo>
                    <a:pt x="44" y="70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6" y="62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39" y="53"/>
                  </a:lnTo>
                  <a:lnTo>
                    <a:pt x="41" y="52"/>
                  </a:lnTo>
                  <a:lnTo>
                    <a:pt x="34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1"/>
                  </a:lnTo>
                  <a:lnTo>
                    <a:pt x="31" y="21"/>
                  </a:lnTo>
                  <a:lnTo>
                    <a:pt x="29" y="9"/>
                  </a:lnTo>
                  <a:lnTo>
                    <a:pt x="36" y="6"/>
                  </a:lnTo>
                  <a:lnTo>
                    <a:pt x="41" y="4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63" y="9"/>
                  </a:lnTo>
                  <a:lnTo>
                    <a:pt x="72" y="12"/>
                  </a:lnTo>
                  <a:lnTo>
                    <a:pt x="82" y="17"/>
                  </a:lnTo>
                  <a:lnTo>
                    <a:pt x="90" y="23"/>
                  </a:lnTo>
                  <a:lnTo>
                    <a:pt x="101" y="28"/>
                  </a:lnTo>
                  <a:lnTo>
                    <a:pt x="109" y="33"/>
                  </a:lnTo>
                  <a:lnTo>
                    <a:pt x="118" y="38"/>
                  </a:lnTo>
                  <a:lnTo>
                    <a:pt x="128" y="43"/>
                  </a:lnTo>
                  <a:lnTo>
                    <a:pt x="137" y="46"/>
                  </a:lnTo>
                  <a:lnTo>
                    <a:pt x="147" y="52"/>
                  </a:lnTo>
                  <a:lnTo>
                    <a:pt x="155" y="57"/>
                  </a:lnTo>
                  <a:lnTo>
                    <a:pt x="164" y="62"/>
                  </a:lnTo>
                  <a:lnTo>
                    <a:pt x="174" y="67"/>
                  </a:lnTo>
                  <a:lnTo>
                    <a:pt x="183" y="70"/>
                  </a:lnTo>
                  <a:lnTo>
                    <a:pt x="191" y="75"/>
                  </a:lnTo>
                  <a:lnTo>
                    <a:pt x="202" y="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3"/>
            <p:cNvSpPr>
              <a:spLocks noEditPoints="1"/>
            </p:cNvSpPr>
            <p:nvPr/>
          </p:nvSpPr>
          <p:spPr bwMode="auto">
            <a:xfrm>
              <a:off x="4629" y="4046"/>
              <a:ext cx="363" cy="97"/>
            </a:xfrm>
            <a:custGeom>
              <a:avLst/>
              <a:gdLst>
                <a:gd name="T0" fmla="*/ 2 w 363"/>
                <a:gd name="T1" fmla="*/ 4 h 97"/>
                <a:gd name="T2" fmla="*/ 0 w 363"/>
                <a:gd name="T3" fmla="*/ 2 h 97"/>
                <a:gd name="T4" fmla="*/ 2 w 363"/>
                <a:gd name="T5" fmla="*/ 0 h 97"/>
                <a:gd name="T6" fmla="*/ 2 w 363"/>
                <a:gd name="T7" fmla="*/ 4 h 97"/>
                <a:gd name="T8" fmla="*/ 335 w 363"/>
                <a:gd name="T9" fmla="*/ 79 h 97"/>
                <a:gd name="T10" fmla="*/ 339 w 363"/>
                <a:gd name="T11" fmla="*/ 79 h 97"/>
                <a:gd name="T12" fmla="*/ 344 w 363"/>
                <a:gd name="T13" fmla="*/ 75 h 97"/>
                <a:gd name="T14" fmla="*/ 344 w 363"/>
                <a:gd name="T15" fmla="*/ 79 h 97"/>
                <a:gd name="T16" fmla="*/ 340 w 363"/>
                <a:gd name="T17" fmla="*/ 79 h 97"/>
                <a:gd name="T18" fmla="*/ 342 w 363"/>
                <a:gd name="T19" fmla="*/ 84 h 97"/>
                <a:gd name="T20" fmla="*/ 346 w 363"/>
                <a:gd name="T21" fmla="*/ 84 h 97"/>
                <a:gd name="T22" fmla="*/ 349 w 363"/>
                <a:gd name="T23" fmla="*/ 82 h 97"/>
                <a:gd name="T24" fmla="*/ 352 w 363"/>
                <a:gd name="T25" fmla="*/ 80 h 97"/>
                <a:gd name="T26" fmla="*/ 358 w 363"/>
                <a:gd name="T27" fmla="*/ 79 h 97"/>
                <a:gd name="T28" fmla="*/ 359 w 363"/>
                <a:gd name="T29" fmla="*/ 77 h 97"/>
                <a:gd name="T30" fmla="*/ 361 w 363"/>
                <a:gd name="T31" fmla="*/ 80 h 97"/>
                <a:gd name="T32" fmla="*/ 361 w 363"/>
                <a:gd name="T33" fmla="*/ 84 h 97"/>
                <a:gd name="T34" fmla="*/ 359 w 363"/>
                <a:gd name="T35" fmla="*/ 87 h 97"/>
                <a:gd name="T36" fmla="*/ 359 w 363"/>
                <a:gd name="T37" fmla="*/ 89 h 97"/>
                <a:gd name="T38" fmla="*/ 358 w 363"/>
                <a:gd name="T39" fmla="*/ 89 h 97"/>
                <a:gd name="T40" fmla="*/ 354 w 363"/>
                <a:gd name="T41" fmla="*/ 85 h 97"/>
                <a:gd name="T42" fmla="*/ 349 w 363"/>
                <a:gd name="T43" fmla="*/ 85 h 97"/>
                <a:gd name="T44" fmla="*/ 349 w 363"/>
                <a:gd name="T45" fmla="*/ 89 h 97"/>
                <a:gd name="T46" fmla="*/ 347 w 363"/>
                <a:gd name="T47" fmla="*/ 89 h 97"/>
                <a:gd name="T48" fmla="*/ 347 w 363"/>
                <a:gd name="T49" fmla="*/ 90 h 97"/>
                <a:gd name="T50" fmla="*/ 351 w 363"/>
                <a:gd name="T51" fmla="*/ 92 h 97"/>
                <a:gd name="T52" fmla="*/ 352 w 363"/>
                <a:gd name="T53" fmla="*/ 90 h 97"/>
                <a:gd name="T54" fmla="*/ 356 w 363"/>
                <a:gd name="T55" fmla="*/ 90 h 97"/>
                <a:gd name="T56" fmla="*/ 356 w 363"/>
                <a:gd name="T57" fmla="*/ 94 h 97"/>
                <a:gd name="T58" fmla="*/ 356 w 363"/>
                <a:gd name="T59" fmla="*/ 96 h 97"/>
                <a:gd name="T60" fmla="*/ 352 w 363"/>
                <a:gd name="T61" fmla="*/ 97 h 97"/>
                <a:gd name="T62" fmla="*/ 347 w 363"/>
                <a:gd name="T63" fmla="*/ 94 h 97"/>
                <a:gd name="T64" fmla="*/ 347 w 363"/>
                <a:gd name="T65" fmla="*/ 94 h 97"/>
                <a:gd name="T66" fmla="*/ 344 w 363"/>
                <a:gd name="T67" fmla="*/ 96 h 97"/>
                <a:gd name="T68" fmla="*/ 339 w 363"/>
                <a:gd name="T69" fmla="*/ 92 h 97"/>
                <a:gd name="T70" fmla="*/ 335 w 363"/>
                <a:gd name="T71" fmla="*/ 90 h 97"/>
                <a:gd name="T72" fmla="*/ 332 w 363"/>
                <a:gd name="T73" fmla="*/ 96 h 97"/>
                <a:gd name="T74" fmla="*/ 328 w 363"/>
                <a:gd name="T75" fmla="*/ 96 h 97"/>
                <a:gd name="T76" fmla="*/ 328 w 363"/>
                <a:gd name="T77" fmla="*/ 94 h 97"/>
                <a:gd name="T78" fmla="*/ 328 w 363"/>
                <a:gd name="T79" fmla="*/ 90 h 97"/>
                <a:gd name="T80" fmla="*/ 330 w 363"/>
                <a:gd name="T81" fmla="*/ 87 h 97"/>
                <a:gd name="T82" fmla="*/ 328 w 363"/>
                <a:gd name="T83" fmla="*/ 84 h 97"/>
                <a:gd name="T84" fmla="*/ 328 w 363"/>
                <a:gd name="T85" fmla="*/ 82 h 97"/>
                <a:gd name="T86" fmla="*/ 330 w 363"/>
                <a:gd name="T87" fmla="*/ 80 h 97"/>
                <a:gd name="T88" fmla="*/ 328 w 363"/>
                <a:gd name="T89" fmla="*/ 79 h 97"/>
                <a:gd name="T90" fmla="*/ 328 w 363"/>
                <a:gd name="T91" fmla="*/ 75 h 97"/>
                <a:gd name="T92" fmla="*/ 328 w 363"/>
                <a:gd name="T93" fmla="*/ 72 h 97"/>
                <a:gd name="T94" fmla="*/ 332 w 363"/>
                <a:gd name="T95" fmla="*/ 67 h 97"/>
                <a:gd name="T96" fmla="*/ 334 w 363"/>
                <a:gd name="T97" fmla="*/ 67 h 97"/>
                <a:gd name="T98" fmla="*/ 334 w 363"/>
                <a:gd name="T99" fmla="*/ 68 h 97"/>
                <a:gd name="T100" fmla="*/ 335 w 363"/>
                <a:gd name="T101" fmla="*/ 68 h 97"/>
                <a:gd name="T102" fmla="*/ 334 w 363"/>
                <a:gd name="T103" fmla="*/ 73 h 97"/>
                <a:gd name="T104" fmla="*/ 334 w 363"/>
                <a:gd name="T105" fmla="*/ 77 h 97"/>
                <a:gd name="T106" fmla="*/ 335 w 363"/>
                <a:gd name="T107" fmla="*/ 79 h 97"/>
                <a:gd name="T108" fmla="*/ 337 w 363"/>
                <a:gd name="T109" fmla="*/ 77 h 97"/>
                <a:gd name="T110" fmla="*/ 335 w 363"/>
                <a:gd name="T111" fmla="*/ 77 h 97"/>
                <a:gd name="T112" fmla="*/ 335 w 363"/>
                <a:gd name="T113" fmla="*/ 75 h 97"/>
                <a:gd name="T114" fmla="*/ 335 w 363"/>
                <a:gd name="T115" fmla="*/ 72 h 97"/>
                <a:gd name="T116" fmla="*/ 339 w 363"/>
                <a:gd name="T117" fmla="*/ 72 h 97"/>
                <a:gd name="T118" fmla="*/ 339 w 363"/>
                <a:gd name="T119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" h="97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335" y="79"/>
                  </a:moveTo>
                  <a:lnTo>
                    <a:pt x="337" y="79"/>
                  </a:lnTo>
                  <a:lnTo>
                    <a:pt x="339" y="79"/>
                  </a:lnTo>
                  <a:lnTo>
                    <a:pt x="342" y="75"/>
                  </a:lnTo>
                  <a:lnTo>
                    <a:pt x="344" y="75"/>
                  </a:lnTo>
                  <a:lnTo>
                    <a:pt x="344" y="79"/>
                  </a:lnTo>
                  <a:lnTo>
                    <a:pt x="344" y="79"/>
                  </a:lnTo>
                  <a:lnTo>
                    <a:pt x="344" y="80"/>
                  </a:lnTo>
                  <a:lnTo>
                    <a:pt x="340" y="79"/>
                  </a:lnTo>
                  <a:lnTo>
                    <a:pt x="340" y="80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6" y="84"/>
                  </a:lnTo>
                  <a:lnTo>
                    <a:pt x="347" y="84"/>
                  </a:lnTo>
                  <a:lnTo>
                    <a:pt x="349" y="82"/>
                  </a:lnTo>
                  <a:lnTo>
                    <a:pt x="351" y="80"/>
                  </a:lnTo>
                  <a:lnTo>
                    <a:pt x="352" y="80"/>
                  </a:lnTo>
                  <a:lnTo>
                    <a:pt x="356" y="80"/>
                  </a:lnTo>
                  <a:lnTo>
                    <a:pt x="358" y="79"/>
                  </a:lnTo>
                  <a:lnTo>
                    <a:pt x="358" y="77"/>
                  </a:lnTo>
                  <a:lnTo>
                    <a:pt x="359" y="77"/>
                  </a:lnTo>
                  <a:lnTo>
                    <a:pt x="361" y="79"/>
                  </a:lnTo>
                  <a:lnTo>
                    <a:pt x="361" y="80"/>
                  </a:lnTo>
                  <a:lnTo>
                    <a:pt x="363" y="82"/>
                  </a:lnTo>
                  <a:lnTo>
                    <a:pt x="361" y="84"/>
                  </a:lnTo>
                  <a:lnTo>
                    <a:pt x="361" y="85"/>
                  </a:lnTo>
                  <a:lnTo>
                    <a:pt x="359" y="87"/>
                  </a:lnTo>
                  <a:lnTo>
                    <a:pt x="359" y="87"/>
                  </a:lnTo>
                  <a:lnTo>
                    <a:pt x="359" y="89"/>
                  </a:lnTo>
                  <a:lnTo>
                    <a:pt x="358" y="89"/>
                  </a:lnTo>
                  <a:lnTo>
                    <a:pt x="358" y="89"/>
                  </a:lnTo>
                  <a:lnTo>
                    <a:pt x="356" y="87"/>
                  </a:lnTo>
                  <a:lnTo>
                    <a:pt x="354" y="85"/>
                  </a:lnTo>
                  <a:lnTo>
                    <a:pt x="351" y="85"/>
                  </a:lnTo>
                  <a:lnTo>
                    <a:pt x="349" y="85"/>
                  </a:lnTo>
                  <a:lnTo>
                    <a:pt x="349" y="87"/>
                  </a:lnTo>
                  <a:lnTo>
                    <a:pt x="349" y="89"/>
                  </a:lnTo>
                  <a:lnTo>
                    <a:pt x="347" y="89"/>
                  </a:lnTo>
                  <a:lnTo>
                    <a:pt x="347" y="89"/>
                  </a:lnTo>
                  <a:lnTo>
                    <a:pt x="347" y="89"/>
                  </a:lnTo>
                  <a:lnTo>
                    <a:pt x="347" y="90"/>
                  </a:lnTo>
                  <a:lnTo>
                    <a:pt x="349" y="92"/>
                  </a:lnTo>
                  <a:lnTo>
                    <a:pt x="351" y="92"/>
                  </a:lnTo>
                  <a:lnTo>
                    <a:pt x="352" y="92"/>
                  </a:lnTo>
                  <a:lnTo>
                    <a:pt x="352" y="90"/>
                  </a:lnTo>
                  <a:lnTo>
                    <a:pt x="354" y="90"/>
                  </a:lnTo>
                  <a:lnTo>
                    <a:pt x="356" y="90"/>
                  </a:lnTo>
                  <a:lnTo>
                    <a:pt x="358" y="92"/>
                  </a:lnTo>
                  <a:lnTo>
                    <a:pt x="356" y="94"/>
                  </a:lnTo>
                  <a:lnTo>
                    <a:pt x="356" y="94"/>
                  </a:lnTo>
                  <a:lnTo>
                    <a:pt x="356" y="96"/>
                  </a:lnTo>
                  <a:lnTo>
                    <a:pt x="354" y="96"/>
                  </a:lnTo>
                  <a:lnTo>
                    <a:pt x="352" y="97"/>
                  </a:lnTo>
                  <a:lnTo>
                    <a:pt x="349" y="96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46" y="94"/>
                  </a:lnTo>
                  <a:lnTo>
                    <a:pt x="344" y="96"/>
                  </a:lnTo>
                  <a:lnTo>
                    <a:pt x="342" y="94"/>
                  </a:lnTo>
                  <a:lnTo>
                    <a:pt x="339" y="92"/>
                  </a:lnTo>
                  <a:lnTo>
                    <a:pt x="337" y="92"/>
                  </a:lnTo>
                  <a:lnTo>
                    <a:pt x="335" y="90"/>
                  </a:lnTo>
                  <a:lnTo>
                    <a:pt x="334" y="96"/>
                  </a:lnTo>
                  <a:lnTo>
                    <a:pt x="332" y="96"/>
                  </a:lnTo>
                  <a:lnTo>
                    <a:pt x="330" y="97"/>
                  </a:lnTo>
                  <a:lnTo>
                    <a:pt x="328" y="96"/>
                  </a:lnTo>
                  <a:lnTo>
                    <a:pt x="328" y="96"/>
                  </a:lnTo>
                  <a:lnTo>
                    <a:pt x="328" y="94"/>
                  </a:lnTo>
                  <a:lnTo>
                    <a:pt x="328" y="92"/>
                  </a:lnTo>
                  <a:lnTo>
                    <a:pt x="328" y="90"/>
                  </a:lnTo>
                  <a:lnTo>
                    <a:pt x="330" y="89"/>
                  </a:lnTo>
                  <a:lnTo>
                    <a:pt x="330" y="87"/>
                  </a:lnTo>
                  <a:lnTo>
                    <a:pt x="328" y="85"/>
                  </a:lnTo>
                  <a:lnTo>
                    <a:pt x="328" y="84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30" y="80"/>
                  </a:lnTo>
                  <a:lnTo>
                    <a:pt x="330" y="80"/>
                  </a:lnTo>
                  <a:lnTo>
                    <a:pt x="328" y="80"/>
                  </a:lnTo>
                  <a:lnTo>
                    <a:pt x="328" y="79"/>
                  </a:lnTo>
                  <a:lnTo>
                    <a:pt x="328" y="77"/>
                  </a:lnTo>
                  <a:lnTo>
                    <a:pt x="328" y="75"/>
                  </a:lnTo>
                  <a:lnTo>
                    <a:pt x="328" y="73"/>
                  </a:lnTo>
                  <a:lnTo>
                    <a:pt x="328" y="72"/>
                  </a:lnTo>
                  <a:lnTo>
                    <a:pt x="330" y="70"/>
                  </a:lnTo>
                  <a:lnTo>
                    <a:pt x="332" y="67"/>
                  </a:lnTo>
                  <a:lnTo>
                    <a:pt x="332" y="67"/>
                  </a:lnTo>
                  <a:lnTo>
                    <a:pt x="334" y="67"/>
                  </a:lnTo>
                  <a:lnTo>
                    <a:pt x="334" y="67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5" y="68"/>
                  </a:lnTo>
                  <a:lnTo>
                    <a:pt x="335" y="72"/>
                  </a:lnTo>
                  <a:lnTo>
                    <a:pt x="334" y="73"/>
                  </a:lnTo>
                  <a:lnTo>
                    <a:pt x="334" y="73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5" y="79"/>
                  </a:lnTo>
                  <a:lnTo>
                    <a:pt x="335" y="79"/>
                  </a:lnTo>
                  <a:close/>
                  <a:moveTo>
                    <a:pt x="337" y="77"/>
                  </a:moveTo>
                  <a:lnTo>
                    <a:pt x="337" y="79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5" y="72"/>
                  </a:lnTo>
                  <a:lnTo>
                    <a:pt x="337" y="72"/>
                  </a:lnTo>
                  <a:lnTo>
                    <a:pt x="339" y="72"/>
                  </a:lnTo>
                  <a:lnTo>
                    <a:pt x="340" y="75"/>
                  </a:lnTo>
                  <a:lnTo>
                    <a:pt x="339" y="77"/>
                  </a:lnTo>
                  <a:lnTo>
                    <a:pt x="337" y="7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4"/>
            <p:cNvSpPr>
              <a:spLocks/>
            </p:cNvSpPr>
            <p:nvPr/>
          </p:nvSpPr>
          <p:spPr bwMode="auto">
            <a:xfrm>
              <a:off x="3635" y="2836"/>
              <a:ext cx="36" cy="97"/>
            </a:xfrm>
            <a:custGeom>
              <a:avLst/>
              <a:gdLst>
                <a:gd name="T0" fmla="*/ 17 w 36"/>
                <a:gd name="T1" fmla="*/ 7 h 97"/>
                <a:gd name="T2" fmla="*/ 15 w 36"/>
                <a:gd name="T3" fmla="*/ 15 h 97"/>
                <a:gd name="T4" fmla="*/ 24 w 36"/>
                <a:gd name="T5" fmla="*/ 20 h 97"/>
                <a:gd name="T6" fmla="*/ 27 w 36"/>
                <a:gd name="T7" fmla="*/ 27 h 97"/>
                <a:gd name="T8" fmla="*/ 27 w 36"/>
                <a:gd name="T9" fmla="*/ 34 h 97"/>
                <a:gd name="T10" fmla="*/ 32 w 36"/>
                <a:gd name="T11" fmla="*/ 39 h 97"/>
                <a:gd name="T12" fmla="*/ 32 w 36"/>
                <a:gd name="T13" fmla="*/ 54 h 97"/>
                <a:gd name="T14" fmla="*/ 32 w 36"/>
                <a:gd name="T15" fmla="*/ 71 h 97"/>
                <a:gd name="T16" fmla="*/ 30 w 36"/>
                <a:gd name="T17" fmla="*/ 82 h 97"/>
                <a:gd name="T18" fmla="*/ 30 w 36"/>
                <a:gd name="T19" fmla="*/ 85 h 97"/>
                <a:gd name="T20" fmla="*/ 34 w 36"/>
                <a:gd name="T21" fmla="*/ 90 h 97"/>
                <a:gd name="T22" fmla="*/ 32 w 36"/>
                <a:gd name="T23" fmla="*/ 94 h 97"/>
                <a:gd name="T24" fmla="*/ 24 w 36"/>
                <a:gd name="T25" fmla="*/ 95 h 97"/>
                <a:gd name="T26" fmla="*/ 20 w 36"/>
                <a:gd name="T27" fmla="*/ 95 h 97"/>
                <a:gd name="T28" fmla="*/ 18 w 36"/>
                <a:gd name="T29" fmla="*/ 92 h 97"/>
                <a:gd name="T30" fmla="*/ 15 w 36"/>
                <a:gd name="T31" fmla="*/ 89 h 97"/>
                <a:gd name="T32" fmla="*/ 13 w 36"/>
                <a:gd name="T33" fmla="*/ 87 h 97"/>
                <a:gd name="T34" fmla="*/ 10 w 36"/>
                <a:gd name="T35" fmla="*/ 82 h 97"/>
                <a:gd name="T36" fmla="*/ 12 w 36"/>
                <a:gd name="T37" fmla="*/ 80 h 97"/>
                <a:gd name="T38" fmla="*/ 12 w 36"/>
                <a:gd name="T39" fmla="*/ 77 h 97"/>
                <a:gd name="T40" fmla="*/ 12 w 36"/>
                <a:gd name="T41" fmla="*/ 71 h 97"/>
                <a:gd name="T42" fmla="*/ 10 w 36"/>
                <a:gd name="T43" fmla="*/ 70 h 97"/>
                <a:gd name="T44" fmla="*/ 12 w 36"/>
                <a:gd name="T45" fmla="*/ 58 h 97"/>
                <a:gd name="T46" fmla="*/ 13 w 36"/>
                <a:gd name="T47" fmla="*/ 54 h 97"/>
                <a:gd name="T48" fmla="*/ 10 w 36"/>
                <a:gd name="T49" fmla="*/ 49 h 97"/>
                <a:gd name="T50" fmla="*/ 8 w 36"/>
                <a:gd name="T51" fmla="*/ 46 h 97"/>
                <a:gd name="T52" fmla="*/ 10 w 36"/>
                <a:gd name="T53" fmla="*/ 42 h 97"/>
                <a:gd name="T54" fmla="*/ 10 w 36"/>
                <a:gd name="T55" fmla="*/ 37 h 97"/>
                <a:gd name="T56" fmla="*/ 10 w 36"/>
                <a:gd name="T57" fmla="*/ 32 h 97"/>
                <a:gd name="T58" fmla="*/ 6 w 36"/>
                <a:gd name="T59" fmla="*/ 32 h 97"/>
                <a:gd name="T60" fmla="*/ 5 w 36"/>
                <a:gd name="T61" fmla="*/ 32 h 97"/>
                <a:gd name="T62" fmla="*/ 6 w 36"/>
                <a:gd name="T63" fmla="*/ 31 h 97"/>
                <a:gd name="T64" fmla="*/ 6 w 36"/>
                <a:gd name="T65" fmla="*/ 29 h 97"/>
                <a:gd name="T66" fmla="*/ 6 w 36"/>
                <a:gd name="T67" fmla="*/ 27 h 97"/>
                <a:gd name="T68" fmla="*/ 6 w 36"/>
                <a:gd name="T69" fmla="*/ 25 h 97"/>
                <a:gd name="T70" fmla="*/ 8 w 36"/>
                <a:gd name="T71" fmla="*/ 17 h 97"/>
                <a:gd name="T72" fmla="*/ 6 w 36"/>
                <a:gd name="T73" fmla="*/ 15 h 97"/>
                <a:gd name="T74" fmla="*/ 3 w 36"/>
                <a:gd name="T75" fmla="*/ 12 h 97"/>
                <a:gd name="T76" fmla="*/ 0 w 36"/>
                <a:gd name="T77" fmla="*/ 8 h 97"/>
                <a:gd name="T78" fmla="*/ 0 w 36"/>
                <a:gd name="T79" fmla="*/ 5 h 97"/>
                <a:gd name="T80" fmla="*/ 0 w 36"/>
                <a:gd name="T81" fmla="*/ 0 h 97"/>
                <a:gd name="T82" fmla="*/ 10 w 36"/>
                <a:gd name="T83" fmla="*/ 3 h 97"/>
                <a:gd name="T84" fmla="*/ 13 w 36"/>
                <a:gd name="T85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97">
                  <a:moveTo>
                    <a:pt x="18" y="2"/>
                  </a:moveTo>
                  <a:lnTo>
                    <a:pt x="17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8" y="17"/>
                  </a:lnTo>
                  <a:lnTo>
                    <a:pt x="24" y="20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7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46"/>
                  </a:lnTo>
                  <a:lnTo>
                    <a:pt x="32" y="49"/>
                  </a:lnTo>
                  <a:lnTo>
                    <a:pt x="32" y="54"/>
                  </a:lnTo>
                  <a:lnTo>
                    <a:pt x="32" y="60"/>
                  </a:lnTo>
                  <a:lnTo>
                    <a:pt x="32" y="65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0" y="83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4" y="90"/>
                  </a:lnTo>
                  <a:lnTo>
                    <a:pt x="36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25" y="95"/>
                  </a:lnTo>
                  <a:lnTo>
                    <a:pt x="24" y="97"/>
                  </a:lnTo>
                  <a:lnTo>
                    <a:pt x="24" y="95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7" y="90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12" y="65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2" y="51"/>
                  </a:lnTo>
                  <a:lnTo>
                    <a:pt x="10" y="49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5"/>
            <p:cNvSpPr>
              <a:spLocks noEditPoints="1"/>
            </p:cNvSpPr>
            <p:nvPr/>
          </p:nvSpPr>
          <p:spPr bwMode="auto">
            <a:xfrm>
              <a:off x="5507" y="2652"/>
              <a:ext cx="159" cy="290"/>
            </a:xfrm>
            <a:custGeom>
              <a:avLst/>
              <a:gdLst>
                <a:gd name="T0" fmla="*/ 60 w 159"/>
                <a:gd name="T1" fmla="*/ 5 h 290"/>
                <a:gd name="T2" fmla="*/ 65 w 159"/>
                <a:gd name="T3" fmla="*/ 19 h 290"/>
                <a:gd name="T4" fmla="*/ 75 w 159"/>
                <a:gd name="T5" fmla="*/ 27 h 290"/>
                <a:gd name="T6" fmla="*/ 72 w 159"/>
                <a:gd name="T7" fmla="*/ 44 h 290"/>
                <a:gd name="T8" fmla="*/ 77 w 159"/>
                <a:gd name="T9" fmla="*/ 54 h 290"/>
                <a:gd name="T10" fmla="*/ 90 w 159"/>
                <a:gd name="T11" fmla="*/ 44 h 290"/>
                <a:gd name="T12" fmla="*/ 101 w 159"/>
                <a:gd name="T13" fmla="*/ 53 h 290"/>
                <a:gd name="T14" fmla="*/ 113 w 159"/>
                <a:gd name="T15" fmla="*/ 42 h 290"/>
                <a:gd name="T16" fmla="*/ 126 w 159"/>
                <a:gd name="T17" fmla="*/ 42 h 290"/>
                <a:gd name="T18" fmla="*/ 140 w 159"/>
                <a:gd name="T19" fmla="*/ 71 h 290"/>
                <a:gd name="T20" fmla="*/ 154 w 159"/>
                <a:gd name="T21" fmla="*/ 90 h 290"/>
                <a:gd name="T22" fmla="*/ 155 w 159"/>
                <a:gd name="T23" fmla="*/ 102 h 290"/>
                <a:gd name="T24" fmla="*/ 152 w 159"/>
                <a:gd name="T25" fmla="*/ 119 h 290"/>
                <a:gd name="T26" fmla="*/ 143 w 159"/>
                <a:gd name="T27" fmla="*/ 119 h 290"/>
                <a:gd name="T28" fmla="*/ 120 w 159"/>
                <a:gd name="T29" fmla="*/ 119 h 290"/>
                <a:gd name="T30" fmla="*/ 101 w 159"/>
                <a:gd name="T31" fmla="*/ 133 h 290"/>
                <a:gd name="T32" fmla="*/ 97 w 159"/>
                <a:gd name="T33" fmla="*/ 146 h 290"/>
                <a:gd name="T34" fmla="*/ 106 w 159"/>
                <a:gd name="T35" fmla="*/ 172 h 290"/>
                <a:gd name="T36" fmla="*/ 94 w 159"/>
                <a:gd name="T37" fmla="*/ 162 h 290"/>
                <a:gd name="T38" fmla="*/ 77 w 159"/>
                <a:gd name="T39" fmla="*/ 155 h 290"/>
                <a:gd name="T40" fmla="*/ 68 w 159"/>
                <a:gd name="T41" fmla="*/ 140 h 290"/>
                <a:gd name="T42" fmla="*/ 51 w 159"/>
                <a:gd name="T43" fmla="*/ 146 h 290"/>
                <a:gd name="T44" fmla="*/ 41 w 159"/>
                <a:gd name="T45" fmla="*/ 182 h 290"/>
                <a:gd name="T46" fmla="*/ 34 w 159"/>
                <a:gd name="T47" fmla="*/ 213 h 290"/>
                <a:gd name="T48" fmla="*/ 49 w 159"/>
                <a:gd name="T49" fmla="*/ 232 h 290"/>
                <a:gd name="T50" fmla="*/ 60 w 159"/>
                <a:gd name="T51" fmla="*/ 257 h 290"/>
                <a:gd name="T52" fmla="*/ 54 w 159"/>
                <a:gd name="T53" fmla="*/ 249 h 290"/>
                <a:gd name="T54" fmla="*/ 70 w 159"/>
                <a:gd name="T55" fmla="*/ 266 h 290"/>
                <a:gd name="T56" fmla="*/ 87 w 159"/>
                <a:gd name="T57" fmla="*/ 283 h 290"/>
                <a:gd name="T58" fmla="*/ 77 w 159"/>
                <a:gd name="T59" fmla="*/ 284 h 290"/>
                <a:gd name="T60" fmla="*/ 70 w 159"/>
                <a:gd name="T61" fmla="*/ 283 h 290"/>
                <a:gd name="T62" fmla="*/ 63 w 159"/>
                <a:gd name="T63" fmla="*/ 273 h 290"/>
                <a:gd name="T64" fmla="*/ 48 w 159"/>
                <a:gd name="T65" fmla="*/ 267 h 290"/>
                <a:gd name="T66" fmla="*/ 36 w 159"/>
                <a:gd name="T67" fmla="*/ 252 h 290"/>
                <a:gd name="T68" fmla="*/ 24 w 159"/>
                <a:gd name="T69" fmla="*/ 238 h 290"/>
                <a:gd name="T70" fmla="*/ 17 w 159"/>
                <a:gd name="T71" fmla="*/ 225 h 290"/>
                <a:gd name="T72" fmla="*/ 25 w 159"/>
                <a:gd name="T73" fmla="*/ 194 h 290"/>
                <a:gd name="T74" fmla="*/ 41 w 159"/>
                <a:gd name="T75" fmla="*/ 174 h 290"/>
                <a:gd name="T76" fmla="*/ 36 w 159"/>
                <a:gd name="T77" fmla="*/ 155 h 290"/>
                <a:gd name="T78" fmla="*/ 34 w 159"/>
                <a:gd name="T79" fmla="*/ 133 h 290"/>
                <a:gd name="T80" fmla="*/ 15 w 159"/>
                <a:gd name="T81" fmla="*/ 109 h 290"/>
                <a:gd name="T82" fmla="*/ 22 w 159"/>
                <a:gd name="T83" fmla="*/ 97 h 290"/>
                <a:gd name="T84" fmla="*/ 24 w 159"/>
                <a:gd name="T85" fmla="*/ 82 h 290"/>
                <a:gd name="T86" fmla="*/ 12 w 159"/>
                <a:gd name="T87" fmla="*/ 61 h 290"/>
                <a:gd name="T88" fmla="*/ 5 w 159"/>
                <a:gd name="T89" fmla="*/ 42 h 290"/>
                <a:gd name="T90" fmla="*/ 5 w 159"/>
                <a:gd name="T91" fmla="*/ 37 h 290"/>
                <a:gd name="T92" fmla="*/ 12 w 159"/>
                <a:gd name="T93" fmla="*/ 15 h 290"/>
                <a:gd name="T94" fmla="*/ 27 w 159"/>
                <a:gd name="T95" fmla="*/ 13 h 290"/>
                <a:gd name="T96" fmla="*/ 36 w 159"/>
                <a:gd name="T97" fmla="*/ 7 h 290"/>
                <a:gd name="T98" fmla="*/ 43 w 159"/>
                <a:gd name="T99" fmla="*/ 1 h 290"/>
                <a:gd name="T100" fmla="*/ 96 w 159"/>
                <a:gd name="T101" fmla="*/ 167 h 290"/>
                <a:gd name="T102" fmla="*/ 96 w 159"/>
                <a:gd name="T103" fmla="*/ 167 h 290"/>
                <a:gd name="T104" fmla="*/ 49 w 159"/>
                <a:gd name="T105" fmla="*/ 211 h 290"/>
                <a:gd name="T106" fmla="*/ 48 w 159"/>
                <a:gd name="T107" fmla="*/ 215 h 290"/>
                <a:gd name="T108" fmla="*/ 17 w 159"/>
                <a:gd name="T109" fmla="*/ 223 h 290"/>
                <a:gd name="T110" fmla="*/ 20 w 159"/>
                <a:gd name="T111" fmla="*/ 242 h 290"/>
                <a:gd name="T112" fmla="*/ 32 w 159"/>
                <a:gd name="T113" fmla="*/ 252 h 290"/>
                <a:gd name="T114" fmla="*/ 43 w 159"/>
                <a:gd name="T115" fmla="*/ 27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" h="290">
                  <a:moveTo>
                    <a:pt x="53" y="1"/>
                  </a:moveTo>
                  <a:lnTo>
                    <a:pt x="51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8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60" y="17"/>
                  </a:lnTo>
                  <a:lnTo>
                    <a:pt x="61" y="19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3" y="32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0" y="39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68" y="53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7" y="54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2" y="51"/>
                  </a:lnTo>
                  <a:lnTo>
                    <a:pt x="84" y="49"/>
                  </a:lnTo>
                  <a:lnTo>
                    <a:pt x="84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6" y="48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99" y="51"/>
                  </a:lnTo>
                  <a:lnTo>
                    <a:pt x="99" y="51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4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08" y="48"/>
                  </a:lnTo>
                  <a:lnTo>
                    <a:pt x="109" y="46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6" y="41"/>
                  </a:lnTo>
                  <a:lnTo>
                    <a:pt x="120" y="41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26" y="42"/>
                  </a:lnTo>
                  <a:lnTo>
                    <a:pt x="128" y="44"/>
                  </a:lnTo>
                  <a:lnTo>
                    <a:pt x="130" y="49"/>
                  </a:lnTo>
                  <a:lnTo>
                    <a:pt x="133" y="53"/>
                  </a:lnTo>
                  <a:lnTo>
                    <a:pt x="135" y="54"/>
                  </a:lnTo>
                  <a:lnTo>
                    <a:pt x="137" y="56"/>
                  </a:lnTo>
                  <a:lnTo>
                    <a:pt x="138" y="58"/>
                  </a:lnTo>
                  <a:lnTo>
                    <a:pt x="140" y="59"/>
                  </a:lnTo>
                  <a:lnTo>
                    <a:pt x="142" y="63"/>
                  </a:lnTo>
                  <a:lnTo>
                    <a:pt x="142" y="66"/>
                  </a:lnTo>
                  <a:lnTo>
                    <a:pt x="140" y="71"/>
                  </a:lnTo>
                  <a:lnTo>
                    <a:pt x="142" y="75"/>
                  </a:lnTo>
                  <a:lnTo>
                    <a:pt x="142" y="80"/>
                  </a:lnTo>
                  <a:lnTo>
                    <a:pt x="145" y="82"/>
                  </a:lnTo>
                  <a:lnTo>
                    <a:pt x="147" y="83"/>
                  </a:lnTo>
                  <a:lnTo>
                    <a:pt x="147" y="85"/>
                  </a:lnTo>
                  <a:lnTo>
                    <a:pt x="149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5" y="94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59" y="95"/>
                  </a:lnTo>
                  <a:lnTo>
                    <a:pt x="157" y="97"/>
                  </a:lnTo>
                  <a:lnTo>
                    <a:pt x="157" y="99"/>
                  </a:lnTo>
                  <a:lnTo>
                    <a:pt x="157" y="100"/>
                  </a:lnTo>
                  <a:lnTo>
                    <a:pt x="155" y="100"/>
                  </a:lnTo>
                  <a:lnTo>
                    <a:pt x="155" y="102"/>
                  </a:lnTo>
                  <a:lnTo>
                    <a:pt x="155" y="104"/>
                  </a:lnTo>
                  <a:lnTo>
                    <a:pt x="155" y="105"/>
                  </a:lnTo>
                  <a:lnTo>
                    <a:pt x="155" y="107"/>
                  </a:lnTo>
                  <a:lnTo>
                    <a:pt x="155" y="109"/>
                  </a:lnTo>
                  <a:lnTo>
                    <a:pt x="155" y="111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5" y="117"/>
                  </a:lnTo>
                  <a:lnTo>
                    <a:pt x="154" y="119"/>
                  </a:lnTo>
                  <a:lnTo>
                    <a:pt x="152" y="119"/>
                  </a:lnTo>
                  <a:lnTo>
                    <a:pt x="150" y="121"/>
                  </a:lnTo>
                  <a:lnTo>
                    <a:pt x="149" y="121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5" y="121"/>
                  </a:lnTo>
                  <a:lnTo>
                    <a:pt x="143" y="119"/>
                  </a:lnTo>
                  <a:lnTo>
                    <a:pt x="142" y="119"/>
                  </a:lnTo>
                  <a:lnTo>
                    <a:pt x="138" y="121"/>
                  </a:lnTo>
                  <a:lnTo>
                    <a:pt x="135" y="121"/>
                  </a:lnTo>
                  <a:lnTo>
                    <a:pt x="131" y="121"/>
                  </a:lnTo>
                  <a:lnTo>
                    <a:pt x="128" y="121"/>
                  </a:lnTo>
                  <a:lnTo>
                    <a:pt x="126" y="121"/>
                  </a:lnTo>
                  <a:lnTo>
                    <a:pt x="125" y="121"/>
                  </a:lnTo>
                  <a:lnTo>
                    <a:pt x="123" y="121"/>
                  </a:lnTo>
                  <a:lnTo>
                    <a:pt x="121" y="121"/>
                  </a:lnTo>
                  <a:lnTo>
                    <a:pt x="120" y="119"/>
                  </a:lnTo>
                  <a:lnTo>
                    <a:pt x="118" y="119"/>
                  </a:lnTo>
                  <a:lnTo>
                    <a:pt x="116" y="121"/>
                  </a:lnTo>
                  <a:lnTo>
                    <a:pt x="113" y="121"/>
                  </a:lnTo>
                  <a:lnTo>
                    <a:pt x="111" y="121"/>
                  </a:lnTo>
                  <a:lnTo>
                    <a:pt x="108" y="123"/>
                  </a:lnTo>
                  <a:lnTo>
                    <a:pt x="106" y="126"/>
                  </a:lnTo>
                  <a:lnTo>
                    <a:pt x="104" y="126"/>
                  </a:lnTo>
                  <a:lnTo>
                    <a:pt x="104" y="128"/>
                  </a:lnTo>
                  <a:lnTo>
                    <a:pt x="102" y="131"/>
                  </a:lnTo>
                  <a:lnTo>
                    <a:pt x="101" y="133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9" y="136"/>
                  </a:lnTo>
                  <a:lnTo>
                    <a:pt x="96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4" y="141"/>
                  </a:lnTo>
                  <a:lnTo>
                    <a:pt x="96" y="143"/>
                  </a:lnTo>
                  <a:lnTo>
                    <a:pt x="96" y="146"/>
                  </a:lnTo>
                  <a:lnTo>
                    <a:pt x="97" y="146"/>
                  </a:lnTo>
                  <a:lnTo>
                    <a:pt x="97" y="151"/>
                  </a:lnTo>
                  <a:lnTo>
                    <a:pt x="97" y="153"/>
                  </a:lnTo>
                  <a:lnTo>
                    <a:pt x="101" y="155"/>
                  </a:lnTo>
                  <a:lnTo>
                    <a:pt x="102" y="157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2" y="162"/>
                  </a:lnTo>
                  <a:lnTo>
                    <a:pt x="102" y="165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4" y="169"/>
                  </a:lnTo>
                  <a:lnTo>
                    <a:pt x="102" y="167"/>
                  </a:lnTo>
                  <a:lnTo>
                    <a:pt x="101" y="163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6" y="163"/>
                  </a:lnTo>
                  <a:lnTo>
                    <a:pt x="94" y="162"/>
                  </a:lnTo>
                  <a:lnTo>
                    <a:pt x="94" y="158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0" y="158"/>
                  </a:lnTo>
                  <a:lnTo>
                    <a:pt x="89" y="157"/>
                  </a:lnTo>
                  <a:lnTo>
                    <a:pt x="87" y="157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4" y="153"/>
                  </a:lnTo>
                  <a:lnTo>
                    <a:pt x="77" y="155"/>
                  </a:lnTo>
                  <a:lnTo>
                    <a:pt x="70" y="153"/>
                  </a:lnTo>
                  <a:lnTo>
                    <a:pt x="68" y="155"/>
                  </a:lnTo>
                  <a:lnTo>
                    <a:pt x="66" y="155"/>
                  </a:lnTo>
                  <a:lnTo>
                    <a:pt x="66" y="153"/>
                  </a:lnTo>
                  <a:lnTo>
                    <a:pt x="66" y="151"/>
                  </a:lnTo>
                  <a:lnTo>
                    <a:pt x="66" y="146"/>
                  </a:lnTo>
                  <a:lnTo>
                    <a:pt x="68" y="143"/>
                  </a:lnTo>
                  <a:lnTo>
                    <a:pt x="68" y="141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6" y="138"/>
                  </a:lnTo>
                  <a:lnTo>
                    <a:pt x="63" y="138"/>
                  </a:lnTo>
                  <a:lnTo>
                    <a:pt x="61" y="136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3" y="140"/>
                  </a:lnTo>
                  <a:lnTo>
                    <a:pt x="49" y="141"/>
                  </a:lnTo>
                  <a:lnTo>
                    <a:pt x="49" y="143"/>
                  </a:lnTo>
                  <a:lnTo>
                    <a:pt x="51" y="145"/>
                  </a:lnTo>
                  <a:lnTo>
                    <a:pt x="51" y="146"/>
                  </a:lnTo>
                  <a:lnTo>
                    <a:pt x="49" y="151"/>
                  </a:lnTo>
                  <a:lnTo>
                    <a:pt x="49" y="153"/>
                  </a:lnTo>
                  <a:lnTo>
                    <a:pt x="49" y="160"/>
                  </a:lnTo>
                  <a:lnTo>
                    <a:pt x="49" y="163"/>
                  </a:lnTo>
                  <a:lnTo>
                    <a:pt x="48" y="165"/>
                  </a:lnTo>
                  <a:lnTo>
                    <a:pt x="46" y="169"/>
                  </a:lnTo>
                  <a:lnTo>
                    <a:pt x="46" y="172"/>
                  </a:lnTo>
                  <a:lnTo>
                    <a:pt x="44" y="174"/>
                  </a:lnTo>
                  <a:lnTo>
                    <a:pt x="43" y="177"/>
                  </a:lnTo>
                  <a:lnTo>
                    <a:pt x="41" y="182"/>
                  </a:lnTo>
                  <a:lnTo>
                    <a:pt x="41" y="184"/>
                  </a:lnTo>
                  <a:lnTo>
                    <a:pt x="39" y="189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199"/>
                  </a:lnTo>
                  <a:lnTo>
                    <a:pt x="34" y="201"/>
                  </a:lnTo>
                  <a:lnTo>
                    <a:pt x="34" y="203"/>
                  </a:lnTo>
                  <a:lnTo>
                    <a:pt x="34" y="206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6" y="220"/>
                  </a:lnTo>
                  <a:lnTo>
                    <a:pt x="37" y="220"/>
                  </a:lnTo>
                  <a:lnTo>
                    <a:pt x="37" y="221"/>
                  </a:lnTo>
                  <a:lnTo>
                    <a:pt x="44" y="218"/>
                  </a:lnTo>
                  <a:lnTo>
                    <a:pt x="46" y="220"/>
                  </a:lnTo>
                  <a:lnTo>
                    <a:pt x="48" y="221"/>
                  </a:lnTo>
                  <a:lnTo>
                    <a:pt x="48" y="223"/>
                  </a:lnTo>
                  <a:lnTo>
                    <a:pt x="49" y="232"/>
                  </a:lnTo>
                  <a:lnTo>
                    <a:pt x="49" y="233"/>
                  </a:lnTo>
                  <a:lnTo>
                    <a:pt x="51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4" y="237"/>
                  </a:lnTo>
                  <a:lnTo>
                    <a:pt x="54" y="238"/>
                  </a:lnTo>
                  <a:lnTo>
                    <a:pt x="58" y="255"/>
                  </a:lnTo>
                  <a:lnTo>
                    <a:pt x="60" y="257"/>
                  </a:lnTo>
                  <a:lnTo>
                    <a:pt x="60" y="259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6" y="252"/>
                  </a:lnTo>
                  <a:lnTo>
                    <a:pt x="56" y="252"/>
                  </a:lnTo>
                  <a:lnTo>
                    <a:pt x="54" y="252"/>
                  </a:lnTo>
                  <a:lnTo>
                    <a:pt x="54" y="252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4" y="249"/>
                  </a:lnTo>
                  <a:lnTo>
                    <a:pt x="53" y="249"/>
                  </a:lnTo>
                  <a:lnTo>
                    <a:pt x="53" y="252"/>
                  </a:lnTo>
                  <a:lnTo>
                    <a:pt x="53" y="254"/>
                  </a:lnTo>
                  <a:lnTo>
                    <a:pt x="56" y="257"/>
                  </a:lnTo>
                  <a:lnTo>
                    <a:pt x="58" y="259"/>
                  </a:lnTo>
                  <a:lnTo>
                    <a:pt x="60" y="261"/>
                  </a:lnTo>
                  <a:lnTo>
                    <a:pt x="61" y="261"/>
                  </a:lnTo>
                  <a:lnTo>
                    <a:pt x="63" y="262"/>
                  </a:lnTo>
                  <a:lnTo>
                    <a:pt x="65" y="264"/>
                  </a:lnTo>
                  <a:lnTo>
                    <a:pt x="70" y="266"/>
                  </a:lnTo>
                  <a:lnTo>
                    <a:pt x="72" y="266"/>
                  </a:lnTo>
                  <a:lnTo>
                    <a:pt x="75" y="266"/>
                  </a:lnTo>
                  <a:lnTo>
                    <a:pt x="77" y="266"/>
                  </a:lnTo>
                  <a:lnTo>
                    <a:pt x="78" y="266"/>
                  </a:lnTo>
                  <a:lnTo>
                    <a:pt x="80" y="267"/>
                  </a:lnTo>
                  <a:lnTo>
                    <a:pt x="84" y="273"/>
                  </a:lnTo>
                  <a:lnTo>
                    <a:pt x="90" y="278"/>
                  </a:lnTo>
                  <a:lnTo>
                    <a:pt x="89" y="279"/>
                  </a:lnTo>
                  <a:lnTo>
                    <a:pt x="89" y="281"/>
                  </a:lnTo>
                  <a:lnTo>
                    <a:pt x="87" y="283"/>
                  </a:lnTo>
                  <a:lnTo>
                    <a:pt x="87" y="284"/>
                  </a:lnTo>
                  <a:lnTo>
                    <a:pt x="85" y="286"/>
                  </a:lnTo>
                  <a:lnTo>
                    <a:pt x="84" y="286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7" y="284"/>
                  </a:lnTo>
                  <a:lnTo>
                    <a:pt x="73" y="286"/>
                  </a:lnTo>
                  <a:lnTo>
                    <a:pt x="73" y="288"/>
                  </a:lnTo>
                  <a:lnTo>
                    <a:pt x="73" y="288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0" y="288"/>
                  </a:lnTo>
                  <a:lnTo>
                    <a:pt x="70" y="288"/>
                  </a:lnTo>
                  <a:lnTo>
                    <a:pt x="68" y="286"/>
                  </a:lnTo>
                  <a:lnTo>
                    <a:pt x="68" y="286"/>
                  </a:lnTo>
                  <a:lnTo>
                    <a:pt x="70" y="283"/>
                  </a:lnTo>
                  <a:lnTo>
                    <a:pt x="70" y="281"/>
                  </a:lnTo>
                  <a:lnTo>
                    <a:pt x="70" y="279"/>
                  </a:lnTo>
                  <a:lnTo>
                    <a:pt x="70" y="278"/>
                  </a:lnTo>
                  <a:lnTo>
                    <a:pt x="70" y="278"/>
                  </a:lnTo>
                  <a:lnTo>
                    <a:pt x="68" y="278"/>
                  </a:lnTo>
                  <a:lnTo>
                    <a:pt x="66" y="278"/>
                  </a:lnTo>
                  <a:lnTo>
                    <a:pt x="65" y="276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3" y="273"/>
                  </a:lnTo>
                  <a:lnTo>
                    <a:pt x="61" y="274"/>
                  </a:lnTo>
                  <a:lnTo>
                    <a:pt x="61" y="274"/>
                  </a:lnTo>
                  <a:lnTo>
                    <a:pt x="56" y="273"/>
                  </a:lnTo>
                  <a:lnTo>
                    <a:pt x="54" y="269"/>
                  </a:lnTo>
                  <a:lnTo>
                    <a:pt x="54" y="269"/>
                  </a:lnTo>
                  <a:lnTo>
                    <a:pt x="53" y="269"/>
                  </a:lnTo>
                  <a:lnTo>
                    <a:pt x="53" y="271"/>
                  </a:lnTo>
                  <a:lnTo>
                    <a:pt x="53" y="273"/>
                  </a:lnTo>
                  <a:lnTo>
                    <a:pt x="53" y="274"/>
                  </a:lnTo>
                  <a:lnTo>
                    <a:pt x="48" y="267"/>
                  </a:lnTo>
                  <a:lnTo>
                    <a:pt x="44" y="266"/>
                  </a:lnTo>
                  <a:lnTo>
                    <a:pt x="44" y="261"/>
                  </a:lnTo>
                  <a:lnTo>
                    <a:pt x="43" y="261"/>
                  </a:lnTo>
                  <a:lnTo>
                    <a:pt x="43" y="261"/>
                  </a:lnTo>
                  <a:lnTo>
                    <a:pt x="41" y="259"/>
                  </a:lnTo>
                  <a:lnTo>
                    <a:pt x="43" y="257"/>
                  </a:lnTo>
                  <a:lnTo>
                    <a:pt x="41" y="257"/>
                  </a:lnTo>
                  <a:lnTo>
                    <a:pt x="39" y="257"/>
                  </a:lnTo>
                  <a:lnTo>
                    <a:pt x="37" y="255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32" y="247"/>
                  </a:lnTo>
                  <a:lnTo>
                    <a:pt x="31" y="245"/>
                  </a:lnTo>
                  <a:lnTo>
                    <a:pt x="29" y="244"/>
                  </a:lnTo>
                  <a:lnTo>
                    <a:pt x="27" y="244"/>
                  </a:lnTo>
                  <a:lnTo>
                    <a:pt x="25" y="238"/>
                  </a:lnTo>
                  <a:lnTo>
                    <a:pt x="24" y="238"/>
                  </a:lnTo>
                  <a:lnTo>
                    <a:pt x="22" y="237"/>
                  </a:lnTo>
                  <a:lnTo>
                    <a:pt x="20" y="238"/>
                  </a:lnTo>
                  <a:lnTo>
                    <a:pt x="20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7" y="240"/>
                  </a:lnTo>
                  <a:lnTo>
                    <a:pt x="15" y="237"/>
                  </a:lnTo>
                  <a:lnTo>
                    <a:pt x="15" y="233"/>
                  </a:lnTo>
                  <a:lnTo>
                    <a:pt x="15" y="230"/>
                  </a:lnTo>
                  <a:lnTo>
                    <a:pt x="17" y="225"/>
                  </a:lnTo>
                  <a:lnTo>
                    <a:pt x="19" y="220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22" y="209"/>
                  </a:lnTo>
                  <a:lnTo>
                    <a:pt x="25" y="203"/>
                  </a:lnTo>
                  <a:lnTo>
                    <a:pt x="25" y="201"/>
                  </a:lnTo>
                  <a:lnTo>
                    <a:pt x="25" y="199"/>
                  </a:lnTo>
                  <a:lnTo>
                    <a:pt x="25" y="198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7" y="192"/>
                  </a:lnTo>
                  <a:lnTo>
                    <a:pt x="29" y="191"/>
                  </a:lnTo>
                  <a:lnTo>
                    <a:pt x="31" y="187"/>
                  </a:lnTo>
                  <a:lnTo>
                    <a:pt x="34" y="184"/>
                  </a:lnTo>
                  <a:lnTo>
                    <a:pt x="37" y="179"/>
                  </a:lnTo>
                  <a:lnTo>
                    <a:pt x="39" y="175"/>
                  </a:lnTo>
                  <a:lnTo>
                    <a:pt x="39" y="174"/>
                  </a:lnTo>
                  <a:lnTo>
                    <a:pt x="41" y="174"/>
                  </a:lnTo>
                  <a:lnTo>
                    <a:pt x="41" y="174"/>
                  </a:lnTo>
                  <a:lnTo>
                    <a:pt x="43" y="172"/>
                  </a:lnTo>
                  <a:lnTo>
                    <a:pt x="43" y="170"/>
                  </a:lnTo>
                  <a:lnTo>
                    <a:pt x="41" y="165"/>
                  </a:lnTo>
                  <a:lnTo>
                    <a:pt x="39" y="163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9" y="157"/>
                  </a:lnTo>
                  <a:lnTo>
                    <a:pt x="37" y="155"/>
                  </a:lnTo>
                  <a:lnTo>
                    <a:pt x="36" y="155"/>
                  </a:lnTo>
                  <a:lnTo>
                    <a:pt x="34" y="153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2" y="146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4" y="138"/>
                  </a:lnTo>
                  <a:lnTo>
                    <a:pt x="34" y="136"/>
                  </a:lnTo>
                  <a:lnTo>
                    <a:pt x="34" y="133"/>
                  </a:lnTo>
                  <a:lnTo>
                    <a:pt x="32" y="131"/>
                  </a:lnTo>
                  <a:lnTo>
                    <a:pt x="31" y="129"/>
                  </a:lnTo>
                  <a:lnTo>
                    <a:pt x="29" y="128"/>
                  </a:lnTo>
                  <a:lnTo>
                    <a:pt x="25" y="123"/>
                  </a:lnTo>
                  <a:lnTo>
                    <a:pt x="22" y="121"/>
                  </a:lnTo>
                  <a:lnTo>
                    <a:pt x="20" y="119"/>
                  </a:lnTo>
                  <a:lnTo>
                    <a:pt x="19" y="116"/>
                  </a:lnTo>
                  <a:lnTo>
                    <a:pt x="17" y="114"/>
                  </a:lnTo>
                  <a:lnTo>
                    <a:pt x="15" y="112"/>
                  </a:lnTo>
                  <a:lnTo>
                    <a:pt x="15" y="109"/>
                  </a:lnTo>
                  <a:lnTo>
                    <a:pt x="15" y="105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0" y="100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4"/>
                  </a:lnTo>
                  <a:lnTo>
                    <a:pt x="22" y="90"/>
                  </a:lnTo>
                  <a:lnTo>
                    <a:pt x="22" y="87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9" y="83"/>
                  </a:lnTo>
                  <a:lnTo>
                    <a:pt x="29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7" y="66"/>
                  </a:lnTo>
                  <a:lnTo>
                    <a:pt x="15" y="65"/>
                  </a:lnTo>
                  <a:lnTo>
                    <a:pt x="12" y="61"/>
                  </a:lnTo>
                  <a:lnTo>
                    <a:pt x="10" y="58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5" y="30"/>
                  </a:lnTo>
                  <a:lnTo>
                    <a:pt x="7" y="29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96" y="167"/>
                  </a:moveTo>
                  <a:lnTo>
                    <a:pt x="96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4" y="165"/>
                  </a:lnTo>
                  <a:lnTo>
                    <a:pt x="94" y="163"/>
                  </a:lnTo>
                  <a:lnTo>
                    <a:pt x="94" y="163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6" y="167"/>
                  </a:lnTo>
                  <a:close/>
                  <a:moveTo>
                    <a:pt x="99" y="174"/>
                  </a:moveTo>
                  <a:lnTo>
                    <a:pt x="99" y="175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9" y="174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49" y="209"/>
                  </a:lnTo>
                  <a:lnTo>
                    <a:pt x="51" y="209"/>
                  </a:lnTo>
                  <a:lnTo>
                    <a:pt x="51" y="211"/>
                  </a:lnTo>
                  <a:lnTo>
                    <a:pt x="51" y="211"/>
                  </a:lnTo>
                  <a:close/>
                  <a:moveTo>
                    <a:pt x="51" y="213"/>
                  </a:moveTo>
                  <a:lnTo>
                    <a:pt x="51" y="215"/>
                  </a:lnTo>
                  <a:lnTo>
                    <a:pt x="51" y="216"/>
                  </a:lnTo>
                  <a:lnTo>
                    <a:pt x="49" y="216"/>
                  </a:lnTo>
                  <a:lnTo>
                    <a:pt x="48" y="216"/>
                  </a:lnTo>
                  <a:lnTo>
                    <a:pt x="48" y="215"/>
                  </a:lnTo>
                  <a:lnTo>
                    <a:pt x="49" y="213"/>
                  </a:lnTo>
                  <a:lnTo>
                    <a:pt x="51" y="215"/>
                  </a:lnTo>
                  <a:lnTo>
                    <a:pt x="51" y="213"/>
                  </a:lnTo>
                  <a:close/>
                  <a:moveTo>
                    <a:pt x="17" y="223"/>
                  </a:moveTo>
                  <a:lnTo>
                    <a:pt x="17" y="225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23"/>
                  </a:lnTo>
                  <a:lnTo>
                    <a:pt x="17" y="223"/>
                  </a:lnTo>
                  <a:close/>
                  <a:moveTo>
                    <a:pt x="19" y="245"/>
                  </a:moveTo>
                  <a:lnTo>
                    <a:pt x="19" y="247"/>
                  </a:lnTo>
                  <a:lnTo>
                    <a:pt x="19" y="247"/>
                  </a:lnTo>
                  <a:lnTo>
                    <a:pt x="17" y="249"/>
                  </a:lnTo>
                  <a:lnTo>
                    <a:pt x="17" y="249"/>
                  </a:lnTo>
                  <a:lnTo>
                    <a:pt x="17" y="245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2"/>
                  </a:lnTo>
                  <a:lnTo>
                    <a:pt x="20" y="242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close/>
                  <a:moveTo>
                    <a:pt x="22" y="245"/>
                  </a:moveTo>
                  <a:lnTo>
                    <a:pt x="22" y="245"/>
                  </a:lnTo>
                  <a:lnTo>
                    <a:pt x="22" y="242"/>
                  </a:lnTo>
                  <a:lnTo>
                    <a:pt x="24" y="244"/>
                  </a:lnTo>
                  <a:lnTo>
                    <a:pt x="22" y="245"/>
                  </a:lnTo>
                  <a:lnTo>
                    <a:pt x="22" y="245"/>
                  </a:lnTo>
                  <a:close/>
                  <a:moveTo>
                    <a:pt x="32" y="252"/>
                  </a:moveTo>
                  <a:lnTo>
                    <a:pt x="32" y="254"/>
                  </a:lnTo>
                  <a:lnTo>
                    <a:pt x="32" y="254"/>
                  </a:lnTo>
                  <a:lnTo>
                    <a:pt x="31" y="252"/>
                  </a:lnTo>
                  <a:lnTo>
                    <a:pt x="31" y="252"/>
                  </a:lnTo>
                  <a:lnTo>
                    <a:pt x="31" y="250"/>
                  </a:lnTo>
                  <a:lnTo>
                    <a:pt x="32" y="252"/>
                  </a:lnTo>
                  <a:lnTo>
                    <a:pt x="32" y="252"/>
                  </a:lnTo>
                  <a:close/>
                  <a:moveTo>
                    <a:pt x="43" y="273"/>
                  </a:moveTo>
                  <a:lnTo>
                    <a:pt x="43" y="273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4" y="271"/>
                  </a:lnTo>
                  <a:lnTo>
                    <a:pt x="43" y="273"/>
                  </a:lnTo>
                  <a:lnTo>
                    <a:pt x="43" y="2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6"/>
            <p:cNvSpPr>
              <a:spLocks noEditPoints="1"/>
            </p:cNvSpPr>
            <p:nvPr/>
          </p:nvSpPr>
          <p:spPr bwMode="auto">
            <a:xfrm>
              <a:off x="4930" y="2192"/>
              <a:ext cx="149" cy="105"/>
            </a:xfrm>
            <a:custGeom>
              <a:avLst/>
              <a:gdLst>
                <a:gd name="T0" fmla="*/ 62 w 149"/>
                <a:gd name="T1" fmla="*/ 25 h 105"/>
                <a:gd name="T2" fmla="*/ 55 w 149"/>
                <a:gd name="T3" fmla="*/ 22 h 105"/>
                <a:gd name="T4" fmla="*/ 39 w 149"/>
                <a:gd name="T5" fmla="*/ 25 h 105"/>
                <a:gd name="T6" fmla="*/ 38 w 149"/>
                <a:gd name="T7" fmla="*/ 25 h 105"/>
                <a:gd name="T8" fmla="*/ 39 w 149"/>
                <a:gd name="T9" fmla="*/ 37 h 105"/>
                <a:gd name="T10" fmla="*/ 53 w 149"/>
                <a:gd name="T11" fmla="*/ 35 h 105"/>
                <a:gd name="T12" fmla="*/ 60 w 149"/>
                <a:gd name="T13" fmla="*/ 35 h 105"/>
                <a:gd name="T14" fmla="*/ 70 w 149"/>
                <a:gd name="T15" fmla="*/ 39 h 105"/>
                <a:gd name="T16" fmla="*/ 77 w 149"/>
                <a:gd name="T17" fmla="*/ 35 h 105"/>
                <a:gd name="T18" fmla="*/ 80 w 149"/>
                <a:gd name="T19" fmla="*/ 39 h 105"/>
                <a:gd name="T20" fmla="*/ 86 w 149"/>
                <a:gd name="T21" fmla="*/ 42 h 105"/>
                <a:gd name="T22" fmla="*/ 94 w 149"/>
                <a:gd name="T23" fmla="*/ 44 h 105"/>
                <a:gd name="T24" fmla="*/ 106 w 149"/>
                <a:gd name="T25" fmla="*/ 40 h 105"/>
                <a:gd name="T26" fmla="*/ 116 w 149"/>
                <a:gd name="T27" fmla="*/ 39 h 105"/>
                <a:gd name="T28" fmla="*/ 122 w 149"/>
                <a:gd name="T29" fmla="*/ 47 h 105"/>
                <a:gd name="T30" fmla="*/ 122 w 149"/>
                <a:gd name="T31" fmla="*/ 52 h 105"/>
                <a:gd name="T32" fmla="*/ 127 w 149"/>
                <a:gd name="T33" fmla="*/ 61 h 105"/>
                <a:gd name="T34" fmla="*/ 137 w 149"/>
                <a:gd name="T35" fmla="*/ 59 h 105"/>
                <a:gd name="T36" fmla="*/ 142 w 149"/>
                <a:gd name="T37" fmla="*/ 71 h 105"/>
                <a:gd name="T38" fmla="*/ 145 w 149"/>
                <a:gd name="T39" fmla="*/ 81 h 105"/>
                <a:gd name="T40" fmla="*/ 147 w 149"/>
                <a:gd name="T41" fmla="*/ 90 h 105"/>
                <a:gd name="T42" fmla="*/ 142 w 149"/>
                <a:gd name="T43" fmla="*/ 90 h 105"/>
                <a:gd name="T44" fmla="*/ 132 w 149"/>
                <a:gd name="T45" fmla="*/ 90 h 105"/>
                <a:gd name="T46" fmla="*/ 120 w 149"/>
                <a:gd name="T47" fmla="*/ 92 h 105"/>
                <a:gd name="T48" fmla="*/ 120 w 149"/>
                <a:gd name="T49" fmla="*/ 88 h 105"/>
                <a:gd name="T50" fmla="*/ 103 w 149"/>
                <a:gd name="T51" fmla="*/ 93 h 105"/>
                <a:gd name="T52" fmla="*/ 84 w 149"/>
                <a:gd name="T53" fmla="*/ 105 h 105"/>
                <a:gd name="T54" fmla="*/ 79 w 149"/>
                <a:gd name="T55" fmla="*/ 92 h 105"/>
                <a:gd name="T56" fmla="*/ 80 w 149"/>
                <a:gd name="T57" fmla="*/ 76 h 105"/>
                <a:gd name="T58" fmla="*/ 75 w 149"/>
                <a:gd name="T59" fmla="*/ 69 h 105"/>
                <a:gd name="T60" fmla="*/ 60 w 149"/>
                <a:gd name="T61" fmla="*/ 69 h 105"/>
                <a:gd name="T62" fmla="*/ 55 w 149"/>
                <a:gd name="T63" fmla="*/ 80 h 105"/>
                <a:gd name="T64" fmla="*/ 50 w 149"/>
                <a:gd name="T65" fmla="*/ 83 h 105"/>
                <a:gd name="T66" fmla="*/ 39 w 149"/>
                <a:gd name="T67" fmla="*/ 92 h 105"/>
                <a:gd name="T68" fmla="*/ 33 w 149"/>
                <a:gd name="T69" fmla="*/ 92 h 105"/>
                <a:gd name="T70" fmla="*/ 27 w 149"/>
                <a:gd name="T71" fmla="*/ 92 h 105"/>
                <a:gd name="T72" fmla="*/ 19 w 149"/>
                <a:gd name="T73" fmla="*/ 95 h 105"/>
                <a:gd name="T74" fmla="*/ 10 w 149"/>
                <a:gd name="T75" fmla="*/ 98 h 105"/>
                <a:gd name="T76" fmla="*/ 9 w 149"/>
                <a:gd name="T77" fmla="*/ 85 h 105"/>
                <a:gd name="T78" fmla="*/ 19 w 149"/>
                <a:gd name="T79" fmla="*/ 71 h 105"/>
                <a:gd name="T80" fmla="*/ 14 w 149"/>
                <a:gd name="T81" fmla="*/ 63 h 105"/>
                <a:gd name="T82" fmla="*/ 12 w 149"/>
                <a:gd name="T83" fmla="*/ 51 h 105"/>
                <a:gd name="T84" fmla="*/ 5 w 149"/>
                <a:gd name="T85" fmla="*/ 47 h 105"/>
                <a:gd name="T86" fmla="*/ 2 w 149"/>
                <a:gd name="T87" fmla="*/ 39 h 105"/>
                <a:gd name="T88" fmla="*/ 14 w 149"/>
                <a:gd name="T89" fmla="*/ 35 h 105"/>
                <a:gd name="T90" fmla="*/ 24 w 149"/>
                <a:gd name="T91" fmla="*/ 34 h 105"/>
                <a:gd name="T92" fmla="*/ 27 w 149"/>
                <a:gd name="T93" fmla="*/ 29 h 105"/>
                <a:gd name="T94" fmla="*/ 29 w 149"/>
                <a:gd name="T95" fmla="*/ 27 h 105"/>
                <a:gd name="T96" fmla="*/ 31 w 149"/>
                <a:gd name="T97" fmla="*/ 23 h 105"/>
                <a:gd name="T98" fmla="*/ 24 w 149"/>
                <a:gd name="T99" fmla="*/ 22 h 105"/>
                <a:gd name="T100" fmla="*/ 36 w 149"/>
                <a:gd name="T101" fmla="*/ 20 h 105"/>
                <a:gd name="T102" fmla="*/ 38 w 149"/>
                <a:gd name="T103" fmla="*/ 10 h 105"/>
                <a:gd name="T104" fmla="*/ 45 w 149"/>
                <a:gd name="T105" fmla="*/ 8 h 105"/>
                <a:gd name="T106" fmla="*/ 57 w 149"/>
                <a:gd name="T107" fmla="*/ 1 h 105"/>
                <a:gd name="T108" fmla="*/ 63 w 149"/>
                <a:gd name="T109" fmla="*/ 5 h 105"/>
                <a:gd name="T110" fmla="*/ 63 w 149"/>
                <a:gd name="T111" fmla="*/ 8 h 105"/>
                <a:gd name="T112" fmla="*/ 58 w 149"/>
                <a:gd name="T113" fmla="*/ 15 h 105"/>
                <a:gd name="T114" fmla="*/ 63 w 149"/>
                <a:gd name="T115" fmla="*/ 20 h 105"/>
                <a:gd name="T116" fmla="*/ 62 w 149"/>
                <a:gd name="T117" fmla="*/ 0 h 105"/>
                <a:gd name="T118" fmla="*/ 63 w 149"/>
                <a:gd name="T119" fmla="*/ 1 h 105"/>
                <a:gd name="T120" fmla="*/ 60 w 149"/>
                <a:gd name="T121" fmla="*/ 29 h 105"/>
                <a:gd name="T122" fmla="*/ 63 w 149"/>
                <a:gd name="T123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" h="105">
                  <a:moveTo>
                    <a:pt x="68" y="18"/>
                  </a:moveTo>
                  <a:lnTo>
                    <a:pt x="68" y="20"/>
                  </a:lnTo>
                  <a:lnTo>
                    <a:pt x="68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5" y="22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0" y="37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7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80" y="39"/>
                  </a:lnTo>
                  <a:lnTo>
                    <a:pt x="82" y="39"/>
                  </a:lnTo>
                  <a:lnTo>
                    <a:pt x="84" y="39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6" y="42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91" y="42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1" y="40"/>
                  </a:lnTo>
                  <a:lnTo>
                    <a:pt x="106" y="40"/>
                  </a:lnTo>
                  <a:lnTo>
                    <a:pt x="108" y="40"/>
                  </a:lnTo>
                  <a:lnTo>
                    <a:pt x="110" y="40"/>
                  </a:lnTo>
                  <a:lnTo>
                    <a:pt x="113" y="40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6" y="39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0" y="40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22" y="47"/>
                  </a:lnTo>
                  <a:lnTo>
                    <a:pt x="122" y="49"/>
                  </a:lnTo>
                  <a:lnTo>
                    <a:pt x="123" y="49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4"/>
                  </a:lnTo>
                  <a:lnTo>
                    <a:pt x="123" y="57"/>
                  </a:lnTo>
                  <a:lnTo>
                    <a:pt x="123" y="59"/>
                  </a:lnTo>
                  <a:lnTo>
                    <a:pt x="125" y="61"/>
                  </a:lnTo>
                  <a:lnTo>
                    <a:pt x="127" y="61"/>
                  </a:lnTo>
                  <a:lnTo>
                    <a:pt x="128" y="61"/>
                  </a:lnTo>
                  <a:lnTo>
                    <a:pt x="128" y="59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7"/>
                  </a:lnTo>
                  <a:lnTo>
                    <a:pt x="137" y="59"/>
                  </a:lnTo>
                  <a:lnTo>
                    <a:pt x="142" y="61"/>
                  </a:lnTo>
                  <a:lnTo>
                    <a:pt x="142" y="63"/>
                  </a:lnTo>
                  <a:lnTo>
                    <a:pt x="144" y="64"/>
                  </a:lnTo>
                  <a:lnTo>
                    <a:pt x="142" y="68"/>
                  </a:lnTo>
                  <a:lnTo>
                    <a:pt x="142" y="69"/>
                  </a:lnTo>
                  <a:lnTo>
                    <a:pt x="142" y="71"/>
                  </a:lnTo>
                  <a:lnTo>
                    <a:pt x="144" y="73"/>
                  </a:lnTo>
                  <a:lnTo>
                    <a:pt x="144" y="76"/>
                  </a:lnTo>
                  <a:lnTo>
                    <a:pt x="144" y="78"/>
                  </a:lnTo>
                  <a:lnTo>
                    <a:pt x="145" y="78"/>
                  </a:lnTo>
                  <a:lnTo>
                    <a:pt x="145" y="80"/>
                  </a:lnTo>
                  <a:lnTo>
                    <a:pt x="145" y="81"/>
                  </a:lnTo>
                  <a:lnTo>
                    <a:pt x="144" y="83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9" y="86"/>
                  </a:lnTo>
                  <a:lnTo>
                    <a:pt x="149" y="88"/>
                  </a:lnTo>
                  <a:lnTo>
                    <a:pt x="147" y="90"/>
                  </a:lnTo>
                  <a:lnTo>
                    <a:pt x="147" y="92"/>
                  </a:lnTo>
                  <a:lnTo>
                    <a:pt x="145" y="92"/>
                  </a:lnTo>
                  <a:lnTo>
                    <a:pt x="144" y="93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42" y="90"/>
                  </a:lnTo>
                  <a:lnTo>
                    <a:pt x="140" y="88"/>
                  </a:lnTo>
                  <a:lnTo>
                    <a:pt x="137" y="88"/>
                  </a:lnTo>
                  <a:lnTo>
                    <a:pt x="135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2" y="90"/>
                  </a:lnTo>
                  <a:lnTo>
                    <a:pt x="130" y="90"/>
                  </a:lnTo>
                  <a:lnTo>
                    <a:pt x="128" y="90"/>
                  </a:lnTo>
                  <a:lnTo>
                    <a:pt x="127" y="92"/>
                  </a:lnTo>
                  <a:lnTo>
                    <a:pt x="122" y="93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22" y="90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6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1" y="88"/>
                  </a:lnTo>
                  <a:lnTo>
                    <a:pt x="106" y="92"/>
                  </a:lnTo>
                  <a:lnTo>
                    <a:pt x="103" y="93"/>
                  </a:lnTo>
                  <a:lnTo>
                    <a:pt x="101" y="97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7" y="104"/>
                  </a:lnTo>
                  <a:lnTo>
                    <a:pt x="86" y="105"/>
                  </a:lnTo>
                  <a:lnTo>
                    <a:pt x="84" y="105"/>
                  </a:lnTo>
                  <a:lnTo>
                    <a:pt x="82" y="105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9" y="98"/>
                  </a:lnTo>
                  <a:lnTo>
                    <a:pt x="77" y="95"/>
                  </a:lnTo>
                  <a:lnTo>
                    <a:pt x="79" y="92"/>
                  </a:lnTo>
                  <a:lnTo>
                    <a:pt x="79" y="88"/>
                  </a:lnTo>
                  <a:lnTo>
                    <a:pt x="79" y="83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7" y="76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75" y="66"/>
                  </a:lnTo>
                  <a:lnTo>
                    <a:pt x="70" y="64"/>
                  </a:lnTo>
                  <a:lnTo>
                    <a:pt x="67" y="63"/>
                  </a:lnTo>
                  <a:lnTo>
                    <a:pt x="65" y="64"/>
                  </a:lnTo>
                  <a:lnTo>
                    <a:pt x="62" y="66"/>
                  </a:lnTo>
                  <a:lnTo>
                    <a:pt x="60" y="69"/>
                  </a:lnTo>
                  <a:lnTo>
                    <a:pt x="58" y="73"/>
                  </a:lnTo>
                  <a:lnTo>
                    <a:pt x="57" y="75"/>
                  </a:lnTo>
                  <a:lnTo>
                    <a:pt x="55" y="75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5" y="80"/>
                  </a:lnTo>
                  <a:lnTo>
                    <a:pt x="55" y="81"/>
                  </a:lnTo>
                  <a:lnTo>
                    <a:pt x="55" y="85"/>
                  </a:lnTo>
                  <a:lnTo>
                    <a:pt x="53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6" y="83"/>
                  </a:lnTo>
                  <a:lnTo>
                    <a:pt x="43" y="83"/>
                  </a:lnTo>
                  <a:lnTo>
                    <a:pt x="41" y="85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38" y="95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3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6" y="92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19" y="95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4" y="98"/>
                  </a:lnTo>
                  <a:lnTo>
                    <a:pt x="10" y="98"/>
                  </a:lnTo>
                  <a:lnTo>
                    <a:pt x="9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9" y="92"/>
                  </a:lnTo>
                  <a:lnTo>
                    <a:pt x="9" y="86"/>
                  </a:lnTo>
                  <a:lnTo>
                    <a:pt x="9" y="85"/>
                  </a:lnTo>
                  <a:lnTo>
                    <a:pt x="12" y="81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7" y="66"/>
                  </a:lnTo>
                  <a:lnTo>
                    <a:pt x="15" y="64"/>
                  </a:lnTo>
                  <a:lnTo>
                    <a:pt x="14" y="63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5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0" y="35"/>
                  </a:lnTo>
                  <a:lnTo>
                    <a:pt x="14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50" y="6"/>
                  </a:lnTo>
                  <a:lnTo>
                    <a:pt x="53" y="5"/>
                  </a:lnTo>
                  <a:lnTo>
                    <a:pt x="57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2" y="3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11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3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close/>
                  <a:moveTo>
                    <a:pt x="63" y="1"/>
                  </a:move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63" y="29"/>
                  </a:moveTo>
                  <a:lnTo>
                    <a:pt x="62" y="30"/>
                  </a:lnTo>
                  <a:lnTo>
                    <a:pt x="62" y="30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7"/>
            <p:cNvSpPr>
              <a:spLocks noEditPoints="1"/>
            </p:cNvSpPr>
            <p:nvPr/>
          </p:nvSpPr>
          <p:spPr bwMode="auto">
            <a:xfrm>
              <a:off x="7237" y="3211"/>
              <a:ext cx="25" cy="17"/>
            </a:xfrm>
            <a:custGeom>
              <a:avLst/>
              <a:gdLst>
                <a:gd name="T0" fmla="*/ 1 w 25"/>
                <a:gd name="T1" fmla="*/ 2 h 17"/>
                <a:gd name="T2" fmla="*/ 1 w 25"/>
                <a:gd name="T3" fmla="*/ 2 h 17"/>
                <a:gd name="T4" fmla="*/ 1 w 25"/>
                <a:gd name="T5" fmla="*/ 2 h 17"/>
                <a:gd name="T6" fmla="*/ 1 w 25"/>
                <a:gd name="T7" fmla="*/ 2 h 17"/>
                <a:gd name="T8" fmla="*/ 0 w 25"/>
                <a:gd name="T9" fmla="*/ 2 h 17"/>
                <a:gd name="T10" fmla="*/ 0 w 25"/>
                <a:gd name="T11" fmla="*/ 0 h 17"/>
                <a:gd name="T12" fmla="*/ 1 w 25"/>
                <a:gd name="T13" fmla="*/ 2 h 17"/>
                <a:gd name="T14" fmla="*/ 1 w 25"/>
                <a:gd name="T15" fmla="*/ 2 h 17"/>
                <a:gd name="T16" fmla="*/ 1 w 25"/>
                <a:gd name="T17" fmla="*/ 2 h 17"/>
                <a:gd name="T18" fmla="*/ 1 w 25"/>
                <a:gd name="T19" fmla="*/ 2 h 17"/>
                <a:gd name="T20" fmla="*/ 25 w 25"/>
                <a:gd name="T21" fmla="*/ 17 h 17"/>
                <a:gd name="T22" fmla="*/ 25 w 25"/>
                <a:gd name="T23" fmla="*/ 17 h 17"/>
                <a:gd name="T24" fmla="*/ 25 w 25"/>
                <a:gd name="T25" fmla="*/ 17 h 17"/>
                <a:gd name="T26" fmla="*/ 25 w 25"/>
                <a:gd name="T27" fmla="*/ 17 h 17"/>
                <a:gd name="T28" fmla="*/ 25 w 25"/>
                <a:gd name="T29" fmla="*/ 15 h 17"/>
                <a:gd name="T30" fmla="*/ 25 w 25"/>
                <a:gd name="T31" fmla="*/ 15 h 17"/>
                <a:gd name="T32" fmla="*/ 25 w 25"/>
                <a:gd name="T33" fmla="*/ 15 h 17"/>
                <a:gd name="T34" fmla="*/ 25 w 25"/>
                <a:gd name="T35" fmla="*/ 17 h 17"/>
                <a:gd name="T36" fmla="*/ 25 w 25"/>
                <a:gd name="T37" fmla="*/ 17 h 17"/>
                <a:gd name="T38" fmla="*/ 25 w 25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7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25" y="17"/>
                  </a:move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8"/>
            <p:cNvSpPr>
              <a:spLocks noEditPoints="1"/>
            </p:cNvSpPr>
            <p:nvPr/>
          </p:nvSpPr>
          <p:spPr bwMode="auto">
            <a:xfrm>
              <a:off x="6018" y="3204"/>
              <a:ext cx="64" cy="26"/>
            </a:xfrm>
            <a:custGeom>
              <a:avLst/>
              <a:gdLst>
                <a:gd name="T0" fmla="*/ 29 w 64"/>
                <a:gd name="T1" fmla="*/ 3 h 26"/>
                <a:gd name="T2" fmla="*/ 29 w 64"/>
                <a:gd name="T3" fmla="*/ 0 h 26"/>
                <a:gd name="T4" fmla="*/ 31 w 64"/>
                <a:gd name="T5" fmla="*/ 0 h 26"/>
                <a:gd name="T6" fmla="*/ 19 w 64"/>
                <a:gd name="T7" fmla="*/ 24 h 26"/>
                <a:gd name="T8" fmla="*/ 17 w 64"/>
                <a:gd name="T9" fmla="*/ 22 h 26"/>
                <a:gd name="T10" fmla="*/ 17 w 64"/>
                <a:gd name="T11" fmla="*/ 21 h 26"/>
                <a:gd name="T12" fmla="*/ 21 w 64"/>
                <a:gd name="T13" fmla="*/ 21 h 26"/>
                <a:gd name="T14" fmla="*/ 21 w 64"/>
                <a:gd name="T15" fmla="*/ 17 h 26"/>
                <a:gd name="T16" fmla="*/ 21 w 64"/>
                <a:gd name="T17" fmla="*/ 17 h 26"/>
                <a:gd name="T18" fmla="*/ 17 w 64"/>
                <a:gd name="T19" fmla="*/ 17 h 26"/>
                <a:gd name="T20" fmla="*/ 17 w 64"/>
                <a:gd name="T21" fmla="*/ 15 h 26"/>
                <a:gd name="T22" fmla="*/ 21 w 64"/>
                <a:gd name="T23" fmla="*/ 10 h 26"/>
                <a:gd name="T24" fmla="*/ 24 w 64"/>
                <a:gd name="T25" fmla="*/ 9 h 26"/>
                <a:gd name="T26" fmla="*/ 35 w 64"/>
                <a:gd name="T27" fmla="*/ 7 h 26"/>
                <a:gd name="T28" fmla="*/ 41 w 64"/>
                <a:gd name="T29" fmla="*/ 7 h 26"/>
                <a:gd name="T30" fmla="*/ 50 w 64"/>
                <a:gd name="T31" fmla="*/ 7 h 26"/>
                <a:gd name="T32" fmla="*/ 55 w 64"/>
                <a:gd name="T33" fmla="*/ 5 h 26"/>
                <a:gd name="T34" fmla="*/ 57 w 64"/>
                <a:gd name="T35" fmla="*/ 3 h 26"/>
                <a:gd name="T36" fmla="*/ 62 w 64"/>
                <a:gd name="T37" fmla="*/ 5 h 26"/>
                <a:gd name="T38" fmla="*/ 64 w 64"/>
                <a:gd name="T39" fmla="*/ 5 h 26"/>
                <a:gd name="T40" fmla="*/ 55 w 64"/>
                <a:gd name="T41" fmla="*/ 10 h 26"/>
                <a:gd name="T42" fmla="*/ 52 w 64"/>
                <a:gd name="T43" fmla="*/ 12 h 26"/>
                <a:gd name="T44" fmla="*/ 48 w 64"/>
                <a:gd name="T45" fmla="*/ 15 h 26"/>
                <a:gd name="T46" fmla="*/ 43 w 64"/>
                <a:gd name="T47" fmla="*/ 15 h 26"/>
                <a:gd name="T48" fmla="*/ 40 w 64"/>
                <a:gd name="T49" fmla="*/ 17 h 26"/>
                <a:gd name="T50" fmla="*/ 36 w 64"/>
                <a:gd name="T51" fmla="*/ 19 h 26"/>
                <a:gd name="T52" fmla="*/ 33 w 64"/>
                <a:gd name="T53" fmla="*/ 19 h 26"/>
                <a:gd name="T54" fmla="*/ 23 w 64"/>
                <a:gd name="T55" fmla="*/ 24 h 26"/>
                <a:gd name="T56" fmla="*/ 0 w 64"/>
                <a:gd name="T57" fmla="*/ 22 h 26"/>
                <a:gd name="T58" fmla="*/ 9 w 64"/>
                <a:gd name="T59" fmla="*/ 21 h 26"/>
                <a:gd name="T60" fmla="*/ 7 w 64"/>
                <a:gd name="T61" fmla="*/ 22 h 26"/>
                <a:gd name="T62" fmla="*/ 6 w 64"/>
                <a:gd name="T63" fmla="*/ 24 h 26"/>
                <a:gd name="T64" fmla="*/ 2 w 64"/>
                <a:gd name="T65" fmla="*/ 24 h 26"/>
                <a:gd name="T66" fmla="*/ 2 w 64"/>
                <a:gd name="T67" fmla="*/ 24 h 26"/>
                <a:gd name="T68" fmla="*/ 0 w 64"/>
                <a:gd name="T6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26">
                  <a:moveTo>
                    <a:pt x="31" y="0"/>
                  </a:moveTo>
                  <a:lnTo>
                    <a:pt x="29" y="3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close/>
                  <a:moveTo>
                    <a:pt x="21" y="26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5" y="10"/>
                  </a:lnTo>
                  <a:lnTo>
                    <a:pt x="53" y="12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26" y="22"/>
                  </a:lnTo>
                  <a:lnTo>
                    <a:pt x="23" y="24"/>
                  </a:lnTo>
                  <a:lnTo>
                    <a:pt x="21" y="26"/>
                  </a:lnTo>
                  <a:close/>
                  <a:moveTo>
                    <a:pt x="0" y="22"/>
                  </a:moveTo>
                  <a:lnTo>
                    <a:pt x="4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9"/>
            <p:cNvSpPr>
              <a:spLocks noEditPoints="1"/>
            </p:cNvSpPr>
            <p:nvPr/>
          </p:nvSpPr>
          <p:spPr bwMode="auto">
            <a:xfrm>
              <a:off x="4644" y="2146"/>
              <a:ext cx="272" cy="187"/>
            </a:xfrm>
            <a:custGeom>
              <a:avLst/>
              <a:gdLst>
                <a:gd name="T0" fmla="*/ 255 w 272"/>
                <a:gd name="T1" fmla="*/ 131 h 187"/>
                <a:gd name="T2" fmla="*/ 240 w 272"/>
                <a:gd name="T3" fmla="*/ 139 h 187"/>
                <a:gd name="T4" fmla="*/ 231 w 272"/>
                <a:gd name="T5" fmla="*/ 160 h 187"/>
                <a:gd name="T6" fmla="*/ 219 w 272"/>
                <a:gd name="T7" fmla="*/ 167 h 187"/>
                <a:gd name="T8" fmla="*/ 204 w 272"/>
                <a:gd name="T9" fmla="*/ 172 h 187"/>
                <a:gd name="T10" fmla="*/ 202 w 272"/>
                <a:gd name="T11" fmla="*/ 182 h 187"/>
                <a:gd name="T12" fmla="*/ 190 w 272"/>
                <a:gd name="T13" fmla="*/ 185 h 187"/>
                <a:gd name="T14" fmla="*/ 182 w 272"/>
                <a:gd name="T15" fmla="*/ 180 h 187"/>
                <a:gd name="T16" fmla="*/ 170 w 272"/>
                <a:gd name="T17" fmla="*/ 177 h 187"/>
                <a:gd name="T18" fmla="*/ 166 w 272"/>
                <a:gd name="T19" fmla="*/ 168 h 187"/>
                <a:gd name="T20" fmla="*/ 166 w 272"/>
                <a:gd name="T21" fmla="*/ 155 h 187"/>
                <a:gd name="T22" fmla="*/ 144 w 272"/>
                <a:gd name="T23" fmla="*/ 143 h 187"/>
                <a:gd name="T24" fmla="*/ 130 w 272"/>
                <a:gd name="T25" fmla="*/ 132 h 187"/>
                <a:gd name="T26" fmla="*/ 117 w 272"/>
                <a:gd name="T27" fmla="*/ 127 h 187"/>
                <a:gd name="T28" fmla="*/ 103 w 272"/>
                <a:gd name="T29" fmla="*/ 124 h 187"/>
                <a:gd name="T30" fmla="*/ 93 w 272"/>
                <a:gd name="T31" fmla="*/ 117 h 187"/>
                <a:gd name="T32" fmla="*/ 81 w 272"/>
                <a:gd name="T33" fmla="*/ 114 h 187"/>
                <a:gd name="T34" fmla="*/ 72 w 272"/>
                <a:gd name="T35" fmla="*/ 119 h 187"/>
                <a:gd name="T36" fmla="*/ 50 w 272"/>
                <a:gd name="T37" fmla="*/ 122 h 187"/>
                <a:gd name="T38" fmla="*/ 38 w 272"/>
                <a:gd name="T39" fmla="*/ 134 h 187"/>
                <a:gd name="T40" fmla="*/ 26 w 272"/>
                <a:gd name="T41" fmla="*/ 119 h 187"/>
                <a:gd name="T42" fmla="*/ 26 w 272"/>
                <a:gd name="T43" fmla="*/ 97 h 187"/>
                <a:gd name="T44" fmla="*/ 19 w 272"/>
                <a:gd name="T45" fmla="*/ 88 h 187"/>
                <a:gd name="T46" fmla="*/ 14 w 272"/>
                <a:gd name="T47" fmla="*/ 81 h 187"/>
                <a:gd name="T48" fmla="*/ 19 w 272"/>
                <a:gd name="T49" fmla="*/ 80 h 187"/>
                <a:gd name="T50" fmla="*/ 12 w 272"/>
                <a:gd name="T51" fmla="*/ 71 h 187"/>
                <a:gd name="T52" fmla="*/ 5 w 272"/>
                <a:gd name="T53" fmla="*/ 66 h 187"/>
                <a:gd name="T54" fmla="*/ 11 w 272"/>
                <a:gd name="T55" fmla="*/ 49 h 187"/>
                <a:gd name="T56" fmla="*/ 23 w 272"/>
                <a:gd name="T57" fmla="*/ 52 h 187"/>
                <a:gd name="T58" fmla="*/ 36 w 272"/>
                <a:gd name="T59" fmla="*/ 54 h 187"/>
                <a:gd name="T60" fmla="*/ 43 w 272"/>
                <a:gd name="T61" fmla="*/ 49 h 187"/>
                <a:gd name="T62" fmla="*/ 33 w 272"/>
                <a:gd name="T63" fmla="*/ 35 h 187"/>
                <a:gd name="T64" fmla="*/ 24 w 272"/>
                <a:gd name="T65" fmla="*/ 17 h 187"/>
                <a:gd name="T66" fmla="*/ 7 w 272"/>
                <a:gd name="T67" fmla="*/ 23 h 187"/>
                <a:gd name="T68" fmla="*/ 7 w 272"/>
                <a:gd name="T69" fmla="*/ 40 h 187"/>
                <a:gd name="T70" fmla="*/ 11 w 272"/>
                <a:gd name="T71" fmla="*/ 17 h 187"/>
                <a:gd name="T72" fmla="*/ 33 w 272"/>
                <a:gd name="T73" fmla="*/ 13 h 187"/>
                <a:gd name="T74" fmla="*/ 46 w 272"/>
                <a:gd name="T75" fmla="*/ 25 h 187"/>
                <a:gd name="T76" fmla="*/ 57 w 272"/>
                <a:gd name="T77" fmla="*/ 39 h 187"/>
                <a:gd name="T78" fmla="*/ 77 w 272"/>
                <a:gd name="T79" fmla="*/ 39 h 187"/>
                <a:gd name="T80" fmla="*/ 89 w 272"/>
                <a:gd name="T81" fmla="*/ 37 h 187"/>
                <a:gd name="T82" fmla="*/ 89 w 272"/>
                <a:gd name="T83" fmla="*/ 22 h 187"/>
                <a:gd name="T84" fmla="*/ 105 w 272"/>
                <a:gd name="T85" fmla="*/ 11 h 187"/>
                <a:gd name="T86" fmla="*/ 111 w 272"/>
                <a:gd name="T87" fmla="*/ 10 h 187"/>
                <a:gd name="T88" fmla="*/ 115 w 272"/>
                <a:gd name="T89" fmla="*/ 13 h 187"/>
                <a:gd name="T90" fmla="*/ 108 w 272"/>
                <a:gd name="T91" fmla="*/ 5 h 187"/>
                <a:gd name="T92" fmla="*/ 120 w 272"/>
                <a:gd name="T93" fmla="*/ 3 h 187"/>
                <a:gd name="T94" fmla="*/ 130 w 272"/>
                <a:gd name="T95" fmla="*/ 11 h 187"/>
                <a:gd name="T96" fmla="*/ 144 w 272"/>
                <a:gd name="T97" fmla="*/ 15 h 187"/>
                <a:gd name="T98" fmla="*/ 144 w 272"/>
                <a:gd name="T99" fmla="*/ 22 h 187"/>
                <a:gd name="T100" fmla="*/ 146 w 272"/>
                <a:gd name="T101" fmla="*/ 27 h 187"/>
                <a:gd name="T102" fmla="*/ 146 w 272"/>
                <a:gd name="T103" fmla="*/ 35 h 187"/>
                <a:gd name="T104" fmla="*/ 166 w 272"/>
                <a:gd name="T105" fmla="*/ 40 h 187"/>
                <a:gd name="T106" fmla="*/ 173 w 272"/>
                <a:gd name="T107" fmla="*/ 39 h 187"/>
                <a:gd name="T108" fmla="*/ 187 w 272"/>
                <a:gd name="T109" fmla="*/ 57 h 187"/>
                <a:gd name="T110" fmla="*/ 200 w 272"/>
                <a:gd name="T111" fmla="*/ 78 h 187"/>
                <a:gd name="T112" fmla="*/ 224 w 272"/>
                <a:gd name="T113" fmla="*/ 97 h 187"/>
                <a:gd name="T114" fmla="*/ 248 w 272"/>
                <a:gd name="T115" fmla="*/ 112 h 187"/>
                <a:gd name="T116" fmla="*/ 262 w 272"/>
                <a:gd name="T117" fmla="*/ 115 h 187"/>
                <a:gd name="T118" fmla="*/ 272 w 272"/>
                <a:gd name="T119" fmla="*/ 121 h 187"/>
                <a:gd name="T120" fmla="*/ 12 w 272"/>
                <a:gd name="T121" fmla="*/ 100 h 187"/>
                <a:gd name="T122" fmla="*/ 12 w 272"/>
                <a:gd name="T123" fmla="*/ 10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187">
                  <a:moveTo>
                    <a:pt x="269" y="136"/>
                  </a:moveTo>
                  <a:lnTo>
                    <a:pt x="269" y="136"/>
                  </a:lnTo>
                  <a:lnTo>
                    <a:pt x="266" y="136"/>
                  </a:lnTo>
                  <a:lnTo>
                    <a:pt x="262" y="134"/>
                  </a:lnTo>
                  <a:lnTo>
                    <a:pt x="257" y="132"/>
                  </a:lnTo>
                  <a:lnTo>
                    <a:pt x="255" y="131"/>
                  </a:lnTo>
                  <a:lnTo>
                    <a:pt x="255" y="131"/>
                  </a:lnTo>
                  <a:lnTo>
                    <a:pt x="254" y="131"/>
                  </a:lnTo>
                  <a:lnTo>
                    <a:pt x="252" y="132"/>
                  </a:lnTo>
                  <a:lnTo>
                    <a:pt x="252" y="136"/>
                  </a:lnTo>
                  <a:lnTo>
                    <a:pt x="250" y="138"/>
                  </a:lnTo>
                  <a:lnTo>
                    <a:pt x="247" y="138"/>
                  </a:lnTo>
                  <a:lnTo>
                    <a:pt x="242" y="138"/>
                  </a:lnTo>
                  <a:lnTo>
                    <a:pt x="240" y="139"/>
                  </a:lnTo>
                  <a:lnTo>
                    <a:pt x="236" y="141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5" y="150"/>
                  </a:lnTo>
                  <a:lnTo>
                    <a:pt x="233" y="155"/>
                  </a:lnTo>
                  <a:lnTo>
                    <a:pt x="231" y="158"/>
                  </a:lnTo>
                  <a:lnTo>
                    <a:pt x="231" y="160"/>
                  </a:lnTo>
                  <a:lnTo>
                    <a:pt x="228" y="163"/>
                  </a:lnTo>
                  <a:lnTo>
                    <a:pt x="224" y="165"/>
                  </a:lnTo>
                  <a:lnTo>
                    <a:pt x="223" y="165"/>
                  </a:lnTo>
                  <a:lnTo>
                    <a:pt x="223" y="167"/>
                  </a:lnTo>
                  <a:lnTo>
                    <a:pt x="223" y="167"/>
                  </a:lnTo>
                  <a:lnTo>
                    <a:pt x="221" y="168"/>
                  </a:lnTo>
                  <a:lnTo>
                    <a:pt x="219" y="167"/>
                  </a:lnTo>
                  <a:lnTo>
                    <a:pt x="218" y="168"/>
                  </a:lnTo>
                  <a:lnTo>
                    <a:pt x="216" y="168"/>
                  </a:lnTo>
                  <a:lnTo>
                    <a:pt x="212" y="170"/>
                  </a:lnTo>
                  <a:lnTo>
                    <a:pt x="207" y="172"/>
                  </a:lnTo>
                  <a:lnTo>
                    <a:pt x="206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7"/>
                  </a:lnTo>
                  <a:lnTo>
                    <a:pt x="204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199" y="184"/>
                  </a:lnTo>
                  <a:lnTo>
                    <a:pt x="197" y="185"/>
                  </a:lnTo>
                  <a:lnTo>
                    <a:pt x="195" y="185"/>
                  </a:lnTo>
                  <a:lnTo>
                    <a:pt x="194" y="185"/>
                  </a:lnTo>
                  <a:lnTo>
                    <a:pt x="194" y="185"/>
                  </a:lnTo>
                  <a:lnTo>
                    <a:pt x="192" y="185"/>
                  </a:lnTo>
                  <a:lnTo>
                    <a:pt x="190" y="185"/>
                  </a:lnTo>
                  <a:lnTo>
                    <a:pt x="188" y="187"/>
                  </a:lnTo>
                  <a:lnTo>
                    <a:pt x="188" y="187"/>
                  </a:lnTo>
                  <a:lnTo>
                    <a:pt x="187" y="185"/>
                  </a:lnTo>
                  <a:lnTo>
                    <a:pt x="187" y="184"/>
                  </a:lnTo>
                  <a:lnTo>
                    <a:pt x="185" y="182"/>
                  </a:lnTo>
                  <a:lnTo>
                    <a:pt x="182" y="180"/>
                  </a:lnTo>
                  <a:lnTo>
                    <a:pt x="182" y="180"/>
                  </a:lnTo>
                  <a:lnTo>
                    <a:pt x="180" y="182"/>
                  </a:lnTo>
                  <a:lnTo>
                    <a:pt x="177" y="182"/>
                  </a:lnTo>
                  <a:lnTo>
                    <a:pt x="175" y="180"/>
                  </a:lnTo>
                  <a:lnTo>
                    <a:pt x="173" y="180"/>
                  </a:lnTo>
                  <a:lnTo>
                    <a:pt x="171" y="178"/>
                  </a:lnTo>
                  <a:lnTo>
                    <a:pt x="171" y="177"/>
                  </a:lnTo>
                  <a:lnTo>
                    <a:pt x="170" y="177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3"/>
                  </a:lnTo>
                  <a:lnTo>
                    <a:pt x="168" y="172"/>
                  </a:lnTo>
                  <a:lnTo>
                    <a:pt x="168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67"/>
                  </a:lnTo>
                  <a:lnTo>
                    <a:pt x="168" y="165"/>
                  </a:lnTo>
                  <a:lnTo>
                    <a:pt x="168" y="163"/>
                  </a:lnTo>
                  <a:lnTo>
                    <a:pt x="166" y="161"/>
                  </a:lnTo>
                  <a:lnTo>
                    <a:pt x="166" y="158"/>
                  </a:lnTo>
                  <a:lnTo>
                    <a:pt x="166" y="155"/>
                  </a:lnTo>
                  <a:lnTo>
                    <a:pt x="166" y="153"/>
                  </a:lnTo>
                  <a:lnTo>
                    <a:pt x="158" y="153"/>
                  </a:lnTo>
                  <a:lnTo>
                    <a:pt x="151" y="153"/>
                  </a:lnTo>
                  <a:lnTo>
                    <a:pt x="151" y="153"/>
                  </a:lnTo>
                  <a:lnTo>
                    <a:pt x="147" y="148"/>
                  </a:lnTo>
                  <a:lnTo>
                    <a:pt x="146" y="144"/>
                  </a:lnTo>
                  <a:lnTo>
                    <a:pt x="144" y="143"/>
                  </a:lnTo>
                  <a:lnTo>
                    <a:pt x="139" y="141"/>
                  </a:lnTo>
                  <a:lnTo>
                    <a:pt x="135" y="139"/>
                  </a:lnTo>
                  <a:lnTo>
                    <a:pt x="134" y="138"/>
                  </a:lnTo>
                  <a:lnTo>
                    <a:pt x="132" y="136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0" y="132"/>
                  </a:lnTo>
                  <a:lnTo>
                    <a:pt x="130" y="131"/>
                  </a:lnTo>
                  <a:lnTo>
                    <a:pt x="130" y="131"/>
                  </a:lnTo>
                  <a:lnTo>
                    <a:pt x="123" y="129"/>
                  </a:lnTo>
                  <a:lnTo>
                    <a:pt x="122" y="127"/>
                  </a:lnTo>
                  <a:lnTo>
                    <a:pt x="120" y="129"/>
                  </a:lnTo>
                  <a:lnTo>
                    <a:pt x="118" y="129"/>
                  </a:lnTo>
                  <a:lnTo>
                    <a:pt x="117" y="127"/>
                  </a:lnTo>
                  <a:lnTo>
                    <a:pt x="115" y="129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8" y="126"/>
                  </a:lnTo>
                  <a:lnTo>
                    <a:pt x="105" y="124"/>
                  </a:lnTo>
                  <a:lnTo>
                    <a:pt x="103" y="124"/>
                  </a:lnTo>
                  <a:lnTo>
                    <a:pt x="100" y="122"/>
                  </a:lnTo>
                  <a:lnTo>
                    <a:pt x="96" y="122"/>
                  </a:lnTo>
                  <a:lnTo>
                    <a:pt x="94" y="121"/>
                  </a:lnTo>
                  <a:lnTo>
                    <a:pt x="93" y="121"/>
                  </a:lnTo>
                  <a:lnTo>
                    <a:pt x="93" y="121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3" y="117"/>
                  </a:lnTo>
                  <a:lnTo>
                    <a:pt x="91" y="115"/>
                  </a:lnTo>
                  <a:lnTo>
                    <a:pt x="91" y="115"/>
                  </a:lnTo>
                  <a:lnTo>
                    <a:pt x="88" y="115"/>
                  </a:lnTo>
                  <a:lnTo>
                    <a:pt x="84" y="115"/>
                  </a:lnTo>
                  <a:lnTo>
                    <a:pt x="82" y="114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6" y="114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0" y="119"/>
                  </a:lnTo>
                  <a:lnTo>
                    <a:pt x="69" y="119"/>
                  </a:lnTo>
                  <a:lnTo>
                    <a:pt x="64" y="117"/>
                  </a:lnTo>
                  <a:lnTo>
                    <a:pt x="58" y="117"/>
                  </a:lnTo>
                  <a:lnTo>
                    <a:pt x="55" y="119"/>
                  </a:lnTo>
                  <a:lnTo>
                    <a:pt x="53" y="121"/>
                  </a:lnTo>
                  <a:lnTo>
                    <a:pt x="50" y="122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1" y="134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4" y="136"/>
                  </a:lnTo>
                  <a:lnTo>
                    <a:pt x="33" y="136"/>
                  </a:lnTo>
                  <a:lnTo>
                    <a:pt x="28" y="136"/>
                  </a:lnTo>
                  <a:lnTo>
                    <a:pt x="28" y="134"/>
                  </a:lnTo>
                  <a:lnTo>
                    <a:pt x="26" y="127"/>
                  </a:lnTo>
                  <a:lnTo>
                    <a:pt x="26" y="122"/>
                  </a:lnTo>
                  <a:lnTo>
                    <a:pt x="26" y="119"/>
                  </a:lnTo>
                  <a:lnTo>
                    <a:pt x="26" y="114"/>
                  </a:lnTo>
                  <a:lnTo>
                    <a:pt x="26" y="110"/>
                  </a:lnTo>
                  <a:lnTo>
                    <a:pt x="26" y="107"/>
                  </a:lnTo>
                  <a:lnTo>
                    <a:pt x="26" y="105"/>
                  </a:lnTo>
                  <a:lnTo>
                    <a:pt x="26" y="102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24" y="93"/>
                  </a:lnTo>
                  <a:lnTo>
                    <a:pt x="24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8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4" y="88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85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6" y="73"/>
                  </a:lnTo>
                  <a:lnTo>
                    <a:pt x="12" y="71"/>
                  </a:lnTo>
                  <a:lnTo>
                    <a:pt x="9" y="71"/>
                  </a:lnTo>
                  <a:lnTo>
                    <a:pt x="9" y="73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5" y="57"/>
                  </a:lnTo>
                  <a:lnTo>
                    <a:pt x="7" y="54"/>
                  </a:lnTo>
                  <a:lnTo>
                    <a:pt x="7" y="49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3" y="52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4" y="51"/>
                  </a:lnTo>
                  <a:lnTo>
                    <a:pt x="36" y="49"/>
                  </a:lnTo>
                  <a:lnTo>
                    <a:pt x="40" y="51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3" y="49"/>
                  </a:lnTo>
                  <a:lnTo>
                    <a:pt x="43" y="47"/>
                  </a:lnTo>
                  <a:lnTo>
                    <a:pt x="43" y="46"/>
                  </a:lnTo>
                  <a:lnTo>
                    <a:pt x="43" y="44"/>
                  </a:lnTo>
                  <a:lnTo>
                    <a:pt x="41" y="42"/>
                  </a:lnTo>
                  <a:lnTo>
                    <a:pt x="40" y="40"/>
                  </a:lnTo>
                  <a:lnTo>
                    <a:pt x="34" y="37"/>
                  </a:lnTo>
                  <a:lnTo>
                    <a:pt x="33" y="35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28" y="23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7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5" y="37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9" y="13"/>
                  </a:lnTo>
                  <a:lnTo>
                    <a:pt x="23" y="13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8" y="17"/>
                  </a:lnTo>
                  <a:lnTo>
                    <a:pt x="41" y="18"/>
                  </a:lnTo>
                  <a:lnTo>
                    <a:pt x="45" y="22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50" y="30"/>
                  </a:lnTo>
                  <a:lnTo>
                    <a:pt x="52" y="32"/>
                  </a:lnTo>
                  <a:lnTo>
                    <a:pt x="53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8" y="39"/>
                  </a:lnTo>
                  <a:lnTo>
                    <a:pt x="62" y="39"/>
                  </a:lnTo>
                  <a:lnTo>
                    <a:pt x="64" y="39"/>
                  </a:lnTo>
                  <a:lnTo>
                    <a:pt x="65" y="37"/>
                  </a:lnTo>
                  <a:lnTo>
                    <a:pt x="67" y="37"/>
                  </a:lnTo>
                  <a:lnTo>
                    <a:pt x="72" y="39"/>
                  </a:lnTo>
                  <a:lnTo>
                    <a:pt x="77" y="39"/>
                  </a:lnTo>
                  <a:lnTo>
                    <a:pt x="82" y="39"/>
                  </a:lnTo>
                  <a:lnTo>
                    <a:pt x="84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6" y="28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9" y="22"/>
                  </a:lnTo>
                  <a:lnTo>
                    <a:pt x="91" y="18"/>
                  </a:lnTo>
                  <a:lnTo>
                    <a:pt x="93" y="17"/>
                  </a:lnTo>
                  <a:lnTo>
                    <a:pt x="94" y="17"/>
                  </a:lnTo>
                  <a:lnTo>
                    <a:pt x="100" y="17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3" y="11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3" y="10"/>
                  </a:lnTo>
                  <a:lnTo>
                    <a:pt x="111" y="6"/>
                  </a:lnTo>
                  <a:lnTo>
                    <a:pt x="110" y="6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10" y="3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0"/>
                  </a:lnTo>
                  <a:lnTo>
                    <a:pt x="120" y="3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30" y="11"/>
                  </a:lnTo>
                  <a:lnTo>
                    <a:pt x="132" y="11"/>
                  </a:lnTo>
                  <a:lnTo>
                    <a:pt x="134" y="13"/>
                  </a:lnTo>
                  <a:lnTo>
                    <a:pt x="139" y="13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8"/>
                  </a:lnTo>
                  <a:lnTo>
                    <a:pt x="144" y="20"/>
                  </a:lnTo>
                  <a:lnTo>
                    <a:pt x="144" y="20"/>
                  </a:lnTo>
                  <a:lnTo>
                    <a:pt x="142" y="22"/>
                  </a:lnTo>
                  <a:lnTo>
                    <a:pt x="144" y="22"/>
                  </a:lnTo>
                  <a:lnTo>
                    <a:pt x="146" y="23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7" y="27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6" y="28"/>
                  </a:lnTo>
                  <a:lnTo>
                    <a:pt x="146" y="30"/>
                  </a:lnTo>
                  <a:lnTo>
                    <a:pt x="147" y="30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5"/>
                  </a:lnTo>
                  <a:lnTo>
                    <a:pt x="146" y="35"/>
                  </a:lnTo>
                  <a:lnTo>
                    <a:pt x="147" y="37"/>
                  </a:lnTo>
                  <a:lnTo>
                    <a:pt x="153" y="40"/>
                  </a:lnTo>
                  <a:lnTo>
                    <a:pt x="154" y="40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7" y="40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6"/>
                  </a:lnTo>
                  <a:lnTo>
                    <a:pt x="183" y="49"/>
                  </a:lnTo>
                  <a:lnTo>
                    <a:pt x="185" y="54"/>
                  </a:lnTo>
                  <a:lnTo>
                    <a:pt x="187" y="57"/>
                  </a:lnTo>
                  <a:lnTo>
                    <a:pt x="188" y="59"/>
                  </a:lnTo>
                  <a:lnTo>
                    <a:pt x="190" y="63"/>
                  </a:lnTo>
                  <a:lnTo>
                    <a:pt x="192" y="69"/>
                  </a:lnTo>
                  <a:lnTo>
                    <a:pt x="192" y="71"/>
                  </a:lnTo>
                  <a:lnTo>
                    <a:pt x="192" y="73"/>
                  </a:lnTo>
                  <a:lnTo>
                    <a:pt x="195" y="75"/>
                  </a:lnTo>
                  <a:lnTo>
                    <a:pt x="200" y="78"/>
                  </a:lnTo>
                  <a:lnTo>
                    <a:pt x="202" y="80"/>
                  </a:lnTo>
                  <a:lnTo>
                    <a:pt x="207" y="83"/>
                  </a:lnTo>
                  <a:lnTo>
                    <a:pt x="211" y="86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19" y="95"/>
                  </a:lnTo>
                  <a:lnTo>
                    <a:pt x="224" y="97"/>
                  </a:lnTo>
                  <a:lnTo>
                    <a:pt x="228" y="97"/>
                  </a:lnTo>
                  <a:lnTo>
                    <a:pt x="231" y="100"/>
                  </a:lnTo>
                  <a:lnTo>
                    <a:pt x="233" y="102"/>
                  </a:lnTo>
                  <a:lnTo>
                    <a:pt x="233" y="102"/>
                  </a:lnTo>
                  <a:lnTo>
                    <a:pt x="236" y="103"/>
                  </a:lnTo>
                  <a:lnTo>
                    <a:pt x="242" y="107"/>
                  </a:lnTo>
                  <a:lnTo>
                    <a:pt x="248" y="112"/>
                  </a:lnTo>
                  <a:lnTo>
                    <a:pt x="252" y="114"/>
                  </a:lnTo>
                  <a:lnTo>
                    <a:pt x="254" y="114"/>
                  </a:lnTo>
                  <a:lnTo>
                    <a:pt x="254" y="114"/>
                  </a:lnTo>
                  <a:lnTo>
                    <a:pt x="255" y="114"/>
                  </a:lnTo>
                  <a:lnTo>
                    <a:pt x="257" y="114"/>
                  </a:lnTo>
                  <a:lnTo>
                    <a:pt x="259" y="114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4" y="117"/>
                  </a:lnTo>
                  <a:lnTo>
                    <a:pt x="266" y="119"/>
                  </a:lnTo>
                  <a:lnTo>
                    <a:pt x="267" y="119"/>
                  </a:lnTo>
                  <a:lnTo>
                    <a:pt x="271" y="121"/>
                  </a:lnTo>
                  <a:lnTo>
                    <a:pt x="271" y="121"/>
                  </a:lnTo>
                  <a:lnTo>
                    <a:pt x="272" y="121"/>
                  </a:lnTo>
                  <a:lnTo>
                    <a:pt x="272" y="122"/>
                  </a:lnTo>
                  <a:lnTo>
                    <a:pt x="269" y="126"/>
                  </a:lnTo>
                  <a:lnTo>
                    <a:pt x="269" y="129"/>
                  </a:lnTo>
                  <a:lnTo>
                    <a:pt x="269" y="132"/>
                  </a:lnTo>
                  <a:lnTo>
                    <a:pt x="269" y="136"/>
                  </a:lnTo>
                  <a:lnTo>
                    <a:pt x="269" y="136"/>
                  </a:lnTo>
                  <a:close/>
                  <a:moveTo>
                    <a:pt x="12" y="100"/>
                  </a:moveTo>
                  <a:lnTo>
                    <a:pt x="12" y="102"/>
                  </a:lnTo>
                  <a:lnTo>
                    <a:pt x="11" y="98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12" y="93"/>
                  </a:lnTo>
                  <a:lnTo>
                    <a:pt x="11" y="95"/>
                  </a:lnTo>
                  <a:lnTo>
                    <a:pt x="12" y="1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0"/>
            <p:cNvSpPr>
              <a:spLocks noEditPoints="1"/>
            </p:cNvSpPr>
            <p:nvPr/>
          </p:nvSpPr>
          <p:spPr bwMode="auto">
            <a:xfrm>
              <a:off x="3780" y="2282"/>
              <a:ext cx="77" cy="164"/>
            </a:xfrm>
            <a:custGeom>
              <a:avLst/>
              <a:gdLst>
                <a:gd name="T0" fmla="*/ 75 w 77"/>
                <a:gd name="T1" fmla="*/ 102 h 164"/>
                <a:gd name="T2" fmla="*/ 75 w 77"/>
                <a:gd name="T3" fmla="*/ 109 h 164"/>
                <a:gd name="T4" fmla="*/ 77 w 77"/>
                <a:gd name="T5" fmla="*/ 114 h 164"/>
                <a:gd name="T6" fmla="*/ 67 w 77"/>
                <a:gd name="T7" fmla="*/ 119 h 164"/>
                <a:gd name="T8" fmla="*/ 60 w 77"/>
                <a:gd name="T9" fmla="*/ 124 h 164"/>
                <a:gd name="T10" fmla="*/ 58 w 77"/>
                <a:gd name="T11" fmla="*/ 128 h 164"/>
                <a:gd name="T12" fmla="*/ 53 w 77"/>
                <a:gd name="T13" fmla="*/ 131 h 164"/>
                <a:gd name="T14" fmla="*/ 50 w 77"/>
                <a:gd name="T15" fmla="*/ 136 h 164"/>
                <a:gd name="T16" fmla="*/ 53 w 77"/>
                <a:gd name="T17" fmla="*/ 146 h 164"/>
                <a:gd name="T18" fmla="*/ 50 w 77"/>
                <a:gd name="T19" fmla="*/ 153 h 164"/>
                <a:gd name="T20" fmla="*/ 46 w 77"/>
                <a:gd name="T21" fmla="*/ 160 h 164"/>
                <a:gd name="T22" fmla="*/ 38 w 77"/>
                <a:gd name="T23" fmla="*/ 164 h 164"/>
                <a:gd name="T24" fmla="*/ 36 w 77"/>
                <a:gd name="T25" fmla="*/ 150 h 164"/>
                <a:gd name="T26" fmla="*/ 31 w 77"/>
                <a:gd name="T27" fmla="*/ 133 h 164"/>
                <a:gd name="T28" fmla="*/ 29 w 77"/>
                <a:gd name="T29" fmla="*/ 121 h 164"/>
                <a:gd name="T30" fmla="*/ 19 w 77"/>
                <a:gd name="T31" fmla="*/ 114 h 164"/>
                <a:gd name="T32" fmla="*/ 14 w 77"/>
                <a:gd name="T33" fmla="*/ 102 h 164"/>
                <a:gd name="T34" fmla="*/ 7 w 77"/>
                <a:gd name="T35" fmla="*/ 97 h 164"/>
                <a:gd name="T36" fmla="*/ 4 w 77"/>
                <a:gd name="T37" fmla="*/ 94 h 164"/>
                <a:gd name="T38" fmla="*/ 0 w 77"/>
                <a:gd name="T39" fmla="*/ 82 h 164"/>
                <a:gd name="T40" fmla="*/ 0 w 77"/>
                <a:gd name="T41" fmla="*/ 75 h 164"/>
                <a:gd name="T42" fmla="*/ 9 w 77"/>
                <a:gd name="T43" fmla="*/ 68 h 164"/>
                <a:gd name="T44" fmla="*/ 14 w 77"/>
                <a:gd name="T45" fmla="*/ 63 h 164"/>
                <a:gd name="T46" fmla="*/ 14 w 77"/>
                <a:gd name="T47" fmla="*/ 56 h 164"/>
                <a:gd name="T48" fmla="*/ 15 w 77"/>
                <a:gd name="T49" fmla="*/ 48 h 164"/>
                <a:gd name="T50" fmla="*/ 15 w 77"/>
                <a:gd name="T51" fmla="*/ 39 h 164"/>
                <a:gd name="T52" fmla="*/ 14 w 77"/>
                <a:gd name="T53" fmla="*/ 34 h 164"/>
                <a:gd name="T54" fmla="*/ 15 w 77"/>
                <a:gd name="T55" fmla="*/ 24 h 164"/>
                <a:gd name="T56" fmla="*/ 14 w 77"/>
                <a:gd name="T57" fmla="*/ 20 h 164"/>
                <a:gd name="T58" fmla="*/ 17 w 77"/>
                <a:gd name="T59" fmla="*/ 17 h 164"/>
                <a:gd name="T60" fmla="*/ 21 w 77"/>
                <a:gd name="T61" fmla="*/ 12 h 164"/>
                <a:gd name="T62" fmla="*/ 26 w 77"/>
                <a:gd name="T63" fmla="*/ 8 h 164"/>
                <a:gd name="T64" fmla="*/ 41 w 77"/>
                <a:gd name="T65" fmla="*/ 0 h 164"/>
                <a:gd name="T66" fmla="*/ 45 w 77"/>
                <a:gd name="T67" fmla="*/ 2 h 164"/>
                <a:gd name="T68" fmla="*/ 46 w 77"/>
                <a:gd name="T69" fmla="*/ 3 h 164"/>
                <a:gd name="T70" fmla="*/ 48 w 77"/>
                <a:gd name="T71" fmla="*/ 2 h 164"/>
                <a:gd name="T72" fmla="*/ 51 w 77"/>
                <a:gd name="T73" fmla="*/ 7 h 164"/>
                <a:gd name="T74" fmla="*/ 55 w 77"/>
                <a:gd name="T75" fmla="*/ 14 h 164"/>
                <a:gd name="T76" fmla="*/ 62 w 77"/>
                <a:gd name="T77" fmla="*/ 10 h 164"/>
                <a:gd name="T78" fmla="*/ 69 w 77"/>
                <a:gd name="T79" fmla="*/ 8 h 164"/>
                <a:gd name="T80" fmla="*/ 67 w 77"/>
                <a:gd name="T81" fmla="*/ 14 h 164"/>
                <a:gd name="T82" fmla="*/ 58 w 77"/>
                <a:gd name="T83" fmla="*/ 24 h 164"/>
                <a:gd name="T84" fmla="*/ 57 w 77"/>
                <a:gd name="T85" fmla="*/ 31 h 164"/>
                <a:gd name="T86" fmla="*/ 63 w 77"/>
                <a:gd name="T87" fmla="*/ 37 h 164"/>
                <a:gd name="T88" fmla="*/ 67 w 77"/>
                <a:gd name="T89" fmla="*/ 44 h 164"/>
                <a:gd name="T90" fmla="*/ 67 w 77"/>
                <a:gd name="T91" fmla="*/ 54 h 164"/>
                <a:gd name="T92" fmla="*/ 58 w 77"/>
                <a:gd name="T93" fmla="*/ 66 h 164"/>
                <a:gd name="T94" fmla="*/ 50 w 77"/>
                <a:gd name="T95" fmla="*/ 73 h 164"/>
                <a:gd name="T96" fmla="*/ 51 w 77"/>
                <a:gd name="T97" fmla="*/ 82 h 164"/>
                <a:gd name="T98" fmla="*/ 62 w 77"/>
                <a:gd name="T99" fmla="*/ 85 h 164"/>
                <a:gd name="T100" fmla="*/ 63 w 77"/>
                <a:gd name="T101" fmla="*/ 89 h 164"/>
                <a:gd name="T102" fmla="*/ 69 w 77"/>
                <a:gd name="T103" fmla="*/ 89 h 164"/>
                <a:gd name="T104" fmla="*/ 72 w 77"/>
                <a:gd name="T105" fmla="*/ 95 h 164"/>
                <a:gd name="T106" fmla="*/ 72 w 77"/>
                <a:gd name="T107" fmla="*/ 95 h 164"/>
                <a:gd name="T108" fmla="*/ 77 w 77"/>
                <a:gd name="T109" fmla="*/ 97 h 164"/>
                <a:gd name="T110" fmla="*/ 69 w 77"/>
                <a:gd name="T111" fmla="*/ 63 h 164"/>
                <a:gd name="T112" fmla="*/ 72 w 77"/>
                <a:gd name="T113" fmla="*/ 60 h 164"/>
                <a:gd name="T114" fmla="*/ 65 w 77"/>
                <a:gd name="T115" fmla="*/ 85 h 164"/>
                <a:gd name="T116" fmla="*/ 63 w 77"/>
                <a:gd name="T117" fmla="*/ 85 h 164"/>
                <a:gd name="T118" fmla="*/ 62 w 77"/>
                <a:gd name="T119" fmla="*/ 82 h 164"/>
                <a:gd name="T120" fmla="*/ 67 w 77"/>
                <a:gd name="T121" fmla="*/ 82 h 164"/>
                <a:gd name="T122" fmla="*/ 67 w 77"/>
                <a:gd name="T123" fmla="*/ 8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" h="164">
                  <a:moveTo>
                    <a:pt x="77" y="97"/>
                  </a:moveTo>
                  <a:lnTo>
                    <a:pt x="77" y="97"/>
                  </a:lnTo>
                  <a:lnTo>
                    <a:pt x="75" y="102"/>
                  </a:lnTo>
                  <a:lnTo>
                    <a:pt x="75" y="104"/>
                  </a:lnTo>
                  <a:lnTo>
                    <a:pt x="75" y="106"/>
                  </a:lnTo>
                  <a:lnTo>
                    <a:pt x="75" y="109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4"/>
                  </a:lnTo>
                  <a:lnTo>
                    <a:pt x="74" y="116"/>
                  </a:lnTo>
                  <a:lnTo>
                    <a:pt x="70" y="117"/>
                  </a:lnTo>
                  <a:lnTo>
                    <a:pt x="67" y="119"/>
                  </a:lnTo>
                  <a:lnTo>
                    <a:pt x="63" y="123"/>
                  </a:lnTo>
                  <a:lnTo>
                    <a:pt x="62" y="123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8" y="128"/>
                  </a:lnTo>
                  <a:lnTo>
                    <a:pt x="57" y="129"/>
                  </a:lnTo>
                  <a:lnTo>
                    <a:pt x="53" y="129"/>
                  </a:lnTo>
                  <a:lnTo>
                    <a:pt x="53" y="131"/>
                  </a:lnTo>
                  <a:lnTo>
                    <a:pt x="51" y="133"/>
                  </a:lnTo>
                  <a:lnTo>
                    <a:pt x="51" y="135"/>
                  </a:lnTo>
                  <a:lnTo>
                    <a:pt x="50" y="136"/>
                  </a:lnTo>
                  <a:lnTo>
                    <a:pt x="51" y="140"/>
                  </a:lnTo>
                  <a:lnTo>
                    <a:pt x="53" y="145"/>
                  </a:lnTo>
                  <a:lnTo>
                    <a:pt x="53" y="146"/>
                  </a:lnTo>
                  <a:lnTo>
                    <a:pt x="53" y="148"/>
                  </a:lnTo>
                  <a:lnTo>
                    <a:pt x="51" y="152"/>
                  </a:lnTo>
                  <a:lnTo>
                    <a:pt x="50" y="153"/>
                  </a:lnTo>
                  <a:lnTo>
                    <a:pt x="48" y="155"/>
                  </a:lnTo>
                  <a:lnTo>
                    <a:pt x="46" y="158"/>
                  </a:lnTo>
                  <a:lnTo>
                    <a:pt x="46" y="160"/>
                  </a:lnTo>
                  <a:lnTo>
                    <a:pt x="45" y="160"/>
                  </a:lnTo>
                  <a:lnTo>
                    <a:pt x="41" y="162"/>
                  </a:lnTo>
                  <a:lnTo>
                    <a:pt x="38" y="164"/>
                  </a:lnTo>
                  <a:lnTo>
                    <a:pt x="38" y="158"/>
                  </a:lnTo>
                  <a:lnTo>
                    <a:pt x="36" y="153"/>
                  </a:lnTo>
                  <a:lnTo>
                    <a:pt x="36" y="150"/>
                  </a:lnTo>
                  <a:lnTo>
                    <a:pt x="34" y="143"/>
                  </a:lnTo>
                  <a:lnTo>
                    <a:pt x="33" y="138"/>
                  </a:lnTo>
                  <a:lnTo>
                    <a:pt x="31" y="133"/>
                  </a:lnTo>
                  <a:lnTo>
                    <a:pt x="31" y="128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6" y="119"/>
                  </a:lnTo>
                  <a:lnTo>
                    <a:pt x="22" y="117"/>
                  </a:lnTo>
                  <a:lnTo>
                    <a:pt x="19" y="114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4" y="102"/>
                  </a:lnTo>
                  <a:lnTo>
                    <a:pt x="12" y="100"/>
                  </a:lnTo>
                  <a:lnTo>
                    <a:pt x="10" y="99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5" y="53"/>
                  </a:lnTo>
                  <a:lnTo>
                    <a:pt x="17" y="51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1" y="3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5" y="5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3"/>
                  </a:lnTo>
                  <a:lnTo>
                    <a:pt x="51" y="7"/>
                  </a:lnTo>
                  <a:lnTo>
                    <a:pt x="55" y="12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8" y="14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5" y="7"/>
                  </a:lnTo>
                  <a:lnTo>
                    <a:pt x="69" y="7"/>
                  </a:lnTo>
                  <a:lnTo>
                    <a:pt x="69" y="8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7" y="14"/>
                  </a:lnTo>
                  <a:lnTo>
                    <a:pt x="63" y="20"/>
                  </a:lnTo>
                  <a:lnTo>
                    <a:pt x="60" y="22"/>
                  </a:lnTo>
                  <a:lnTo>
                    <a:pt x="58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7" y="31"/>
                  </a:lnTo>
                  <a:lnTo>
                    <a:pt x="58" y="34"/>
                  </a:lnTo>
                  <a:lnTo>
                    <a:pt x="62" y="36"/>
                  </a:lnTo>
                  <a:lnTo>
                    <a:pt x="63" y="37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7" y="44"/>
                  </a:lnTo>
                  <a:lnTo>
                    <a:pt x="69" y="48"/>
                  </a:lnTo>
                  <a:lnTo>
                    <a:pt x="69" y="49"/>
                  </a:lnTo>
                  <a:lnTo>
                    <a:pt x="67" y="54"/>
                  </a:lnTo>
                  <a:lnTo>
                    <a:pt x="65" y="58"/>
                  </a:lnTo>
                  <a:lnTo>
                    <a:pt x="62" y="63"/>
                  </a:lnTo>
                  <a:lnTo>
                    <a:pt x="58" y="66"/>
                  </a:lnTo>
                  <a:lnTo>
                    <a:pt x="51" y="70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8" y="75"/>
                  </a:lnTo>
                  <a:lnTo>
                    <a:pt x="48" y="77"/>
                  </a:lnTo>
                  <a:lnTo>
                    <a:pt x="51" y="82"/>
                  </a:lnTo>
                  <a:lnTo>
                    <a:pt x="53" y="85"/>
                  </a:lnTo>
                  <a:lnTo>
                    <a:pt x="57" y="85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7" y="87"/>
                  </a:lnTo>
                  <a:lnTo>
                    <a:pt x="69" y="89"/>
                  </a:lnTo>
                  <a:lnTo>
                    <a:pt x="70" y="92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0" y="95"/>
                  </a:lnTo>
                  <a:lnTo>
                    <a:pt x="72" y="95"/>
                  </a:lnTo>
                  <a:lnTo>
                    <a:pt x="74" y="97"/>
                  </a:lnTo>
                  <a:lnTo>
                    <a:pt x="75" y="95"/>
                  </a:lnTo>
                  <a:lnTo>
                    <a:pt x="77" y="97"/>
                  </a:lnTo>
                  <a:lnTo>
                    <a:pt x="77" y="97"/>
                  </a:lnTo>
                  <a:close/>
                  <a:moveTo>
                    <a:pt x="72" y="61"/>
                  </a:moveTo>
                  <a:lnTo>
                    <a:pt x="69" y="63"/>
                  </a:lnTo>
                  <a:lnTo>
                    <a:pt x="70" y="61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1"/>
                  </a:lnTo>
                  <a:close/>
                  <a:moveTo>
                    <a:pt x="67" y="85"/>
                  </a:moveTo>
                  <a:lnTo>
                    <a:pt x="65" y="85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62" y="82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1"/>
            <p:cNvSpPr>
              <a:spLocks noEditPoints="1"/>
            </p:cNvSpPr>
            <p:nvPr/>
          </p:nvSpPr>
          <p:spPr bwMode="auto">
            <a:xfrm>
              <a:off x="7182" y="3409"/>
              <a:ext cx="27" cy="58"/>
            </a:xfrm>
            <a:custGeom>
              <a:avLst/>
              <a:gdLst>
                <a:gd name="T0" fmla="*/ 27 w 27"/>
                <a:gd name="T1" fmla="*/ 0 h 58"/>
                <a:gd name="T2" fmla="*/ 27 w 27"/>
                <a:gd name="T3" fmla="*/ 1 h 58"/>
                <a:gd name="T4" fmla="*/ 27 w 27"/>
                <a:gd name="T5" fmla="*/ 1 h 58"/>
                <a:gd name="T6" fmla="*/ 26 w 27"/>
                <a:gd name="T7" fmla="*/ 1 h 58"/>
                <a:gd name="T8" fmla="*/ 26 w 27"/>
                <a:gd name="T9" fmla="*/ 1 h 58"/>
                <a:gd name="T10" fmla="*/ 27 w 27"/>
                <a:gd name="T11" fmla="*/ 0 h 58"/>
                <a:gd name="T12" fmla="*/ 27 w 27"/>
                <a:gd name="T13" fmla="*/ 0 h 58"/>
                <a:gd name="T14" fmla="*/ 27 w 27"/>
                <a:gd name="T15" fmla="*/ 0 h 58"/>
                <a:gd name="T16" fmla="*/ 27 w 27"/>
                <a:gd name="T17" fmla="*/ 0 h 58"/>
                <a:gd name="T18" fmla="*/ 27 w 27"/>
                <a:gd name="T19" fmla="*/ 0 h 58"/>
                <a:gd name="T20" fmla="*/ 27 w 27"/>
                <a:gd name="T21" fmla="*/ 0 h 58"/>
                <a:gd name="T22" fmla="*/ 5 w 27"/>
                <a:gd name="T23" fmla="*/ 52 h 58"/>
                <a:gd name="T24" fmla="*/ 5 w 27"/>
                <a:gd name="T25" fmla="*/ 52 h 58"/>
                <a:gd name="T26" fmla="*/ 5 w 27"/>
                <a:gd name="T27" fmla="*/ 51 h 58"/>
                <a:gd name="T28" fmla="*/ 7 w 27"/>
                <a:gd name="T29" fmla="*/ 51 h 58"/>
                <a:gd name="T30" fmla="*/ 5 w 27"/>
                <a:gd name="T31" fmla="*/ 51 h 58"/>
                <a:gd name="T32" fmla="*/ 5 w 27"/>
                <a:gd name="T33" fmla="*/ 54 h 58"/>
                <a:gd name="T34" fmla="*/ 3 w 27"/>
                <a:gd name="T35" fmla="*/ 52 h 58"/>
                <a:gd name="T36" fmla="*/ 2 w 27"/>
                <a:gd name="T37" fmla="*/ 51 h 58"/>
                <a:gd name="T38" fmla="*/ 0 w 27"/>
                <a:gd name="T39" fmla="*/ 51 h 58"/>
                <a:gd name="T40" fmla="*/ 2 w 27"/>
                <a:gd name="T41" fmla="*/ 49 h 58"/>
                <a:gd name="T42" fmla="*/ 2 w 27"/>
                <a:gd name="T43" fmla="*/ 51 h 58"/>
                <a:gd name="T44" fmla="*/ 2 w 27"/>
                <a:gd name="T45" fmla="*/ 51 h 58"/>
                <a:gd name="T46" fmla="*/ 3 w 27"/>
                <a:gd name="T47" fmla="*/ 51 h 58"/>
                <a:gd name="T48" fmla="*/ 5 w 27"/>
                <a:gd name="T49" fmla="*/ 51 h 58"/>
                <a:gd name="T50" fmla="*/ 3 w 27"/>
                <a:gd name="T51" fmla="*/ 51 h 58"/>
                <a:gd name="T52" fmla="*/ 5 w 27"/>
                <a:gd name="T53" fmla="*/ 52 h 58"/>
                <a:gd name="T54" fmla="*/ 5 w 27"/>
                <a:gd name="T55" fmla="*/ 52 h 58"/>
                <a:gd name="T56" fmla="*/ 9 w 27"/>
                <a:gd name="T57" fmla="*/ 54 h 58"/>
                <a:gd name="T58" fmla="*/ 9 w 27"/>
                <a:gd name="T59" fmla="*/ 58 h 58"/>
                <a:gd name="T60" fmla="*/ 9 w 27"/>
                <a:gd name="T61" fmla="*/ 56 h 58"/>
                <a:gd name="T62" fmla="*/ 9 w 27"/>
                <a:gd name="T63" fmla="*/ 56 h 58"/>
                <a:gd name="T64" fmla="*/ 9 w 27"/>
                <a:gd name="T65" fmla="*/ 54 h 58"/>
                <a:gd name="T66" fmla="*/ 9 w 27"/>
                <a:gd name="T67" fmla="*/ 54 h 58"/>
                <a:gd name="T68" fmla="*/ 9 w 27"/>
                <a:gd name="T69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58">
                  <a:moveTo>
                    <a:pt x="27" y="0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5" y="52"/>
                  </a:moveTo>
                  <a:lnTo>
                    <a:pt x="5" y="52"/>
                  </a:lnTo>
                  <a:lnTo>
                    <a:pt x="5" y="51"/>
                  </a:lnTo>
                  <a:lnTo>
                    <a:pt x="7" y="51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3" y="52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5" y="52"/>
                  </a:lnTo>
                  <a:lnTo>
                    <a:pt x="5" y="52"/>
                  </a:lnTo>
                  <a:close/>
                  <a:moveTo>
                    <a:pt x="9" y="54"/>
                  </a:moveTo>
                  <a:lnTo>
                    <a:pt x="9" y="58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2"/>
            <p:cNvSpPr>
              <a:spLocks noEditPoints="1"/>
            </p:cNvSpPr>
            <p:nvPr/>
          </p:nvSpPr>
          <p:spPr bwMode="auto">
            <a:xfrm>
              <a:off x="4129" y="2164"/>
              <a:ext cx="368" cy="154"/>
            </a:xfrm>
            <a:custGeom>
              <a:avLst/>
              <a:gdLst>
                <a:gd name="T0" fmla="*/ 64 w 368"/>
                <a:gd name="T1" fmla="*/ 26 h 154"/>
                <a:gd name="T2" fmla="*/ 34 w 368"/>
                <a:gd name="T3" fmla="*/ 33 h 154"/>
                <a:gd name="T4" fmla="*/ 10 w 368"/>
                <a:gd name="T5" fmla="*/ 48 h 154"/>
                <a:gd name="T6" fmla="*/ 10 w 368"/>
                <a:gd name="T7" fmla="*/ 38 h 154"/>
                <a:gd name="T8" fmla="*/ 12 w 368"/>
                <a:gd name="T9" fmla="*/ 28 h 154"/>
                <a:gd name="T10" fmla="*/ 17 w 368"/>
                <a:gd name="T11" fmla="*/ 16 h 154"/>
                <a:gd name="T12" fmla="*/ 14 w 368"/>
                <a:gd name="T13" fmla="*/ 7 h 154"/>
                <a:gd name="T14" fmla="*/ 24 w 368"/>
                <a:gd name="T15" fmla="*/ 2 h 154"/>
                <a:gd name="T16" fmla="*/ 38 w 368"/>
                <a:gd name="T17" fmla="*/ 4 h 154"/>
                <a:gd name="T18" fmla="*/ 308 w 368"/>
                <a:gd name="T19" fmla="*/ 16 h 154"/>
                <a:gd name="T20" fmla="*/ 324 w 368"/>
                <a:gd name="T21" fmla="*/ 16 h 154"/>
                <a:gd name="T22" fmla="*/ 334 w 368"/>
                <a:gd name="T23" fmla="*/ 19 h 154"/>
                <a:gd name="T24" fmla="*/ 341 w 368"/>
                <a:gd name="T25" fmla="*/ 24 h 154"/>
                <a:gd name="T26" fmla="*/ 346 w 368"/>
                <a:gd name="T27" fmla="*/ 36 h 154"/>
                <a:gd name="T28" fmla="*/ 346 w 368"/>
                <a:gd name="T29" fmla="*/ 50 h 154"/>
                <a:gd name="T30" fmla="*/ 366 w 368"/>
                <a:gd name="T31" fmla="*/ 60 h 154"/>
                <a:gd name="T32" fmla="*/ 358 w 368"/>
                <a:gd name="T33" fmla="*/ 68 h 154"/>
                <a:gd name="T34" fmla="*/ 354 w 368"/>
                <a:gd name="T35" fmla="*/ 74 h 154"/>
                <a:gd name="T36" fmla="*/ 356 w 368"/>
                <a:gd name="T37" fmla="*/ 85 h 154"/>
                <a:gd name="T38" fmla="*/ 361 w 368"/>
                <a:gd name="T39" fmla="*/ 94 h 154"/>
                <a:gd name="T40" fmla="*/ 358 w 368"/>
                <a:gd name="T41" fmla="*/ 106 h 154"/>
                <a:gd name="T42" fmla="*/ 363 w 368"/>
                <a:gd name="T43" fmla="*/ 116 h 154"/>
                <a:gd name="T44" fmla="*/ 365 w 368"/>
                <a:gd name="T45" fmla="*/ 121 h 154"/>
                <a:gd name="T46" fmla="*/ 356 w 368"/>
                <a:gd name="T47" fmla="*/ 125 h 154"/>
                <a:gd name="T48" fmla="*/ 346 w 368"/>
                <a:gd name="T49" fmla="*/ 121 h 154"/>
                <a:gd name="T50" fmla="*/ 329 w 368"/>
                <a:gd name="T51" fmla="*/ 118 h 154"/>
                <a:gd name="T52" fmla="*/ 317 w 368"/>
                <a:gd name="T53" fmla="*/ 120 h 154"/>
                <a:gd name="T54" fmla="*/ 291 w 368"/>
                <a:gd name="T55" fmla="*/ 123 h 154"/>
                <a:gd name="T56" fmla="*/ 252 w 368"/>
                <a:gd name="T57" fmla="*/ 133 h 154"/>
                <a:gd name="T58" fmla="*/ 231 w 368"/>
                <a:gd name="T59" fmla="*/ 132 h 154"/>
                <a:gd name="T60" fmla="*/ 211 w 368"/>
                <a:gd name="T61" fmla="*/ 132 h 154"/>
                <a:gd name="T62" fmla="*/ 206 w 368"/>
                <a:gd name="T63" fmla="*/ 145 h 154"/>
                <a:gd name="T64" fmla="*/ 197 w 368"/>
                <a:gd name="T65" fmla="*/ 150 h 154"/>
                <a:gd name="T66" fmla="*/ 199 w 368"/>
                <a:gd name="T67" fmla="*/ 128 h 154"/>
                <a:gd name="T68" fmla="*/ 178 w 368"/>
                <a:gd name="T69" fmla="*/ 133 h 154"/>
                <a:gd name="T70" fmla="*/ 149 w 368"/>
                <a:gd name="T71" fmla="*/ 147 h 154"/>
                <a:gd name="T72" fmla="*/ 117 w 368"/>
                <a:gd name="T73" fmla="*/ 135 h 154"/>
                <a:gd name="T74" fmla="*/ 91 w 368"/>
                <a:gd name="T75" fmla="*/ 143 h 154"/>
                <a:gd name="T76" fmla="*/ 67 w 368"/>
                <a:gd name="T77" fmla="*/ 140 h 154"/>
                <a:gd name="T78" fmla="*/ 53 w 368"/>
                <a:gd name="T79" fmla="*/ 132 h 154"/>
                <a:gd name="T80" fmla="*/ 36 w 368"/>
                <a:gd name="T81" fmla="*/ 133 h 154"/>
                <a:gd name="T82" fmla="*/ 50 w 368"/>
                <a:gd name="T83" fmla="*/ 125 h 154"/>
                <a:gd name="T84" fmla="*/ 36 w 368"/>
                <a:gd name="T85" fmla="*/ 123 h 154"/>
                <a:gd name="T86" fmla="*/ 28 w 368"/>
                <a:gd name="T87" fmla="*/ 109 h 154"/>
                <a:gd name="T88" fmla="*/ 17 w 368"/>
                <a:gd name="T89" fmla="*/ 97 h 154"/>
                <a:gd name="T90" fmla="*/ 14 w 368"/>
                <a:gd name="T91" fmla="*/ 89 h 154"/>
                <a:gd name="T92" fmla="*/ 19 w 368"/>
                <a:gd name="T93" fmla="*/ 92 h 154"/>
                <a:gd name="T94" fmla="*/ 21 w 368"/>
                <a:gd name="T95" fmla="*/ 87 h 154"/>
                <a:gd name="T96" fmla="*/ 22 w 368"/>
                <a:gd name="T97" fmla="*/ 79 h 154"/>
                <a:gd name="T98" fmla="*/ 24 w 368"/>
                <a:gd name="T99" fmla="*/ 63 h 154"/>
                <a:gd name="T100" fmla="*/ 10 w 368"/>
                <a:gd name="T101" fmla="*/ 53 h 154"/>
                <a:gd name="T102" fmla="*/ 34 w 368"/>
                <a:gd name="T103" fmla="*/ 45 h 154"/>
                <a:gd name="T104" fmla="*/ 45 w 368"/>
                <a:gd name="T105" fmla="*/ 43 h 154"/>
                <a:gd name="T106" fmla="*/ 62 w 368"/>
                <a:gd name="T107" fmla="*/ 41 h 154"/>
                <a:gd name="T108" fmla="*/ 70 w 368"/>
                <a:gd name="T109" fmla="*/ 33 h 154"/>
                <a:gd name="T110" fmla="*/ 81 w 368"/>
                <a:gd name="T111" fmla="*/ 24 h 154"/>
                <a:gd name="T112" fmla="*/ 139 w 368"/>
                <a:gd name="T113" fmla="*/ 5 h 154"/>
                <a:gd name="T114" fmla="*/ 182 w 368"/>
                <a:gd name="T115" fmla="*/ 5 h 154"/>
                <a:gd name="T116" fmla="*/ 206 w 368"/>
                <a:gd name="T117" fmla="*/ 21 h 154"/>
                <a:gd name="T118" fmla="*/ 235 w 368"/>
                <a:gd name="T119" fmla="*/ 28 h 154"/>
                <a:gd name="T120" fmla="*/ 281 w 368"/>
                <a:gd name="T121" fmla="*/ 29 h 154"/>
                <a:gd name="T122" fmla="*/ 2 w 368"/>
                <a:gd name="T123" fmla="*/ 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8" h="154">
                  <a:moveTo>
                    <a:pt x="45" y="4"/>
                  </a:moveTo>
                  <a:lnTo>
                    <a:pt x="45" y="5"/>
                  </a:lnTo>
                  <a:lnTo>
                    <a:pt x="45" y="9"/>
                  </a:lnTo>
                  <a:lnTo>
                    <a:pt x="48" y="14"/>
                  </a:lnTo>
                  <a:lnTo>
                    <a:pt x="52" y="16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0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3" y="28"/>
                  </a:lnTo>
                  <a:lnTo>
                    <a:pt x="40" y="28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1" y="36"/>
                  </a:lnTo>
                  <a:lnTo>
                    <a:pt x="24" y="39"/>
                  </a:lnTo>
                  <a:lnTo>
                    <a:pt x="21" y="41"/>
                  </a:lnTo>
                  <a:lnTo>
                    <a:pt x="16" y="46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2" y="43"/>
                  </a:lnTo>
                  <a:lnTo>
                    <a:pt x="14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close/>
                  <a:moveTo>
                    <a:pt x="305" y="14"/>
                  </a:moveTo>
                  <a:lnTo>
                    <a:pt x="305" y="16"/>
                  </a:lnTo>
                  <a:lnTo>
                    <a:pt x="308" y="16"/>
                  </a:lnTo>
                  <a:lnTo>
                    <a:pt x="310" y="17"/>
                  </a:lnTo>
                  <a:lnTo>
                    <a:pt x="310" y="17"/>
                  </a:lnTo>
                  <a:lnTo>
                    <a:pt x="312" y="16"/>
                  </a:lnTo>
                  <a:lnTo>
                    <a:pt x="315" y="16"/>
                  </a:lnTo>
                  <a:lnTo>
                    <a:pt x="317" y="16"/>
                  </a:lnTo>
                  <a:lnTo>
                    <a:pt x="318" y="16"/>
                  </a:lnTo>
                  <a:lnTo>
                    <a:pt x="320" y="16"/>
                  </a:lnTo>
                  <a:lnTo>
                    <a:pt x="322" y="17"/>
                  </a:lnTo>
                  <a:lnTo>
                    <a:pt x="324" y="16"/>
                  </a:lnTo>
                  <a:lnTo>
                    <a:pt x="324" y="14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2"/>
                  </a:lnTo>
                  <a:lnTo>
                    <a:pt x="329" y="14"/>
                  </a:lnTo>
                  <a:lnTo>
                    <a:pt x="329" y="14"/>
                  </a:lnTo>
                  <a:lnTo>
                    <a:pt x="329" y="16"/>
                  </a:lnTo>
                  <a:lnTo>
                    <a:pt x="330" y="16"/>
                  </a:lnTo>
                  <a:lnTo>
                    <a:pt x="334" y="19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6" y="22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9" y="22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1" y="26"/>
                  </a:lnTo>
                  <a:lnTo>
                    <a:pt x="341" y="26"/>
                  </a:lnTo>
                  <a:lnTo>
                    <a:pt x="342" y="28"/>
                  </a:lnTo>
                  <a:lnTo>
                    <a:pt x="344" y="29"/>
                  </a:lnTo>
                  <a:lnTo>
                    <a:pt x="344" y="29"/>
                  </a:lnTo>
                  <a:lnTo>
                    <a:pt x="346" y="33"/>
                  </a:lnTo>
                  <a:lnTo>
                    <a:pt x="346" y="34"/>
                  </a:lnTo>
                  <a:lnTo>
                    <a:pt x="346" y="36"/>
                  </a:lnTo>
                  <a:lnTo>
                    <a:pt x="346" y="38"/>
                  </a:lnTo>
                  <a:lnTo>
                    <a:pt x="344" y="41"/>
                  </a:lnTo>
                  <a:lnTo>
                    <a:pt x="344" y="41"/>
                  </a:lnTo>
                  <a:lnTo>
                    <a:pt x="344" y="43"/>
                  </a:lnTo>
                  <a:lnTo>
                    <a:pt x="344" y="45"/>
                  </a:lnTo>
                  <a:lnTo>
                    <a:pt x="346" y="46"/>
                  </a:lnTo>
                  <a:lnTo>
                    <a:pt x="346" y="48"/>
                  </a:lnTo>
                  <a:lnTo>
                    <a:pt x="346" y="50"/>
                  </a:lnTo>
                  <a:lnTo>
                    <a:pt x="346" y="50"/>
                  </a:lnTo>
                  <a:lnTo>
                    <a:pt x="348" y="51"/>
                  </a:lnTo>
                  <a:lnTo>
                    <a:pt x="351" y="53"/>
                  </a:lnTo>
                  <a:lnTo>
                    <a:pt x="353" y="53"/>
                  </a:lnTo>
                  <a:lnTo>
                    <a:pt x="356" y="51"/>
                  </a:lnTo>
                  <a:lnTo>
                    <a:pt x="358" y="51"/>
                  </a:lnTo>
                  <a:lnTo>
                    <a:pt x="360" y="53"/>
                  </a:lnTo>
                  <a:lnTo>
                    <a:pt x="363" y="57"/>
                  </a:lnTo>
                  <a:lnTo>
                    <a:pt x="366" y="60"/>
                  </a:lnTo>
                  <a:lnTo>
                    <a:pt x="366" y="60"/>
                  </a:lnTo>
                  <a:lnTo>
                    <a:pt x="366" y="62"/>
                  </a:lnTo>
                  <a:lnTo>
                    <a:pt x="368" y="62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63" y="58"/>
                  </a:lnTo>
                  <a:lnTo>
                    <a:pt x="361" y="60"/>
                  </a:lnTo>
                  <a:lnTo>
                    <a:pt x="361" y="62"/>
                  </a:lnTo>
                  <a:lnTo>
                    <a:pt x="360" y="67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4" y="68"/>
                  </a:lnTo>
                  <a:lnTo>
                    <a:pt x="353" y="68"/>
                  </a:lnTo>
                  <a:lnTo>
                    <a:pt x="353" y="68"/>
                  </a:lnTo>
                  <a:lnTo>
                    <a:pt x="353" y="68"/>
                  </a:lnTo>
                  <a:lnTo>
                    <a:pt x="353" y="70"/>
                  </a:lnTo>
                  <a:lnTo>
                    <a:pt x="353" y="72"/>
                  </a:lnTo>
                  <a:lnTo>
                    <a:pt x="353" y="72"/>
                  </a:lnTo>
                  <a:lnTo>
                    <a:pt x="354" y="74"/>
                  </a:lnTo>
                  <a:lnTo>
                    <a:pt x="356" y="74"/>
                  </a:lnTo>
                  <a:lnTo>
                    <a:pt x="356" y="75"/>
                  </a:lnTo>
                  <a:lnTo>
                    <a:pt x="354" y="77"/>
                  </a:lnTo>
                  <a:lnTo>
                    <a:pt x="354" y="77"/>
                  </a:lnTo>
                  <a:lnTo>
                    <a:pt x="354" y="77"/>
                  </a:lnTo>
                  <a:lnTo>
                    <a:pt x="354" y="79"/>
                  </a:lnTo>
                  <a:lnTo>
                    <a:pt x="356" y="80"/>
                  </a:lnTo>
                  <a:lnTo>
                    <a:pt x="358" y="82"/>
                  </a:lnTo>
                  <a:lnTo>
                    <a:pt x="356" y="85"/>
                  </a:lnTo>
                  <a:lnTo>
                    <a:pt x="358" y="87"/>
                  </a:lnTo>
                  <a:lnTo>
                    <a:pt x="358" y="89"/>
                  </a:lnTo>
                  <a:lnTo>
                    <a:pt x="358" y="92"/>
                  </a:lnTo>
                  <a:lnTo>
                    <a:pt x="358" y="92"/>
                  </a:lnTo>
                  <a:lnTo>
                    <a:pt x="358" y="92"/>
                  </a:lnTo>
                  <a:lnTo>
                    <a:pt x="360" y="92"/>
                  </a:lnTo>
                  <a:lnTo>
                    <a:pt x="360" y="94"/>
                  </a:lnTo>
                  <a:lnTo>
                    <a:pt x="361" y="94"/>
                  </a:lnTo>
                  <a:lnTo>
                    <a:pt x="361" y="94"/>
                  </a:lnTo>
                  <a:lnTo>
                    <a:pt x="360" y="96"/>
                  </a:lnTo>
                  <a:lnTo>
                    <a:pt x="360" y="97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58" y="101"/>
                  </a:lnTo>
                  <a:lnTo>
                    <a:pt x="356" y="103"/>
                  </a:lnTo>
                  <a:lnTo>
                    <a:pt x="356" y="104"/>
                  </a:lnTo>
                  <a:lnTo>
                    <a:pt x="356" y="104"/>
                  </a:lnTo>
                  <a:lnTo>
                    <a:pt x="358" y="106"/>
                  </a:lnTo>
                  <a:lnTo>
                    <a:pt x="360" y="106"/>
                  </a:lnTo>
                  <a:lnTo>
                    <a:pt x="363" y="108"/>
                  </a:lnTo>
                  <a:lnTo>
                    <a:pt x="363" y="109"/>
                  </a:lnTo>
                  <a:lnTo>
                    <a:pt x="363" y="111"/>
                  </a:lnTo>
                  <a:lnTo>
                    <a:pt x="363" y="111"/>
                  </a:lnTo>
                  <a:lnTo>
                    <a:pt x="363" y="111"/>
                  </a:lnTo>
                  <a:lnTo>
                    <a:pt x="363" y="113"/>
                  </a:lnTo>
                  <a:lnTo>
                    <a:pt x="363" y="114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6" y="118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6" y="121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1"/>
                  </a:lnTo>
                  <a:lnTo>
                    <a:pt x="365" y="121"/>
                  </a:lnTo>
                  <a:lnTo>
                    <a:pt x="363" y="121"/>
                  </a:lnTo>
                  <a:lnTo>
                    <a:pt x="363" y="123"/>
                  </a:lnTo>
                  <a:lnTo>
                    <a:pt x="361" y="123"/>
                  </a:lnTo>
                  <a:lnTo>
                    <a:pt x="360" y="125"/>
                  </a:lnTo>
                  <a:lnTo>
                    <a:pt x="358" y="126"/>
                  </a:lnTo>
                  <a:lnTo>
                    <a:pt x="358" y="126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56" y="125"/>
                  </a:lnTo>
                  <a:lnTo>
                    <a:pt x="356" y="121"/>
                  </a:lnTo>
                  <a:lnTo>
                    <a:pt x="356" y="120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3" y="118"/>
                  </a:lnTo>
                  <a:lnTo>
                    <a:pt x="353" y="118"/>
                  </a:lnTo>
                  <a:lnTo>
                    <a:pt x="351" y="120"/>
                  </a:lnTo>
                  <a:lnTo>
                    <a:pt x="349" y="121"/>
                  </a:lnTo>
                  <a:lnTo>
                    <a:pt x="346" y="121"/>
                  </a:lnTo>
                  <a:lnTo>
                    <a:pt x="344" y="120"/>
                  </a:lnTo>
                  <a:lnTo>
                    <a:pt x="342" y="120"/>
                  </a:lnTo>
                  <a:lnTo>
                    <a:pt x="339" y="118"/>
                  </a:lnTo>
                  <a:lnTo>
                    <a:pt x="337" y="118"/>
                  </a:lnTo>
                  <a:lnTo>
                    <a:pt x="336" y="118"/>
                  </a:lnTo>
                  <a:lnTo>
                    <a:pt x="334" y="118"/>
                  </a:lnTo>
                  <a:lnTo>
                    <a:pt x="332" y="118"/>
                  </a:lnTo>
                  <a:lnTo>
                    <a:pt x="330" y="118"/>
                  </a:lnTo>
                  <a:lnTo>
                    <a:pt x="329" y="118"/>
                  </a:lnTo>
                  <a:lnTo>
                    <a:pt x="327" y="118"/>
                  </a:lnTo>
                  <a:lnTo>
                    <a:pt x="325" y="120"/>
                  </a:lnTo>
                  <a:lnTo>
                    <a:pt x="322" y="123"/>
                  </a:lnTo>
                  <a:lnTo>
                    <a:pt x="320" y="123"/>
                  </a:lnTo>
                  <a:lnTo>
                    <a:pt x="320" y="121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7" y="120"/>
                  </a:lnTo>
                  <a:lnTo>
                    <a:pt x="317" y="120"/>
                  </a:lnTo>
                  <a:lnTo>
                    <a:pt x="315" y="121"/>
                  </a:lnTo>
                  <a:lnTo>
                    <a:pt x="312" y="123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1" y="125"/>
                  </a:lnTo>
                  <a:lnTo>
                    <a:pt x="300" y="125"/>
                  </a:lnTo>
                  <a:lnTo>
                    <a:pt x="296" y="125"/>
                  </a:lnTo>
                  <a:lnTo>
                    <a:pt x="293" y="123"/>
                  </a:lnTo>
                  <a:lnTo>
                    <a:pt x="291" y="123"/>
                  </a:lnTo>
                  <a:lnTo>
                    <a:pt x="289" y="123"/>
                  </a:lnTo>
                  <a:lnTo>
                    <a:pt x="284" y="126"/>
                  </a:lnTo>
                  <a:lnTo>
                    <a:pt x="276" y="130"/>
                  </a:lnTo>
                  <a:lnTo>
                    <a:pt x="269" y="132"/>
                  </a:lnTo>
                  <a:lnTo>
                    <a:pt x="265" y="133"/>
                  </a:lnTo>
                  <a:lnTo>
                    <a:pt x="262" y="133"/>
                  </a:lnTo>
                  <a:lnTo>
                    <a:pt x="259" y="133"/>
                  </a:lnTo>
                  <a:lnTo>
                    <a:pt x="253" y="133"/>
                  </a:lnTo>
                  <a:lnTo>
                    <a:pt x="252" y="133"/>
                  </a:lnTo>
                  <a:lnTo>
                    <a:pt x="250" y="133"/>
                  </a:lnTo>
                  <a:lnTo>
                    <a:pt x="248" y="132"/>
                  </a:lnTo>
                  <a:lnTo>
                    <a:pt x="245" y="130"/>
                  </a:lnTo>
                  <a:lnTo>
                    <a:pt x="243" y="128"/>
                  </a:lnTo>
                  <a:lnTo>
                    <a:pt x="243" y="128"/>
                  </a:lnTo>
                  <a:lnTo>
                    <a:pt x="240" y="128"/>
                  </a:lnTo>
                  <a:lnTo>
                    <a:pt x="235" y="132"/>
                  </a:lnTo>
                  <a:lnTo>
                    <a:pt x="233" y="132"/>
                  </a:lnTo>
                  <a:lnTo>
                    <a:pt x="231" y="132"/>
                  </a:lnTo>
                  <a:lnTo>
                    <a:pt x="228" y="133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1" y="135"/>
                  </a:lnTo>
                  <a:lnTo>
                    <a:pt x="219" y="135"/>
                  </a:lnTo>
                  <a:lnTo>
                    <a:pt x="218" y="133"/>
                  </a:lnTo>
                  <a:lnTo>
                    <a:pt x="216" y="132"/>
                  </a:lnTo>
                  <a:lnTo>
                    <a:pt x="212" y="132"/>
                  </a:lnTo>
                  <a:lnTo>
                    <a:pt x="211" y="132"/>
                  </a:lnTo>
                  <a:lnTo>
                    <a:pt x="211" y="132"/>
                  </a:lnTo>
                  <a:lnTo>
                    <a:pt x="209" y="133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11" y="143"/>
                  </a:lnTo>
                  <a:lnTo>
                    <a:pt x="211" y="143"/>
                  </a:lnTo>
                  <a:lnTo>
                    <a:pt x="209" y="145"/>
                  </a:lnTo>
                  <a:lnTo>
                    <a:pt x="207" y="145"/>
                  </a:lnTo>
                  <a:lnTo>
                    <a:pt x="206" y="145"/>
                  </a:lnTo>
                  <a:lnTo>
                    <a:pt x="206" y="145"/>
                  </a:lnTo>
                  <a:lnTo>
                    <a:pt x="206" y="150"/>
                  </a:lnTo>
                  <a:lnTo>
                    <a:pt x="204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200" y="154"/>
                  </a:lnTo>
                  <a:lnTo>
                    <a:pt x="197" y="152"/>
                  </a:lnTo>
                  <a:lnTo>
                    <a:pt x="197" y="152"/>
                  </a:lnTo>
                  <a:lnTo>
                    <a:pt x="197" y="150"/>
                  </a:lnTo>
                  <a:lnTo>
                    <a:pt x="195" y="145"/>
                  </a:lnTo>
                  <a:lnTo>
                    <a:pt x="195" y="142"/>
                  </a:lnTo>
                  <a:lnTo>
                    <a:pt x="195" y="140"/>
                  </a:lnTo>
                  <a:lnTo>
                    <a:pt x="199" y="137"/>
                  </a:lnTo>
                  <a:lnTo>
                    <a:pt x="202" y="135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199" y="128"/>
                  </a:lnTo>
                  <a:lnTo>
                    <a:pt x="197" y="130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187" y="137"/>
                  </a:lnTo>
                  <a:lnTo>
                    <a:pt x="182" y="135"/>
                  </a:lnTo>
                  <a:lnTo>
                    <a:pt x="178" y="133"/>
                  </a:lnTo>
                  <a:lnTo>
                    <a:pt x="175" y="132"/>
                  </a:lnTo>
                  <a:lnTo>
                    <a:pt x="173" y="130"/>
                  </a:lnTo>
                  <a:lnTo>
                    <a:pt x="171" y="132"/>
                  </a:lnTo>
                  <a:lnTo>
                    <a:pt x="166" y="135"/>
                  </a:lnTo>
                  <a:lnTo>
                    <a:pt x="161" y="142"/>
                  </a:lnTo>
                  <a:lnTo>
                    <a:pt x="159" y="143"/>
                  </a:lnTo>
                  <a:lnTo>
                    <a:pt x="154" y="145"/>
                  </a:lnTo>
                  <a:lnTo>
                    <a:pt x="151" y="147"/>
                  </a:lnTo>
                  <a:lnTo>
                    <a:pt x="149" y="147"/>
                  </a:lnTo>
                  <a:lnTo>
                    <a:pt x="142" y="147"/>
                  </a:lnTo>
                  <a:lnTo>
                    <a:pt x="139" y="147"/>
                  </a:lnTo>
                  <a:lnTo>
                    <a:pt x="137" y="149"/>
                  </a:lnTo>
                  <a:lnTo>
                    <a:pt x="132" y="147"/>
                  </a:lnTo>
                  <a:lnTo>
                    <a:pt x="129" y="145"/>
                  </a:lnTo>
                  <a:lnTo>
                    <a:pt x="127" y="143"/>
                  </a:lnTo>
                  <a:lnTo>
                    <a:pt x="123" y="138"/>
                  </a:lnTo>
                  <a:lnTo>
                    <a:pt x="122" y="137"/>
                  </a:lnTo>
                  <a:lnTo>
                    <a:pt x="117" y="135"/>
                  </a:lnTo>
                  <a:lnTo>
                    <a:pt x="110" y="132"/>
                  </a:lnTo>
                  <a:lnTo>
                    <a:pt x="106" y="130"/>
                  </a:lnTo>
                  <a:lnTo>
                    <a:pt x="101" y="130"/>
                  </a:lnTo>
                  <a:lnTo>
                    <a:pt x="96" y="130"/>
                  </a:lnTo>
                  <a:lnTo>
                    <a:pt x="94" y="132"/>
                  </a:lnTo>
                  <a:lnTo>
                    <a:pt x="94" y="137"/>
                  </a:lnTo>
                  <a:lnTo>
                    <a:pt x="93" y="138"/>
                  </a:lnTo>
                  <a:lnTo>
                    <a:pt x="93" y="142"/>
                  </a:lnTo>
                  <a:lnTo>
                    <a:pt x="91" y="143"/>
                  </a:lnTo>
                  <a:lnTo>
                    <a:pt x="91" y="143"/>
                  </a:lnTo>
                  <a:lnTo>
                    <a:pt x="89" y="143"/>
                  </a:lnTo>
                  <a:lnTo>
                    <a:pt x="87" y="142"/>
                  </a:lnTo>
                  <a:lnTo>
                    <a:pt x="84" y="143"/>
                  </a:lnTo>
                  <a:lnTo>
                    <a:pt x="79" y="145"/>
                  </a:lnTo>
                  <a:lnTo>
                    <a:pt x="77" y="147"/>
                  </a:lnTo>
                  <a:lnTo>
                    <a:pt x="70" y="143"/>
                  </a:lnTo>
                  <a:lnTo>
                    <a:pt x="69" y="142"/>
                  </a:lnTo>
                  <a:lnTo>
                    <a:pt x="67" y="140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3"/>
                  </a:lnTo>
                  <a:lnTo>
                    <a:pt x="64" y="133"/>
                  </a:lnTo>
                  <a:lnTo>
                    <a:pt x="62" y="133"/>
                  </a:lnTo>
                  <a:lnTo>
                    <a:pt x="60" y="133"/>
                  </a:lnTo>
                  <a:lnTo>
                    <a:pt x="58" y="133"/>
                  </a:lnTo>
                  <a:lnTo>
                    <a:pt x="53" y="132"/>
                  </a:lnTo>
                  <a:lnTo>
                    <a:pt x="50" y="130"/>
                  </a:lnTo>
                  <a:lnTo>
                    <a:pt x="48" y="133"/>
                  </a:lnTo>
                  <a:lnTo>
                    <a:pt x="46" y="135"/>
                  </a:lnTo>
                  <a:lnTo>
                    <a:pt x="45" y="135"/>
                  </a:lnTo>
                  <a:lnTo>
                    <a:pt x="45" y="133"/>
                  </a:lnTo>
                  <a:lnTo>
                    <a:pt x="46" y="132"/>
                  </a:lnTo>
                  <a:lnTo>
                    <a:pt x="41" y="132"/>
                  </a:lnTo>
                  <a:lnTo>
                    <a:pt x="38" y="133"/>
                  </a:lnTo>
                  <a:lnTo>
                    <a:pt x="36" y="133"/>
                  </a:lnTo>
                  <a:lnTo>
                    <a:pt x="34" y="133"/>
                  </a:lnTo>
                  <a:lnTo>
                    <a:pt x="34" y="132"/>
                  </a:lnTo>
                  <a:lnTo>
                    <a:pt x="36" y="132"/>
                  </a:lnTo>
                  <a:lnTo>
                    <a:pt x="38" y="132"/>
                  </a:lnTo>
                  <a:lnTo>
                    <a:pt x="43" y="130"/>
                  </a:lnTo>
                  <a:lnTo>
                    <a:pt x="45" y="130"/>
                  </a:lnTo>
                  <a:lnTo>
                    <a:pt x="46" y="128"/>
                  </a:lnTo>
                  <a:lnTo>
                    <a:pt x="48" y="126"/>
                  </a:lnTo>
                  <a:lnTo>
                    <a:pt x="50" y="125"/>
                  </a:lnTo>
                  <a:lnTo>
                    <a:pt x="46" y="125"/>
                  </a:lnTo>
                  <a:lnTo>
                    <a:pt x="38" y="126"/>
                  </a:lnTo>
                  <a:lnTo>
                    <a:pt x="33" y="126"/>
                  </a:lnTo>
                  <a:lnTo>
                    <a:pt x="31" y="126"/>
                  </a:lnTo>
                  <a:lnTo>
                    <a:pt x="31" y="126"/>
                  </a:lnTo>
                  <a:lnTo>
                    <a:pt x="29" y="125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6" y="123"/>
                  </a:lnTo>
                  <a:lnTo>
                    <a:pt x="36" y="120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31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8" y="109"/>
                  </a:lnTo>
                  <a:lnTo>
                    <a:pt x="29" y="109"/>
                  </a:lnTo>
                  <a:lnTo>
                    <a:pt x="31" y="104"/>
                  </a:lnTo>
                  <a:lnTo>
                    <a:pt x="29" y="103"/>
                  </a:lnTo>
                  <a:lnTo>
                    <a:pt x="28" y="103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4" y="97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4" y="92"/>
                  </a:lnTo>
                  <a:lnTo>
                    <a:pt x="14" y="91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7" y="89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2" y="92"/>
                  </a:lnTo>
                  <a:lnTo>
                    <a:pt x="28" y="92"/>
                  </a:lnTo>
                  <a:lnTo>
                    <a:pt x="28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2" y="89"/>
                  </a:lnTo>
                  <a:lnTo>
                    <a:pt x="21" y="87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4" y="84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2" y="75"/>
                  </a:lnTo>
                  <a:lnTo>
                    <a:pt x="21" y="72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22" y="67"/>
                  </a:lnTo>
                  <a:lnTo>
                    <a:pt x="24" y="65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16" y="65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9" y="57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6" y="48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28" y="41"/>
                  </a:lnTo>
                  <a:lnTo>
                    <a:pt x="31" y="41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4" y="45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50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64" y="43"/>
                  </a:lnTo>
                  <a:lnTo>
                    <a:pt x="65" y="43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60" y="39"/>
                  </a:lnTo>
                  <a:lnTo>
                    <a:pt x="64" y="38"/>
                  </a:lnTo>
                  <a:lnTo>
                    <a:pt x="65" y="36"/>
                  </a:lnTo>
                  <a:lnTo>
                    <a:pt x="74" y="36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79" y="34"/>
                  </a:lnTo>
                  <a:lnTo>
                    <a:pt x="70" y="33"/>
                  </a:lnTo>
                  <a:lnTo>
                    <a:pt x="69" y="31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7" y="22"/>
                  </a:lnTo>
                  <a:lnTo>
                    <a:pt x="70" y="22"/>
                  </a:lnTo>
                  <a:lnTo>
                    <a:pt x="81" y="24"/>
                  </a:lnTo>
                  <a:lnTo>
                    <a:pt x="89" y="22"/>
                  </a:lnTo>
                  <a:lnTo>
                    <a:pt x="98" y="26"/>
                  </a:lnTo>
                  <a:lnTo>
                    <a:pt x="106" y="26"/>
                  </a:lnTo>
                  <a:lnTo>
                    <a:pt x="110" y="24"/>
                  </a:lnTo>
                  <a:lnTo>
                    <a:pt x="111" y="19"/>
                  </a:lnTo>
                  <a:lnTo>
                    <a:pt x="123" y="12"/>
                  </a:lnTo>
                  <a:lnTo>
                    <a:pt x="127" y="9"/>
                  </a:lnTo>
                  <a:lnTo>
                    <a:pt x="132" y="7"/>
                  </a:lnTo>
                  <a:lnTo>
                    <a:pt x="139" y="5"/>
                  </a:lnTo>
                  <a:lnTo>
                    <a:pt x="146" y="2"/>
                  </a:lnTo>
                  <a:lnTo>
                    <a:pt x="147" y="2"/>
                  </a:lnTo>
                  <a:lnTo>
                    <a:pt x="163" y="4"/>
                  </a:lnTo>
                  <a:lnTo>
                    <a:pt x="175" y="4"/>
                  </a:lnTo>
                  <a:lnTo>
                    <a:pt x="180" y="0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4"/>
                  </a:lnTo>
                  <a:lnTo>
                    <a:pt x="182" y="5"/>
                  </a:lnTo>
                  <a:lnTo>
                    <a:pt x="183" y="7"/>
                  </a:lnTo>
                  <a:lnTo>
                    <a:pt x="185" y="9"/>
                  </a:lnTo>
                  <a:lnTo>
                    <a:pt x="190" y="12"/>
                  </a:lnTo>
                  <a:lnTo>
                    <a:pt x="197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02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7" y="21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2" y="19"/>
                  </a:lnTo>
                  <a:lnTo>
                    <a:pt x="218" y="21"/>
                  </a:lnTo>
                  <a:lnTo>
                    <a:pt x="219" y="22"/>
                  </a:lnTo>
                  <a:lnTo>
                    <a:pt x="226" y="26"/>
                  </a:lnTo>
                  <a:lnTo>
                    <a:pt x="233" y="26"/>
                  </a:lnTo>
                  <a:lnTo>
                    <a:pt x="235" y="28"/>
                  </a:lnTo>
                  <a:lnTo>
                    <a:pt x="243" y="29"/>
                  </a:lnTo>
                  <a:lnTo>
                    <a:pt x="247" y="29"/>
                  </a:lnTo>
                  <a:lnTo>
                    <a:pt x="253" y="28"/>
                  </a:lnTo>
                  <a:lnTo>
                    <a:pt x="264" y="26"/>
                  </a:lnTo>
                  <a:lnTo>
                    <a:pt x="271" y="28"/>
                  </a:lnTo>
                  <a:lnTo>
                    <a:pt x="274" y="29"/>
                  </a:lnTo>
                  <a:lnTo>
                    <a:pt x="276" y="29"/>
                  </a:lnTo>
                  <a:lnTo>
                    <a:pt x="277" y="29"/>
                  </a:lnTo>
                  <a:lnTo>
                    <a:pt x="281" y="29"/>
                  </a:lnTo>
                  <a:lnTo>
                    <a:pt x="288" y="26"/>
                  </a:lnTo>
                  <a:lnTo>
                    <a:pt x="291" y="22"/>
                  </a:lnTo>
                  <a:lnTo>
                    <a:pt x="293" y="22"/>
                  </a:lnTo>
                  <a:lnTo>
                    <a:pt x="296" y="21"/>
                  </a:lnTo>
                  <a:lnTo>
                    <a:pt x="303" y="17"/>
                  </a:lnTo>
                  <a:lnTo>
                    <a:pt x="305" y="14"/>
                  </a:lnTo>
                  <a:lnTo>
                    <a:pt x="305" y="14"/>
                  </a:lnTo>
                  <a:close/>
                  <a:moveTo>
                    <a:pt x="5" y="50"/>
                  </a:moveTo>
                  <a:lnTo>
                    <a:pt x="2" y="50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5" y="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3"/>
            <p:cNvSpPr>
              <a:spLocks noEditPoints="1"/>
            </p:cNvSpPr>
            <p:nvPr/>
          </p:nvSpPr>
          <p:spPr bwMode="auto">
            <a:xfrm>
              <a:off x="2447" y="2832"/>
              <a:ext cx="26" cy="24"/>
            </a:xfrm>
            <a:custGeom>
              <a:avLst/>
              <a:gdLst>
                <a:gd name="T0" fmla="*/ 22 w 26"/>
                <a:gd name="T1" fmla="*/ 2 h 24"/>
                <a:gd name="T2" fmla="*/ 21 w 26"/>
                <a:gd name="T3" fmla="*/ 2 h 24"/>
                <a:gd name="T4" fmla="*/ 21 w 26"/>
                <a:gd name="T5" fmla="*/ 2 h 24"/>
                <a:gd name="T6" fmla="*/ 22 w 26"/>
                <a:gd name="T7" fmla="*/ 0 h 24"/>
                <a:gd name="T8" fmla="*/ 26 w 26"/>
                <a:gd name="T9" fmla="*/ 0 h 24"/>
                <a:gd name="T10" fmla="*/ 26 w 26"/>
                <a:gd name="T11" fmla="*/ 0 h 24"/>
                <a:gd name="T12" fmla="*/ 26 w 26"/>
                <a:gd name="T13" fmla="*/ 0 h 24"/>
                <a:gd name="T14" fmla="*/ 22 w 26"/>
                <a:gd name="T15" fmla="*/ 2 h 24"/>
                <a:gd name="T16" fmla="*/ 17 w 26"/>
                <a:gd name="T17" fmla="*/ 23 h 24"/>
                <a:gd name="T18" fmla="*/ 14 w 26"/>
                <a:gd name="T19" fmla="*/ 24 h 24"/>
                <a:gd name="T20" fmla="*/ 5 w 26"/>
                <a:gd name="T21" fmla="*/ 24 h 24"/>
                <a:gd name="T22" fmla="*/ 2 w 26"/>
                <a:gd name="T23" fmla="*/ 24 h 24"/>
                <a:gd name="T24" fmla="*/ 0 w 26"/>
                <a:gd name="T25" fmla="*/ 24 h 24"/>
                <a:gd name="T26" fmla="*/ 3 w 26"/>
                <a:gd name="T27" fmla="*/ 23 h 24"/>
                <a:gd name="T28" fmla="*/ 5 w 26"/>
                <a:gd name="T29" fmla="*/ 21 h 24"/>
                <a:gd name="T30" fmla="*/ 7 w 26"/>
                <a:gd name="T31" fmla="*/ 21 h 24"/>
                <a:gd name="T32" fmla="*/ 7 w 26"/>
                <a:gd name="T33" fmla="*/ 21 h 24"/>
                <a:gd name="T34" fmla="*/ 9 w 26"/>
                <a:gd name="T35" fmla="*/ 16 h 24"/>
                <a:gd name="T36" fmla="*/ 7 w 26"/>
                <a:gd name="T37" fmla="*/ 14 h 24"/>
                <a:gd name="T38" fmla="*/ 7 w 26"/>
                <a:gd name="T39" fmla="*/ 14 h 24"/>
                <a:gd name="T40" fmla="*/ 7 w 26"/>
                <a:gd name="T41" fmla="*/ 12 h 24"/>
                <a:gd name="T42" fmla="*/ 5 w 26"/>
                <a:gd name="T43" fmla="*/ 12 h 24"/>
                <a:gd name="T44" fmla="*/ 3 w 26"/>
                <a:gd name="T45" fmla="*/ 12 h 24"/>
                <a:gd name="T46" fmla="*/ 5 w 26"/>
                <a:gd name="T47" fmla="*/ 11 h 24"/>
                <a:gd name="T48" fmla="*/ 9 w 26"/>
                <a:gd name="T49" fmla="*/ 11 h 24"/>
                <a:gd name="T50" fmla="*/ 10 w 26"/>
                <a:gd name="T51" fmla="*/ 11 h 24"/>
                <a:gd name="T52" fmla="*/ 14 w 26"/>
                <a:gd name="T53" fmla="*/ 11 h 24"/>
                <a:gd name="T54" fmla="*/ 15 w 26"/>
                <a:gd name="T55" fmla="*/ 9 h 24"/>
                <a:gd name="T56" fmla="*/ 19 w 26"/>
                <a:gd name="T57" fmla="*/ 9 h 24"/>
                <a:gd name="T58" fmla="*/ 17 w 26"/>
                <a:gd name="T59" fmla="*/ 12 h 24"/>
                <a:gd name="T60" fmla="*/ 15 w 26"/>
                <a:gd name="T61" fmla="*/ 12 h 24"/>
                <a:gd name="T62" fmla="*/ 17 w 26"/>
                <a:gd name="T63" fmla="*/ 14 h 24"/>
                <a:gd name="T64" fmla="*/ 15 w 26"/>
                <a:gd name="T65" fmla="*/ 16 h 24"/>
                <a:gd name="T66" fmla="*/ 17 w 26"/>
                <a:gd name="T67" fmla="*/ 18 h 24"/>
                <a:gd name="T68" fmla="*/ 17 w 26"/>
                <a:gd name="T69" fmla="*/ 19 h 24"/>
                <a:gd name="T70" fmla="*/ 17 w 26"/>
                <a:gd name="T71" fmla="*/ 21 h 24"/>
                <a:gd name="T72" fmla="*/ 17 w 26"/>
                <a:gd name="T73" fmla="*/ 23 h 24"/>
                <a:gd name="T74" fmla="*/ 17 w 26"/>
                <a:gd name="T75" fmla="*/ 23 h 24"/>
                <a:gd name="T76" fmla="*/ 17 w 26"/>
                <a:gd name="T7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4">
                  <a:moveTo>
                    <a:pt x="22" y="2"/>
                  </a:moveTo>
                  <a:lnTo>
                    <a:pt x="21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2"/>
                  </a:lnTo>
                  <a:close/>
                  <a:moveTo>
                    <a:pt x="17" y="23"/>
                  </a:moveTo>
                  <a:lnTo>
                    <a:pt x="14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4"/>
            <p:cNvSpPr>
              <a:spLocks noEditPoints="1"/>
            </p:cNvSpPr>
            <p:nvPr/>
          </p:nvSpPr>
          <p:spPr bwMode="auto">
            <a:xfrm>
              <a:off x="7023" y="3165"/>
              <a:ext cx="56" cy="48"/>
            </a:xfrm>
            <a:custGeom>
              <a:avLst/>
              <a:gdLst>
                <a:gd name="T0" fmla="*/ 19 w 56"/>
                <a:gd name="T1" fmla="*/ 0 h 48"/>
                <a:gd name="T2" fmla="*/ 19 w 56"/>
                <a:gd name="T3" fmla="*/ 0 h 48"/>
                <a:gd name="T4" fmla="*/ 19 w 56"/>
                <a:gd name="T5" fmla="*/ 0 h 48"/>
                <a:gd name="T6" fmla="*/ 19 w 56"/>
                <a:gd name="T7" fmla="*/ 0 h 48"/>
                <a:gd name="T8" fmla="*/ 19 w 56"/>
                <a:gd name="T9" fmla="*/ 0 h 48"/>
                <a:gd name="T10" fmla="*/ 19 w 56"/>
                <a:gd name="T11" fmla="*/ 0 h 48"/>
                <a:gd name="T12" fmla="*/ 19 w 56"/>
                <a:gd name="T13" fmla="*/ 0 h 48"/>
                <a:gd name="T14" fmla="*/ 0 w 56"/>
                <a:gd name="T15" fmla="*/ 3 h 48"/>
                <a:gd name="T16" fmla="*/ 0 w 56"/>
                <a:gd name="T17" fmla="*/ 3 h 48"/>
                <a:gd name="T18" fmla="*/ 0 w 56"/>
                <a:gd name="T19" fmla="*/ 3 h 48"/>
                <a:gd name="T20" fmla="*/ 0 w 56"/>
                <a:gd name="T21" fmla="*/ 3 h 48"/>
                <a:gd name="T22" fmla="*/ 0 w 56"/>
                <a:gd name="T23" fmla="*/ 3 h 48"/>
                <a:gd name="T24" fmla="*/ 0 w 56"/>
                <a:gd name="T25" fmla="*/ 3 h 48"/>
                <a:gd name="T26" fmla="*/ 0 w 56"/>
                <a:gd name="T27" fmla="*/ 3 h 48"/>
                <a:gd name="T28" fmla="*/ 46 w 56"/>
                <a:gd name="T29" fmla="*/ 25 h 48"/>
                <a:gd name="T30" fmla="*/ 46 w 56"/>
                <a:gd name="T31" fmla="*/ 27 h 48"/>
                <a:gd name="T32" fmla="*/ 46 w 56"/>
                <a:gd name="T33" fmla="*/ 25 h 48"/>
                <a:gd name="T34" fmla="*/ 46 w 56"/>
                <a:gd name="T35" fmla="*/ 25 h 48"/>
                <a:gd name="T36" fmla="*/ 46 w 56"/>
                <a:gd name="T37" fmla="*/ 25 h 48"/>
                <a:gd name="T38" fmla="*/ 46 w 56"/>
                <a:gd name="T39" fmla="*/ 25 h 48"/>
                <a:gd name="T40" fmla="*/ 56 w 56"/>
                <a:gd name="T41" fmla="*/ 48 h 48"/>
                <a:gd name="T42" fmla="*/ 55 w 56"/>
                <a:gd name="T43" fmla="*/ 48 h 48"/>
                <a:gd name="T44" fmla="*/ 55 w 56"/>
                <a:gd name="T45" fmla="*/ 46 h 48"/>
                <a:gd name="T46" fmla="*/ 55 w 56"/>
                <a:gd name="T47" fmla="*/ 46 h 48"/>
                <a:gd name="T48" fmla="*/ 56 w 56"/>
                <a:gd name="T49" fmla="*/ 46 h 48"/>
                <a:gd name="T50" fmla="*/ 56 w 56"/>
                <a:gd name="T51" fmla="*/ 46 h 48"/>
                <a:gd name="T52" fmla="*/ 56 w 56"/>
                <a:gd name="T53" fmla="*/ 46 h 48"/>
                <a:gd name="T54" fmla="*/ 56 w 56"/>
                <a:gd name="T55" fmla="*/ 46 h 48"/>
                <a:gd name="T56" fmla="*/ 56 w 56"/>
                <a:gd name="T57" fmla="*/ 46 h 48"/>
                <a:gd name="T58" fmla="*/ 56 w 56"/>
                <a:gd name="T59" fmla="*/ 48 h 48"/>
                <a:gd name="T60" fmla="*/ 56 w 56"/>
                <a:gd name="T6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48">
                  <a:moveTo>
                    <a:pt x="19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46" y="25"/>
                  </a:moveTo>
                  <a:lnTo>
                    <a:pt x="46" y="27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close/>
                  <a:moveTo>
                    <a:pt x="56" y="48"/>
                  </a:move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6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5"/>
            <p:cNvSpPr>
              <a:spLocks noEditPoints="1"/>
            </p:cNvSpPr>
            <p:nvPr/>
          </p:nvSpPr>
          <p:spPr bwMode="auto">
            <a:xfrm>
              <a:off x="5907" y="2551"/>
              <a:ext cx="70" cy="70"/>
            </a:xfrm>
            <a:custGeom>
              <a:avLst/>
              <a:gdLst>
                <a:gd name="T0" fmla="*/ 51 w 70"/>
                <a:gd name="T1" fmla="*/ 58 h 70"/>
                <a:gd name="T2" fmla="*/ 51 w 70"/>
                <a:gd name="T3" fmla="*/ 63 h 70"/>
                <a:gd name="T4" fmla="*/ 50 w 70"/>
                <a:gd name="T5" fmla="*/ 68 h 70"/>
                <a:gd name="T6" fmla="*/ 48 w 70"/>
                <a:gd name="T7" fmla="*/ 70 h 70"/>
                <a:gd name="T8" fmla="*/ 46 w 70"/>
                <a:gd name="T9" fmla="*/ 65 h 70"/>
                <a:gd name="T10" fmla="*/ 45 w 70"/>
                <a:gd name="T11" fmla="*/ 62 h 70"/>
                <a:gd name="T12" fmla="*/ 41 w 70"/>
                <a:gd name="T13" fmla="*/ 58 h 70"/>
                <a:gd name="T14" fmla="*/ 40 w 70"/>
                <a:gd name="T15" fmla="*/ 58 h 70"/>
                <a:gd name="T16" fmla="*/ 38 w 70"/>
                <a:gd name="T17" fmla="*/ 55 h 70"/>
                <a:gd name="T18" fmla="*/ 36 w 70"/>
                <a:gd name="T19" fmla="*/ 48 h 70"/>
                <a:gd name="T20" fmla="*/ 36 w 70"/>
                <a:gd name="T21" fmla="*/ 45 h 70"/>
                <a:gd name="T22" fmla="*/ 36 w 70"/>
                <a:gd name="T23" fmla="*/ 41 h 70"/>
                <a:gd name="T24" fmla="*/ 36 w 70"/>
                <a:gd name="T25" fmla="*/ 38 h 70"/>
                <a:gd name="T26" fmla="*/ 36 w 70"/>
                <a:gd name="T27" fmla="*/ 33 h 70"/>
                <a:gd name="T28" fmla="*/ 48 w 70"/>
                <a:gd name="T29" fmla="*/ 14 h 70"/>
                <a:gd name="T30" fmla="*/ 51 w 70"/>
                <a:gd name="T31" fmla="*/ 10 h 70"/>
                <a:gd name="T32" fmla="*/ 53 w 70"/>
                <a:gd name="T33" fmla="*/ 5 h 70"/>
                <a:gd name="T34" fmla="*/ 60 w 70"/>
                <a:gd name="T35" fmla="*/ 4 h 70"/>
                <a:gd name="T36" fmla="*/ 63 w 70"/>
                <a:gd name="T37" fmla="*/ 0 h 70"/>
                <a:gd name="T38" fmla="*/ 65 w 70"/>
                <a:gd name="T39" fmla="*/ 2 h 70"/>
                <a:gd name="T40" fmla="*/ 67 w 70"/>
                <a:gd name="T41" fmla="*/ 4 h 70"/>
                <a:gd name="T42" fmla="*/ 70 w 70"/>
                <a:gd name="T43" fmla="*/ 5 h 70"/>
                <a:gd name="T44" fmla="*/ 70 w 70"/>
                <a:gd name="T45" fmla="*/ 9 h 70"/>
                <a:gd name="T46" fmla="*/ 69 w 70"/>
                <a:gd name="T47" fmla="*/ 12 h 70"/>
                <a:gd name="T48" fmla="*/ 69 w 70"/>
                <a:gd name="T49" fmla="*/ 16 h 70"/>
                <a:gd name="T50" fmla="*/ 65 w 70"/>
                <a:gd name="T51" fmla="*/ 24 h 70"/>
                <a:gd name="T52" fmla="*/ 63 w 70"/>
                <a:gd name="T53" fmla="*/ 31 h 70"/>
                <a:gd name="T54" fmla="*/ 62 w 70"/>
                <a:gd name="T55" fmla="*/ 39 h 70"/>
                <a:gd name="T56" fmla="*/ 60 w 70"/>
                <a:gd name="T57" fmla="*/ 46 h 70"/>
                <a:gd name="T58" fmla="*/ 57 w 70"/>
                <a:gd name="T59" fmla="*/ 53 h 70"/>
                <a:gd name="T60" fmla="*/ 53 w 70"/>
                <a:gd name="T61" fmla="*/ 56 h 70"/>
                <a:gd name="T62" fmla="*/ 4 w 70"/>
                <a:gd name="T63" fmla="*/ 17 h 70"/>
                <a:gd name="T64" fmla="*/ 2 w 70"/>
                <a:gd name="T65" fmla="*/ 19 h 70"/>
                <a:gd name="T66" fmla="*/ 2 w 70"/>
                <a:gd name="T67" fmla="*/ 17 h 70"/>
                <a:gd name="T68" fmla="*/ 4 w 70"/>
                <a:gd name="T69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53" y="56"/>
                  </a:moveTo>
                  <a:lnTo>
                    <a:pt x="51" y="58"/>
                  </a:lnTo>
                  <a:lnTo>
                    <a:pt x="51" y="62"/>
                  </a:lnTo>
                  <a:lnTo>
                    <a:pt x="51" y="63"/>
                  </a:lnTo>
                  <a:lnTo>
                    <a:pt x="51" y="65"/>
                  </a:lnTo>
                  <a:lnTo>
                    <a:pt x="50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6" y="68"/>
                  </a:lnTo>
                  <a:lnTo>
                    <a:pt x="46" y="65"/>
                  </a:lnTo>
                  <a:lnTo>
                    <a:pt x="46" y="62"/>
                  </a:lnTo>
                  <a:lnTo>
                    <a:pt x="45" y="62"/>
                  </a:lnTo>
                  <a:lnTo>
                    <a:pt x="43" y="60"/>
                  </a:lnTo>
                  <a:lnTo>
                    <a:pt x="41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8" y="55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46" y="17"/>
                  </a:lnTo>
                  <a:lnTo>
                    <a:pt x="48" y="14"/>
                  </a:lnTo>
                  <a:lnTo>
                    <a:pt x="50" y="12"/>
                  </a:lnTo>
                  <a:lnTo>
                    <a:pt x="51" y="10"/>
                  </a:lnTo>
                  <a:lnTo>
                    <a:pt x="53" y="9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70" y="7"/>
                  </a:lnTo>
                  <a:lnTo>
                    <a:pt x="70" y="9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7" y="21"/>
                  </a:lnTo>
                  <a:lnTo>
                    <a:pt x="65" y="24"/>
                  </a:lnTo>
                  <a:lnTo>
                    <a:pt x="65" y="26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2" y="39"/>
                  </a:lnTo>
                  <a:lnTo>
                    <a:pt x="60" y="45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7" y="53"/>
                  </a:lnTo>
                  <a:lnTo>
                    <a:pt x="53" y="56"/>
                  </a:lnTo>
                  <a:lnTo>
                    <a:pt x="53" y="56"/>
                  </a:lnTo>
                  <a:close/>
                  <a:moveTo>
                    <a:pt x="4" y="17"/>
                  </a:moveTo>
                  <a:lnTo>
                    <a:pt x="4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 noEditPoints="1"/>
            </p:cNvSpPr>
            <p:nvPr/>
          </p:nvSpPr>
          <p:spPr bwMode="auto">
            <a:xfrm>
              <a:off x="4199" y="3068"/>
              <a:ext cx="214" cy="204"/>
            </a:xfrm>
            <a:custGeom>
              <a:avLst/>
              <a:gdLst>
                <a:gd name="T0" fmla="*/ 199 w 214"/>
                <a:gd name="T1" fmla="*/ 129 h 204"/>
                <a:gd name="T2" fmla="*/ 201 w 214"/>
                <a:gd name="T3" fmla="*/ 131 h 204"/>
                <a:gd name="T4" fmla="*/ 195 w 214"/>
                <a:gd name="T5" fmla="*/ 104 h 204"/>
                <a:gd name="T6" fmla="*/ 190 w 214"/>
                <a:gd name="T7" fmla="*/ 100 h 204"/>
                <a:gd name="T8" fmla="*/ 192 w 214"/>
                <a:gd name="T9" fmla="*/ 92 h 204"/>
                <a:gd name="T10" fmla="*/ 202 w 214"/>
                <a:gd name="T11" fmla="*/ 75 h 204"/>
                <a:gd name="T12" fmla="*/ 201 w 214"/>
                <a:gd name="T13" fmla="*/ 85 h 204"/>
                <a:gd name="T14" fmla="*/ 201 w 214"/>
                <a:gd name="T15" fmla="*/ 75 h 204"/>
                <a:gd name="T16" fmla="*/ 35 w 214"/>
                <a:gd name="T17" fmla="*/ 0 h 204"/>
                <a:gd name="T18" fmla="*/ 55 w 214"/>
                <a:gd name="T19" fmla="*/ 0 h 204"/>
                <a:gd name="T20" fmla="*/ 76 w 214"/>
                <a:gd name="T21" fmla="*/ 0 h 204"/>
                <a:gd name="T22" fmla="*/ 91 w 214"/>
                <a:gd name="T23" fmla="*/ 0 h 204"/>
                <a:gd name="T24" fmla="*/ 113 w 214"/>
                <a:gd name="T25" fmla="*/ 13 h 204"/>
                <a:gd name="T26" fmla="*/ 137 w 214"/>
                <a:gd name="T27" fmla="*/ 27 h 204"/>
                <a:gd name="T28" fmla="*/ 159 w 214"/>
                <a:gd name="T29" fmla="*/ 39 h 204"/>
                <a:gd name="T30" fmla="*/ 159 w 214"/>
                <a:gd name="T31" fmla="*/ 46 h 204"/>
                <a:gd name="T32" fmla="*/ 161 w 214"/>
                <a:gd name="T33" fmla="*/ 49 h 204"/>
                <a:gd name="T34" fmla="*/ 177 w 214"/>
                <a:gd name="T35" fmla="*/ 61 h 204"/>
                <a:gd name="T36" fmla="*/ 190 w 214"/>
                <a:gd name="T37" fmla="*/ 70 h 204"/>
                <a:gd name="T38" fmla="*/ 185 w 214"/>
                <a:gd name="T39" fmla="*/ 85 h 204"/>
                <a:gd name="T40" fmla="*/ 185 w 214"/>
                <a:gd name="T41" fmla="*/ 104 h 204"/>
                <a:gd name="T42" fmla="*/ 197 w 214"/>
                <a:gd name="T43" fmla="*/ 114 h 204"/>
                <a:gd name="T44" fmla="*/ 192 w 214"/>
                <a:gd name="T45" fmla="*/ 129 h 204"/>
                <a:gd name="T46" fmla="*/ 194 w 214"/>
                <a:gd name="T47" fmla="*/ 146 h 204"/>
                <a:gd name="T48" fmla="*/ 199 w 214"/>
                <a:gd name="T49" fmla="*/ 163 h 204"/>
                <a:gd name="T50" fmla="*/ 204 w 214"/>
                <a:gd name="T51" fmla="*/ 174 h 204"/>
                <a:gd name="T52" fmla="*/ 214 w 214"/>
                <a:gd name="T53" fmla="*/ 180 h 204"/>
                <a:gd name="T54" fmla="*/ 202 w 214"/>
                <a:gd name="T55" fmla="*/ 189 h 204"/>
                <a:gd name="T56" fmla="*/ 185 w 214"/>
                <a:gd name="T57" fmla="*/ 194 h 204"/>
                <a:gd name="T58" fmla="*/ 166 w 214"/>
                <a:gd name="T59" fmla="*/ 196 h 204"/>
                <a:gd name="T60" fmla="*/ 158 w 214"/>
                <a:gd name="T61" fmla="*/ 204 h 204"/>
                <a:gd name="T62" fmla="*/ 146 w 214"/>
                <a:gd name="T63" fmla="*/ 203 h 204"/>
                <a:gd name="T64" fmla="*/ 132 w 214"/>
                <a:gd name="T65" fmla="*/ 203 h 204"/>
                <a:gd name="T66" fmla="*/ 120 w 214"/>
                <a:gd name="T67" fmla="*/ 203 h 204"/>
                <a:gd name="T68" fmla="*/ 108 w 214"/>
                <a:gd name="T69" fmla="*/ 201 h 204"/>
                <a:gd name="T70" fmla="*/ 105 w 214"/>
                <a:gd name="T71" fmla="*/ 197 h 204"/>
                <a:gd name="T72" fmla="*/ 101 w 214"/>
                <a:gd name="T73" fmla="*/ 191 h 204"/>
                <a:gd name="T74" fmla="*/ 101 w 214"/>
                <a:gd name="T75" fmla="*/ 182 h 204"/>
                <a:gd name="T76" fmla="*/ 100 w 214"/>
                <a:gd name="T77" fmla="*/ 172 h 204"/>
                <a:gd name="T78" fmla="*/ 89 w 214"/>
                <a:gd name="T79" fmla="*/ 163 h 204"/>
                <a:gd name="T80" fmla="*/ 88 w 214"/>
                <a:gd name="T81" fmla="*/ 165 h 204"/>
                <a:gd name="T82" fmla="*/ 77 w 214"/>
                <a:gd name="T83" fmla="*/ 162 h 204"/>
                <a:gd name="T84" fmla="*/ 69 w 214"/>
                <a:gd name="T85" fmla="*/ 160 h 204"/>
                <a:gd name="T86" fmla="*/ 55 w 214"/>
                <a:gd name="T87" fmla="*/ 155 h 204"/>
                <a:gd name="T88" fmla="*/ 50 w 214"/>
                <a:gd name="T89" fmla="*/ 151 h 204"/>
                <a:gd name="T90" fmla="*/ 43 w 214"/>
                <a:gd name="T91" fmla="*/ 148 h 204"/>
                <a:gd name="T92" fmla="*/ 31 w 214"/>
                <a:gd name="T93" fmla="*/ 145 h 204"/>
                <a:gd name="T94" fmla="*/ 26 w 214"/>
                <a:gd name="T95" fmla="*/ 133 h 204"/>
                <a:gd name="T96" fmla="*/ 17 w 214"/>
                <a:gd name="T97" fmla="*/ 116 h 204"/>
                <a:gd name="T98" fmla="*/ 5 w 214"/>
                <a:gd name="T99" fmla="*/ 102 h 204"/>
                <a:gd name="T100" fmla="*/ 5 w 214"/>
                <a:gd name="T101" fmla="*/ 90 h 204"/>
                <a:gd name="T102" fmla="*/ 0 w 214"/>
                <a:gd name="T103" fmla="*/ 75 h 204"/>
                <a:gd name="T104" fmla="*/ 7 w 214"/>
                <a:gd name="T105" fmla="*/ 66 h 204"/>
                <a:gd name="T106" fmla="*/ 19 w 214"/>
                <a:gd name="T107" fmla="*/ 53 h 204"/>
                <a:gd name="T108" fmla="*/ 24 w 214"/>
                <a:gd name="T109" fmla="*/ 46 h 204"/>
                <a:gd name="T110" fmla="*/ 28 w 214"/>
                <a:gd name="T111" fmla="*/ 41 h 204"/>
                <a:gd name="T112" fmla="*/ 23 w 214"/>
                <a:gd name="T113" fmla="*/ 36 h 204"/>
                <a:gd name="T114" fmla="*/ 23 w 214"/>
                <a:gd name="T115" fmla="*/ 32 h 204"/>
                <a:gd name="T116" fmla="*/ 24 w 214"/>
                <a:gd name="T117" fmla="*/ 27 h 204"/>
                <a:gd name="T118" fmla="*/ 29 w 214"/>
                <a:gd name="T119" fmla="*/ 24 h 204"/>
                <a:gd name="T120" fmla="*/ 29 w 214"/>
                <a:gd name="T121" fmla="*/ 10 h 204"/>
                <a:gd name="T122" fmla="*/ 23 w 214"/>
                <a:gd name="T123" fmla="*/ 1 h 204"/>
                <a:gd name="T124" fmla="*/ 28 w 214"/>
                <a:gd name="T12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04">
                  <a:moveTo>
                    <a:pt x="199" y="133"/>
                  </a:moveTo>
                  <a:lnTo>
                    <a:pt x="199" y="133"/>
                  </a:lnTo>
                  <a:lnTo>
                    <a:pt x="199" y="133"/>
                  </a:lnTo>
                  <a:lnTo>
                    <a:pt x="197" y="133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2" y="128"/>
                  </a:lnTo>
                  <a:lnTo>
                    <a:pt x="202" y="128"/>
                  </a:lnTo>
                  <a:lnTo>
                    <a:pt x="204" y="126"/>
                  </a:lnTo>
                  <a:lnTo>
                    <a:pt x="202" y="128"/>
                  </a:lnTo>
                  <a:lnTo>
                    <a:pt x="202" y="131"/>
                  </a:lnTo>
                  <a:lnTo>
                    <a:pt x="201" y="131"/>
                  </a:lnTo>
                  <a:lnTo>
                    <a:pt x="199" y="133"/>
                  </a:lnTo>
                  <a:lnTo>
                    <a:pt x="199" y="133"/>
                  </a:lnTo>
                  <a:close/>
                  <a:moveTo>
                    <a:pt x="195" y="99"/>
                  </a:moveTo>
                  <a:lnTo>
                    <a:pt x="197" y="102"/>
                  </a:lnTo>
                  <a:lnTo>
                    <a:pt x="197" y="104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4" y="104"/>
                  </a:lnTo>
                  <a:lnTo>
                    <a:pt x="194" y="102"/>
                  </a:lnTo>
                  <a:lnTo>
                    <a:pt x="194" y="102"/>
                  </a:lnTo>
                  <a:lnTo>
                    <a:pt x="192" y="100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90" y="97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2" y="90"/>
                  </a:lnTo>
                  <a:lnTo>
                    <a:pt x="192" y="92"/>
                  </a:lnTo>
                  <a:lnTo>
                    <a:pt x="194" y="93"/>
                  </a:lnTo>
                  <a:lnTo>
                    <a:pt x="194" y="97"/>
                  </a:lnTo>
                  <a:lnTo>
                    <a:pt x="195" y="99"/>
                  </a:lnTo>
                  <a:lnTo>
                    <a:pt x="195" y="99"/>
                  </a:lnTo>
                  <a:lnTo>
                    <a:pt x="195" y="99"/>
                  </a:lnTo>
                  <a:close/>
                  <a:moveTo>
                    <a:pt x="202" y="75"/>
                  </a:moveTo>
                  <a:lnTo>
                    <a:pt x="202" y="75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1" y="83"/>
                  </a:lnTo>
                  <a:lnTo>
                    <a:pt x="201" y="85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199" y="78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202" y="75"/>
                  </a:lnTo>
                  <a:lnTo>
                    <a:pt x="202" y="75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6" y="3"/>
                  </a:lnTo>
                  <a:lnTo>
                    <a:pt x="101" y="7"/>
                  </a:lnTo>
                  <a:lnTo>
                    <a:pt x="105" y="8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7" y="15"/>
                  </a:lnTo>
                  <a:lnTo>
                    <a:pt x="122" y="17"/>
                  </a:lnTo>
                  <a:lnTo>
                    <a:pt x="125" y="20"/>
                  </a:lnTo>
                  <a:lnTo>
                    <a:pt x="129" y="22"/>
                  </a:lnTo>
                  <a:lnTo>
                    <a:pt x="134" y="24"/>
                  </a:lnTo>
                  <a:lnTo>
                    <a:pt x="137" y="27"/>
                  </a:lnTo>
                  <a:lnTo>
                    <a:pt x="141" y="29"/>
                  </a:lnTo>
                  <a:lnTo>
                    <a:pt x="146" y="30"/>
                  </a:lnTo>
                  <a:lnTo>
                    <a:pt x="149" y="34"/>
                  </a:lnTo>
                  <a:lnTo>
                    <a:pt x="154" y="36"/>
                  </a:lnTo>
                  <a:lnTo>
                    <a:pt x="158" y="37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61" y="41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59" y="46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61" y="47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3" y="51"/>
                  </a:lnTo>
                  <a:lnTo>
                    <a:pt x="165" y="53"/>
                  </a:lnTo>
                  <a:lnTo>
                    <a:pt x="168" y="54"/>
                  </a:lnTo>
                  <a:lnTo>
                    <a:pt x="170" y="56"/>
                  </a:lnTo>
                  <a:lnTo>
                    <a:pt x="173" y="58"/>
                  </a:lnTo>
                  <a:lnTo>
                    <a:pt x="177" y="61"/>
                  </a:lnTo>
                  <a:lnTo>
                    <a:pt x="180" y="63"/>
                  </a:lnTo>
                  <a:lnTo>
                    <a:pt x="182" y="64"/>
                  </a:lnTo>
                  <a:lnTo>
                    <a:pt x="185" y="66"/>
                  </a:lnTo>
                  <a:lnTo>
                    <a:pt x="189" y="68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0" y="71"/>
                  </a:lnTo>
                  <a:lnTo>
                    <a:pt x="189" y="75"/>
                  </a:lnTo>
                  <a:lnTo>
                    <a:pt x="189" y="76"/>
                  </a:lnTo>
                  <a:lnTo>
                    <a:pt x="187" y="80"/>
                  </a:lnTo>
                  <a:lnTo>
                    <a:pt x="187" y="80"/>
                  </a:lnTo>
                  <a:lnTo>
                    <a:pt x="185" y="85"/>
                  </a:lnTo>
                  <a:lnTo>
                    <a:pt x="183" y="88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3" y="99"/>
                  </a:lnTo>
                  <a:lnTo>
                    <a:pt x="183" y="102"/>
                  </a:lnTo>
                  <a:lnTo>
                    <a:pt x="185" y="104"/>
                  </a:lnTo>
                  <a:lnTo>
                    <a:pt x="187" y="104"/>
                  </a:lnTo>
                  <a:lnTo>
                    <a:pt x="189" y="105"/>
                  </a:lnTo>
                  <a:lnTo>
                    <a:pt x="190" y="109"/>
                  </a:lnTo>
                  <a:lnTo>
                    <a:pt x="192" y="111"/>
                  </a:lnTo>
                  <a:lnTo>
                    <a:pt x="195" y="112"/>
                  </a:lnTo>
                  <a:lnTo>
                    <a:pt x="197" y="114"/>
                  </a:lnTo>
                  <a:lnTo>
                    <a:pt x="195" y="117"/>
                  </a:lnTo>
                  <a:lnTo>
                    <a:pt x="194" y="117"/>
                  </a:lnTo>
                  <a:lnTo>
                    <a:pt x="192" y="121"/>
                  </a:lnTo>
                  <a:lnTo>
                    <a:pt x="192" y="124"/>
                  </a:lnTo>
                  <a:lnTo>
                    <a:pt x="192" y="129"/>
                  </a:lnTo>
                  <a:lnTo>
                    <a:pt x="192" y="129"/>
                  </a:lnTo>
                  <a:lnTo>
                    <a:pt x="194" y="129"/>
                  </a:lnTo>
                  <a:lnTo>
                    <a:pt x="194" y="133"/>
                  </a:lnTo>
                  <a:lnTo>
                    <a:pt x="192" y="138"/>
                  </a:lnTo>
                  <a:lnTo>
                    <a:pt x="192" y="139"/>
                  </a:lnTo>
                  <a:lnTo>
                    <a:pt x="192" y="141"/>
                  </a:lnTo>
                  <a:lnTo>
                    <a:pt x="194" y="146"/>
                  </a:lnTo>
                  <a:lnTo>
                    <a:pt x="195" y="150"/>
                  </a:lnTo>
                  <a:lnTo>
                    <a:pt x="195" y="151"/>
                  </a:lnTo>
                  <a:lnTo>
                    <a:pt x="194" y="151"/>
                  </a:lnTo>
                  <a:lnTo>
                    <a:pt x="199" y="157"/>
                  </a:lnTo>
                  <a:lnTo>
                    <a:pt x="197" y="160"/>
                  </a:lnTo>
                  <a:lnTo>
                    <a:pt x="199" y="163"/>
                  </a:lnTo>
                  <a:lnTo>
                    <a:pt x="201" y="167"/>
                  </a:lnTo>
                  <a:lnTo>
                    <a:pt x="201" y="168"/>
                  </a:lnTo>
                  <a:lnTo>
                    <a:pt x="201" y="170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4" y="174"/>
                  </a:lnTo>
                  <a:lnTo>
                    <a:pt x="204" y="175"/>
                  </a:lnTo>
                  <a:lnTo>
                    <a:pt x="207" y="175"/>
                  </a:lnTo>
                  <a:lnTo>
                    <a:pt x="207" y="175"/>
                  </a:lnTo>
                  <a:lnTo>
                    <a:pt x="209" y="177"/>
                  </a:lnTo>
                  <a:lnTo>
                    <a:pt x="213" y="179"/>
                  </a:lnTo>
                  <a:lnTo>
                    <a:pt x="214" y="180"/>
                  </a:lnTo>
                  <a:lnTo>
                    <a:pt x="214" y="180"/>
                  </a:lnTo>
                  <a:lnTo>
                    <a:pt x="214" y="180"/>
                  </a:lnTo>
                  <a:lnTo>
                    <a:pt x="213" y="182"/>
                  </a:lnTo>
                  <a:lnTo>
                    <a:pt x="207" y="186"/>
                  </a:lnTo>
                  <a:lnTo>
                    <a:pt x="204" y="187"/>
                  </a:lnTo>
                  <a:lnTo>
                    <a:pt x="202" y="189"/>
                  </a:lnTo>
                  <a:lnTo>
                    <a:pt x="199" y="191"/>
                  </a:lnTo>
                  <a:lnTo>
                    <a:pt x="197" y="191"/>
                  </a:lnTo>
                  <a:lnTo>
                    <a:pt x="194" y="192"/>
                  </a:lnTo>
                  <a:lnTo>
                    <a:pt x="192" y="194"/>
                  </a:lnTo>
                  <a:lnTo>
                    <a:pt x="189" y="194"/>
                  </a:lnTo>
                  <a:lnTo>
                    <a:pt x="185" y="194"/>
                  </a:lnTo>
                  <a:lnTo>
                    <a:pt x="182" y="196"/>
                  </a:lnTo>
                  <a:lnTo>
                    <a:pt x="178" y="197"/>
                  </a:lnTo>
                  <a:lnTo>
                    <a:pt x="177" y="199"/>
                  </a:lnTo>
                  <a:lnTo>
                    <a:pt x="173" y="197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5" y="199"/>
                  </a:lnTo>
                  <a:lnTo>
                    <a:pt x="163" y="201"/>
                  </a:lnTo>
                  <a:lnTo>
                    <a:pt x="161" y="203"/>
                  </a:lnTo>
                  <a:lnTo>
                    <a:pt x="158" y="204"/>
                  </a:lnTo>
                  <a:lnTo>
                    <a:pt x="154" y="204"/>
                  </a:lnTo>
                  <a:lnTo>
                    <a:pt x="151" y="204"/>
                  </a:lnTo>
                  <a:lnTo>
                    <a:pt x="149" y="204"/>
                  </a:lnTo>
                  <a:lnTo>
                    <a:pt x="149" y="203"/>
                  </a:lnTo>
                  <a:lnTo>
                    <a:pt x="148" y="203"/>
                  </a:lnTo>
                  <a:lnTo>
                    <a:pt x="146" y="203"/>
                  </a:lnTo>
                  <a:lnTo>
                    <a:pt x="142" y="203"/>
                  </a:lnTo>
                  <a:lnTo>
                    <a:pt x="141" y="204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7" y="199"/>
                  </a:lnTo>
                  <a:lnTo>
                    <a:pt x="124" y="199"/>
                  </a:lnTo>
                  <a:lnTo>
                    <a:pt x="122" y="201"/>
                  </a:lnTo>
                  <a:lnTo>
                    <a:pt x="122" y="203"/>
                  </a:lnTo>
                  <a:lnTo>
                    <a:pt x="120" y="203"/>
                  </a:lnTo>
                  <a:lnTo>
                    <a:pt x="118" y="203"/>
                  </a:lnTo>
                  <a:lnTo>
                    <a:pt x="118" y="203"/>
                  </a:lnTo>
                  <a:lnTo>
                    <a:pt x="117" y="203"/>
                  </a:lnTo>
                  <a:lnTo>
                    <a:pt x="113" y="203"/>
                  </a:lnTo>
                  <a:lnTo>
                    <a:pt x="108" y="203"/>
                  </a:lnTo>
                  <a:lnTo>
                    <a:pt x="108" y="201"/>
                  </a:lnTo>
                  <a:lnTo>
                    <a:pt x="108" y="201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3" y="196"/>
                  </a:lnTo>
                  <a:lnTo>
                    <a:pt x="103" y="194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1" y="192"/>
                  </a:lnTo>
                  <a:lnTo>
                    <a:pt x="101" y="191"/>
                  </a:lnTo>
                  <a:lnTo>
                    <a:pt x="103" y="189"/>
                  </a:lnTo>
                  <a:lnTo>
                    <a:pt x="103" y="187"/>
                  </a:lnTo>
                  <a:lnTo>
                    <a:pt x="103" y="186"/>
                  </a:lnTo>
                  <a:lnTo>
                    <a:pt x="101" y="184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80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101" y="177"/>
                  </a:lnTo>
                  <a:lnTo>
                    <a:pt x="100" y="174"/>
                  </a:lnTo>
                  <a:lnTo>
                    <a:pt x="100" y="172"/>
                  </a:lnTo>
                  <a:lnTo>
                    <a:pt x="100" y="17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1" y="163"/>
                  </a:lnTo>
                  <a:lnTo>
                    <a:pt x="89" y="162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9" y="165"/>
                  </a:lnTo>
                  <a:lnTo>
                    <a:pt x="89" y="165"/>
                  </a:lnTo>
                  <a:lnTo>
                    <a:pt x="89" y="165"/>
                  </a:lnTo>
                  <a:lnTo>
                    <a:pt x="88" y="165"/>
                  </a:lnTo>
                  <a:lnTo>
                    <a:pt x="88" y="165"/>
                  </a:lnTo>
                  <a:lnTo>
                    <a:pt x="86" y="165"/>
                  </a:lnTo>
                  <a:lnTo>
                    <a:pt x="84" y="163"/>
                  </a:lnTo>
                  <a:lnTo>
                    <a:pt x="81" y="163"/>
                  </a:lnTo>
                  <a:lnTo>
                    <a:pt x="79" y="165"/>
                  </a:lnTo>
                  <a:lnTo>
                    <a:pt x="79" y="163"/>
                  </a:lnTo>
                  <a:lnTo>
                    <a:pt x="77" y="162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1" y="160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65" y="158"/>
                  </a:lnTo>
                  <a:lnTo>
                    <a:pt x="64" y="158"/>
                  </a:lnTo>
                  <a:lnTo>
                    <a:pt x="60" y="157"/>
                  </a:lnTo>
                  <a:lnTo>
                    <a:pt x="60" y="155"/>
                  </a:lnTo>
                  <a:lnTo>
                    <a:pt x="57" y="155"/>
                  </a:lnTo>
                  <a:lnTo>
                    <a:pt x="55" y="155"/>
                  </a:lnTo>
                  <a:lnTo>
                    <a:pt x="53" y="153"/>
                  </a:lnTo>
                  <a:lnTo>
                    <a:pt x="52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48" y="151"/>
                  </a:lnTo>
                  <a:lnTo>
                    <a:pt x="47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3" y="150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0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9" y="143"/>
                  </a:lnTo>
                  <a:lnTo>
                    <a:pt x="29" y="141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6" y="136"/>
                  </a:lnTo>
                  <a:lnTo>
                    <a:pt x="26" y="133"/>
                  </a:lnTo>
                  <a:lnTo>
                    <a:pt x="24" y="129"/>
                  </a:lnTo>
                  <a:lnTo>
                    <a:pt x="23" y="126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19" y="117"/>
                  </a:lnTo>
                  <a:lnTo>
                    <a:pt x="17" y="116"/>
                  </a:lnTo>
                  <a:lnTo>
                    <a:pt x="16" y="114"/>
                  </a:lnTo>
                  <a:lnTo>
                    <a:pt x="16" y="112"/>
                  </a:lnTo>
                  <a:lnTo>
                    <a:pt x="12" y="111"/>
                  </a:lnTo>
                  <a:lnTo>
                    <a:pt x="9" y="109"/>
                  </a:lnTo>
                  <a:lnTo>
                    <a:pt x="7" y="107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7" y="66"/>
                  </a:lnTo>
                  <a:lnTo>
                    <a:pt x="9" y="64"/>
                  </a:lnTo>
                  <a:lnTo>
                    <a:pt x="12" y="63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7" y="54"/>
                  </a:lnTo>
                  <a:lnTo>
                    <a:pt x="19" y="53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 noEditPoints="1"/>
            </p:cNvSpPr>
            <p:nvPr/>
          </p:nvSpPr>
          <p:spPr bwMode="auto">
            <a:xfrm>
              <a:off x="4061" y="1874"/>
              <a:ext cx="345" cy="231"/>
            </a:xfrm>
            <a:custGeom>
              <a:avLst/>
              <a:gdLst>
                <a:gd name="T0" fmla="*/ 277 w 345"/>
                <a:gd name="T1" fmla="*/ 166 h 231"/>
                <a:gd name="T2" fmla="*/ 248 w 345"/>
                <a:gd name="T3" fmla="*/ 183 h 231"/>
                <a:gd name="T4" fmla="*/ 244 w 345"/>
                <a:gd name="T5" fmla="*/ 190 h 231"/>
                <a:gd name="T6" fmla="*/ 272 w 345"/>
                <a:gd name="T7" fmla="*/ 202 h 231"/>
                <a:gd name="T8" fmla="*/ 262 w 345"/>
                <a:gd name="T9" fmla="*/ 212 h 231"/>
                <a:gd name="T10" fmla="*/ 229 w 345"/>
                <a:gd name="T11" fmla="*/ 229 h 231"/>
                <a:gd name="T12" fmla="*/ 215 w 345"/>
                <a:gd name="T13" fmla="*/ 208 h 231"/>
                <a:gd name="T14" fmla="*/ 217 w 345"/>
                <a:gd name="T15" fmla="*/ 191 h 231"/>
                <a:gd name="T16" fmla="*/ 197 w 345"/>
                <a:gd name="T17" fmla="*/ 183 h 231"/>
                <a:gd name="T18" fmla="*/ 185 w 345"/>
                <a:gd name="T19" fmla="*/ 173 h 231"/>
                <a:gd name="T20" fmla="*/ 191 w 345"/>
                <a:gd name="T21" fmla="*/ 169 h 231"/>
                <a:gd name="T22" fmla="*/ 188 w 345"/>
                <a:gd name="T23" fmla="*/ 161 h 231"/>
                <a:gd name="T24" fmla="*/ 166 w 345"/>
                <a:gd name="T25" fmla="*/ 171 h 231"/>
                <a:gd name="T26" fmla="*/ 147 w 345"/>
                <a:gd name="T27" fmla="*/ 193 h 231"/>
                <a:gd name="T28" fmla="*/ 137 w 345"/>
                <a:gd name="T29" fmla="*/ 203 h 231"/>
                <a:gd name="T30" fmla="*/ 118 w 345"/>
                <a:gd name="T31" fmla="*/ 203 h 231"/>
                <a:gd name="T32" fmla="*/ 125 w 345"/>
                <a:gd name="T33" fmla="*/ 191 h 231"/>
                <a:gd name="T34" fmla="*/ 133 w 345"/>
                <a:gd name="T35" fmla="*/ 173 h 231"/>
                <a:gd name="T36" fmla="*/ 140 w 345"/>
                <a:gd name="T37" fmla="*/ 174 h 231"/>
                <a:gd name="T38" fmla="*/ 154 w 345"/>
                <a:gd name="T39" fmla="*/ 174 h 231"/>
                <a:gd name="T40" fmla="*/ 142 w 345"/>
                <a:gd name="T41" fmla="*/ 156 h 231"/>
                <a:gd name="T42" fmla="*/ 135 w 345"/>
                <a:gd name="T43" fmla="*/ 145 h 231"/>
                <a:gd name="T44" fmla="*/ 130 w 345"/>
                <a:gd name="T45" fmla="*/ 132 h 231"/>
                <a:gd name="T46" fmla="*/ 120 w 345"/>
                <a:gd name="T47" fmla="*/ 125 h 231"/>
                <a:gd name="T48" fmla="*/ 104 w 345"/>
                <a:gd name="T49" fmla="*/ 116 h 231"/>
                <a:gd name="T50" fmla="*/ 85 w 345"/>
                <a:gd name="T51" fmla="*/ 123 h 231"/>
                <a:gd name="T52" fmla="*/ 54 w 345"/>
                <a:gd name="T53" fmla="*/ 139 h 231"/>
                <a:gd name="T54" fmla="*/ 36 w 345"/>
                <a:gd name="T55" fmla="*/ 132 h 231"/>
                <a:gd name="T56" fmla="*/ 13 w 345"/>
                <a:gd name="T57" fmla="*/ 132 h 231"/>
                <a:gd name="T58" fmla="*/ 7 w 345"/>
                <a:gd name="T59" fmla="*/ 125 h 231"/>
                <a:gd name="T60" fmla="*/ 0 w 345"/>
                <a:gd name="T61" fmla="*/ 115 h 231"/>
                <a:gd name="T62" fmla="*/ 13 w 345"/>
                <a:gd name="T63" fmla="*/ 101 h 231"/>
                <a:gd name="T64" fmla="*/ 10 w 345"/>
                <a:gd name="T65" fmla="*/ 84 h 231"/>
                <a:gd name="T66" fmla="*/ 37 w 345"/>
                <a:gd name="T67" fmla="*/ 57 h 231"/>
                <a:gd name="T68" fmla="*/ 36 w 345"/>
                <a:gd name="T69" fmla="*/ 45 h 231"/>
                <a:gd name="T70" fmla="*/ 29 w 345"/>
                <a:gd name="T71" fmla="*/ 23 h 231"/>
                <a:gd name="T72" fmla="*/ 48 w 345"/>
                <a:gd name="T73" fmla="*/ 14 h 231"/>
                <a:gd name="T74" fmla="*/ 84 w 345"/>
                <a:gd name="T75" fmla="*/ 18 h 231"/>
                <a:gd name="T76" fmla="*/ 106 w 345"/>
                <a:gd name="T77" fmla="*/ 24 h 231"/>
                <a:gd name="T78" fmla="*/ 118 w 345"/>
                <a:gd name="T79" fmla="*/ 24 h 231"/>
                <a:gd name="T80" fmla="*/ 132 w 345"/>
                <a:gd name="T81" fmla="*/ 24 h 231"/>
                <a:gd name="T82" fmla="*/ 149 w 345"/>
                <a:gd name="T83" fmla="*/ 28 h 231"/>
                <a:gd name="T84" fmla="*/ 162 w 345"/>
                <a:gd name="T85" fmla="*/ 28 h 231"/>
                <a:gd name="T86" fmla="*/ 174 w 345"/>
                <a:gd name="T87" fmla="*/ 11 h 231"/>
                <a:gd name="T88" fmla="*/ 197 w 345"/>
                <a:gd name="T89" fmla="*/ 2 h 231"/>
                <a:gd name="T90" fmla="*/ 222 w 345"/>
                <a:gd name="T91" fmla="*/ 0 h 231"/>
                <a:gd name="T92" fmla="*/ 231 w 345"/>
                <a:gd name="T93" fmla="*/ 24 h 231"/>
                <a:gd name="T94" fmla="*/ 239 w 345"/>
                <a:gd name="T95" fmla="*/ 36 h 231"/>
                <a:gd name="T96" fmla="*/ 253 w 345"/>
                <a:gd name="T97" fmla="*/ 41 h 231"/>
                <a:gd name="T98" fmla="*/ 255 w 345"/>
                <a:gd name="T99" fmla="*/ 57 h 231"/>
                <a:gd name="T100" fmla="*/ 272 w 345"/>
                <a:gd name="T101" fmla="*/ 64 h 231"/>
                <a:gd name="T102" fmla="*/ 292 w 345"/>
                <a:gd name="T103" fmla="*/ 60 h 231"/>
                <a:gd name="T104" fmla="*/ 308 w 345"/>
                <a:gd name="T105" fmla="*/ 72 h 231"/>
                <a:gd name="T106" fmla="*/ 328 w 345"/>
                <a:gd name="T107" fmla="*/ 77 h 231"/>
                <a:gd name="T108" fmla="*/ 345 w 345"/>
                <a:gd name="T109" fmla="*/ 86 h 231"/>
                <a:gd name="T110" fmla="*/ 337 w 345"/>
                <a:gd name="T111" fmla="*/ 103 h 231"/>
                <a:gd name="T112" fmla="*/ 337 w 345"/>
                <a:gd name="T113" fmla="*/ 113 h 231"/>
                <a:gd name="T114" fmla="*/ 342 w 345"/>
                <a:gd name="T115" fmla="*/ 123 h 231"/>
                <a:gd name="T116" fmla="*/ 320 w 345"/>
                <a:gd name="T117" fmla="*/ 135 h 231"/>
                <a:gd name="T118" fmla="*/ 309 w 345"/>
                <a:gd name="T119" fmla="*/ 150 h 231"/>
                <a:gd name="T120" fmla="*/ 191 w 345"/>
                <a:gd name="T121" fmla="*/ 18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5" h="231">
                  <a:moveTo>
                    <a:pt x="309" y="156"/>
                  </a:moveTo>
                  <a:lnTo>
                    <a:pt x="308" y="156"/>
                  </a:lnTo>
                  <a:lnTo>
                    <a:pt x="301" y="156"/>
                  </a:lnTo>
                  <a:lnTo>
                    <a:pt x="296" y="157"/>
                  </a:lnTo>
                  <a:lnTo>
                    <a:pt x="292" y="161"/>
                  </a:lnTo>
                  <a:lnTo>
                    <a:pt x="289" y="161"/>
                  </a:lnTo>
                  <a:lnTo>
                    <a:pt x="286" y="162"/>
                  </a:lnTo>
                  <a:lnTo>
                    <a:pt x="284" y="164"/>
                  </a:lnTo>
                  <a:lnTo>
                    <a:pt x="282" y="166"/>
                  </a:lnTo>
                  <a:lnTo>
                    <a:pt x="279" y="166"/>
                  </a:lnTo>
                  <a:lnTo>
                    <a:pt x="277" y="166"/>
                  </a:lnTo>
                  <a:lnTo>
                    <a:pt x="275" y="166"/>
                  </a:lnTo>
                  <a:lnTo>
                    <a:pt x="272" y="168"/>
                  </a:lnTo>
                  <a:lnTo>
                    <a:pt x="270" y="169"/>
                  </a:lnTo>
                  <a:lnTo>
                    <a:pt x="267" y="168"/>
                  </a:lnTo>
                  <a:lnTo>
                    <a:pt x="263" y="169"/>
                  </a:lnTo>
                  <a:lnTo>
                    <a:pt x="255" y="176"/>
                  </a:lnTo>
                  <a:lnTo>
                    <a:pt x="251" y="181"/>
                  </a:lnTo>
                  <a:lnTo>
                    <a:pt x="251" y="181"/>
                  </a:lnTo>
                  <a:lnTo>
                    <a:pt x="250" y="183"/>
                  </a:lnTo>
                  <a:lnTo>
                    <a:pt x="248" y="183"/>
                  </a:lnTo>
                  <a:lnTo>
                    <a:pt x="248" y="183"/>
                  </a:lnTo>
                  <a:lnTo>
                    <a:pt x="251" y="179"/>
                  </a:lnTo>
                  <a:lnTo>
                    <a:pt x="253" y="179"/>
                  </a:lnTo>
                  <a:lnTo>
                    <a:pt x="253" y="178"/>
                  </a:lnTo>
                  <a:lnTo>
                    <a:pt x="253" y="176"/>
                  </a:lnTo>
                  <a:lnTo>
                    <a:pt x="251" y="174"/>
                  </a:lnTo>
                  <a:lnTo>
                    <a:pt x="248" y="179"/>
                  </a:lnTo>
                  <a:lnTo>
                    <a:pt x="246" y="179"/>
                  </a:lnTo>
                  <a:lnTo>
                    <a:pt x="244" y="181"/>
                  </a:lnTo>
                  <a:lnTo>
                    <a:pt x="244" y="185"/>
                  </a:lnTo>
                  <a:lnTo>
                    <a:pt x="244" y="186"/>
                  </a:lnTo>
                  <a:lnTo>
                    <a:pt x="244" y="190"/>
                  </a:lnTo>
                  <a:lnTo>
                    <a:pt x="248" y="195"/>
                  </a:lnTo>
                  <a:lnTo>
                    <a:pt x="251" y="202"/>
                  </a:lnTo>
                  <a:lnTo>
                    <a:pt x="255" y="203"/>
                  </a:lnTo>
                  <a:lnTo>
                    <a:pt x="256" y="205"/>
                  </a:lnTo>
                  <a:lnTo>
                    <a:pt x="258" y="205"/>
                  </a:lnTo>
                  <a:lnTo>
                    <a:pt x="262" y="203"/>
                  </a:lnTo>
                  <a:lnTo>
                    <a:pt x="263" y="203"/>
                  </a:lnTo>
                  <a:lnTo>
                    <a:pt x="267" y="203"/>
                  </a:lnTo>
                  <a:lnTo>
                    <a:pt x="268" y="202"/>
                  </a:lnTo>
                  <a:lnTo>
                    <a:pt x="270" y="202"/>
                  </a:lnTo>
                  <a:lnTo>
                    <a:pt x="272" y="202"/>
                  </a:lnTo>
                  <a:lnTo>
                    <a:pt x="275" y="202"/>
                  </a:lnTo>
                  <a:lnTo>
                    <a:pt x="277" y="203"/>
                  </a:lnTo>
                  <a:lnTo>
                    <a:pt x="275" y="205"/>
                  </a:lnTo>
                  <a:lnTo>
                    <a:pt x="275" y="207"/>
                  </a:lnTo>
                  <a:lnTo>
                    <a:pt x="275" y="210"/>
                  </a:lnTo>
                  <a:lnTo>
                    <a:pt x="274" y="212"/>
                  </a:lnTo>
                  <a:lnTo>
                    <a:pt x="270" y="214"/>
                  </a:lnTo>
                  <a:lnTo>
                    <a:pt x="267" y="212"/>
                  </a:lnTo>
                  <a:lnTo>
                    <a:pt x="263" y="214"/>
                  </a:lnTo>
                  <a:lnTo>
                    <a:pt x="263" y="212"/>
                  </a:lnTo>
                  <a:lnTo>
                    <a:pt x="262" y="212"/>
                  </a:lnTo>
                  <a:lnTo>
                    <a:pt x="260" y="210"/>
                  </a:lnTo>
                  <a:lnTo>
                    <a:pt x="258" y="210"/>
                  </a:lnTo>
                  <a:lnTo>
                    <a:pt x="256" y="210"/>
                  </a:lnTo>
                  <a:lnTo>
                    <a:pt x="255" y="214"/>
                  </a:lnTo>
                  <a:lnTo>
                    <a:pt x="250" y="217"/>
                  </a:lnTo>
                  <a:lnTo>
                    <a:pt x="248" y="219"/>
                  </a:lnTo>
                  <a:lnTo>
                    <a:pt x="244" y="219"/>
                  </a:lnTo>
                  <a:lnTo>
                    <a:pt x="241" y="219"/>
                  </a:lnTo>
                  <a:lnTo>
                    <a:pt x="238" y="220"/>
                  </a:lnTo>
                  <a:lnTo>
                    <a:pt x="232" y="225"/>
                  </a:lnTo>
                  <a:lnTo>
                    <a:pt x="229" y="229"/>
                  </a:lnTo>
                  <a:lnTo>
                    <a:pt x="226" y="231"/>
                  </a:lnTo>
                  <a:lnTo>
                    <a:pt x="224" y="229"/>
                  </a:lnTo>
                  <a:lnTo>
                    <a:pt x="220" y="229"/>
                  </a:lnTo>
                  <a:lnTo>
                    <a:pt x="217" y="225"/>
                  </a:lnTo>
                  <a:lnTo>
                    <a:pt x="217" y="224"/>
                  </a:lnTo>
                  <a:lnTo>
                    <a:pt x="219" y="224"/>
                  </a:lnTo>
                  <a:lnTo>
                    <a:pt x="219" y="222"/>
                  </a:lnTo>
                  <a:lnTo>
                    <a:pt x="220" y="215"/>
                  </a:lnTo>
                  <a:lnTo>
                    <a:pt x="220" y="214"/>
                  </a:lnTo>
                  <a:lnTo>
                    <a:pt x="219" y="210"/>
                  </a:lnTo>
                  <a:lnTo>
                    <a:pt x="215" y="208"/>
                  </a:lnTo>
                  <a:lnTo>
                    <a:pt x="214" y="208"/>
                  </a:lnTo>
                  <a:lnTo>
                    <a:pt x="212" y="208"/>
                  </a:lnTo>
                  <a:lnTo>
                    <a:pt x="207" y="203"/>
                  </a:lnTo>
                  <a:lnTo>
                    <a:pt x="203" y="203"/>
                  </a:lnTo>
                  <a:lnTo>
                    <a:pt x="202" y="205"/>
                  </a:lnTo>
                  <a:lnTo>
                    <a:pt x="200" y="203"/>
                  </a:lnTo>
                  <a:lnTo>
                    <a:pt x="200" y="203"/>
                  </a:lnTo>
                  <a:lnTo>
                    <a:pt x="205" y="198"/>
                  </a:lnTo>
                  <a:lnTo>
                    <a:pt x="212" y="193"/>
                  </a:lnTo>
                  <a:lnTo>
                    <a:pt x="214" y="193"/>
                  </a:lnTo>
                  <a:lnTo>
                    <a:pt x="217" y="191"/>
                  </a:lnTo>
                  <a:lnTo>
                    <a:pt x="220" y="188"/>
                  </a:lnTo>
                  <a:lnTo>
                    <a:pt x="220" y="185"/>
                  </a:lnTo>
                  <a:lnTo>
                    <a:pt x="220" y="183"/>
                  </a:lnTo>
                  <a:lnTo>
                    <a:pt x="219" y="185"/>
                  </a:lnTo>
                  <a:lnTo>
                    <a:pt x="217" y="185"/>
                  </a:lnTo>
                  <a:lnTo>
                    <a:pt x="214" y="183"/>
                  </a:lnTo>
                  <a:lnTo>
                    <a:pt x="212" y="181"/>
                  </a:lnTo>
                  <a:lnTo>
                    <a:pt x="207" y="183"/>
                  </a:lnTo>
                  <a:lnTo>
                    <a:pt x="205" y="183"/>
                  </a:lnTo>
                  <a:lnTo>
                    <a:pt x="198" y="185"/>
                  </a:lnTo>
                  <a:lnTo>
                    <a:pt x="197" y="183"/>
                  </a:lnTo>
                  <a:lnTo>
                    <a:pt x="190" y="179"/>
                  </a:lnTo>
                  <a:lnTo>
                    <a:pt x="188" y="178"/>
                  </a:lnTo>
                  <a:lnTo>
                    <a:pt x="186" y="178"/>
                  </a:lnTo>
                  <a:lnTo>
                    <a:pt x="185" y="178"/>
                  </a:lnTo>
                  <a:lnTo>
                    <a:pt x="186" y="176"/>
                  </a:lnTo>
                  <a:lnTo>
                    <a:pt x="188" y="176"/>
                  </a:lnTo>
                  <a:lnTo>
                    <a:pt x="190" y="176"/>
                  </a:lnTo>
                  <a:lnTo>
                    <a:pt x="190" y="176"/>
                  </a:lnTo>
                  <a:lnTo>
                    <a:pt x="190" y="174"/>
                  </a:lnTo>
                  <a:lnTo>
                    <a:pt x="186" y="174"/>
                  </a:lnTo>
                  <a:lnTo>
                    <a:pt x="185" y="173"/>
                  </a:lnTo>
                  <a:lnTo>
                    <a:pt x="183" y="173"/>
                  </a:lnTo>
                  <a:lnTo>
                    <a:pt x="181" y="171"/>
                  </a:lnTo>
                  <a:lnTo>
                    <a:pt x="185" y="171"/>
                  </a:lnTo>
                  <a:lnTo>
                    <a:pt x="186" y="173"/>
                  </a:lnTo>
                  <a:lnTo>
                    <a:pt x="191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200" y="169"/>
                  </a:lnTo>
                  <a:lnTo>
                    <a:pt x="200" y="169"/>
                  </a:lnTo>
                  <a:lnTo>
                    <a:pt x="197" y="171"/>
                  </a:lnTo>
                  <a:lnTo>
                    <a:pt x="191" y="169"/>
                  </a:lnTo>
                  <a:lnTo>
                    <a:pt x="190" y="169"/>
                  </a:lnTo>
                  <a:lnTo>
                    <a:pt x="190" y="168"/>
                  </a:lnTo>
                  <a:lnTo>
                    <a:pt x="188" y="164"/>
                  </a:lnTo>
                  <a:lnTo>
                    <a:pt x="188" y="162"/>
                  </a:lnTo>
                  <a:lnTo>
                    <a:pt x="188" y="159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5" y="152"/>
                  </a:lnTo>
                  <a:lnTo>
                    <a:pt x="186" y="156"/>
                  </a:lnTo>
                  <a:lnTo>
                    <a:pt x="186" y="159"/>
                  </a:lnTo>
                  <a:lnTo>
                    <a:pt x="188" y="161"/>
                  </a:lnTo>
                  <a:lnTo>
                    <a:pt x="188" y="166"/>
                  </a:lnTo>
                  <a:lnTo>
                    <a:pt x="186" y="168"/>
                  </a:lnTo>
                  <a:lnTo>
                    <a:pt x="185" y="169"/>
                  </a:lnTo>
                  <a:lnTo>
                    <a:pt x="183" y="169"/>
                  </a:lnTo>
                  <a:lnTo>
                    <a:pt x="181" y="168"/>
                  </a:lnTo>
                  <a:lnTo>
                    <a:pt x="181" y="164"/>
                  </a:lnTo>
                  <a:lnTo>
                    <a:pt x="179" y="166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3" y="169"/>
                  </a:lnTo>
                  <a:lnTo>
                    <a:pt x="166" y="171"/>
                  </a:lnTo>
                  <a:lnTo>
                    <a:pt x="166" y="173"/>
                  </a:lnTo>
                  <a:lnTo>
                    <a:pt x="164" y="176"/>
                  </a:lnTo>
                  <a:lnTo>
                    <a:pt x="164" y="178"/>
                  </a:lnTo>
                  <a:lnTo>
                    <a:pt x="164" y="179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55" y="190"/>
                  </a:lnTo>
                  <a:lnTo>
                    <a:pt x="154" y="190"/>
                  </a:lnTo>
                  <a:lnTo>
                    <a:pt x="150" y="191"/>
                  </a:lnTo>
                  <a:lnTo>
                    <a:pt x="149" y="193"/>
                  </a:lnTo>
                  <a:lnTo>
                    <a:pt x="147" y="193"/>
                  </a:lnTo>
                  <a:lnTo>
                    <a:pt x="145" y="193"/>
                  </a:lnTo>
                  <a:lnTo>
                    <a:pt x="143" y="193"/>
                  </a:lnTo>
                  <a:lnTo>
                    <a:pt x="143" y="195"/>
                  </a:lnTo>
                  <a:lnTo>
                    <a:pt x="143" y="197"/>
                  </a:lnTo>
                  <a:lnTo>
                    <a:pt x="145" y="198"/>
                  </a:lnTo>
                  <a:lnTo>
                    <a:pt x="145" y="205"/>
                  </a:lnTo>
                  <a:lnTo>
                    <a:pt x="145" y="207"/>
                  </a:lnTo>
                  <a:lnTo>
                    <a:pt x="143" y="205"/>
                  </a:lnTo>
                  <a:lnTo>
                    <a:pt x="142" y="203"/>
                  </a:lnTo>
                  <a:lnTo>
                    <a:pt x="140" y="202"/>
                  </a:lnTo>
                  <a:lnTo>
                    <a:pt x="137" y="203"/>
                  </a:lnTo>
                  <a:lnTo>
                    <a:pt x="132" y="205"/>
                  </a:lnTo>
                  <a:lnTo>
                    <a:pt x="130" y="205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6" y="205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6" y="207"/>
                  </a:lnTo>
                  <a:lnTo>
                    <a:pt x="121" y="205"/>
                  </a:lnTo>
                  <a:lnTo>
                    <a:pt x="118" y="203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8" y="200"/>
                  </a:lnTo>
                  <a:lnTo>
                    <a:pt x="121" y="200"/>
                  </a:lnTo>
                  <a:lnTo>
                    <a:pt x="121" y="200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23" y="197"/>
                  </a:lnTo>
                  <a:lnTo>
                    <a:pt x="121" y="195"/>
                  </a:lnTo>
                  <a:lnTo>
                    <a:pt x="123" y="193"/>
                  </a:lnTo>
                  <a:lnTo>
                    <a:pt x="125" y="191"/>
                  </a:lnTo>
                  <a:lnTo>
                    <a:pt x="126" y="190"/>
                  </a:lnTo>
                  <a:lnTo>
                    <a:pt x="126" y="188"/>
                  </a:lnTo>
                  <a:lnTo>
                    <a:pt x="128" y="186"/>
                  </a:lnTo>
                  <a:lnTo>
                    <a:pt x="132" y="185"/>
                  </a:lnTo>
                  <a:lnTo>
                    <a:pt x="132" y="183"/>
                  </a:lnTo>
                  <a:lnTo>
                    <a:pt x="132" y="181"/>
                  </a:lnTo>
                  <a:lnTo>
                    <a:pt x="130" y="178"/>
                  </a:lnTo>
                  <a:lnTo>
                    <a:pt x="130" y="176"/>
                  </a:lnTo>
                  <a:lnTo>
                    <a:pt x="130" y="174"/>
                  </a:lnTo>
                  <a:lnTo>
                    <a:pt x="132" y="174"/>
                  </a:lnTo>
                  <a:lnTo>
                    <a:pt x="133" y="173"/>
                  </a:lnTo>
                  <a:lnTo>
                    <a:pt x="135" y="173"/>
                  </a:lnTo>
                  <a:lnTo>
                    <a:pt x="135" y="173"/>
                  </a:lnTo>
                  <a:lnTo>
                    <a:pt x="135" y="173"/>
                  </a:lnTo>
                  <a:lnTo>
                    <a:pt x="135" y="176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138" y="173"/>
                  </a:lnTo>
                  <a:lnTo>
                    <a:pt x="138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2" y="174"/>
                  </a:lnTo>
                  <a:lnTo>
                    <a:pt x="142" y="174"/>
                  </a:lnTo>
                  <a:lnTo>
                    <a:pt x="143" y="176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7" y="174"/>
                  </a:lnTo>
                  <a:lnTo>
                    <a:pt x="149" y="176"/>
                  </a:lnTo>
                  <a:lnTo>
                    <a:pt x="149" y="176"/>
                  </a:lnTo>
                  <a:lnTo>
                    <a:pt x="152" y="176"/>
                  </a:lnTo>
                  <a:lnTo>
                    <a:pt x="154" y="176"/>
                  </a:lnTo>
                  <a:lnTo>
                    <a:pt x="154" y="174"/>
                  </a:lnTo>
                  <a:lnTo>
                    <a:pt x="149" y="171"/>
                  </a:lnTo>
                  <a:lnTo>
                    <a:pt x="150" y="169"/>
                  </a:lnTo>
                  <a:lnTo>
                    <a:pt x="150" y="166"/>
                  </a:lnTo>
                  <a:lnTo>
                    <a:pt x="149" y="164"/>
                  </a:lnTo>
                  <a:lnTo>
                    <a:pt x="149" y="164"/>
                  </a:lnTo>
                  <a:lnTo>
                    <a:pt x="145" y="162"/>
                  </a:lnTo>
                  <a:lnTo>
                    <a:pt x="143" y="161"/>
                  </a:lnTo>
                  <a:lnTo>
                    <a:pt x="143" y="159"/>
                  </a:lnTo>
                  <a:lnTo>
                    <a:pt x="142" y="159"/>
                  </a:lnTo>
                  <a:lnTo>
                    <a:pt x="142" y="157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4"/>
                  </a:lnTo>
                  <a:lnTo>
                    <a:pt x="142" y="152"/>
                  </a:lnTo>
                  <a:lnTo>
                    <a:pt x="142" y="150"/>
                  </a:lnTo>
                  <a:lnTo>
                    <a:pt x="142" y="150"/>
                  </a:lnTo>
                  <a:lnTo>
                    <a:pt x="140" y="150"/>
                  </a:lnTo>
                  <a:lnTo>
                    <a:pt x="138" y="149"/>
                  </a:lnTo>
                  <a:lnTo>
                    <a:pt x="138" y="149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3" y="144"/>
                  </a:lnTo>
                  <a:lnTo>
                    <a:pt x="135" y="142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5" y="137"/>
                  </a:lnTo>
                  <a:lnTo>
                    <a:pt x="135" y="133"/>
                  </a:lnTo>
                  <a:lnTo>
                    <a:pt x="135" y="132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32" y="132"/>
                  </a:lnTo>
                  <a:lnTo>
                    <a:pt x="130" y="132"/>
                  </a:lnTo>
                  <a:lnTo>
                    <a:pt x="130" y="130"/>
                  </a:lnTo>
                  <a:lnTo>
                    <a:pt x="128" y="127"/>
                  </a:lnTo>
                  <a:lnTo>
                    <a:pt x="125" y="127"/>
                  </a:lnTo>
                  <a:lnTo>
                    <a:pt x="123" y="127"/>
                  </a:lnTo>
                  <a:lnTo>
                    <a:pt x="121" y="128"/>
                  </a:lnTo>
                  <a:lnTo>
                    <a:pt x="121" y="127"/>
                  </a:lnTo>
                  <a:lnTo>
                    <a:pt x="121" y="127"/>
                  </a:lnTo>
                  <a:lnTo>
                    <a:pt x="120" y="125"/>
                  </a:lnTo>
                  <a:lnTo>
                    <a:pt x="120" y="127"/>
                  </a:lnTo>
                  <a:lnTo>
                    <a:pt x="120" y="127"/>
                  </a:lnTo>
                  <a:lnTo>
                    <a:pt x="120" y="125"/>
                  </a:lnTo>
                  <a:lnTo>
                    <a:pt x="118" y="123"/>
                  </a:lnTo>
                  <a:lnTo>
                    <a:pt x="116" y="123"/>
                  </a:lnTo>
                  <a:lnTo>
                    <a:pt x="114" y="123"/>
                  </a:lnTo>
                  <a:lnTo>
                    <a:pt x="114" y="122"/>
                  </a:lnTo>
                  <a:lnTo>
                    <a:pt x="113" y="122"/>
                  </a:lnTo>
                  <a:lnTo>
                    <a:pt x="111" y="122"/>
                  </a:lnTo>
                  <a:lnTo>
                    <a:pt x="111" y="120"/>
                  </a:lnTo>
                  <a:lnTo>
                    <a:pt x="109" y="118"/>
                  </a:lnTo>
                  <a:lnTo>
                    <a:pt x="108" y="118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2" y="118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4" y="120"/>
                  </a:lnTo>
                  <a:lnTo>
                    <a:pt x="92" y="120"/>
                  </a:lnTo>
                  <a:lnTo>
                    <a:pt x="90" y="120"/>
                  </a:lnTo>
                  <a:lnTo>
                    <a:pt x="87" y="122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2" y="123"/>
                  </a:lnTo>
                  <a:lnTo>
                    <a:pt x="80" y="125"/>
                  </a:lnTo>
                  <a:lnTo>
                    <a:pt x="80" y="127"/>
                  </a:lnTo>
                  <a:lnTo>
                    <a:pt x="78" y="128"/>
                  </a:lnTo>
                  <a:lnTo>
                    <a:pt x="77" y="130"/>
                  </a:lnTo>
                  <a:lnTo>
                    <a:pt x="72" y="132"/>
                  </a:lnTo>
                  <a:lnTo>
                    <a:pt x="68" y="132"/>
                  </a:lnTo>
                  <a:lnTo>
                    <a:pt x="63" y="133"/>
                  </a:lnTo>
                  <a:lnTo>
                    <a:pt x="58" y="135"/>
                  </a:lnTo>
                  <a:lnTo>
                    <a:pt x="56" y="137"/>
                  </a:lnTo>
                  <a:lnTo>
                    <a:pt x="54" y="139"/>
                  </a:lnTo>
                  <a:lnTo>
                    <a:pt x="53" y="139"/>
                  </a:lnTo>
                  <a:lnTo>
                    <a:pt x="51" y="137"/>
                  </a:lnTo>
                  <a:lnTo>
                    <a:pt x="48" y="133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3" y="132"/>
                  </a:lnTo>
                  <a:lnTo>
                    <a:pt x="41" y="133"/>
                  </a:lnTo>
                  <a:lnTo>
                    <a:pt x="39" y="133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6" y="132"/>
                  </a:lnTo>
                  <a:lnTo>
                    <a:pt x="31" y="130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5" y="132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13" y="128"/>
                  </a:lnTo>
                  <a:lnTo>
                    <a:pt x="12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7" y="125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5" y="104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7" y="101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10" y="101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2" y="98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3"/>
                  </a:lnTo>
                  <a:lnTo>
                    <a:pt x="12" y="91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22" y="70"/>
                  </a:lnTo>
                  <a:lnTo>
                    <a:pt x="24" y="67"/>
                  </a:lnTo>
                  <a:lnTo>
                    <a:pt x="25" y="65"/>
                  </a:lnTo>
                  <a:lnTo>
                    <a:pt x="29" y="62"/>
                  </a:lnTo>
                  <a:lnTo>
                    <a:pt x="31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4" y="43"/>
                  </a:lnTo>
                  <a:lnTo>
                    <a:pt x="32" y="38"/>
                  </a:lnTo>
                  <a:lnTo>
                    <a:pt x="31" y="35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41" y="19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48" y="14"/>
                  </a:lnTo>
                  <a:lnTo>
                    <a:pt x="49" y="16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3" y="14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9" y="19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9" y="23"/>
                  </a:lnTo>
                  <a:lnTo>
                    <a:pt x="99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3" y="24"/>
                  </a:lnTo>
                  <a:lnTo>
                    <a:pt x="114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4"/>
                  </a:lnTo>
                  <a:lnTo>
                    <a:pt x="137" y="28"/>
                  </a:lnTo>
                  <a:lnTo>
                    <a:pt x="137" y="29"/>
                  </a:lnTo>
                  <a:lnTo>
                    <a:pt x="138" y="31"/>
                  </a:lnTo>
                  <a:lnTo>
                    <a:pt x="140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9" y="28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5" y="28"/>
                  </a:lnTo>
                  <a:lnTo>
                    <a:pt x="157" y="29"/>
                  </a:lnTo>
                  <a:lnTo>
                    <a:pt x="157" y="33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2" y="33"/>
                  </a:lnTo>
                  <a:lnTo>
                    <a:pt x="162" y="31"/>
                  </a:lnTo>
                  <a:lnTo>
                    <a:pt x="162" y="29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1" y="24"/>
                  </a:lnTo>
                  <a:lnTo>
                    <a:pt x="162" y="21"/>
                  </a:lnTo>
                  <a:lnTo>
                    <a:pt x="164" y="19"/>
                  </a:lnTo>
                  <a:lnTo>
                    <a:pt x="164" y="18"/>
                  </a:lnTo>
                  <a:lnTo>
                    <a:pt x="166" y="14"/>
                  </a:lnTo>
                  <a:lnTo>
                    <a:pt x="167" y="12"/>
                  </a:lnTo>
                  <a:lnTo>
                    <a:pt x="169" y="11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4" y="11"/>
                  </a:lnTo>
                  <a:lnTo>
                    <a:pt x="176" y="9"/>
                  </a:lnTo>
                  <a:lnTo>
                    <a:pt x="181" y="7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86" y="9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1" y="11"/>
                  </a:lnTo>
                  <a:lnTo>
                    <a:pt x="193" y="9"/>
                  </a:lnTo>
                  <a:lnTo>
                    <a:pt x="195" y="7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2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4" y="2"/>
                  </a:lnTo>
                  <a:lnTo>
                    <a:pt x="226" y="4"/>
                  </a:lnTo>
                  <a:lnTo>
                    <a:pt x="227" y="7"/>
                  </a:lnTo>
                  <a:lnTo>
                    <a:pt x="231" y="12"/>
                  </a:lnTo>
                  <a:lnTo>
                    <a:pt x="236" y="18"/>
                  </a:lnTo>
                  <a:lnTo>
                    <a:pt x="236" y="19"/>
                  </a:lnTo>
                  <a:lnTo>
                    <a:pt x="236" y="21"/>
                  </a:lnTo>
                  <a:lnTo>
                    <a:pt x="232" y="21"/>
                  </a:lnTo>
                  <a:lnTo>
                    <a:pt x="231" y="21"/>
                  </a:lnTo>
                  <a:lnTo>
                    <a:pt x="231" y="23"/>
                  </a:lnTo>
                  <a:lnTo>
                    <a:pt x="231" y="24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2" y="29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32" y="35"/>
                  </a:lnTo>
                  <a:lnTo>
                    <a:pt x="232" y="35"/>
                  </a:lnTo>
                  <a:lnTo>
                    <a:pt x="238" y="35"/>
                  </a:lnTo>
                  <a:lnTo>
                    <a:pt x="239" y="36"/>
                  </a:lnTo>
                  <a:lnTo>
                    <a:pt x="241" y="36"/>
                  </a:lnTo>
                  <a:lnTo>
                    <a:pt x="243" y="36"/>
                  </a:lnTo>
                  <a:lnTo>
                    <a:pt x="244" y="36"/>
                  </a:lnTo>
                  <a:lnTo>
                    <a:pt x="246" y="36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8"/>
                  </a:lnTo>
                  <a:lnTo>
                    <a:pt x="250" y="40"/>
                  </a:lnTo>
                  <a:lnTo>
                    <a:pt x="251" y="41"/>
                  </a:lnTo>
                  <a:lnTo>
                    <a:pt x="253" y="41"/>
                  </a:lnTo>
                  <a:lnTo>
                    <a:pt x="253" y="41"/>
                  </a:lnTo>
                  <a:lnTo>
                    <a:pt x="253" y="41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3" y="45"/>
                  </a:lnTo>
                  <a:lnTo>
                    <a:pt x="255" y="48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5" y="52"/>
                  </a:lnTo>
                  <a:lnTo>
                    <a:pt x="255" y="53"/>
                  </a:lnTo>
                  <a:lnTo>
                    <a:pt x="255" y="53"/>
                  </a:lnTo>
                  <a:lnTo>
                    <a:pt x="255" y="57"/>
                  </a:lnTo>
                  <a:lnTo>
                    <a:pt x="256" y="58"/>
                  </a:lnTo>
                  <a:lnTo>
                    <a:pt x="258" y="58"/>
                  </a:lnTo>
                  <a:lnTo>
                    <a:pt x="258" y="62"/>
                  </a:lnTo>
                  <a:lnTo>
                    <a:pt x="260" y="62"/>
                  </a:lnTo>
                  <a:lnTo>
                    <a:pt x="262" y="60"/>
                  </a:lnTo>
                  <a:lnTo>
                    <a:pt x="263" y="58"/>
                  </a:lnTo>
                  <a:lnTo>
                    <a:pt x="267" y="60"/>
                  </a:lnTo>
                  <a:lnTo>
                    <a:pt x="268" y="60"/>
                  </a:lnTo>
                  <a:lnTo>
                    <a:pt x="270" y="62"/>
                  </a:lnTo>
                  <a:lnTo>
                    <a:pt x="270" y="64"/>
                  </a:lnTo>
                  <a:lnTo>
                    <a:pt x="272" y="64"/>
                  </a:lnTo>
                  <a:lnTo>
                    <a:pt x="274" y="64"/>
                  </a:lnTo>
                  <a:lnTo>
                    <a:pt x="275" y="64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80" y="65"/>
                  </a:lnTo>
                  <a:lnTo>
                    <a:pt x="280" y="64"/>
                  </a:lnTo>
                  <a:lnTo>
                    <a:pt x="286" y="62"/>
                  </a:lnTo>
                  <a:lnTo>
                    <a:pt x="287" y="62"/>
                  </a:lnTo>
                  <a:lnTo>
                    <a:pt x="289" y="62"/>
                  </a:lnTo>
                  <a:lnTo>
                    <a:pt x="291" y="60"/>
                  </a:lnTo>
                  <a:lnTo>
                    <a:pt x="292" y="60"/>
                  </a:lnTo>
                  <a:lnTo>
                    <a:pt x="294" y="60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7" y="65"/>
                  </a:lnTo>
                  <a:lnTo>
                    <a:pt x="299" y="69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8" y="74"/>
                  </a:lnTo>
                  <a:lnTo>
                    <a:pt x="308" y="74"/>
                  </a:lnTo>
                  <a:lnTo>
                    <a:pt x="308" y="72"/>
                  </a:lnTo>
                  <a:lnTo>
                    <a:pt x="309" y="70"/>
                  </a:lnTo>
                  <a:lnTo>
                    <a:pt x="309" y="70"/>
                  </a:lnTo>
                  <a:lnTo>
                    <a:pt x="313" y="74"/>
                  </a:lnTo>
                  <a:lnTo>
                    <a:pt x="315" y="74"/>
                  </a:lnTo>
                  <a:lnTo>
                    <a:pt x="316" y="74"/>
                  </a:lnTo>
                  <a:lnTo>
                    <a:pt x="320" y="75"/>
                  </a:lnTo>
                  <a:lnTo>
                    <a:pt x="321" y="77"/>
                  </a:lnTo>
                  <a:lnTo>
                    <a:pt x="325" y="77"/>
                  </a:lnTo>
                  <a:lnTo>
                    <a:pt x="327" y="77"/>
                  </a:lnTo>
                  <a:lnTo>
                    <a:pt x="327" y="77"/>
                  </a:lnTo>
                  <a:lnTo>
                    <a:pt x="328" y="77"/>
                  </a:lnTo>
                  <a:lnTo>
                    <a:pt x="328" y="79"/>
                  </a:lnTo>
                  <a:lnTo>
                    <a:pt x="330" y="81"/>
                  </a:lnTo>
                  <a:lnTo>
                    <a:pt x="332" y="81"/>
                  </a:lnTo>
                  <a:lnTo>
                    <a:pt x="333" y="81"/>
                  </a:lnTo>
                  <a:lnTo>
                    <a:pt x="335" y="82"/>
                  </a:lnTo>
                  <a:lnTo>
                    <a:pt x="339" y="84"/>
                  </a:lnTo>
                  <a:lnTo>
                    <a:pt x="340" y="86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5" y="84"/>
                  </a:lnTo>
                  <a:lnTo>
                    <a:pt x="345" y="86"/>
                  </a:lnTo>
                  <a:lnTo>
                    <a:pt x="344" y="87"/>
                  </a:lnTo>
                  <a:lnTo>
                    <a:pt x="344" y="89"/>
                  </a:lnTo>
                  <a:lnTo>
                    <a:pt x="345" y="91"/>
                  </a:lnTo>
                  <a:lnTo>
                    <a:pt x="345" y="93"/>
                  </a:lnTo>
                  <a:lnTo>
                    <a:pt x="345" y="94"/>
                  </a:lnTo>
                  <a:lnTo>
                    <a:pt x="344" y="96"/>
                  </a:lnTo>
                  <a:lnTo>
                    <a:pt x="342" y="98"/>
                  </a:lnTo>
                  <a:lnTo>
                    <a:pt x="340" y="99"/>
                  </a:lnTo>
                  <a:lnTo>
                    <a:pt x="339" y="101"/>
                  </a:lnTo>
                  <a:lnTo>
                    <a:pt x="337" y="101"/>
                  </a:lnTo>
                  <a:lnTo>
                    <a:pt x="337" y="103"/>
                  </a:lnTo>
                  <a:lnTo>
                    <a:pt x="339" y="104"/>
                  </a:lnTo>
                  <a:lnTo>
                    <a:pt x="340" y="104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2" y="108"/>
                  </a:lnTo>
                  <a:lnTo>
                    <a:pt x="342" y="108"/>
                  </a:lnTo>
                  <a:lnTo>
                    <a:pt x="339" y="108"/>
                  </a:lnTo>
                  <a:lnTo>
                    <a:pt x="339" y="108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3"/>
                  </a:lnTo>
                  <a:lnTo>
                    <a:pt x="339" y="115"/>
                  </a:lnTo>
                  <a:lnTo>
                    <a:pt x="340" y="115"/>
                  </a:lnTo>
                  <a:lnTo>
                    <a:pt x="340" y="116"/>
                  </a:lnTo>
                  <a:lnTo>
                    <a:pt x="340" y="118"/>
                  </a:lnTo>
                  <a:lnTo>
                    <a:pt x="340" y="120"/>
                  </a:lnTo>
                  <a:lnTo>
                    <a:pt x="340" y="122"/>
                  </a:lnTo>
                  <a:lnTo>
                    <a:pt x="340" y="122"/>
                  </a:lnTo>
                  <a:lnTo>
                    <a:pt x="340" y="122"/>
                  </a:lnTo>
                  <a:lnTo>
                    <a:pt x="342" y="122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0" y="125"/>
                  </a:lnTo>
                  <a:lnTo>
                    <a:pt x="340" y="130"/>
                  </a:lnTo>
                  <a:lnTo>
                    <a:pt x="339" y="132"/>
                  </a:lnTo>
                  <a:lnTo>
                    <a:pt x="339" y="133"/>
                  </a:lnTo>
                  <a:lnTo>
                    <a:pt x="339" y="135"/>
                  </a:lnTo>
                  <a:lnTo>
                    <a:pt x="337" y="135"/>
                  </a:lnTo>
                  <a:lnTo>
                    <a:pt x="332" y="135"/>
                  </a:lnTo>
                  <a:lnTo>
                    <a:pt x="327" y="135"/>
                  </a:lnTo>
                  <a:lnTo>
                    <a:pt x="325" y="135"/>
                  </a:lnTo>
                  <a:lnTo>
                    <a:pt x="321" y="135"/>
                  </a:lnTo>
                  <a:lnTo>
                    <a:pt x="320" y="135"/>
                  </a:lnTo>
                  <a:lnTo>
                    <a:pt x="318" y="139"/>
                  </a:lnTo>
                  <a:lnTo>
                    <a:pt x="316" y="140"/>
                  </a:lnTo>
                  <a:lnTo>
                    <a:pt x="315" y="140"/>
                  </a:lnTo>
                  <a:lnTo>
                    <a:pt x="311" y="142"/>
                  </a:lnTo>
                  <a:lnTo>
                    <a:pt x="309" y="144"/>
                  </a:lnTo>
                  <a:lnTo>
                    <a:pt x="309" y="145"/>
                  </a:lnTo>
                  <a:lnTo>
                    <a:pt x="309" y="147"/>
                  </a:lnTo>
                  <a:lnTo>
                    <a:pt x="309" y="149"/>
                  </a:lnTo>
                  <a:lnTo>
                    <a:pt x="309" y="149"/>
                  </a:lnTo>
                  <a:lnTo>
                    <a:pt x="308" y="149"/>
                  </a:lnTo>
                  <a:lnTo>
                    <a:pt x="309" y="150"/>
                  </a:lnTo>
                  <a:lnTo>
                    <a:pt x="309" y="150"/>
                  </a:lnTo>
                  <a:lnTo>
                    <a:pt x="309" y="150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9" y="152"/>
                  </a:lnTo>
                  <a:lnTo>
                    <a:pt x="308" y="154"/>
                  </a:lnTo>
                  <a:lnTo>
                    <a:pt x="308" y="156"/>
                  </a:lnTo>
                  <a:lnTo>
                    <a:pt x="309" y="156"/>
                  </a:lnTo>
                  <a:lnTo>
                    <a:pt x="309" y="156"/>
                  </a:lnTo>
                  <a:close/>
                  <a:moveTo>
                    <a:pt x="190" y="181"/>
                  </a:moveTo>
                  <a:lnTo>
                    <a:pt x="191" y="183"/>
                  </a:lnTo>
                  <a:lnTo>
                    <a:pt x="190" y="181"/>
                  </a:lnTo>
                  <a:lnTo>
                    <a:pt x="183" y="181"/>
                  </a:lnTo>
                  <a:lnTo>
                    <a:pt x="181" y="179"/>
                  </a:lnTo>
                  <a:lnTo>
                    <a:pt x="181" y="178"/>
                  </a:lnTo>
                  <a:lnTo>
                    <a:pt x="179" y="176"/>
                  </a:lnTo>
                  <a:lnTo>
                    <a:pt x="181" y="178"/>
                  </a:lnTo>
                  <a:lnTo>
                    <a:pt x="183" y="179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4203" y="2969"/>
              <a:ext cx="104" cy="107"/>
            </a:xfrm>
            <a:custGeom>
              <a:avLst/>
              <a:gdLst>
                <a:gd name="T0" fmla="*/ 78 w 104"/>
                <a:gd name="T1" fmla="*/ 99 h 107"/>
                <a:gd name="T2" fmla="*/ 68 w 104"/>
                <a:gd name="T3" fmla="*/ 99 h 107"/>
                <a:gd name="T4" fmla="*/ 58 w 104"/>
                <a:gd name="T5" fmla="*/ 99 h 107"/>
                <a:gd name="T6" fmla="*/ 48 w 104"/>
                <a:gd name="T7" fmla="*/ 99 h 107"/>
                <a:gd name="T8" fmla="*/ 37 w 104"/>
                <a:gd name="T9" fmla="*/ 99 h 107"/>
                <a:gd name="T10" fmla="*/ 27 w 104"/>
                <a:gd name="T11" fmla="*/ 99 h 107"/>
                <a:gd name="T12" fmla="*/ 24 w 104"/>
                <a:gd name="T13" fmla="*/ 99 h 107"/>
                <a:gd name="T14" fmla="*/ 20 w 104"/>
                <a:gd name="T15" fmla="*/ 100 h 107"/>
                <a:gd name="T16" fmla="*/ 19 w 104"/>
                <a:gd name="T17" fmla="*/ 100 h 107"/>
                <a:gd name="T18" fmla="*/ 15 w 104"/>
                <a:gd name="T19" fmla="*/ 100 h 107"/>
                <a:gd name="T20" fmla="*/ 12 w 104"/>
                <a:gd name="T21" fmla="*/ 106 h 107"/>
                <a:gd name="T22" fmla="*/ 8 w 104"/>
                <a:gd name="T23" fmla="*/ 107 h 107"/>
                <a:gd name="T24" fmla="*/ 7 w 104"/>
                <a:gd name="T25" fmla="*/ 106 h 107"/>
                <a:gd name="T26" fmla="*/ 1 w 104"/>
                <a:gd name="T27" fmla="*/ 106 h 107"/>
                <a:gd name="T28" fmla="*/ 0 w 104"/>
                <a:gd name="T29" fmla="*/ 99 h 107"/>
                <a:gd name="T30" fmla="*/ 1 w 104"/>
                <a:gd name="T31" fmla="*/ 94 h 107"/>
                <a:gd name="T32" fmla="*/ 3 w 104"/>
                <a:gd name="T33" fmla="*/ 82 h 107"/>
                <a:gd name="T34" fmla="*/ 5 w 104"/>
                <a:gd name="T35" fmla="*/ 77 h 107"/>
                <a:gd name="T36" fmla="*/ 7 w 104"/>
                <a:gd name="T37" fmla="*/ 71 h 107"/>
                <a:gd name="T38" fmla="*/ 8 w 104"/>
                <a:gd name="T39" fmla="*/ 65 h 107"/>
                <a:gd name="T40" fmla="*/ 12 w 104"/>
                <a:gd name="T41" fmla="*/ 61 h 107"/>
                <a:gd name="T42" fmla="*/ 19 w 104"/>
                <a:gd name="T43" fmla="*/ 56 h 107"/>
                <a:gd name="T44" fmla="*/ 31 w 104"/>
                <a:gd name="T45" fmla="*/ 42 h 107"/>
                <a:gd name="T46" fmla="*/ 34 w 104"/>
                <a:gd name="T47" fmla="*/ 39 h 107"/>
                <a:gd name="T48" fmla="*/ 32 w 104"/>
                <a:gd name="T49" fmla="*/ 37 h 107"/>
                <a:gd name="T50" fmla="*/ 29 w 104"/>
                <a:gd name="T51" fmla="*/ 36 h 107"/>
                <a:gd name="T52" fmla="*/ 25 w 104"/>
                <a:gd name="T53" fmla="*/ 34 h 107"/>
                <a:gd name="T54" fmla="*/ 24 w 104"/>
                <a:gd name="T55" fmla="*/ 29 h 107"/>
                <a:gd name="T56" fmla="*/ 25 w 104"/>
                <a:gd name="T57" fmla="*/ 24 h 107"/>
                <a:gd name="T58" fmla="*/ 24 w 104"/>
                <a:gd name="T59" fmla="*/ 22 h 107"/>
                <a:gd name="T60" fmla="*/ 25 w 104"/>
                <a:gd name="T61" fmla="*/ 17 h 107"/>
                <a:gd name="T62" fmla="*/ 25 w 104"/>
                <a:gd name="T63" fmla="*/ 13 h 107"/>
                <a:gd name="T64" fmla="*/ 29 w 104"/>
                <a:gd name="T65" fmla="*/ 8 h 107"/>
                <a:gd name="T66" fmla="*/ 36 w 104"/>
                <a:gd name="T67" fmla="*/ 8 h 107"/>
                <a:gd name="T68" fmla="*/ 41 w 104"/>
                <a:gd name="T69" fmla="*/ 10 h 107"/>
                <a:gd name="T70" fmla="*/ 46 w 104"/>
                <a:gd name="T71" fmla="*/ 8 h 107"/>
                <a:gd name="T72" fmla="*/ 49 w 104"/>
                <a:gd name="T73" fmla="*/ 12 h 107"/>
                <a:gd name="T74" fmla="*/ 51 w 104"/>
                <a:gd name="T75" fmla="*/ 12 h 107"/>
                <a:gd name="T76" fmla="*/ 58 w 104"/>
                <a:gd name="T77" fmla="*/ 8 h 107"/>
                <a:gd name="T78" fmla="*/ 63 w 104"/>
                <a:gd name="T79" fmla="*/ 7 h 107"/>
                <a:gd name="T80" fmla="*/ 73 w 104"/>
                <a:gd name="T81" fmla="*/ 8 h 107"/>
                <a:gd name="T82" fmla="*/ 77 w 104"/>
                <a:gd name="T83" fmla="*/ 7 h 107"/>
                <a:gd name="T84" fmla="*/ 89 w 104"/>
                <a:gd name="T85" fmla="*/ 5 h 107"/>
                <a:gd name="T86" fmla="*/ 89 w 104"/>
                <a:gd name="T87" fmla="*/ 7 h 107"/>
                <a:gd name="T88" fmla="*/ 94 w 104"/>
                <a:gd name="T89" fmla="*/ 10 h 107"/>
                <a:gd name="T90" fmla="*/ 94 w 104"/>
                <a:gd name="T91" fmla="*/ 15 h 107"/>
                <a:gd name="T92" fmla="*/ 97 w 104"/>
                <a:gd name="T93" fmla="*/ 24 h 107"/>
                <a:gd name="T94" fmla="*/ 101 w 104"/>
                <a:gd name="T95" fmla="*/ 27 h 107"/>
                <a:gd name="T96" fmla="*/ 102 w 104"/>
                <a:gd name="T97" fmla="*/ 31 h 107"/>
                <a:gd name="T98" fmla="*/ 104 w 104"/>
                <a:gd name="T99" fmla="*/ 37 h 107"/>
                <a:gd name="T100" fmla="*/ 104 w 104"/>
                <a:gd name="T101" fmla="*/ 46 h 107"/>
                <a:gd name="T102" fmla="*/ 104 w 104"/>
                <a:gd name="T103" fmla="*/ 49 h 107"/>
                <a:gd name="T104" fmla="*/ 101 w 104"/>
                <a:gd name="T105" fmla="*/ 53 h 107"/>
                <a:gd name="T106" fmla="*/ 101 w 104"/>
                <a:gd name="T107" fmla="*/ 56 h 107"/>
                <a:gd name="T108" fmla="*/ 99 w 104"/>
                <a:gd name="T109" fmla="*/ 58 h 107"/>
                <a:gd name="T110" fmla="*/ 96 w 104"/>
                <a:gd name="T111" fmla="*/ 59 h 107"/>
                <a:gd name="T112" fmla="*/ 90 w 104"/>
                <a:gd name="T113" fmla="*/ 66 h 107"/>
                <a:gd name="T114" fmla="*/ 87 w 104"/>
                <a:gd name="T115" fmla="*/ 73 h 107"/>
                <a:gd name="T116" fmla="*/ 84 w 104"/>
                <a:gd name="T117" fmla="*/ 80 h 107"/>
                <a:gd name="T118" fmla="*/ 84 w 104"/>
                <a:gd name="T119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107">
                  <a:moveTo>
                    <a:pt x="84" y="99"/>
                  </a:moveTo>
                  <a:lnTo>
                    <a:pt x="82" y="99"/>
                  </a:lnTo>
                  <a:lnTo>
                    <a:pt x="78" y="99"/>
                  </a:lnTo>
                  <a:lnTo>
                    <a:pt x="75" y="99"/>
                  </a:lnTo>
                  <a:lnTo>
                    <a:pt x="72" y="99"/>
                  </a:lnTo>
                  <a:lnTo>
                    <a:pt x="68" y="99"/>
                  </a:lnTo>
                  <a:lnTo>
                    <a:pt x="65" y="99"/>
                  </a:lnTo>
                  <a:lnTo>
                    <a:pt x="61" y="99"/>
                  </a:lnTo>
                  <a:lnTo>
                    <a:pt x="58" y="99"/>
                  </a:lnTo>
                  <a:lnTo>
                    <a:pt x="55" y="99"/>
                  </a:lnTo>
                  <a:lnTo>
                    <a:pt x="51" y="99"/>
                  </a:lnTo>
                  <a:lnTo>
                    <a:pt x="48" y="99"/>
                  </a:lnTo>
                  <a:lnTo>
                    <a:pt x="44" y="99"/>
                  </a:lnTo>
                  <a:lnTo>
                    <a:pt x="41" y="99"/>
                  </a:lnTo>
                  <a:lnTo>
                    <a:pt x="37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27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102"/>
                  </a:lnTo>
                  <a:lnTo>
                    <a:pt x="13" y="104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6"/>
                  </a:lnTo>
                  <a:lnTo>
                    <a:pt x="5" y="106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78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5" y="58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4" y="39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4" y="7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5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7" y="7"/>
                  </a:lnTo>
                  <a:lnTo>
                    <a:pt x="70" y="8"/>
                  </a:lnTo>
                  <a:lnTo>
                    <a:pt x="73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7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9" y="5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7" y="24"/>
                  </a:lnTo>
                  <a:lnTo>
                    <a:pt x="99" y="25"/>
                  </a:lnTo>
                  <a:lnTo>
                    <a:pt x="101" y="25"/>
                  </a:lnTo>
                  <a:lnTo>
                    <a:pt x="101" y="27"/>
                  </a:lnTo>
                  <a:lnTo>
                    <a:pt x="101" y="31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2" y="32"/>
                  </a:lnTo>
                  <a:lnTo>
                    <a:pt x="102" y="34"/>
                  </a:lnTo>
                  <a:lnTo>
                    <a:pt x="104" y="37"/>
                  </a:lnTo>
                  <a:lnTo>
                    <a:pt x="104" y="41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4" y="48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7" y="58"/>
                  </a:lnTo>
                  <a:lnTo>
                    <a:pt x="96" y="59"/>
                  </a:lnTo>
                  <a:lnTo>
                    <a:pt x="96" y="59"/>
                  </a:lnTo>
                  <a:lnTo>
                    <a:pt x="94" y="63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9" y="68"/>
                  </a:lnTo>
                  <a:lnTo>
                    <a:pt x="89" y="70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5" y="77"/>
                  </a:lnTo>
                  <a:lnTo>
                    <a:pt x="84" y="80"/>
                  </a:lnTo>
                  <a:lnTo>
                    <a:pt x="84" y="87"/>
                  </a:lnTo>
                  <a:lnTo>
                    <a:pt x="84" y="95"/>
                  </a:lnTo>
                  <a:lnTo>
                    <a:pt x="84" y="9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561" y="30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40"/>
            <p:cNvSpPr>
              <a:spLocks noChangeArrowheads="1"/>
            </p:cNvSpPr>
            <p:nvPr/>
          </p:nvSpPr>
          <p:spPr bwMode="auto">
            <a:xfrm>
              <a:off x="7161" y="3044"/>
              <a:ext cx="1" cy="1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7158" y="30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42"/>
            <p:cNvSpPr>
              <a:spLocks noChangeArrowheads="1"/>
            </p:cNvSpPr>
            <p:nvPr/>
          </p:nvSpPr>
          <p:spPr bwMode="auto">
            <a:xfrm>
              <a:off x="7295" y="2727"/>
              <a:ext cx="1" cy="1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7143" y="2488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0 h 2"/>
                <a:gd name="T10" fmla="*/ 1 w 1"/>
                <a:gd name="T11" fmla="*/ 0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6836" y="2674"/>
              <a:ext cx="2" cy="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2 w 2"/>
                <a:gd name="T15" fmla="*/ 0 h 2"/>
                <a:gd name="T16" fmla="*/ 0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 noEditPoints="1"/>
            </p:cNvSpPr>
            <p:nvPr/>
          </p:nvSpPr>
          <p:spPr bwMode="auto">
            <a:xfrm>
              <a:off x="387" y="1072"/>
              <a:ext cx="1963" cy="1609"/>
            </a:xfrm>
            <a:custGeom>
              <a:avLst/>
              <a:gdLst>
                <a:gd name="T0" fmla="*/ 683 w 1963"/>
                <a:gd name="T1" fmla="*/ 595 h 1609"/>
                <a:gd name="T2" fmla="*/ 715 w 1963"/>
                <a:gd name="T3" fmla="*/ 675 h 1609"/>
                <a:gd name="T4" fmla="*/ 638 w 1963"/>
                <a:gd name="T5" fmla="*/ 591 h 1609"/>
                <a:gd name="T6" fmla="*/ 575 w 1963"/>
                <a:gd name="T7" fmla="*/ 547 h 1609"/>
                <a:gd name="T8" fmla="*/ 412 w 1963"/>
                <a:gd name="T9" fmla="*/ 502 h 1609"/>
                <a:gd name="T10" fmla="*/ 356 w 1963"/>
                <a:gd name="T11" fmla="*/ 555 h 1609"/>
                <a:gd name="T12" fmla="*/ 328 w 1963"/>
                <a:gd name="T13" fmla="*/ 513 h 1609"/>
                <a:gd name="T14" fmla="*/ 243 w 1963"/>
                <a:gd name="T15" fmla="*/ 646 h 1609"/>
                <a:gd name="T16" fmla="*/ 143 w 1963"/>
                <a:gd name="T17" fmla="*/ 697 h 1609"/>
                <a:gd name="T18" fmla="*/ 200 w 1963"/>
                <a:gd name="T19" fmla="*/ 652 h 1609"/>
                <a:gd name="T20" fmla="*/ 137 w 1963"/>
                <a:gd name="T21" fmla="*/ 571 h 1609"/>
                <a:gd name="T22" fmla="*/ 63 w 1963"/>
                <a:gd name="T23" fmla="*/ 487 h 1609"/>
                <a:gd name="T24" fmla="*/ 133 w 1963"/>
                <a:gd name="T25" fmla="*/ 346 h 1609"/>
                <a:gd name="T26" fmla="*/ 149 w 1963"/>
                <a:gd name="T27" fmla="*/ 274 h 1609"/>
                <a:gd name="T28" fmla="*/ 162 w 1963"/>
                <a:gd name="T29" fmla="*/ 58 h 1609"/>
                <a:gd name="T30" fmla="*/ 392 w 1963"/>
                <a:gd name="T31" fmla="*/ 58 h 1609"/>
                <a:gd name="T32" fmla="*/ 431 w 1963"/>
                <a:gd name="T33" fmla="*/ 525 h 1609"/>
                <a:gd name="T34" fmla="*/ 475 w 1963"/>
                <a:gd name="T35" fmla="*/ 542 h 1609"/>
                <a:gd name="T36" fmla="*/ 676 w 1963"/>
                <a:gd name="T37" fmla="*/ 632 h 1609"/>
                <a:gd name="T38" fmla="*/ 320 w 1963"/>
                <a:gd name="T39" fmla="*/ 620 h 1609"/>
                <a:gd name="T40" fmla="*/ 296 w 1963"/>
                <a:gd name="T41" fmla="*/ 618 h 1609"/>
                <a:gd name="T42" fmla="*/ 304 w 1963"/>
                <a:gd name="T43" fmla="*/ 649 h 1609"/>
                <a:gd name="T44" fmla="*/ 701 w 1963"/>
                <a:gd name="T45" fmla="*/ 664 h 1609"/>
                <a:gd name="T46" fmla="*/ 710 w 1963"/>
                <a:gd name="T47" fmla="*/ 707 h 1609"/>
                <a:gd name="T48" fmla="*/ 732 w 1963"/>
                <a:gd name="T49" fmla="*/ 693 h 1609"/>
                <a:gd name="T50" fmla="*/ 174 w 1963"/>
                <a:gd name="T51" fmla="*/ 716 h 1609"/>
                <a:gd name="T52" fmla="*/ 108 w 1963"/>
                <a:gd name="T53" fmla="*/ 717 h 1609"/>
                <a:gd name="T54" fmla="*/ 44 w 1963"/>
                <a:gd name="T55" fmla="*/ 762 h 1609"/>
                <a:gd name="T56" fmla="*/ 1514 w 1963"/>
                <a:gd name="T57" fmla="*/ 930 h 1609"/>
                <a:gd name="T58" fmla="*/ 1574 w 1963"/>
                <a:gd name="T59" fmla="*/ 975 h 1609"/>
                <a:gd name="T60" fmla="*/ 1589 w 1963"/>
                <a:gd name="T61" fmla="*/ 993 h 1609"/>
                <a:gd name="T62" fmla="*/ 1562 w 1963"/>
                <a:gd name="T63" fmla="*/ 1072 h 1609"/>
                <a:gd name="T64" fmla="*/ 1610 w 1963"/>
                <a:gd name="T65" fmla="*/ 1007 h 1609"/>
                <a:gd name="T66" fmla="*/ 1661 w 1963"/>
                <a:gd name="T67" fmla="*/ 1046 h 1609"/>
                <a:gd name="T68" fmla="*/ 1764 w 1963"/>
                <a:gd name="T69" fmla="*/ 1062 h 1609"/>
                <a:gd name="T70" fmla="*/ 1901 w 1963"/>
                <a:gd name="T71" fmla="*/ 980 h 1609"/>
                <a:gd name="T72" fmla="*/ 1940 w 1963"/>
                <a:gd name="T73" fmla="*/ 1029 h 1609"/>
                <a:gd name="T74" fmla="*/ 1899 w 1963"/>
                <a:gd name="T75" fmla="*/ 1092 h 1609"/>
                <a:gd name="T76" fmla="*/ 1807 w 1963"/>
                <a:gd name="T77" fmla="*/ 1164 h 1609"/>
                <a:gd name="T78" fmla="*/ 1783 w 1963"/>
                <a:gd name="T79" fmla="*/ 1172 h 1609"/>
                <a:gd name="T80" fmla="*/ 1778 w 1963"/>
                <a:gd name="T81" fmla="*/ 1191 h 1609"/>
                <a:gd name="T82" fmla="*/ 1774 w 1963"/>
                <a:gd name="T83" fmla="*/ 1239 h 1609"/>
                <a:gd name="T84" fmla="*/ 1713 w 1963"/>
                <a:gd name="T85" fmla="*/ 1316 h 1609"/>
                <a:gd name="T86" fmla="*/ 1696 w 1963"/>
                <a:gd name="T87" fmla="*/ 1406 h 1609"/>
                <a:gd name="T88" fmla="*/ 1629 w 1963"/>
                <a:gd name="T89" fmla="*/ 1380 h 1609"/>
                <a:gd name="T90" fmla="*/ 1521 w 1963"/>
                <a:gd name="T91" fmla="*/ 1375 h 1609"/>
                <a:gd name="T92" fmla="*/ 1466 w 1963"/>
                <a:gd name="T93" fmla="*/ 1385 h 1609"/>
                <a:gd name="T94" fmla="*/ 1376 w 1963"/>
                <a:gd name="T95" fmla="*/ 1445 h 1609"/>
                <a:gd name="T96" fmla="*/ 1235 w 1963"/>
                <a:gd name="T97" fmla="*/ 1368 h 1609"/>
                <a:gd name="T98" fmla="*/ 919 w 1963"/>
                <a:gd name="T99" fmla="*/ 1249 h 1609"/>
                <a:gd name="T100" fmla="*/ 866 w 1963"/>
                <a:gd name="T101" fmla="*/ 1108 h 1609"/>
                <a:gd name="T102" fmla="*/ 890 w 1963"/>
                <a:gd name="T103" fmla="*/ 941 h 1609"/>
                <a:gd name="T104" fmla="*/ 895 w 1963"/>
                <a:gd name="T105" fmla="*/ 917 h 1609"/>
                <a:gd name="T106" fmla="*/ 890 w 1963"/>
                <a:gd name="T107" fmla="*/ 913 h 1609"/>
                <a:gd name="T108" fmla="*/ 895 w 1963"/>
                <a:gd name="T109" fmla="*/ 941 h 1609"/>
                <a:gd name="T110" fmla="*/ 1507 w 1963"/>
                <a:gd name="T111" fmla="*/ 966 h 1609"/>
                <a:gd name="T112" fmla="*/ 1574 w 1963"/>
                <a:gd name="T113" fmla="*/ 1016 h 1609"/>
                <a:gd name="T114" fmla="*/ 1889 w 1963"/>
                <a:gd name="T115" fmla="*/ 1111 h 1609"/>
                <a:gd name="T116" fmla="*/ 1795 w 1963"/>
                <a:gd name="T117" fmla="*/ 1244 h 1609"/>
                <a:gd name="T118" fmla="*/ 1684 w 1963"/>
                <a:gd name="T119" fmla="*/ 1360 h 1609"/>
                <a:gd name="T120" fmla="*/ 1709 w 1963"/>
                <a:gd name="T121" fmla="*/ 1438 h 1609"/>
                <a:gd name="T122" fmla="*/ 1677 w 1963"/>
                <a:gd name="T123" fmla="*/ 1495 h 1609"/>
                <a:gd name="T124" fmla="*/ 234 w 1963"/>
                <a:gd name="T125" fmla="*/ 1573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63" h="1609">
                  <a:moveTo>
                    <a:pt x="540" y="100"/>
                  </a:moveTo>
                  <a:lnTo>
                    <a:pt x="540" y="116"/>
                  </a:lnTo>
                  <a:lnTo>
                    <a:pt x="540" y="133"/>
                  </a:lnTo>
                  <a:lnTo>
                    <a:pt x="540" y="148"/>
                  </a:lnTo>
                  <a:lnTo>
                    <a:pt x="540" y="163"/>
                  </a:lnTo>
                  <a:lnTo>
                    <a:pt x="540" y="179"/>
                  </a:lnTo>
                  <a:lnTo>
                    <a:pt x="540" y="192"/>
                  </a:lnTo>
                  <a:lnTo>
                    <a:pt x="540" y="208"/>
                  </a:lnTo>
                  <a:lnTo>
                    <a:pt x="540" y="223"/>
                  </a:lnTo>
                  <a:lnTo>
                    <a:pt x="540" y="237"/>
                  </a:lnTo>
                  <a:lnTo>
                    <a:pt x="540" y="250"/>
                  </a:lnTo>
                  <a:lnTo>
                    <a:pt x="540" y="266"/>
                  </a:lnTo>
                  <a:lnTo>
                    <a:pt x="540" y="279"/>
                  </a:lnTo>
                  <a:lnTo>
                    <a:pt x="540" y="293"/>
                  </a:lnTo>
                  <a:lnTo>
                    <a:pt x="540" y="306"/>
                  </a:lnTo>
                  <a:lnTo>
                    <a:pt x="540" y="320"/>
                  </a:lnTo>
                  <a:lnTo>
                    <a:pt x="540" y="332"/>
                  </a:lnTo>
                  <a:lnTo>
                    <a:pt x="540" y="346"/>
                  </a:lnTo>
                  <a:lnTo>
                    <a:pt x="540" y="359"/>
                  </a:lnTo>
                  <a:lnTo>
                    <a:pt x="540" y="371"/>
                  </a:lnTo>
                  <a:lnTo>
                    <a:pt x="540" y="385"/>
                  </a:lnTo>
                  <a:lnTo>
                    <a:pt x="540" y="397"/>
                  </a:lnTo>
                  <a:lnTo>
                    <a:pt x="540" y="409"/>
                  </a:lnTo>
                  <a:lnTo>
                    <a:pt x="540" y="422"/>
                  </a:lnTo>
                  <a:lnTo>
                    <a:pt x="540" y="434"/>
                  </a:lnTo>
                  <a:lnTo>
                    <a:pt x="540" y="446"/>
                  </a:lnTo>
                  <a:lnTo>
                    <a:pt x="540" y="458"/>
                  </a:lnTo>
                  <a:lnTo>
                    <a:pt x="540" y="470"/>
                  </a:lnTo>
                  <a:lnTo>
                    <a:pt x="540" y="482"/>
                  </a:lnTo>
                  <a:lnTo>
                    <a:pt x="540" y="494"/>
                  </a:lnTo>
                  <a:lnTo>
                    <a:pt x="540" y="504"/>
                  </a:lnTo>
                  <a:lnTo>
                    <a:pt x="540" y="516"/>
                  </a:lnTo>
                  <a:lnTo>
                    <a:pt x="540" y="528"/>
                  </a:lnTo>
                  <a:lnTo>
                    <a:pt x="544" y="530"/>
                  </a:lnTo>
                  <a:lnTo>
                    <a:pt x="549" y="531"/>
                  </a:lnTo>
                  <a:lnTo>
                    <a:pt x="551" y="528"/>
                  </a:lnTo>
                  <a:lnTo>
                    <a:pt x="556" y="530"/>
                  </a:lnTo>
                  <a:lnTo>
                    <a:pt x="559" y="531"/>
                  </a:lnTo>
                  <a:lnTo>
                    <a:pt x="563" y="530"/>
                  </a:lnTo>
                  <a:lnTo>
                    <a:pt x="566" y="526"/>
                  </a:lnTo>
                  <a:lnTo>
                    <a:pt x="570" y="526"/>
                  </a:lnTo>
                  <a:lnTo>
                    <a:pt x="575" y="526"/>
                  </a:lnTo>
                  <a:lnTo>
                    <a:pt x="576" y="526"/>
                  </a:lnTo>
                  <a:lnTo>
                    <a:pt x="576" y="528"/>
                  </a:lnTo>
                  <a:lnTo>
                    <a:pt x="576" y="533"/>
                  </a:lnTo>
                  <a:lnTo>
                    <a:pt x="575" y="537"/>
                  </a:lnTo>
                  <a:lnTo>
                    <a:pt x="578" y="540"/>
                  </a:lnTo>
                  <a:lnTo>
                    <a:pt x="582" y="542"/>
                  </a:lnTo>
                  <a:lnTo>
                    <a:pt x="583" y="543"/>
                  </a:lnTo>
                  <a:lnTo>
                    <a:pt x="585" y="547"/>
                  </a:lnTo>
                  <a:lnTo>
                    <a:pt x="588" y="552"/>
                  </a:lnTo>
                  <a:lnTo>
                    <a:pt x="592" y="554"/>
                  </a:lnTo>
                  <a:lnTo>
                    <a:pt x="594" y="557"/>
                  </a:lnTo>
                  <a:lnTo>
                    <a:pt x="597" y="560"/>
                  </a:lnTo>
                  <a:lnTo>
                    <a:pt x="600" y="562"/>
                  </a:lnTo>
                  <a:lnTo>
                    <a:pt x="604" y="566"/>
                  </a:lnTo>
                  <a:lnTo>
                    <a:pt x="606" y="569"/>
                  </a:lnTo>
                  <a:lnTo>
                    <a:pt x="607" y="572"/>
                  </a:lnTo>
                  <a:lnTo>
                    <a:pt x="607" y="577"/>
                  </a:lnTo>
                  <a:lnTo>
                    <a:pt x="607" y="579"/>
                  </a:lnTo>
                  <a:lnTo>
                    <a:pt x="609" y="581"/>
                  </a:lnTo>
                  <a:lnTo>
                    <a:pt x="612" y="577"/>
                  </a:lnTo>
                  <a:lnTo>
                    <a:pt x="614" y="576"/>
                  </a:lnTo>
                  <a:lnTo>
                    <a:pt x="617" y="572"/>
                  </a:lnTo>
                  <a:lnTo>
                    <a:pt x="621" y="571"/>
                  </a:lnTo>
                  <a:lnTo>
                    <a:pt x="624" y="571"/>
                  </a:lnTo>
                  <a:lnTo>
                    <a:pt x="628" y="566"/>
                  </a:lnTo>
                  <a:lnTo>
                    <a:pt x="628" y="560"/>
                  </a:lnTo>
                  <a:lnTo>
                    <a:pt x="629" y="560"/>
                  </a:lnTo>
                  <a:lnTo>
                    <a:pt x="631" y="559"/>
                  </a:lnTo>
                  <a:lnTo>
                    <a:pt x="631" y="557"/>
                  </a:lnTo>
                  <a:lnTo>
                    <a:pt x="629" y="554"/>
                  </a:lnTo>
                  <a:lnTo>
                    <a:pt x="635" y="554"/>
                  </a:lnTo>
                  <a:lnTo>
                    <a:pt x="638" y="552"/>
                  </a:lnTo>
                  <a:lnTo>
                    <a:pt x="641" y="550"/>
                  </a:lnTo>
                  <a:lnTo>
                    <a:pt x="647" y="547"/>
                  </a:lnTo>
                  <a:lnTo>
                    <a:pt x="648" y="548"/>
                  </a:lnTo>
                  <a:lnTo>
                    <a:pt x="650" y="550"/>
                  </a:lnTo>
                  <a:lnTo>
                    <a:pt x="653" y="555"/>
                  </a:lnTo>
                  <a:lnTo>
                    <a:pt x="655" y="557"/>
                  </a:lnTo>
                  <a:lnTo>
                    <a:pt x="653" y="559"/>
                  </a:lnTo>
                  <a:lnTo>
                    <a:pt x="653" y="560"/>
                  </a:lnTo>
                  <a:lnTo>
                    <a:pt x="657" y="566"/>
                  </a:lnTo>
                  <a:lnTo>
                    <a:pt x="657" y="567"/>
                  </a:lnTo>
                  <a:lnTo>
                    <a:pt x="659" y="567"/>
                  </a:lnTo>
                  <a:lnTo>
                    <a:pt x="662" y="569"/>
                  </a:lnTo>
                  <a:lnTo>
                    <a:pt x="662" y="571"/>
                  </a:lnTo>
                  <a:lnTo>
                    <a:pt x="665" y="574"/>
                  </a:lnTo>
                  <a:lnTo>
                    <a:pt x="667" y="574"/>
                  </a:lnTo>
                  <a:lnTo>
                    <a:pt x="667" y="576"/>
                  </a:lnTo>
                  <a:lnTo>
                    <a:pt x="667" y="577"/>
                  </a:lnTo>
                  <a:lnTo>
                    <a:pt x="669" y="579"/>
                  </a:lnTo>
                  <a:lnTo>
                    <a:pt x="669" y="581"/>
                  </a:lnTo>
                  <a:lnTo>
                    <a:pt x="671" y="583"/>
                  </a:lnTo>
                  <a:lnTo>
                    <a:pt x="674" y="584"/>
                  </a:lnTo>
                  <a:lnTo>
                    <a:pt x="676" y="586"/>
                  </a:lnTo>
                  <a:lnTo>
                    <a:pt x="677" y="588"/>
                  </a:lnTo>
                  <a:lnTo>
                    <a:pt x="681" y="591"/>
                  </a:lnTo>
                  <a:lnTo>
                    <a:pt x="683" y="595"/>
                  </a:lnTo>
                  <a:lnTo>
                    <a:pt x="686" y="598"/>
                  </a:lnTo>
                  <a:lnTo>
                    <a:pt x="686" y="601"/>
                  </a:lnTo>
                  <a:lnTo>
                    <a:pt x="688" y="605"/>
                  </a:lnTo>
                  <a:lnTo>
                    <a:pt x="691" y="610"/>
                  </a:lnTo>
                  <a:lnTo>
                    <a:pt x="694" y="615"/>
                  </a:lnTo>
                  <a:lnTo>
                    <a:pt x="694" y="618"/>
                  </a:lnTo>
                  <a:lnTo>
                    <a:pt x="698" y="622"/>
                  </a:lnTo>
                  <a:lnTo>
                    <a:pt x="700" y="627"/>
                  </a:lnTo>
                  <a:lnTo>
                    <a:pt x="703" y="632"/>
                  </a:lnTo>
                  <a:lnTo>
                    <a:pt x="705" y="634"/>
                  </a:lnTo>
                  <a:lnTo>
                    <a:pt x="706" y="639"/>
                  </a:lnTo>
                  <a:lnTo>
                    <a:pt x="708" y="642"/>
                  </a:lnTo>
                  <a:lnTo>
                    <a:pt x="708" y="644"/>
                  </a:lnTo>
                  <a:lnTo>
                    <a:pt x="706" y="646"/>
                  </a:lnTo>
                  <a:lnTo>
                    <a:pt x="710" y="647"/>
                  </a:lnTo>
                  <a:lnTo>
                    <a:pt x="712" y="647"/>
                  </a:lnTo>
                  <a:lnTo>
                    <a:pt x="712" y="651"/>
                  </a:lnTo>
                  <a:lnTo>
                    <a:pt x="712" y="654"/>
                  </a:lnTo>
                  <a:lnTo>
                    <a:pt x="713" y="656"/>
                  </a:lnTo>
                  <a:lnTo>
                    <a:pt x="715" y="656"/>
                  </a:lnTo>
                  <a:lnTo>
                    <a:pt x="715" y="658"/>
                  </a:lnTo>
                  <a:lnTo>
                    <a:pt x="717" y="659"/>
                  </a:lnTo>
                  <a:lnTo>
                    <a:pt x="717" y="663"/>
                  </a:lnTo>
                  <a:lnTo>
                    <a:pt x="720" y="663"/>
                  </a:lnTo>
                  <a:lnTo>
                    <a:pt x="722" y="663"/>
                  </a:lnTo>
                  <a:lnTo>
                    <a:pt x="724" y="664"/>
                  </a:lnTo>
                  <a:lnTo>
                    <a:pt x="725" y="666"/>
                  </a:lnTo>
                  <a:lnTo>
                    <a:pt x="729" y="668"/>
                  </a:lnTo>
                  <a:lnTo>
                    <a:pt x="730" y="670"/>
                  </a:lnTo>
                  <a:lnTo>
                    <a:pt x="734" y="671"/>
                  </a:lnTo>
                  <a:lnTo>
                    <a:pt x="737" y="671"/>
                  </a:lnTo>
                  <a:lnTo>
                    <a:pt x="739" y="675"/>
                  </a:lnTo>
                  <a:lnTo>
                    <a:pt x="742" y="676"/>
                  </a:lnTo>
                  <a:lnTo>
                    <a:pt x="744" y="680"/>
                  </a:lnTo>
                  <a:lnTo>
                    <a:pt x="748" y="681"/>
                  </a:lnTo>
                  <a:lnTo>
                    <a:pt x="749" y="680"/>
                  </a:lnTo>
                  <a:lnTo>
                    <a:pt x="751" y="681"/>
                  </a:lnTo>
                  <a:lnTo>
                    <a:pt x="751" y="683"/>
                  </a:lnTo>
                  <a:lnTo>
                    <a:pt x="751" y="685"/>
                  </a:lnTo>
                  <a:lnTo>
                    <a:pt x="751" y="687"/>
                  </a:lnTo>
                  <a:lnTo>
                    <a:pt x="749" y="688"/>
                  </a:lnTo>
                  <a:lnTo>
                    <a:pt x="749" y="692"/>
                  </a:lnTo>
                  <a:lnTo>
                    <a:pt x="749" y="693"/>
                  </a:lnTo>
                  <a:lnTo>
                    <a:pt x="749" y="695"/>
                  </a:lnTo>
                  <a:lnTo>
                    <a:pt x="749" y="697"/>
                  </a:lnTo>
                  <a:lnTo>
                    <a:pt x="749" y="700"/>
                  </a:lnTo>
                  <a:lnTo>
                    <a:pt x="751" y="704"/>
                  </a:lnTo>
                  <a:lnTo>
                    <a:pt x="751" y="705"/>
                  </a:lnTo>
                  <a:lnTo>
                    <a:pt x="751" y="707"/>
                  </a:lnTo>
                  <a:lnTo>
                    <a:pt x="748" y="712"/>
                  </a:lnTo>
                  <a:lnTo>
                    <a:pt x="748" y="716"/>
                  </a:lnTo>
                  <a:lnTo>
                    <a:pt x="748" y="716"/>
                  </a:lnTo>
                  <a:lnTo>
                    <a:pt x="746" y="719"/>
                  </a:lnTo>
                  <a:lnTo>
                    <a:pt x="742" y="722"/>
                  </a:lnTo>
                  <a:lnTo>
                    <a:pt x="741" y="724"/>
                  </a:lnTo>
                  <a:lnTo>
                    <a:pt x="739" y="724"/>
                  </a:lnTo>
                  <a:lnTo>
                    <a:pt x="736" y="724"/>
                  </a:lnTo>
                  <a:lnTo>
                    <a:pt x="734" y="719"/>
                  </a:lnTo>
                  <a:lnTo>
                    <a:pt x="732" y="716"/>
                  </a:lnTo>
                  <a:lnTo>
                    <a:pt x="730" y="712"/>
                  </a:lnTo>
                  <a:lnTo>
                    <a:pt x="730" y="710"/>
                  </a:lnTo>
                  <a:lnTo>
                    <a:pt x="732" y="709"/>
                  </a:lnTo>
                  <a:lnTo>
                    <a:pt x="737" y="707"/>
                  </a:lnTo>
                  <a:lnTo>
                    <a:pt x="737" y="707"/>
                  </a:lnTo>
                  <a:lnTo>
                    <a:pt x="736" y="705"/>
                  </a:lnTo>
                  <a:lnTo>
                    <a:pt x="736" y="705"/>
                  </a:lnTo>
                  <a:lnTo>
                    <a:pt x="734" y="702"/>
                  </a:lnTo>
                  <a:lnTo>
                    <a:pt x="734" y="698"/>
                  </a:lnTo>
                  <a:lnTo>
                    <a:pt x="734" y="697"/>
                  </a:lnTo>
                  <a:lnTo>
                    <a:pt x="734" y="692"/>
                  </a:lnTo>
                  <a:lnTo>
                    <a:pt x="732" y="690"/>
                  </a:lnTo>
                  <a:lnTo>
                    <a:pt x="730" y="685"/>
                  </a:lnTo>
                  <a:lnTo>
                    <a:pt x="729" y="683"/>
                  </a:lnTo>
                  <a:lnTo>
                    <a:pt x="730" y="681"/>
                  </a:lnTo>
                  <a:lnTo>
                    <a:pt x="732" y="680"/>
                  </a:lnTo>
                  <a:lnTo>
                    <a:pt x="727" y="683"/>
                  </a:lnTo>
                  <a:lnTo>
                    <a:pt x="720" y="687"/>
                  </a:lnTo>
                  <a:lnTo>
                    <a:pt x="717" y="688"/>
                  </a:lnTo>
                  <a:lnTo>
                    <a:pt x="717" y="688"/>
                  </a:lnTo>
                  <a:lnTo>
                    <a:pt x="717" y="688"/>
                  </a:lnTo>
                  <a:lnTo>
                    <a:pt x="717" y="692"/>
                  </a:lnTo>
                  <a:lnTo>
                    <a:pt x="717" y="692"/>
                  </a:lnTo>
                  <a:lnTo>
                    <a:pt x="717" y="692"/>
                  </a:lnTo>
                  <a:lnTo>
                    <a:pt x="715" y="695"/>
                  </a:lnTo>
                  <a:lnTo>
                    <a:pt x="713" y="698"/>
                  </a:lnTo>
                  <a:lnTo>
                    <a:pt x="713" y="698"/>
                  </a:lnTo>
                  <a:lnTo>
                    <a:pt x="710" y="698"/>
                  </a:lnTo>
                  <a:lnTo>
                    <a:pt x="710" y="697"/>
                  </a:lnTo>
                  <a:lnTo>
                    <a:pt x="708" y="693"/>
                  </a:lnTo>
                  <a:lnTo>
                    <a:pt x="708" y="692"/>
                  </a:lnTo>
                  <a:lnTo>
                    <a:pt x="710" y="692"/>
                  </a:lnTo>
                  <a:lnTo>
                    <a:pt x="712" y="688"/>
                  </a:lnTo>
                  <a:lnTo>
                    <a:pt x="713" y="687"/>
                  </a:lnTo>
                  <a:lnTo>
                    <a:pt x="717" y="678"/>
                  </a:lnTo>
                  <a:lnTo>
                    <a:pt x="718" y="678"/>
                  </a:lnTo>
                  <a:lnTo>
                    <a:pt x="722" y="676"/>
                  </a:lnTo>
                  <a:lnTo>
                    <a:pt x="717" y="676"/>
                  </a:lnTo>
                  <a:lnTo>
                    <a:pt x="715" y="675"/>
                  </a:lnTo>
                  <a:lnTo>
                    <a:pt x="715" y="675"/>
                  </a:lnTo>
                  <a:lnTo>
                    <a:pt x="713" y="673"/>
                  </a:lnTo>
                  <a:lnTo>
                    <a:pt x="713" y="671"/>
                  </a:lnTo>
                  <a:lnTo>
                    <a:pt x="710" y="670"/>
                  </a:lnTo>
                  <a:lnTo>
                    <a:pt x="710" y="670"/>
                  </a:lnTo>
                  <a:lnTo>
                    <a:pt x="708" y="666"/>
                  </a:lnTo>
                  <a:lnTo>
                    <a:pt x="706" y="666"/>
                  </a:lnTo>
                  <a:lnTo>
                    <a:pt x="706" y="664"/>
                  </a:lnTo>
                  <a:lnTo>
                    <a:pt x="706" y="663"/>
                  </a:lnTo>
                  <a:lnTo>
                    <a:pt x="706" y="663"/>
                  </a:lnTo>
                  <a:lnTo>
                    <a:pt x="705" y="661"/>
                  </a:lnTo>
                  <a:lnTo>
                    <a:pt x="703" y="661"/>
                  </a:lnTo>
                  <a:lnTo>
                    <a:pt x="703" y="658"/>
                  </a:lnTo>
                  <a:lnTo>
                    <a:pt x="701" y="656"/>
                  </a:lnTo>
                  <a:lnTo>
                    <a:pt x="700" y="656"/>
                  </a:lnTo>
                  <a:lnTo>
                    <a:pt x="698" y="652"/>
                  </a:lnTo>
                  <a:lnTo>
                    <a:pt x="696" y="651"/>
                  </a:lnTo>
                  <a:lnTo>
                    <a:pt x="696" y="651"/>
                  </a:lnTo>
                  <a:lnTo>
                    <a:pt x="698" y="647"/>
                  </a:lnTo>
                  <a:lnTo>
                    <a:pt x="696" y="647"/>
                  </a:lnTo>
                  <a:lnTo>
                    <a:pt x="694" y="647"/>
                  </a:lnTo>
                  <a:lnTo>
                    <a:pt x="684" y="642"/>
                  </a:lnTo>
                  <a:lnTo>
                    <a:pt x="686" y="637"/>
                  </a:lnTo>
                  <a:lnTo>
                    <a:pt x="683" y="629"/>
                  </a:lnTo>
                  <a:lnTo>
                    <a:pt x="681" y="627"/>
                  </a:lnTo>
                  <a:lnTo>
                    <a:pt x="681" y="625"/>
                  </a:lnTo>
                  <a:lnTo>
                    <a:pt x="683" y="623"/>
                  </a:lnTo>
                  <a:lnTo>
                    <a:pt x="683" y="623"/>
                  </a:lnTo>
                  <a:lnTo>
                    <a:pt x="688" y="627"/>
                  </a:lnTo>
                  <a:lnTo>
                    <a:pt x="691" y="629"/>
                  </a:lnTo>
                  <a:lnTo>
                    <a:pt x="691" y="629"/>
                  </a:lnTo>
                  <a:lnTo>
                    <a:pt x="686" y="623"/>
                  </a:lnTo>
                  <a:lnTo>
                    <a:pt x="684" y="622"/>
                  </a:lnTo>
                  <a:lnTo>
                    <a:pt x="684" y="620"/>
                  </a:lnTo>
                  <a:lnTo>
                    <a:pt x="683" y="618"/>
                  </a:lnTo>
                  <a:lnTo>
                    <a:pt x="684" y="618"/>
                  </a:lnTo>
                  <a:lnTo>
                    <a:pt x="689" y="618"/>
                  </a:lnTo>
                  <a:lnTo>
                    <a:pt x="689" y="618"/>
                  </a:lnTo>
                  <a:lnTo>
                    <a:pt x="684" y="617"/>
                  </a:lnTo>
                  <a:lnTo>
                    <a:pt x="683" y="617"/>
                  </a:lnTo>
                  <a:lnTo>
                    <a:pt x="681" y="618"/>
                  </a:lnTo>
                  <a:lnTo>
                    <a:pt x="681" y="618"/>
                  </a:lnTo>
                  <a:lnTo>
                    <a:pt x="679" y="618"/>
                  </a:lnTo>
                  <a:lnTo>
                    <a:pt x="679" y="618"/>
                  </a:lnTo>
                  <a:lnTo>
                    <a:pt x="677" y="615"/>
                  </a:lnTo>
                  <a:lnTo>
                    <a:pt x="676" y="613"/>
                  </a:lnTo>
                  <a:lnTo>
                    <a:pt x="674" y="612"/>
                  </a:lnTo>
                  <a:lnTo>
                    <a:pt x="674" y="608"/>
                  </a:lnTo>
                  <a:lnTo>
                    <a:pt x="674" y="606"/>
                  </a:lnTo>
                  <a:lnTo>
                    <a:pt x="674" y="603"/>
                  </a:lnTo>
                  <a:lnTo>
                    <a:pt x="676" y="596"/>
                  </a:lnTo>
                  <a:lnTo>
                    <a:pt x="677" y="595"/>
                  </a:lnTo>
                  <a:lnTo>
                    <a:pt x="677" y="595"/>
                  </a:lnTo>
                  <a:lnTo>
                    <a:pt x="676" y="595"/>
                  </a:lnTo>
                  <a:lnTo>
                    <a:pt x="676" y="595"/>
                  </a:lnTo>
                  <a:lnTo>
                    <a:pt x="674" y="598"/>
                  </a:lnTo>
                  <a:lnTo>
                    <a:pt x="672" y="603"/>
                  </a:lnTo>
                  <a:lnTo>
                    <a:pt x="671" y="605"/>
                  </a:lnTo>
                  <a:lnTo>
                    <a:pt x="669" y="605"/>
                  </a:lnTo>
                  <a:lnTo>
                    <a:pt x="669" y="603"/>
                  </a:lnTo>
                  <a:lnTo>
                    <a:pt x="665" y="600"/>
                  </a:lnTo>
                  <a:lnTo>
                    <a:pt x="662" y="600"/>
                  </a:lnTo>
                  <a:lnTo>
                    <a:pt x="660" y="596"/>
                  </a:lnTo>
                  <a:lnTo>
                    <a:pt x="657" y="589"/>
                  </a:lnTo>
                  <a:lnTo>
                    <a:pt x="655" y="586"/>
                  </a:lnTo>
                  <a:lnTo>
                    <a:pt x="655" y="586"/>
                  </a:lnTo>
                  <a:lnTo>
                    <a:pt x="653" y="584"/>
                  </a:lnTo>
                  <a:lnTo>
                    <a:pt x="653" y="583"/>
                  </a:lnTo>
                  <a:lnTo>
                    <a:pt x="652" y="574"/>
                  </a:lnTo>
                  <a:lnTo>
                    <a:pt x="648" y="567"/>
                  </a:lnTo>
                  <a:lnTo>
                    <a:pt x="648" y="564"/>
                  </a:lnTo>
                  <a:lnTo>
                    <a:pt x="648" y="562"/>
                  </a:lnTo>
                  <a:lnTo>
                    <a:pt x="648" y="560"/>
                  </a:lnTo>
                  <a:lnTo>
                    <a:pt x="648" y="564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7"/>
                  </a:lnTo>
                  <a:lnTo>
                    <a:pt x="648" y="569"/>
                  </a:lnTo>
                  <a:lnTo>
                    <a:pt x="647" y="569"/>
                  </a:lnTo>
                  <a:lnTo>
                    <a:pt x="645" y="569"/>
                  </a:lnTo>
                  <a:lnTo>
                    <a:pt x="648" y="574"/>
                  </a:lnTo>
                  <a:lnTo>
                    <a:pt x="648" y="581"/>
                  </a:lnTo>
                  <a:lnTo>
                    <a:pt x="650" y="584"/>
                  </a:lnTo>
                  <a:lnTo>
                    <a:pt x="652" y="589"/>
                  </a:lnTo>
                  <a:lnTo>
                    <a:pt x="652" y="591"/>
                  </a:lnTo>
                  <a:lnTo>
                    <a:pt x="652" y="595"/>
                  </a:lnTo>
                  <a:lnTo>
                    <a:pt x="653" y="601"/>
                  </a:lnTo>
                  <a:lnTo>
                    <a:pt x="653" y="603"/>
                  </a:lnTo>
                  <a:lnTo>
                    <a:pt x="653" y="603"/>
                  </a:lnTo>
                  <a:lnTo>
                    <a:pt x="653" y="605"/>
                  </a:lnTo>
                  <a:lnTo>
                    <a:pt x="652" y="605"/>
                  </a:lnTo>
                  <a:lnTo>
                    <a:pt x="650" y="605"/>
                  </a:lnTo>
                  <a:lnTo>
                    <a:pt x="648" y="603"/>
                  </a:lnTo>
                  <a:lnTo>
                    <a:pt x="647" y="600"/>
                  </a:lnTo>
                  <a:lnTo>
                    <a:pt x="645" y="598"/>
                  </a:lnTo>
                  <a:lnTo>
                    <a:pt x="638" y="600"/>
                  </a:lnTo>
                  <a:lnTo>
                    <a:pt x="638" y="600"/>
                  </a:lnTo>
                  <a:lnTo>
                    <a:pt x="638" y="596"/>
                  </a:lnTo>
                  <a:lnTo>
                    <a:pt x="638" y="593"/>
                  </a:lnTo>
                  <a:lnTo>
                    <a:pt x="638" y="591"/>
                  </a:lnTo>
                  <a:lnTo>
                    <a:pt x="635" y="584"/>
                  </a:lnTo>
                  <a:lnTo>
                    <a:pt x="635" y="583"/>
                  </a:lnTo>
                  <a:lnTo>
                    <a:pt x="640" y="581"/>
                  </a:lnTo>
                  <a:lnTo>
                    <a:pt x="638" y="581"/>
                  </a:lnTo>
                  <a:lnTo>
                    <a:pt x="636" y="581"/>
                  </a:lnTo>
                  <a:lnTo>
                    <a:pt x="635" y="581"/>
                  </a:lnTo>
                  <a:lnTo>
                    <a:pt x="635" y="577"/>
                  </a:lnTo>
                  <a:lnTo>
                    <a:pt x="633" y="576"/>
                  </a:lnTo>
                  <a:lnTo>
                    <a:pt x="633" y="576"/>
                  </a:lnTo>
                  <a:lnTo>
                    <a:pt x="633" y="579"/>
                  </a:lnTo>
                  <a:lnTo>
                    <a:pt x="633" y="581"/>
                  </a:lnTo>
                  <a:lnTo>
                    <a:pt x="633" y="583"/>
                  </a:lnTo>
                  <a:lnTo>
                    <a:pt x="633" y="584"/>
                  </a:lnTo>
                  <a:lnTo>
                    <a:pt x="633" y="584"/>
                  </a:lnTo>
                  <a:lnTo>
                    <a:pt x="633" y="586"/>
                  </a:lnTo>
                  <a:lnTo>
                    <a:pt x="631" y="586"/>
                  </a:lnTo>
                  <a:lnTo>
                    <a:pt x="629" y="584"/>
                  </a:lnTo>
                  <a:lnTo>
                    <a:pt x="629" y="583"/>
                  </a:lnTo>
                  <a:lnTo>
                    <a:pt x="628" y="583"/>
                  </a:lnTo>
                  <a:lnTo>
                    <a:pt x="626" y="583"/>
                  </a:lnTo>
                  <a:lnTo>
                    <a:pt x="626" y="581"/>
                  </a:lnTo>
                  <a:lnTo>
                    <a:pt x="624" y="579"/>
                  </a:lnTo>
                  <a:lnTo>
                    <a:pt x="621" y="577"/>
                  </a:lnTo>
                  <a:lnTo>
                    <a:pt x="617" y="576"/>
                  </a:lnTo>
                  <a:lnTo>
                    <a:pt x="617" y="576"/>
                  </a:lnTo>
                  <a:lnTo>
                    <a:pt x="617" y="577"/>
                  </a:lnTo>
                  <a:lnTo>
                    <a:pt x="617" y="579"/>
                  </a:lnTo>
                  <a:lnTo>
                    <a:pt x="617" y="579"/>
                  </a:lnTo>
                  <a:lnTo>
                    <a:pt x="616" y="581"/>
                  </a:lnTo>
                  <a:lnTo>
                    <a:pt x="616" y="581"/>
                  </a:lnTo>
                  <a:lnTo>
                    <a:pt x="617" y="581"/>
                  </a:lnTo>
                  <a:lnTo>
                    <a:pt x="619" y="581"/>
                  </a:lnTo>
                  <a:lnTo>
                    <a:pt x="623" y="583"/>
                  </a:lnTo>
                  <a:lnTo>
                    <a:pt x="624" y="584"/>
                  </a:lnTo>
                  <a:lnTo>
                    <a:pt x="624" y="584"/>
                  </a:lnTo>
                  <a:lnTo>
                    <a:pt x="626" y="586"/>
                  </a:lnTo>
                  <a:lnTo>
                    <a:pt x="626" y="586"/>
                  </a:lnTo>
                  <a:lnTo>
                    <a:pt x="628" y="588"/>
                  </a:lnTo>
                  <a:lnTo>
                    <a:pt x="628" y="589"/>
                  </a:lnTo>
                  <a:lnTo>
                    <a:pt x="626" y="591"/>
                  </a:lnTo>
                  <a:lnTo>
                    <a:pt x="629" y="591"/>
                  </a:lnTo>
                  <a:lnTo>
                    <a:pt x="631" y="591"/>
                  </a:lnTo>
                  <a:lnTo>
                    <a:pt x="635" y="595"/>
                  </a:lnTo>
                  <a:lnTo>
                    <a:pt x="635" y="596"/>
                  </a:lnTo>
                  <a:lnTo>
                    <a:pt x="635" y="600"/>
                  </a:lnTo>
                  <a:lnTo>
                    <a:pt x="635" y="600"/>
                  </a:lnTo>
                  <a:lnTo>
                    <a:pt x="633" y="601"/>
                  </a:lnTo>
                  <a:lnTo>
                    <a:pt x="628" y="601"/>
                  </a:lnTo>
                  <a:lnTo>
                    <a:pt x="624" y="605"/>
                  </a:lnTo>
                  <a:lnTo>
                    <a:pt x="624" y="605"/>
                  </a:lnTo>
                  <a:lnTo>
                    <a:pt x="623" y="603"/>
                  </a:lnTo>
                  <a:lnTo>
                    <a:pt x="619" y="601"/>
                  </a:lnTo>
                  <a:lnTo>
                    <a:pt x="616" y="600"/>
                  </a:lnTo>
                  <a:lnTo>
                    <a:pt x="606" y="593"/>
                  </a:lnTo>
                  <a:lnTo>
                    <a:pt x="606" y="591"/>
                  </a:lnTo>
                  <a:lnTo>
                    <a:pt x="606" y="591"/>
                  </a:lnTo>
                  <a:lnTo>
                    <a:pt x="606" y="589"/>
                  </a:lnTo>
                  <a:lnTo>
                    <a:pt x="604" y="589"/>
                  </a:lnTo>
                  <a:lnTo>
                    <a:pt x="602" y="588"/>
                  </a:lnTo>
                  <a:lnTo>
                    <a:pt x="600" y="584"/>
                  </a:lnTo>
                  <a:lnTo>
                    <a:pt x="599" y="583"/>
                  </a:lnTo>
                  <a:lnTo>
                    <a:pt x="599" y="581"/>
                  </a:lnTo>
                  <a:lnTo>
                    <a:pt x="597" y="579"/>
                  </a:lnTo>
                  <a:lnTo>
                    <a:pt x="594" y="576"/>
                  </a:lnTo>
                  <a:lnTo>
                    <a:pt x="590" y="574"/>
                  </a:lnTo>
                  <a:lnTo>
                    <a:pt x="588" y="572"/>
                  </a:lnTo>
                  <a:lnTo>
                    <a:pt x="587" y="572"/>
                  </a:lnTo>
                  <a:lnTo>
                    <a:pt x="587" y="572"/>
                  </a:lnTo>
                  <a:lnTo>
                    <a:pt x="588" y="571"/>
                  </a:lnTo>
                  <a:lnTo>
                    <a:pt x="588" y="571"/>
                  </a:lnTo>
                  <a:lnTo>
                    <a:pt x="583" y="571"/>
                  </a:lnTo>
                  <a:lnTo>
                    <a:pt x="580" y="567"/>
                  </a:lnTo>
                  <a:lnTo>
                    <a:pt x="571" y="562"/>
                  </a:lnTo>
                  <a:lnTo>
                    <a:pt x="568" y="559"/>
                  </a:lnTo>
                  <a:lnTo>
                    <a:pt x="564" y="559"/>
                  </a:lnTo>
                  <a:lnTo>
                    <a:pt x="563" y="557"/>
                  </a:lnTo>
                  <a:lnTo>
                    <a:pt x="563" y="557"/>
                  </a:lnTo>
                  <a:lnTo>
                    <a:pt x="564" y="555"/>
                  </a:lnTo>
                  <a:lnTo>
                    <a:pt x="566" y="555"/>
                  </a:lnTo>
                  <a:lnTo>
                    <a:pt x="566" y="554"/>
                  </a:lnTo>
                  <a:lnTo>
                    <a:pt x="568" y="550"/>
                  </a:lnTo>
                  <a:lnTo>
                    <a:pt x="568" y="550"/>
                  </a:lnTo>
                  <a:lnTo>
                    <a:pt x="568" y="547"/>
                  </a:lnTo>
                  <a:lnTo>
                    <a:pt x="568" y="545"/>
                  </a:lnTo>
                  <a:lnTo>
                    <a:pt x="568" y="543"/>
                  </a:lnTo>
                  <a:lnTo>
                    <a:pt x="568" y="542"/>
                  </a:lnTo>
                  <a:lnTo>
                    <a:pt x="568" y="542"/>
                  </a:lnTo>
                  <a:lnTo>
                    <a:pt x="568" y="542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1" y="543"/>
                  </a:lnTo>
                  <a:lnTo>
                    <a:pt x="573" y="545"/>
                  </a:lnTo>
                  <a:lnTo>
                    <a:pt x="573" y="548"/>
                  </a:lnTo>
                  <a:lnTo>
                    <a:pt x="573" y="554"/>
                  </a:lnTo>
                  <a:lnTo>
                    <a:pt x="573" y="554"/>
                  </a:lnTo>
                  <a:lnTo>
                    <a:pt x="573" y="552"/>
                  </a:lnTo>
                  <a:lnTo>
                    <a:pt x="573" y="548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8" y="545"/>
                  </a:lnTo>
                  <a:lnTo>
                    <a:pt x="578" y="545"/>
                  </a:lnTo>
                  <a:lnTo>
                    <a:pt x="573" y="543"/>
                  </a:lnTo>
                  <a:lnTo>
                    <a:pt x="571" y="538"/>
                  </a:lnTo>
                  <a:lnTo>
                    <a:pt x="570" y="538"/>
                  </a:lnTo>
                  <a:lnTo>
                    <a:pt x="568" y="538"/>
                  </a:lnTo>
                  <a:lnTo>
                    <a:pt x="566" y="540"/>
                  </a:lnTo>
                  <a:lnTo>
                    <a:pt x="563" y="545"/>
                  </a:lnTo>
                  <a:lnTo>
                    <a:pt x="561" y="547"/>
                  </a:lnTo>
                  <a:lnTo>
                    <a:pt x="556" y="550"/>
                  </a:lnTo>
                  <a:lnTo>
                    <a:pt x="551" y="550"/>
                  </a:lnTo>
                  <a:lnTo>
                    <a:pt x="547" y="550"/>
                  </a:lnTo>
                  <a:lnTo>
                    <a:pt x="542" y="548"/>
                  </a:lnTo>
                  <a:lnTo>
                    <a:pt x="534" y="543"/>
                  </a:lnTo>
                  <a:lnTo>
                    <a:pt x="532" y="543"/>
                  </a:lnTo>
                  <a:lnTo>
                    <a:pt x="534" y="540"/>
                  </a:lnTo>
                  <a:lnTo>
                    <a:pt x="534" y="538"/>
                  </a:lnTo>
                  <a:lnTo>
                    <a:pt x="534" y="537"/>
                  </a:lnTo>
                  <a:lnTo>
                    <a:pt x="534" y="535"/>
                  </a:lnTo>
                  <a:lnTo>
                    <a:pt x="532" y="535"/>
                  </a:lnTo>
                  <a:lnTo>
                    <a:pt x="532" y="535"/>
                  </a:lnTo>
                  <a:lnTo>
                    <a:pt x="532" y="537"/>
                  </a:lnTo>
                  <a:lnTo>
                    <a:pt x="532" y="538"/>
                  </a:lnTo>
                  <a:lnTo>
                    <a:pt x="532" y="538"/>
                  </a:lnTo>
                  <a:lnTo>
                    <a:pt x="530" y="540"/>
                  </a:lnTo>
                  <a:lnTo>
                    <a:pt x="527" y="540"/>
                  </a:lnTo>
                  <a:lnTo>
                    <a:pt x="518" y="538"/>
                  </a:lnTo>
                  <a:lnTo>
                    <a:pt x="510" y="537"/>
                  </a:lnTo>
                  <a:lnTo>
                    <a:pt x="503" y="535"/>
                  </a:lnTo>
                  <a:lnTo>
                    <a:pt x="493" y="537"/>
                  </a:lnTo>
                  <a:lnTo>
                    <a:pt x="486" y="538"/>
                  </a:lnTo>
                  <a:lnTo>
                    <a:pt x="482" y="538"/>
                  </a:lnTo>
                  <a:lnTo>
                    <a:pt x="479" y="538"/>
                  </a:lnTo>
                  <a:lnTo>
                    <a:pt x="479" y="537"/>
                  </a:lnTo>
                  <a:lnTo>
                    <a:pt x="481" y="537"/>
                  </a:lnTo>
                  <a:lnTo>
                    <a:pt x="481" y="537"/>
                  </a:lnTo>
                  <a:lnTo>
                    <a:pt x="479" y="533"/>
                  </a:lnTo>
                  <a:lnTo>
                    <a:pt x="475" y="531"/>
                  </a:lnTo>
                  <a:lnTo>
                    <a:pt x="472" y="531"/>
                  </a:lnTo>
                  <a:lnTo>
                    <a:pt x="470" y="530"/>
                  </a:lnTo>
                  <a:lnTo>
                    <a:pt x="470" y="530"/>
                  </a:lnTo>
                  <a:lnTo>
                    <a:pt x="469" y="528"/>
                  </a:lnTo>
                  <a:lnTo>
                    <a:pt x="465" y="528"/>
                  </a:lnTo>
                  <a:lnTo>
                    <a:pt x="465" y="526"/>
                  </a:lnTo>
                  <a:lnTo>
                    <a:pt x="465" y="521"/>
                  </a:lnTo>
                  <a:lnTo>
                    <a:pt x="467" y="518"/>
                  </a:lnTo>
                  <a:lnTo>
                    <a:pt x="467" y="516"/>
                  </a:lnTo>
                  <a:lnTo>
                    <a:pt x="469" y="513"/>
                  </a:lnTo>
                  <a:lnTo>
                    <a:pt x="469" y="514"/>
                  </a:lnTo>
                  <a:lnTo>
                    <a:pt x="465" y="516"/>
                  </a:lnTo>
                  <a:lnTo>
                    <a:pt x="463" y="518"/>
                  </a:lnTo>
                  <a:lnTo>
                    <a:pt x="462" y="521"/>
                  </a:lnTo>
                  <a:lnTo>
                    <a:pt x="460" y="523"/>
                  </a:lnTo>
                  <a:lnTo>
                    <a:pt x="458" y="525"/>
                  </a:lnTo>
                  <a:lnTo>
                    <a:pt x="457" y="525"/>
                  </a:lnTo>
                  <a:lnTo>
                    <a:pt x="452" y="523"/>
                  </a:lnTo>
                  <a:lnTo>
                    <a:pt x="450" y="521"/>
                  </a:lnTo>
                  <a:lnTo>
                    <a:pt x="446" y="521"/>
                  </a:lnTo>
                  <a:lnTo>
                    <a:pt x="446" y="521"/>
                  </a:lnTo>
                  <a:lnTo>
                    <a:pt x="448" y="520"/>
                  </a:lnTo>
                  <a:lnTo>
                    <a:pt x="448" y="518"/>
                  </a:lnTo>
                  <a:lnTo>
                    <a:pt x="450" y="514"/>
                  </a:lnTo>
                  <a:lnTo>
                    <a:pt x="450" y="514"/>
                  </a:lnTo>
                  <a:lnTo>
                    <a:pt x="441" y="514"/>
                  </a:lnTo>
                  <a:lnTo>
                    <a:pt x="441" y="513"/>
                  </a:lnTo>
                  <a:lnTo>
                    <a:pt x="441" y="511"/>
                  </a:lnTo>
                  <a:lnTo>
                    <a:pt x="441" y="511"/>
                  </a:lnTo>
                  <a:lnTo>
                    <a:pt x="440" y="511"/>
                  </a:lnTo>
                  <a:lnTo>
                    <a:pt x="438" y="511"/>
                  </a:lnTo>
                  <a:lnTo>
                    <a:pt x="434" y="513"/>
                  </a:lnTo>
                  <a:lnTo>
                    <a:pt x="433" y="511"/>
                  </a:lnTo>
                  <a:lnTo>
                    <a:pt x="433" y="511"/>
                  </a:lnTo>
                  <a:lnTo>
                    <a:pt x="434" y="509"/>
                  </a:lnTo>
                  <a:lnTo>
                    <a:pt x="436" y="508"/>
                  </a:lnTo>
                  <a:lnTo>
                    <a:pt x="434" y="506"/>
                  </a:lnTo>
                  <a:lnTo>
                    <a:pt x="433" y="506"/>
                  </a:lnTo>
                  <a:lnTo>
                    <a:pt x="431" y="504"/>
                  </a:lnTo>
                  <a:lnTo>
                    <a:pt x="431" y="501"/>
                  </a:lnTo>
                  <a:lnTo>
                    <a:pt x="433" y="499"/>
                  </a:lnTo>
                  <a:lnTo>
                    <a:pt x="438" y="496"/>
                  </a:lnTo>
                  <a:lnTo>
                    <a:pt x="436" y="496"/>
                  </a:lnTo>
                  <a:lnTo>
                    <a:pt x="433" y="496"/>
                  </a:lnTo>
                  <a:lnTo>
                    <a:pt x="431" y="497"/>
                  </a:lnTo>
                  <a:lnTo>
                    <a:pt x="428" y="501"/>
                  </a:lnTo>
                  <a:lnTo>
                    <a:pt x="426" y="501"/>
                  </a:lnTo>
                  <a:lnTo>
                    <a:pt x="424" y="501"/>
                  </a:lnTo>
                  <a:lnTo>
                    <a:pt x="422" y="501"/>
                  </a:lnTo>
                  <a:lnTo>
                    <a:pt x="421" y="501"/>
                  </a:lnTo>
                  <a:lnTo>
                    <a:pt x="421" y="501"/>
                  </a:lnTo>
                  <a:lnTo>
                    <a:pt x="419" y="502"/>
                  </a:lnTo>
                  <a:lnTo>
                    <a:pt x="419" y="502"/>
                  </a:lnTo>
                  <a:lnTo>
                    <a:pt x="417" y="504"/>
                  </a:lnTo>
                  <a:lnTo>
                    <a:pt x="417" y="504"/>
                  </a:lnTo>
                  <a:lnTo>
                    <a:pt x="416" y="502"/>
                  </a:lnTo>
                  <a:lnTo>
                    <a:pt x="414" y="501"/>
                  </a:lnTo>
                  <a:lnTo>
                    <a:pt x="414" y="501"/>
                  </a:lnTo>
                  <a:lnTo>
                    <a:pt x="414" y="501"/>
                  </a:lnTo>
                  <a:lnTo>
                    <a:pt x="412" y="502"/>
                  </a:lnTo>
                  <a:lnTo>
                    <a:pt x="412" y="504"/>
                  </a:lnTo>
                  <a:lnTo>
                    <a:pt x="409" y="504"/>
                  </a:lnTo>
                  <a:lnTo>
                    <a:pt x="407" y="504"/>
                  </a:lnTo>
                  <a:lnTo>
                    <a:pt x="405" y="502"/>
                  </a:lnTo>
                  <a:lnTo>
                    <a:pt x="405" y="501"/>
                  </a:lnTo>
                  <a:lnTo>
                    <a:pt x="405" y="499"/>
                  </a:lnTo>
                  <a:lnTo>
                    <a:pt x="410" y="492"/>
                  </a:lnTo>
                  <a:lnTo>
                    <a:pt x="410" y="492"/>
                  </a:lnTo>
                  <a:lnTo>
                    <a:pt x="409" y="492"/>
                  </a:lnTo>
                  <a:lnTo>
                    <a:pt x="405" y="496"/>
                  </a:lnTo>
                  <a:lnTo>
                    <a:pt x="405" y="497"/>
                  </a:lnTo>
                  <a:lnTo>
                    <a:pt x="402" y="497"/>
                  </a:lnTo>
                  <a:lnTo>
                    <a:pt x="402" y="497"/>
                  </a:lnTo>
                  <a:lnTo>
                    <a:pt x="400" y="497"/>
                  </a:lnTo>
                  <a:lnTo>
                    <a:pt x="398" y="497"/>
                  </a:lnTo>
                  <a:lnTo>
                    <a:pt x="398" y="499"/>
                  </a:lnTo>
                  <a:lnTo>
                    <a:pt x="398" y="499"/>
                  </a:lnTo>
                  <a:lnTo>
                    <a:pt x="398" y="501"/>
                  </a:lnTo>
                  <a:lnTo>
                    <a:pt x="400" y="499"/>
                  </a:lnTo>
                  <a:lnTo>
                    <a:pt x="402" y="499"/>
                  </a:lnTo>
                  <a:lnTo>
                    <a:pt x="402" y="499"/>
                  </a:lnTo>
                  <a:lnTo>
                    <a:pt x="400" y="502"/>
                  </a:lnTo>
                  <a:lnTo>
                    <a:pt x="398" y="506"/>
                  </a:lnTo>
                  <a:lnTo>
                    <a:pt x="398" y="508"/>
                  </a:lnTo>
                  <a:lnTo>
                    <a:pt x="397" y="508"/>
                  </a:lnTo>
                  <a:lnTo>
                    <a:pt x="395" y="508"/>
                  </a:lnTo>
                  <a:lnTo>
                    <a:pt x="395" y="508"/>
                  </a:lnTo>
                  <a:lnTo>
                    <a:pt x="398" y="511"/>
                  </a:lnTo>
                  <a:lnTo>
                    <a:pt x="398" y="511"/>
                  </a:lnTo>
                  <a:lnTo>
                    <a:pt x="400" y="513"/>
                  </a:lnTo>
                  <a:lnTo>
                    <a:pt x="400" y="513"/>
                  </a:lnTo>
                  <a:lnTo>
                    <a:pt x="400" y="516"/>
                  </a:lnTo>
                  <a:lnTo>
                    <a:pt x="400" y="516"/>
                  </a:lnTo>
                  <a:lnTo>
                    <a:pt x="398" y="518"/>
                  </a:lnTo>
                  <a:lnTo>
                    <a:pt x="397" y="518"/>
                  </a:lnTo>
                  <a:lnTo>
                    <a:pt x="395" y="518"/>
                  </a:lnTo>
                  <a:lnTo>
                    <a:pt x="393" y="520"/>
                  </a:lnTo>
                  <a:lnTo>
                    <a:pt x="393" y="520"/>
                  </a:lnTo>
                  <a:lnTo>
                    <a:pt x="393" y="521"/>
                  </a:lnTo>
                  <a:lnTo>
                    <a:pt x="395" y="520"/>
                  </a:lnTo>
                  <a:lnTo>
                    <a:pt x="397" y="520"/>
                  </a:lnTo>
                  <a:lnTo>
                    <a:pt x="400" y="518"/>
                  </a:lnTo>
                  <a:lnTo>
                    <a:pt x="402" y="518"/>
                  </a:lnTo>
                  <a:lnTo>
                    <a:pt x="404" y="518"/>
                  </a:lnTo>
                  <a:lnTo>
                    <a:pt x="405" y="518"/>
                  </a:lnTo>
                  <a:lnTo>
                    <a:pt x="405" y="520"/>
                  </a:lnTo>
                  <a:lnTo>
                    <a:pt x="407" y="521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4" y="523"/>
                  </a:lnTo>
                  <a:lnTo>
                    <a:pt x="402" y="525"/>
                  </a:lnTo>
                  <a:lnTo>
                    <a:pt x="402" y="525"/>
                  </a:lnTo>
                  <a:lnTo>
                    <a:pt x="402" y="526"/>
                  </a:lnTo>
                  <a:lnTo>
                    <a:pt x="402" y="528"/>
                  </a:lnTo>
                  <a:lnTo>
                    <a:pt x="402" y="533"/>
                  </a:lnTo>
                  <a:lnTo>
                    <a:pt x="402" y="533"/>
                  </a:lnTo>
                  <a:lnTo>
                    <a:pt x="400" y="533"/>
                  </a:lnTo>
                  <a:lnTo>
                    <a:pt x="400" y="533"/>
                  </a:lnTo>
                  <a:lnTo>
                    <a:pt x="398" y="535"/>
                  </a:lnTo>
                  <a:lnTo>
                    <a:pt x="397" y="540"/>
                  </a:lnTo>
                  <a:lnTo>
                    <a:pt x="397" y="540"/>
                  </a:lnTo>
                  <a:lnTo>
                    <a:pt x="395" y="540"/>
                  </a:lnTo>
                  <a:lnTo>
                    <a:pt x="395" y="540"/>
                  </a:lnTo>
                  <a:lnTo>
                    <a:pt x="395" y="540"/>
                  </a:lnTo>
                  <a:lnTo>
                    <a:pt x="393" y="540"/>
                  </a:lnTo>
                  <a:lnTo>
                    <a:pt x="392" y="542"/>
                  </a:lnTo>
                  <a:lnTo>
                    <a:pt x="390" y="542"/>
                  </a:lnTo>
                  <a:lnTo>
                    <a:pt x="386" y="540"/>
                  </a:lnTo>
                  <a:lnTo>
                    <a:pt x="385" y="540"/>
                  </a:lnTo>
                  <a:lnTo>
                    <a:pt x="385" y="538"/>
                  </a:lnTo>
                  <a:lnTo>
                    <a:pt x="381" y="540"/>
                  </a:lnTo>
                  <a:lnTo>
                    <a:pt x="380" y="538"/>
                  </a:lnTo>
                  <a:lnTo>
                    <a:pt x="378" y="535"/>
                  </a:lnTo>
                  <a:lnTo>
                    <a:pt x="378" y="535"/>
                  </a:lnTo>
                  <a:lnTo>
                    <a:pt x="378" y="538"/>
                  </a:lnTo>
                  <a:lnTo>
                    <a:pt x="378" y="540"/>
                  </a:lnTo>
                  <a:lnTo>
                    <a:pt x="376" y="543"/>
                  </a:lnTo>
                  <a:lnTo>
                    <a:pt x="375" y="548"/>
                  </a:lnTo>
                  <a:lnTo>
                    <a:pt x="375" y="548"/>
                  </a:lnTo>
                  <a:lnTo>
                    <a:pt x="375" y="547"/>
                  </a:lnTo>
                  <a:lnTo>
                    <a:pt x="373" y="543"/>
                  </a:lnTo>
                  <a:lnTo>
                    <a:pt x="373" y="542"/>
                  </a:lnTo>
                  <a:lnTo>
                    <a:pt x="371" y="545"/>
                  </a:lnTo>
                  <a:lnTo>
                    <a:pt x="371" y="545"/>
                  </a:lnTo>
                  <a:lnTo>
                    <a:pt x="371" y="548"/>
                  </a:lnTo>
                  <a:lnTo>
                    <a:pt x="371" y="548"/>
                  </a:lnTo>
                  <a:lnTo>
                    <a:pt x="368" y="547"/>
                  </a:lnTo>
                  <a:lnTo>
                    <a:pt x="368" y="547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0"/>
                  </a:lnTo>
                  <a:lnTo>
                    <a:pt x="363" y="555"/>
                  </a:lnTo>
                  <a:lnTo>
                    <a:pt x="363" y="555"/>
                  </a:lnTo>
                  <a:lnTo>
                    <a:pt x="361" y="555"/>
                  </a:lnTo>
                  <a:lnTo>
                    <a:pt x="361" y="555"/>
                  </a:lnTo>
                  <a:lnTo>
                    <a:pt x="357" y="557"/>
                  </a:lnTo>
                  <a:lnTo>
                    <a:pt x="357" y="557"/>
                  </a:lnTo>
                  <a:lnTo>
                    <a:pt x="356" y="555"/>
                  </a:lnTo>
                  <a:lnTo>
                    <a:pt x="356" y="555"/>
                  </a:lnTo>
                  <a:lnTo>
                    <a:pt x="356" y="557"/>
                  </a:lnTo>
                  <a:lnTo>
                    <a:pt x="356" y="559"/>
                  </a:lnTo>
                  <a:lnTo>
                    <a:pt x="354" y="560"/>
                  </a:lnTo>
                  <a:lnTo>
                    <a:pt x="351" y="564"/>
                  </a:lnTo>
                  <a:lnTo>
                    <a:pt x="351" y="566"/>
                  </a:lnTo>
                  <a:lnTo>
                    <a:pt x="349" y="567"/>
                  </a:lnTo>
                  <a:lnTo>
                    <a:pt x="349" y="567"/>
                  </a:lnTo>
                  <a:lnTo>
                    <a:pt x="347" y="567"/>
                  </a:lnTo>
                  <a:lnTo>
                    <a:pt x="344" y="566"/>
                  </a:lnTo>
                  <a:lnTo>
                    <a:pt x="344" y="566"/>
                  </a:lnTo>
                  <a:lnTo>
                    <a:pt x="345" y="567"/>
                  </a:lnTo>
                  <a:lnTo>
                    <a:pt x="345" y="567"/>
                  </a:lnTo>
                  <a:lnTo>
                    <a:pt x="344" y="569"/>
                  </a:lnTo>
                  <a:lnTo>
                    <a:pt x="342" y="569"/>
                  </a:lnTo>
                  <a:lnTo>
                    <a:pt x="340" y="567"/>
                  </a:lnTo>
                  <a:lnTo>
                    <a:pt x="339" y="569"/>
                  </a:lnTo>
                  <a:lnTo>
                    <a:pt x="337" y="571"/>
                  </a:lnTo>
                  <a:lnTo>
                    <a:pt x="333" y="569"/>
                  </a:lnTo>
                  <a:lnTo>
                    <a:pt x="330" y="567"/>
                  </a:lnTo>
                  <a:lnTo>
                    <a:pt x="330" y="567"/>
                  </a:lnTo>
                  <a:lnTo>
                    <a:pt x="330" y="566"/>
                  </a:lnTo>
                  <a:lnTo>
                    <a:pt x="330" y="564"/>
                  </a:lnTo>
                  <a:lnTo>
                    <a:pt x="332" y="562"/>
                  </a:lnTo>
                  <a:lnTo>
                    <a:pt x="332" y="562"/>
                  </a:lnTo>
                  <a:lnTo>
                    <a:pt x="335" y="559"/>
                  </a:lnTo>
                  <a:lnTo>
                    <a:pt x="339" y="559"/>
                  </a:lnTo>
                  <a:lnTo>
                    <a:pt x="340" y="557"/>
                  </a:lnTo>
                  <a:lnTo>
                    <a:pt x="344" y="555"/>
                  </a:lnTo>
                  <a:lnTo>
                    <a:pt x="344" y="554"/>
                  </a:lnTo>
                  <a:lnTo>
                    <a:pt x="347" y="548"/>
                  </a:lnTo>
                  <a:lnTo>
                    <a:pt x="347" y="547"/>
                  </a:lnTo>
                  <a:lnTo>
                    <a:pt x="345" y="547"/>
                  </a:lnTo>
                  <a:lnTo>
                    <a:pt x="340" y="552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3" y="550"/>
                  </a:lnTo>
                  <a:lnTo>
                    <a:pt x="332" y="550"/>
                  </a:lnTo>
                  <a:lnTo>
                    <a:pt x="332" y="547"/>
                  </a:lnTo>
                  <a:lnTo>
                    <a:pt x="333" y="542"/>
                  </a:lnTo>
                  <a:lnTo>
                    <a:pt x="333" y="540"/>
                  </a:lnTo>
                  <a:lnTo>
                    <a:pt x="337" y="535"/>
                  </a:lnTo>
                  <a:lnTo>
                    <a:pt x="339" y="531"/>
                  </a:lnTo>
                  <a:lnTo>
                    <a:pt x="340" y="528"/>
                  </a:lnTo>
                  <a:lnTo>
                    <a:pt x="342" y="521"/>
                  </a:lnTo>
                  <a:lnTo>
                    <a:pt x="342" y="518"/>
                  </a:lnTo>
                  <a:lnTo>
                    <a:pt x="340" y="514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9" y="506"/>
                  </a:lnTo>
                  <a:lnTo>
                    <a:pt x="352" y="504"/>
                  </a:lnTo>
                  <a:lnTo>
                    <a:pt x="359" y="499"/>
                  </a:lnTo>
                  <a:lnTo>
                    <a:pt x="361" y="499"/>
                  </a:lnTo>
                  <a:lnTo>
                    <a:pt x="363" y="501"/>
                  </a:lnTo>
                  <a:lnTo>
                    <a:pt x="363" y="502"/>
                  </a:lnTo>
                  <a:lnTo>
                    <a:pt x="364" y="502"/>
                  </a:lnTo>
                  <a:lnTo>
                    <a:pt x="368" y="502"/>
                  </a:lnTo>
                  <a:lnTo>
                    <a:pt x="369" y="502"/>
                  </a:lnTo>
                  <a:lnTo>
                    <a:pt x="375" y="502"/>
                  </a:lnTo>
                  <a:lnTo>
                    <a:pt x="383" y="506"/>
                  </a:lnTo>
                  <a:lnTo>
                    <a:pt x="385" y="506"/>
                  </a:lnTo>
                  <a:lnTo>
                    <a:pt x="385" y="504"/>
                  </a:lnTo>
                  <a:lnTo>
                    <a:pt x="383" y="502"/>
                  </a:lnTo>
                  <a:lnTo>
                    <a:pt x="378" y="502"/>
                  </a:lnTo>
                  <a:lnTo>
                    <a:pt x="375" y="501"/>
                  </a:lnTo>
                  <a:lnTo>
                    <a:pt x="368" y="496"/>
                  </a:lnTo>
                  <a:lnTo>
                    <a:pt x="366" y="494"/>
                  </a:lnTo>
                  <a:lnTo>
                    <a:pt x="366" y="492"/>
                  </a:lnTo>
                  <a:lnTo>
                    <a:pt x="369" y="492"/>
                  </a:lnTo>
                  <a:lnTo>
                    <a:pt x="369" y="491"/>
                  </a:lnTo>
                  <a:lnTo>
                    <a:pt x="369" y="491"/>
                  </a:lnTo>
                  <a:lnTo>
                    <a:pt x="371" y="489"/>
                  </a:lnTo>
                  <a:lnTo>
                    <a:pt x="373" y="485"/>
                  </a:lnTo>
                  <a:lnTo>
                    <a:pt x="375" y="484"/>
                  </a:lnTo>
                  <a:lnTo>
                    <a:pt x="380" y="480"/>
                  </a:lnTo>
                  <a:lnTo>
                    <a:pt x="378" y="480"/>
                  </a:lnTo>
                  <a:lnTo>
                    <a:pt x="375" y="480"/>
                  </a:lnTo>
                  <a:lnTo>
                    <a:pt x="373" y="482"/>
                  </a:lnTo>
                  <a:lnTo>
                    <a:pt x="371" y="484"/>
                  </a:lnTo>
                  <a:lnTo>
                    <a:pt x="369" y="485"/>
                  </a:lnTo>
                  <a:lnTo>
                    <a:pt x="368" y="489"/>
                  </a:lnTo>
                  <a:lnTo>
                    <a:pt x="368" y="489"/>
                  </a:lnTo>
                  <a:lnTo>
                    <a:pt x="364" y="491"/>
                  </a:lnTo>
                  <a:lnTo>
                    <a:pt x="357" y="491"/>
                  </a:lnTo>
                  <a:lnTo>
                    <a:pt x="357" y="489"/>
                  </a:lnTo>
                  <a:lnTo>
                    <a:pt x="356" y="489"/>
                  </a:lnTo>
                  <a:lnTo>
                    <a:pt x="356" y="489"/>
                  </a:lnTo>
                  <a:lnTo>
                    <a:pt x="349" y="492"/>
                  </a:lnTo>
                  <a:lnTo>
                    <a:pt x="347" y="494"/>
                  </a:lnTo>
                  <a:lnTo>
                    <a:pt x="345" y="497"/>
                  </a:lnTo>
                  <a:lnTo>
                    <a:pt x="342" y="499"/>
                  </a:lnTo>
                  <a:lnTo>
                    <a:pt x="339" y="499"/>
                  </a:lnTo>
                  <a:lnTo>
                    <a:pt x="337" y="501"/>
                  </a:lnTo>
                  <a:lnTo>
                    <a:pt x="333" y="504"/>
                  </a:lnTo>
                  <a:lnTo>
                    <a:pt x="333" y="506"/>
                  </a:lnTo>
                  <a:lnTo>
                    <a:pt x="333" y="508"/>
                  </a:lnTo>
                  <a:lnTo>
                    <a:pt x="333" y="509"/>
                  </a:lnTo>
                  <a:lnTo>
                    <a:pt x="333" y="511"/>
                  </a:lnTo>
                  <a:lnTo>
                    <a:pt x="332" y="511"/>
                  </a:lnTo>
                  <a:lnTo>
                    <a:pt x="328" y="513"/>
                  </a:lnTo>
                  <a:lnTo>
                    <a:pt x="323" y="520"/>
                  </a:lnTo>
                  <a:lnTo>
                    <a:pt x="323" y="521"/>
                  </a:lnTo>
                  <a:lnTo>
                    <a:pt x="323" y="521"/>
                  </a:lnTo>
                  <a:lnTo>
                    <a:pt x="323" y="523"/>
                  </a:lnTo>
                  <a:lnTo>
                    <a:pt x="323" y="525"/>
                  </a:lnTo>
                  <a:lnTo>
                    <a:pt x="321" y="526"/>
                  </a:lnTo>
                  <a:lnTo>
                    <a:pt x="318" y="530"/>
                  </a:lnTo>
                  <a:lnTo>
                    <a:pt x="316" y="530"/>
                  </a:lnTo>
                  <a:lnTo>
                    <a:pt x="315" y="530"/>
                  </a:lnTo>
                  <a:lnTo>
                    <a:pt x="313" y="530"/>
                  </a:lnTo>
                  <a:lnTo>
                    <a:pt x="311" y="528"/>
                  </a:lnTo>
                  <a:lnTo>
                    <a:pt x="309" y="528"/>
                  </a:lnTo>
                  <a:lnTo>
                    <a:pt x="309" y="528"/>
                  </a:lnTo>
                  <a:lnTo>
                    <a:pt x="311" y="530"/>
                  </a:lnTo>
                  <a:lnTo>
                    <a:pt x="315" y="533"/>
                  </a:lnTo>
                  <a:lnTo>
                    <a:pt x="316" y="535"/>
                  </a:lnTo>
                  <a:lnTo>
                    <a:pt x="316" y="537"/>
                  </a:lnTo>
                  <a:lnTo>
                    <a:pt x="316" y="538"/>
                  </a:lnTo>
                  <a:lnTo>
                    <a:pt x="316" y="540"/>
                  </a:lnTo>
                  <a:lnTo>
                    <a:pt x="315" y="542"/>
                  </a:lnTo>
                  <a:lnTo>
                    <a:pt x="313" y="543"/>
                  </a:lnTo>
                  <a:lnTo>
                    <a:pt x="308" y="543"/>
                  </a:lnTo>
                  <a:lnTo>
                    <a:pt x="306" y="545"/>
                  </a:lnTo>
                  <a:lnTo>
                    <a:pt x="306" y="545"/>
                  </a:lnTo>
                  <a:lnTo>
                    <a:pt x="309" y="547"/>
                  </a:lnTo>
                  <a:lnTo>
                    <a:pt x="309" y="547"/>
                  </a:lnTo>
                  <a:lnTo>
                    <a:pt x="308" y="550"/>
                  </a:lnTo>
                  <a:lnTo>
                    <a:pt x="308" y="550"/>
                  </a:lnTo>
                  <a:lnTo>
                    <a:pt x="304" y="552"/>
                  </a:lnTo>
                  <a:lnTo>
                    <a:pt x="303" y="552"/>
                  </a:lnTo>
                  <a:lnTo>
                    <a:pt x="303" y="552"/>
                  </a:lnTo>
                  <a:lnTo>
                    <a:pt x="303" y="550"/>
                  </a:lnTo>
                  <a:lnTo>
                    <a:pt x="303" y="550"/>
                  </a:lnTo>
                  <a:lnTo>
                    <a:pt x="301" y="548"/>
                  </a:lnTo>
                  <a:lnTo>
                    <a:pt x="301" y="550"/>
                  </a:lnTo>
                  <a:lnTo>
                    <a:pt x="297" y="552"/>
                  </a:lnTo>
                  <a:lnTo>
                    <a:pt x="296" y="554"/>
                  </a:lnTo>
                  <a:lnTo>
                    <a:pt x="297" y="554"/>
                  </a:lnTo>
                  <a:lnTo>
                    <a:pt x="297" y="554"/>
                  </a:lnTo>
                  <a:lnTo>
                    <a:pt x="296" y="557"/>
                  </a:lnTo>
                  <a:lnTo>
                    <a:pt x="296" y="557"/>
                  </a:lnTo>
                  <a:lnTo>
                    <a:pt x="294" y="559"/>
                  </a:lnTo>
                  <a:lnTo>
                    <a:pt x="289" y="564"/>
                  </a:lnTo>
                  <a:lnTo>
                    <a:pt x="289" y="564"/>
                  </a:lnTo>
                  <a:lnTo>
                    <a:pt x="287" y="567"/>
                  </a:lnTo>
                  <a:lnTo>
                    <a:pt x="287" y="571"/>
                  </a:lnTo>
                  <a:lnTo>
                    <a:pt x="287" y="572"/>
                  </a:lnTo>
                  <a:lnTo>
                    <a:pt x="292" y="574"/>
                  </a:lnTo>
                  <a:lnTo>
                    <a:pt x="294" y="574"/>
                  </a:lnTo>
                  <a:lnTo>
                    <a:pt x="297" y="576"/>
                  </a:lnTo>
                  <a:lnTo>
                    <a:pt x="301" y="577"/>
                  </a:lnTo>
                  <a:lnTo>
                    <a:pt x="303" y="581"/>
                  </a:lnTo>
                  <a:lnTo>
                    <a:pt x="303" y="581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301" y="586"/>
                  </a:lnTo>
                  <a:lnTo>
                    <a:pt x="297" y="589"/>
                  </a:lnTo>
                  <a:lnTo>
                    <a:pt x="296" y="591"/>
                  </a:lnTo>
                  <a:lnTo>
                    <a:pt x="294" y="591"/>
                  </a:lnTo>
                  <a:lnTo>
                    <a:pt x="292" y="591"/>
                  </a:lnTo>
                  <a:lnTo>
                    <a:pt x="291" y="596"/>
                  </a:lnTo>
                  <a:lnTo>
                    <a:pt x="289" y="598"/>
                  </a:lnTo>
                  <a:lnTo>
                    <a:pt x="289" y="600"/>
                  </a:lnTo>
                  <a:lnTo>
                    <a:pt x="289" y="600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6" y="605"/>
                  </a:lnTo>
                  <a:lnTo>
                    <a:pt x="286" y="608"/>
                  </a:lnTo>
                  <a:lnTo>
                    <a:pt x="286" y="608"/>
                  </a:lnTo>
                  <a:lnTo>
                    <a:pt x="282" y="608"/>
                  </a:lnTo>
                  <a:lnTo>
                    <a:pt x="279" y="610"/>
                  </a:lnTo>
                  <a:lnTo>
                    <a:pt x="279" y="610"/>
                  </a:lnTo>
                  <a:lnTo>
                    <a:pt x="279" y="612"/>
                  </a:lnTo>
                  <a:lnTo>
                    <a:pt x="270" y="613"/>
                  </a:lnTo>
                  <a:lnTo>
                    <a:pt x="268" y="617"/>
                  </a:lnTo>
                  <a:lnTo>
                    <a:pt x="268" y="618"/>
                  </a:lnTo>
                  <a:lnTo>
                    <a:pt x="265" y="620"/>
                  </a:lnTo>
                  <a:lnTo>
                    <a:pt x="263" y="622"/>
                  </a:lnTo>
                  <a:lnTo>
                    <a:pt x="262" y="622"/>
                  </a:lnTo>
                  <a:lnTo>
                    <a:pt x="260" y="623"/>
                  </a:lnTo>
                  <a:lnTo>
                    <a:pt x="260" y="623"/>
                  </a:lnTo>
                  <a:lnTo>
                    <a:pt x="258" y="625"/>
                  </a:lnTo>
                  <a:lnTo>
                    <a:pt x="256" y="627"/>
                  </a:lnTo>
                  <a:lnTo>
                    <a:pt x="256" y="629"/>
                  </a:lnTo>
                  <a:lnTo>
                    <a:pt x="255" y="629"/>
                  </a:lnTo>
                  <a:lnTo>
                    <a:pt x="251" y="630"/>
                  </a:lnTo>
                  <a:lnTo>
                    <a:pt x="251" y="630"/>
                  </a:lnTo>
                  <a:lnTo>
                    <a:pt x="251" y="634"/>
                  </a:lnTo>
                  <a:lnTo>
                    <a:pt x="250" y="634"/>
                  </a:lnTo>
                  <a:lnTo>
                    <a:pt x="250" y="632"/>
                  </a:lnTo>
                  <a:lnTo>
                    <a:pt x="248" y="634"/>
                  </a:lnTo>
                  <a:lnTo>
                    <a:pt x="243" y="635"/>
                  </a:lnTo>
                  <a:lnTo>
                    <a:pt x="243" y="637"/>
                  </a:lnTo>
                  <a:lnTo>
                    <a:pt x="243" y="637"/>
                  </a:lnTo>
                  <a:lnTo>
                    <a:pt x="243" y="639"/>
                  </a:lnTo>
                  <a:lnTo>
                    <a:pt x="244" y="641"/>
                  </a:lnTo>
                  <a:lnTo>
                    <a:pt x="244" y="642"/>
                  </a:lnTo>
                  <a:lnTo>
                    <a:pt x="243" y="646"/>
                  </a:lnTo>
                  <a:lnTo>
                    <a:pt x="243" y="646"/>
                  </a:lnTo>
                  <a:lnTo>
                    <a:pt x="241" y="647"/>
                  </a:lnTo>
                  <a:lnTo>
                    <a:pt x="239" y="649"/>
                  </a:lnTo>
                  <a:lnTo>
                    <a:pt x="238" y="649"/>
                  </a:lnTo>
                  <a:lnTo>
                    <a:pt x="238" y="649"/>
                  </a:lnTo>
                  <a:lnTo>
                    <a:pt x="236" y="651"/>
                  </a:lnTo>
                  <a:lnTo>
                    <a:pt x="236" y="651"/>
                  </a:lnTo>
                  <a:lnTo>
                    <a:pt x="234" y="651"/>
                  </a:lnTo>
                  <a:lnTo>
                    <a:pt x="232" y="652"/>
                  </a:lnTo>
                  <a:lnTo>
                    <a:pt x="231" y="654"/>
                  </a:lnTo>
                  <a:lnTo>
                    <a:pt x="231" y="654"/>
                  </a:lnTo>
                  <a:lnTo>
                    <a:pt x="229" y="656"/>
                  </a:lnTo>
                  <a:lnTo>
                    <a:pt x="227" y="656"/>
                  </a:lnTo>
                  <a:lnTo>
                    <a:pt x="226" y="656"/>
                  </a:lnTo>
                  <a:lnTo>
                    <a:pt x="226" y="656"/>
                  </a:lnTo>
                  <a:lnTo>
                    <a:pt x="224" y="656"/>
                  </a:lnTo>
                  <a:lnTo>
                    <a:pt x="224" y="658"/>
                  </a:lnTo>
                  <a:lnTo>
                    <a:pt x="222" y="661"/>
                  </a:lnTo>
                  <a:lnTo>
                    <a:pt x="222" y="661"/>
                  </a:lnTo>
                  <a:lnTo>
                    <a:pt x="220" y="663"/>
                  </a:lnTo>
                  <a:lnTo>
                    <a:pt x="220" y="661"/>
                  </a:lnTo>
                  <a:lnTo>
                    <a:pt x="217" y="661"/>
                  </a:lnTo>
                  <a:lnTo>
                    <a:pt x="215" y="661"/>
                  </a:lnTo>
                  <a:lnTo>
                    <a:pt x="214" y="663"/>
                  </a:lnTo>
                  <a:lnTo>
                    <a:pt x="212" y="664"/>
                  </a:lnTo>
                  <a:lnTo>
                    <a:pt x="214" y="664"/>
                  </a:lnTo>
                  <a:lnTo>
                    <a:pt x="215" y="664"/>
                  </a:lnTo>
                  <a:lnTo>
                    <a:pt x="215" y="666"/>
                  </a:lnTo>
                  <a:lnTo>
                    <a:pt x="214" y="666"/>
                  </a:lnTo>
                  <a:lnTo>
                    <a:pt x="212" y="666"/>
                  </a:lnTo>
                  <a:lnTo>
                    <a:pt x="210" y="666"/>
                  </a:lnTo>
                  <a:lnTo>
                    <a:pt x="210" y="668"/>
                  </a:lnTo>
                  <a:lnTo>
                    <a:pt x="207" y="668"/>
                  </a:lnTo>
                  <a:lnTo>
                    <a:pt x="205" y="668"/>
                  </a:lnTo>
                  <a:lnTo>
                    <a:pt x="203" y="671"/>
                  </a:lnTo>
                  <a:lnTo>
                    <a:pt x="203" y="673"/>
                  </a:lnTo>
                  <a:lnTo>
                    <a:pt x="203" y="673"/>
                  </a:lnTo>
                  <a:lnTo>
                    <a:pt x="205" y="673"/>
                  </a:lnTo>
                  <a:lnTo>
                    <a:pt x="207" y="673"/>
                  </a:lnTo>
                  <a:lnTo>
                    <a:pt x="207" y="675"/>
                  </a:lnTo>
                  <a:lnTo>
                    <a:pt x="207" y="675"/>
                  </a:lnTo>
                  <a:lnTo>
                    <a:pt x="209" y="676"/>
                  </a:lnTo>
                  <a:lnTo>
                    <a:pt x="209" y="676"/>
                  </a:lnTo>
                  <a:lnTo>
                    <a:pt x="205" y="680"/>
                  </a:lnTo>
                  <a:lnTo>
                    <a:pt x="205" y="681"/>
                  </a:lnTo>
                  <a:lnTo>
                    <a:pt x="203" y="681"/>
                  </a:lnTo>
                  <a:lnTo>
                    <a:pt x="203" y="681"/>
                  </a:lnTo>
                  <a:lnTo>
                    <a:pt x="203" y="678"/>
                  </a:lnTo>
                  <a:lnTo>
                    <a:pt x="203" y="678"/>
                  </a:lnTo>
                  <a:lnTo>
                    <a:pt x="202" y="676"/>
                  </a:lnTo>
                  <a:lnTo>
                    <a:pt x="202" y="678"/>
                  </a:lnTo>
                  <a:lnTo>
                    <a:pt x="200" y="681"/>
                  </a:lnTo>
                  <a:lnTo>
                    <a:pt x="198" y="683"/>
                  </a:lnTo>
                  <a:lnTo>
                    <a:pt x="186" y="688"/>
                  </a:lnTo>
                  <a:lnTo>
                    <a:pt x="185" y="690"/>
                  </a:lnTo>
                  <a:lnTo>
                    <a:pt x="185" y="692"/>
                  </a:lnTo>
                  <a:lnTo>
                    <a:pt x="183" y="693"/>
                  </a:lnTo>
                  <a:lnTo>
                    <a:pt x="183" y="695"/>
                  </a:lnTo>
                  <a:lnTo>
                    <a:pt x="181" y="697"/>
                  </a:lnTo>
                  <a:lnTo>
                    <a:pt x="181" y="695"/>
                  </a:lnTo>
                  <a:lnTo>
                    <a:pt x="181" y="690"/>
                  </a:lnTo>
                  <a:lnTo>
                    <a:pt x="181" y="690"/>
                  </a:lnTo>
                  <a:lnTo>
                    <a:pt x="179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8" y="690"/>
                  </a:lnTo>
                  <a:lnTo>
                    <a:pt x="176" y="690"/>
                  </a:lnTo>
                  <a:lnTo>
                    <a:pt x="176" y="690"/>
                  </a:lnTo>
                  <a:lnTo>
                    <a:pt x="174" y="692"/>
                  </a:lnTo>
                  <a:lnTo>
                    <a:pt x="171" y="695"/>
                  </a:lnTo>
                  <a:lnTo>
                    <a:pt x="167" y="695"/>
                  </a:lnTo>
                  <a:lnTo>
                    <a:pt x="167" y="697"/>
                  </a:lnTo>
                  <a:lnTo>
                    <a:pt x="166" y="698"/>
                  </a:lnTo>
                  <a:lnTo>
                    <a:pt x="166" y="698"/>
                  </a:lnTo>
                  <a:lnTo>
                    <a:pt x="164" y="698"/>
                  </a:lnTo>
                  <a:lnTo>
                    <a:pt x="162" y="698"/>
                  </a:lnTo>
                  <a:lnTo>
                    <a:pt x="162" y="698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57" y="700"/>
                  </a:lnTo>
                  <a:lnTo>
                    <a:pt x="157" y="700"/>
                  </a:lnTo>
                  <a:lnTo>
                    <a:pt x="155" y="702"/>
                  </a:lnTo>
                  <a:lnTo>
                    <a:pt x="154" y="704"/>
                  </a:lnTo>
                  <a:lnTo>
                    <a:pt x="152" y="704"/>
                  </a:lnTo>
                  <a:lnTo>
                    <a:pt x="149" y="705"/>
                  </a:lnTo>
                  <a:lnTo>
                    <a:pt x="147" y="704"/>
                  </a:lnTo>
                  <a:lnTo>
                    <a:pt x="147" y="704"/>
                  </a:lnTo>
                  <a:lnTo>
                    <a:pt x="147" y="702"/>
                  </a:lnTo>
                  <a:lnTo>
                    <a:pt x="147" y="700"/>
                  </a:lnTo>
                  <a:lnTo>
                    <a:pt x="149" y="698"/>
                  </a:lnTo>
                  <a:lnTo>
                    <a:pt x="149" y="698"/>
                  </a:lnTo>
                  <a:lnTo>
                    <a:pt x="150" y="698"/>
                  </a:lnTo>
                  <a:lnTo>
                    <a:pt x="152" y="698"/>
                  </a:lnTo>
                  <a:lnTo>
                    <a:pt x="152" y="698"/>
                  </a:lnTo>
                  <a:lnTo>
                    <a:pt x="150" y="698"/>
                  </a:lnTo>
                  <a:lnTo>
                    <a:pt x="149" y="697"/>
                  </a:lnTo>
                  <a:lnTo>
                    <a:pt x="147" y="697"/>
                  </a:lnTo>
                  <a:lnTo>
                    <a:pt x="145" y="697"/>
                  </a:lnTo>
                  <a:lnTo>
                    <a:pt x="143" y="697"/>
                  </a:lnTo>
                  <a:lnTo>
                    <a:pt x="143" y="698"/>
                  </a:lnTo>
                  <a:lnTo>
                    <a:pt x="143" y="700"/>
                  </a:lnTo>
                  <a:lnTo>
                    <a:pt x="142" y="704"/>
                  </a:lnTo>
                  <a:lnTo>
                    <a:pt x="142" y="704"/>
                  </a:lnTo>
                  <a:lnTo>
                    <a:pt x="137" y="710"/>
                  </a:lnTo>
                  <a:lnTo>
                    <a:pt x="135" y="712"/>
                  </a:lnTo>
                  <a:lnTo>
                    <a:pt x="133" y="712"/>
                  </a:lnTo>
                  <a:lnTo>
                    <a:pt x="133" y="714"/>
                  </a:lnTo>
                  <a:lnTo>
                    <a:pt x="132" y="716"/>
                  </a:lnTo>
                  <a:lnTo>
                    <a:pt x="130" y="716"/>
                  </a:lnTo>
                  <a:lnTo>
                    <a:pt x="130" y="716"/>
                  </a:lnTo>
                  <a:lnTo>
                    <a:pt x="128" y="716"/>
                  </a:lnTo>
                  <a:lnTo>
                    <a:pt x="128" y="714"/>
                  </a:lnTo>
                  <a:lnTo>
                    <a:pt x="128" y="714"/>
                  </a:lnTo>
                  <a:lnTo>
                    <a:pt x="128" y="714"/>
                  </a:lnTo>
                  <a:lnTo>
                    <a:pt x="128" y="712"/>
                  </a:lnTo>
                  <a:lnTo>
                    <a:pt x="126" y="710"/>
                  </a:lnTo>
                  <a:lnTo>
                    <a:pt x="126" y="709"/>
                  </a:lnTo>
                  <a:lnTo>
                    <a:pt x="125" y="709"/>
                  </a:lnTo>
                  <a:lnTo>
                    <a:pt x="125" y="710"/>
                  </a:lnTo>
                  <a:lnTo>
                    <a:pt x="125" y="716"/>
                  </a:lnTo>
                  <a:lnTo>
                    <a:pt x="125" y="716"/>
                  </a:lnTo>
                  <a:lnTo>
                    <a:pt x="123" y="717"/>
                  </a:lnTo>
                  <a:lnTo>
                    <a:pt x="121" y="719"/>
                  </a:lnTo>
                  <a:lnTo>
                    <a:pt x="120" y="719"/>
                  </a:lnTo>
                  <a:lnTo>
                    <a:pt x="118" y="716"/>
                  </a:lnTo>
                  <a:lnTo>
                    <a:pt x="114" y="716"/>
                  </a:lnTo>
                  <a:lnTo>
                    <a:pt x="114" y="716"/>
                  </a:lnTo>
                  <a:lnTo>
                    <a:pt x="116" y="717"/>
                  </a:lnTo>
                  <a:lnTo>
                    <a:pt x="114" y="721"/>
                  </a:lnTo>
                  <a:lnTo>
                    <a:pt x="113" y="722"/>
                  </a:lnTo>
                  <a:lnTo>
                    <a:pt x="111" y="722"/>
                  </a:lnTo>
                  <a:lnTo>
                    <a:pt x="111" y="722"/>
                  </a:lnTo>
                  <a:lnTo>
                    <a:pt x="111" y="721"/>
                  </a:lnTo>
                  <a:lnTo>
                    <a:pt x="111" y="719"/>
                  </a:lnTo>
                  <a:lnTo>
                    <a:pt x="113" y="717"/>
                  </a:lnTo>
                  <a:lnTo>
                    <a:pt x="111" y="716"/>
                  </a:lnTo>
                  <a:lnTo>
                    <a:pt x="111" y="714"/>
                  </a:lnTo>
                  <a:lnTo>
                    <a:pt x="113" y="714"/>
                  </a:lnTo>
                  <a:lnTo>
                    <a:pt x="114" y="710"/>
                  </a:lnTo>
                  <a:lnTo>
                    <a:pt x="116" y="710"/>
                  </a:lnTo>
                  <a:lnTo>
                    <a:pt x="118" y="710"/>
                  </a:lnTo>
                  <a:lnTo>
                    <a:pt x="118" y="710"/>
                  </a:lnTo>
                  <a:lnTo>
                    <a:pt x="120" y="710"/>
                  </a:lnTo>
                  <a:lnTo>
                    <a:pt x="120" y="710"/>
                  </a:lnTo>
                  <a:lnTo>
                    <a:pt x="120" y="709"/>
                  </a:lnTo>
                  <a:lnTo>
                    <a:pt x="121" y="707"/>
                  </a:lnTo>
                  <a:lnTo>
                    <a:pt x="125" y="705"/>
                  </a:lnTo>
                  <a:lnTo>
                    <a:pt x="126" y="702"/>
                  </a:lnTo>
                  <a:lnTo>
                    <a:pt x="130" y="697"/>
                  </a:lnTo>
                  <a:lnTo>
                    <a:pt x="133" y="693"/>
                  </a:lnTo>
                  <a:lnTo>
                    <a:pt x="138" y="690"/>
                  </a:lnTo>
                  <a:lnTo>
                    <a:pt x="142" y="687"/>
                  </a:lnTo>
                  <a:lnTo>
                    <a:pt x="152" y="683"/>
                  </a:lnTo>
                  <a:lnTo>
                    <a:pt x="152" y="683"/>
                  </a:lnTo>
                  <a:lnTo>
                    <a:pt x="152" y="685"/>
                  </a:lnTo>
                  <a:lnTo>
                    <a:pt x="152" y="685"/>
                  </a:lnTo>
                  <a:lnTo>
                    <a:pt x="154" y="685"/>
                  </a:lnTo>
                  <a:lnTo>
                    <a:pt x="157" y="685"/>
                  </a:lnTo>
                  <a:lnTo>
                    <a:pt x="157" y="683"/>
                  </a:lnTo>
                  <a:lnTo>
                    <a:pt x="159" y="685"/>
                  </a:lnTo>
                  <a:lnTo>
                    <a:pt x="157" y="685"/>
                  </a:lnTo>
                  <a:lnTo>
                    <a:pt x="155" y="687"/>
                  </a:lnTo>
                  <a:lnTo>
                    <a:pt x="155" y="687"/>
                  </a:lnTo>
                  <a:lnTo>
                    <a:pt x="159" y="692"/>
                  </a:lnTo>
                  <a:lnTo>
                    <a:pt x="159" y="692"/>
                  </a:lnTo>
                  <a:lnTo>
                    <a:pt x="161" y="692"/>
                  </a:lnTo>
                  <a:lnTo>
                    <a:pt x="161" y="692"/>
                  </a:lnTo>
                  <a:lnTo>
                    <a:pt x="161" y="688"/>
                  </a:lnTo>
                  <a:lnTo>
                    <a:pt x="161" y="688"/>
                  </a:lnTo>
                  <a:lnTo>
                    <a:pt x="164" y="688"/>
                  </a:lnTo>
                  <a:lnTo>
                    <a:pt x="164" y="688"/>
                  </a:lnTo>
                  <a:lnTo>
                    <a:pt x="166" y="688"/>
                  </a:lnTo>
                  <a:lnTo>
                    <a:pt x="167" y="690"/>
                  </a:lnTo>
                  <a:lnTo>
                    <a:pt x="169" y="690"/>
                  </a:lnTo>
                  <a:lnTo>
                    <a:pt x="169" y="690"/>
                  </a:lnTo>
                  <a:lnTo>
                    <a:pt x="169" y="690"/>
                  </a:lnTo>
                  <a:lnTo>
                    <a:pt x="169" y="688"/>
                  </a:lnTo>
                  <a:lnTo>
                    <a:pt x="166" y="685"/>
                  </a:lnTo>
                  <a:lnTo>
                    <a:pt x="164" y="685"/>
                  </a:lnTo>
                  <a:lnTo>
                    <a:pt x="164" y="683"/>
                  </a:lnTo>
                  <a:lnTo>
                    <a:pt x="166" y="681"/>
                  </a:lnTo>
                  <a:lnTo>
                    <a:pt x="166" y="678"/>
                  </a:lnTo>
                  <a:lnTo>
                    <a:pt x="167" y="675"/>
                  </a:lnTo>
                  <a:lnTo>
                    <a:pt x="169" y="673"/>
                  </a:lnTo>
                  <a:lnTo>
                    <a:pt x="173" y="670"/>
                  </a:lnTo>
                  <a:lnTo>
                    <a:pt x="174" y="668"/>
                  </a:lnTo>
                  <a:lnTo>
                    <a:pt x="179" y="664"/>
                  </a:lnTo>
                  <a:lnTo>
                    <a:pt x="188" y="659"/>
                  </a:lnTo>
                  <a:lnTo>
                    <a:pt x="191" y="658"/>
                  </a:lnTo>
                  <a:lnTo>
                    <a:pt x="195" y="654"/>
                  </a:lnTo>
                  <a:lnTo>
                    <a:pt x="197" y="652"/>
                  </a:lnTo>
                  <a:lnTo>
                    <a:pt x="197" y="654"/>
                  </a:lnTo>
                  <a:lnTo>
                    <a:pt x="197" y="656"/>
                  </a:lnTo>
                  <a:lnTo>
                    <a:pt x="198" y="656"/>
                  </a:lnTo>
                  <a:lnTo>
                    <a:pt x="200" y="656"/>
                  </a:lnTo>
                  <a:lnTo>
                    <a:pt x="200" y="656"/>
                  </a:lnTo>
                  <a:lnTo>
                    <a:pt x="200" y="654"/>
                  </a:lnTo>
                  <a:lnTo>
                    <a:pt x="200" y="652"/>
                  </a:lnTo>
                  <a:lnTo>
                    <a:pt x="200" y="651"/>
                  </a:lnTo>
                  <a:lnTo>
                    <a:pt x="200" y="649"/>
                  </a:lnTo>
                  <a:lnTo>
                    <a:pt x="200" y="647"/>
                  </a:lnTo>
                  <a:lnTo>
                    <a:pt x="202" y="646"/>
                  </a:lnTo>
                  <a:lnTo>
                    <a:pt x="205" y="642"/>
                  </a:lnTo>
                  <a:lnTo>
                    <a:pt x="207" y="639"/>
                  </a:lnTo>
                  <a:lnTo>
                    <a:pt x="209" y="637"/>
                  </a:lnTo>
                  <a:lnTo>
                    <a:pt x="210" y="635"/>
                  </a:lnTo>
                  <a:lnTo>
                    <a:pt x="212" y="634"/>
                  </a:lnTo>
                  <a:lnTo>
                    <a:pt x="215" y="630"/>
                  </a:lnTo>
                  <a:lnTo>
                    <a:pt x="217" y="630"/>
                  </a:lnTo>
                  <a:lnTo>
                    <a:pt x="219" y="630"/>
                  </a:lnTo>
                  <a:lnTo>
                    <a:pt x="219" y="630"/>
                  </a:lnTo>
                  <a:lnTo>
                    <a:pt x="220" y="630"/>
                  </a:lnTo>
                  <a:lnTo>
                    <a:pt x="220" y="632"/>
                  </a:lnTo>
                  <a:lnTo>
                    <a:pt x="222" y="632"/>
                  </a:lnTo>
                  <a:lnTo>
                    <a:pt x="224" y="630"/>
                  </a:lnTo>
                  <a:lnTo>
                    <a:pt x="224" y="630"/>
                  </a:lnTo>
                  <a:lnTo>
                    <a:pt x="222" y="630"/>
                  </a:lnTo>
                  <a:lnTo>
                    <a:pt x="222" y="630"/>
                  </a:lnTo>
                  <a:lnTo>
                    <a:pt x="220" y="627"/>
                  </a:lnTo>
                  <a:lnTo>
                    <a:pt x="219" y="627"/>
                  </a:lnTo>
                  <a:lnTo>
                    <a:pt x="219" y="625"/>
                  </a:lnTo>
                  <a:lnTo>
                    <a:pt x="219" y="622"/>
                  </a:lnTo>
                  <a:lnTo>
                    <a:pt x="220" y="617"/>
                  </a:lnTo>
                  <a:lnTo>
                    <a:pt x="220" y="612"/>
                  </a:lnTo>
                  <a:lnTo>
                    <a:pt x="222" y="608"/>
                  </a:lnTo>
                  <a:lnTo>
                    <a:pt x="224" y="606"/>
                  </a:lnTo>
                  <a:lnTo>
                    <a:pt x="229" y="606"/>
                  </a:lnTo>
                  <a:lnTo>
                    <a:pt x="226" y="605"/>
                  </a:lnTo>
                  <a:lnTo>
                    <a:pt x="226" y="605"/>
                  </a:lnTo>
                  <a:lnTo>
                    <a:pt x="224" y="605"/>
                  </a:lnTo>
                  <a:lnTo>
                    <a:pt x="222" y="601"/>
                  </a:lnTo>
                  <a:lnTo>
                    <a:pt x="222" y="598"/>
                  </a:lnTo>
                  <a:lnTo>
                    <a:pt x="224" y="595"/>
                  </a:lnTo>
                  <a:lnTo>
                    <a:pt x="229" y="589"/>
                  </a:lnTo>
                  <a:lnTo>
                    <a:pt x="232" y="586"/>
                  </a:lnTo>
                  <a:lnTo>
                    <a:pt x="232" y="586"/>
                  </a:lnTo>
                  <a:lnTo>
                    <a:pt x="232" y="586"/>
                  </a:lnTo>
                  <a:lnTo>
                    <a:pt x="234" y="577"/>
                  </a:lnTo>
                  <a:lnTo>
                    <a:pt x="236" y="572"/>
                  </a:lnTo>
                  <a:lnTo>
                    <a:pt x="234" y="577"/>
                  </a:lnTo>
                  <a:lnTo>
                    <a:pt x="229" y="581"/>
                  </a:lnTo>
                  <a:lnTo>
                    <a:pt x="220" y="586"/>
                  </a:lnTo>
                  <a:lnTo>
                    <a:pt x="214" y="589"/>
                  </a:lnTo>
                  <a:lnTo>
                    <a:pt x="210" y="591"/>
                  </a:lnTo>
                  <a:lnTo>
                    <a:pt x="207" y="589"/>
                  </a:lnTo>
                  <a:lnTo>
                    <a:pt x="205" y="586"/>
                  </a:lnTo>
                  <a:lnTo>
                    <a:pt x="205" y="584"/>
                  </a:lnTo>
                  <a:lnTo>
                    <a:pt x="203" y="583"/>
                  </a:lnTo>
                  <a:lnTo>
                    <a:pt x="205" y="579"/>
                  </a:lnTo>
                  <a:lnTo>
                    <a:pt x="205" y="577"/>
                  </a:lnTo>
                  <a:lnTo>
                    <a:pt x="207" y="576"/>
                  </a:lnTo>
                  <a:lnTo>
                    <a:pt x="210" y="577"/>
                  </a:lnTo>
                  <a:lnTo>
                    <a:pt x="212" y="577"/>
                  </a:lnTo>
                  <a:lnTo>
                    <a:pt x="209" y="576"/>
                  </a:lnTo>
                  <a:lnTo>
                    <a:pt x="205" y="574"/>
                  </a:lnTo>
                  <a:lnTo>
                    <a:pt x="203" y="574"/>
                  </a:lnTo>
                  <a:lnTo>
                    <a:pt x="202" y="577"/>
                  </a:lnTo>
                  <a:lnTo>
                    <a:pt x="200" y="579"/>
                  </a:lnTo>
                  <a:lnTo>
                    <a:pt x="198" y="579"/>
                  </a:lnTo>
                  <a:lnTo>
                    <a:pt x="198" y="577"/>
                  </a:lnTo>
                  <a:lnTo>
                    <a:pt x="198" y="581"/>
                  </a:lnTo>
                  <a:lnTo>
                    <a:pt x="197" y="584"/>
                  </a:lnTo>
                  <a:lnTo>
                    <a:pt x="197" y="588"/>
                  </a:lnTo>
                  <a:lnTo>
                    <a:pt x="198" y="595"/>
                  </a:lnTo>
                  <a:lnTo>
                    <a:pt x="198" y="598"/>
                  </a:lnTo>
                  <a:lnTo>
                    <a:pt x="195" y="598"/>
                  </a:lnTo>
                  <a:lnTo>
                    <a:pt x="193" y="596"/>
                  </a:lnTo>
                  <a:lnTo>
                    <a:pt x="188" y="588"/>
                  </a:lnTo>
                  <a:lnTo>
                    <a:pt x="186" y="584"/>
                  </a:lnTo>
                  <a:lnTo>
                    <a:pt x="181" y="581"/>
                  </a:lnTo>
                  <a:lnTo>
                    <a:pt x="179" y="581"/>
                  </a:lnTo>
                  <a:lnTo>
                    <a:pt x="178" y="583"/>
                  </a:lnTo>
                  <a:lnTo>
                    <a:pt x="176" y="583"/>
                  </a:lnTo>
                  <a:lnTo>
                    <a:pt x="173" y="581"/>
                  </a:lnTo>
                  <a:lnTo>
                    <a:pt x="169" y="577"/>
                  </a:lnTo>
                  <a:lnTo>
                    <a:pt x="167" y="574"/>
                  </a:lnTo>
                  <a:lnTo>
                    <a:pt x="166" y="576"/>
                  </a:lnTo>
                  <a:lnTo>
                    <a:pt x="162" y="579"/>
                  </a:lnTo>
                  <a:lnTo>
                    <a:pt x="159" y="581"/>
                  </a:lnTo>
                  <a:lnTo>
                    <a:pt x="157" y="581"/>
                  </a:lnTo>
                  <a:lnTo>
                    <a:pt x="152" y="584"/>
                  </a:lnTo>
                  <a:lnTo>
                    <a:pt x="150" y="584"/>
                  </a:lnTo>
                  <a:lnTo>
                    <a:pt x="150" y="586"/>
                  </a:lnTo>
                  <a:lnTo>
                    <a:pt x="150" y="586"/>
                  </a:lnTo>
                  <a:lnTo>
                    <a:pt x="149" y="589"/>
                  </a:lnTo>
                  <a:lnTo>
                    <a:pt x="142" y="591"/>
                  </a:lnTo>
                  <a:lnTo>
                    <a:pt x="133" y="589"/>
                  </a:lnTo>
                  <a:lnTo>
                    <a:pt x="137" y="588"/>
                  </a:lnTo>
                  <a:lnTo>
                    <a:pt x="140" y="588"/>
                  </a:lnTo>
                  <a:lnTo>
                    <a:pt x="142" y="584"/>
                  </a:lnTo>
                  <a:lnTo>
                    <a:pt x="140" y="581"/>
                  </a:lnTo>
                  <a:lnTo>
                    <a:pt x="140" y="579"/>
                  </a:lnTo>
                  <a:lnTo>
                    <a:pt x="140" y="576"/>
                  </a:lnTo>
                  <a:lnTo>
                    <a:pt x="143" y="572"/>
                  </a:lnTo>
                  <a:lnTo>
                    <a:pt x="140" y="572"/>
                  </a:lnTo>
                  <a:lnTo>
                    <a:pt x="138" y="574"/>
                  </a:lnTo>
                  <a:lnTo>
                    <a:pt x="137" y="571"/>
                  </a:lnTo>
                  <a:lnTo>
                    <a:pt x="137" y="566"/>
                  </a:lnTo>
                  <a:lnTo>
                    <a:pt x="138" y="564"/>
                  </a:lnTo>
                  <a:lnTo>
                    <a:pt x="138" y="560"/>
                  </a:lnTo>
                  <a:lnTo>
                    <a:pt x="140" y="557"/>
                  </a:lnTo>
                  <a:lnTo>
                    <a:pt x="140" y="555"/>
                  </a:lnTo>
                  <a:lnTo>
                    <a:pt x="138" y="550"/>
                  </a:lnTo>
                  <a:lnTo>
                    <a:pt x="133" y="540"/>
                  </a:lnTo>
                  <a:lnTo>
                    <a:pt x="132" y="531"/>
                  </a:lnTo>
                  <a:lnTo>
                    <a:pt x="128" y="528"/>
                  </a:lnTo>
                  <a:lnTo>
                    <a:pt x="132" y="521"/>
                  </a:lnTo>
                  <a:lnTo>
                    <a:pt x="133" y="516"/>
                  </a:lnTo>
                  <a:lnTo>
                    <a:pt x="138" y="513"/>
                  </a:lnTo>
                  <a:lnTo>
                    <a:pt x="137" y="513"/>
                  </a:lnTo>
                  <a:lnTo>
                    <a:pt x="135" y="513"/>
                  </a:lnTo>
                  <a:lnTo>
                    <a:pt x="133" y="513"/>
                  </a:lnTo>
                  <a:lnTo>
                    <a:pt x="133" y="514"/>
                  </a:lnTo>
                  <a:lnTo>
                    <a:pt x="132" y="516"/>
                  </a:lnTo>
                  <a:lnTo>
                    <a:pt x="128" y="525"/>
                  </a:lnTo>
                  <a:lnTo>
                    <a:pt x="125" y="528"/>
                  </a:lnTo>
                  <a:lnTo>
                    <a:pt x="123" y="528"/>
                  </a:lnTo>
                  <a:lnTo>
                    <a:pt x="126" y="530"/>
                  </a:lnTo>
                  <a:lnTo>
                    <a:pt x="126" y="531"/>
                  </a:lnTo>
                  <a:lnTo>
                    <a:pt x="126" y="535"/>
                  </a:lnTo>
                  <a:lnTo>
                    <a:pt x="126" y="538"/>
                  </a:lnTo>
                  <a:lnTo>
                    <a:pt x="126" y="540"/>
                  </a:lnTo>
                  <a:lnTo>
                    <a:pt x="123" y="540"/>
                  </a:lnTo>
                  <a:lnTo>
                    <a:pt x="120" y="542"/>
                  </a:lnTo>
                  <a:lnTo>
                    <a:pt x="113" y="545"/>
                  </a:lnTo>
                  <a:lnTo>
                    <a:pt x="104" y="547"/>
                  </a:lnTo>
                  <a:lnTo>
                    <a:pt x="101" y="547"/>
                  </a:lnTo>
                  <a:lnTo>
                    <a:pt x="96" y="543"/>
                  </a:lnTo>
                  <a:lnTo>
                    <a:pt x="96" y="542"/>
                  </a:lnTo>
                  <a:lnTo>
                    <a:pt x="96" y="540"/>
                  </a:lnTo>
                  <a:lnTo>
                    <a:pt x="89" y="533"/>
                  </a:lnTo>
                  <a:lnTo>
                    <a:pt x="85" y="528"/>
                  </a:lnTo>
                  <a:lnTo>
                    <a:pt x="84" y="528"/>
                  </a:lnTo>
                  <a:lnTo>
                    <a:pt x="80" y="526"/>
                  </a:lnTo>
                  <a:lnTo>
                    <a:pt x="78" y="523"/>
                  </a:lnTo>
                  <a:lnTo>
                    <a:pt x="78" y="521"/>
                  </a:lnTo>
                  <a:lnTo>
                    <a:pt x="78" y="520"/>
                  </a:lnTo>
                  <a:lnTo>
                    <a:pt x="77" y="520"/>
                  </a:lnTo>
                  <a:lnTo>
                    <a:pt x="75" y="520"/>
                  </a:lnTo>
                  <a:lnTo>
                    <a:pt x="72" y="518"/>
                  </a:lnTo>
                  <a:lnTo>
                    <a:pt x="78" y="511"/>
                  </a:lnTo>
                  <a:lnTo>
                    <a:pt x="80" y="506"/>
                  </a:lnTo>
                  <a:lnTo>
                    <a:pt x="82" y="504"/>
                  </a:lnTo>
                  <a:lnTo>
                    <a:pt x="85" y="506"/>
                  </a:lnTo>
                  <a:lnTo>
                    <a:pt x="89" y="508"/>
                  </a:lnTo>
                  <a:lnTo>
                    <a:pt x="90" y="508"/>
                  </a:lnTo>
                  <a:lnTo>
                    <a:pt x="92" y="509"/>
                  </a:lnTo>
                  <a:lnTo>
                    <a:pt x="94" y="511"/>
                  </a:lnTo>
                  <a:lnTo>
                    <a:pt x="92" y="514"/>
                  </a:lnTo>
                  <a:lnTo>
                    <a:pt x="90" y="516"/>
                  </a:lnTo>
                  <a:lnTo>
                    <a:pt x="92" y="516"/>
                  </a:lnTo>
                  <a:lnTo>
                    <a:pt x="96" y="513"/>
                  </a:lnTo>
                  <a:lnTo>
                    <a:pt x="99" y="509"/>
                  </a:lnTo>
                  <a:lnTo>
                    <a:pt x="99" y="509"/>
                  </a:lnTo>
                  <a:lnTo>
                    <a:pt x="101" y="511"/>
                  </a:lnTo>
                  <a:lnTo>
                    <a:pt x="102" y="513"/>
                  </a:lnTo>
                  <a:lnTo>
                    <a:pt x="104" y="516"/>
                  </a:lnTo>
                  <a:lnTo>
                    <a:pt x="108" y="513"/>
                  </a:lnTo>
                  <a:lnTo>
                    <a:pt x="109" y="509"/>
                  </a:lnTo>
                  <a:lnTo>
                    <a:pt x="108" y="508"/>
                  </a:lnTo>
                  <a:lnTo>
                    <a:pt x="106" y="508"/>
                  </a:lnTo>
                  <a:lnTo>
                    <a:pt x="101" y="506"/>
                  </a:lnTo>
                  <a:lnTo>
                    <a:pt x="101" y="506"/>
                  </a:lnTo>
                  <a:lnTo>
                    <a:pt x="104" y="506"/>
                  </a:lnTo>
                  <a:lnTo>
                    <a:pt x="106" y="504"/>
                  </a:lnTo>
                  <a:lnTo>
                    <a:pt x="104" y="502"/>
                  </a:lnTo>
                  <a:lnTo>
                    <a:pt x="102" y="501"/>
                  </a:lnTo>
                  <a:lnTo>
                    <a:pt x="99" y="506"/>
                  </a:lnTo>
                  <a:lnTo>
                    <a:pt x="90" y="506"/>
                  </a:lnTo>
                  <a:lnTo>
                    <a:pt x="84" y="502"/>
                  </a:lnTo>
                  <a:lnTo>
                    <a:pt x="78" y="504"/>
                  </a:lnTo>
                  <a:lnTo>
                    <a:pt x="77" y="502"/>
                  </a:lnTo>
                  <a:lnTo>
                    <a:pt x="75" y="502"/>
                  </a:lnTo>
                  <a:lnTo>
                    <a:pt x="78" y="499"/>
                  </a:lnTo>
                  <a:lnTo>
                    <a:pt x="82" y="497"/>
                  </a:lnTo>
                  <a:lnTo>
                    <a:pt x="82" y="496"/>
                  </a:lnTo>
                  <a:lnTo>
                    <a:pt x="80" y="496"/>
                  </a:lnTo>
                  <a:lnTo>
                    <a:pt x="77" y="497"/>
                  </a:lnTo>
                  <a:lnTo>
                    <a:pt x="77" y="496"/>
                  </a:lnTo>
                  <a:lnTo>
                    <a:pt x="77" y="492"/>
                  </a:lnTo>
                  <a:lnTo>
                    <a:pt x="77" y="492"/>
                  </a:lnTo>
                  <a:lnTo>
                    <a:pt x="75" y="494"/>
                  </a:lnTo>
                  <a:lnTo>
                    <a:pt x="73" y="494"/>
                  </a:lnTo>
                  <a:lnTo>
                    <a:pt x="72" y="492"/>
                  </a:lnTo>
                  <a:lnTo>
                    <a:pt x="73" y="491"/>
                  </a:lnTo>
                  <a:lnTo>
                    <a:pt x="75" y="489"/>
                  </a:lnTo>
                  <a:lnTo>
                    <a:pt x="73" y="489"/>
                  </a:lnTo>
                  <a:lnTo>
                    <a:pt x="73" y="491"/>
                  </a:lnTo>
                  <a:lnTo>
                    <a:pt x="72" y="492"/>
                  </a:lnTo>
                  <a:lnTo>
                    <a:pt x="72" y="494"/>
                  </a:lnTo>
                  <a:lnTo>
                    <a:pt x="72" y="496"/>
                  </a:lnTo>
                  <a:lnTo>
                    <a:pt x="70" y="497"/>
                  </a:lnTo>
                  <a:lnTo>
                    <a:pt x="68" y="496"/>
                  </a:lnTo>
                  <a:lnTo>
                    <a:pt x="66" y="494"/>
                  </a:lnTo>
                  <a:lnTo>
                    <a:pt x="66" y="489"/>
                  </a:lnTo>
                  <a:lnTo>
                    <a:pt x="63" y="487"/>
                  </a:lnTo>
                  <a:lnTo>
                    <a:pt x="61" y="484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1" y="479"/>
                  </a:lnTo>
                  <a:lnTo>
                    <a:pt x="58" y="480"/>
                  </a:lnTo>
                  <a:lnTo>
                    <a:pt x="56" y="479"/>
                  </a:lnTo>
                  <a:lnTo>
                    <a:pt x="56" y="477"/>
                  </a:lnTo>
                  <a:lnTo>
                    <a:pt x="56" y="475"/>
                  </a:lnTo>
                  <a:lnTo>
                    <a:pt x="58" y="473"/>
                  </a:lnTo>
                  <a:lnTo>
                    <a:pt x="58" y="475"/>
                  </a:lnTo>
                  <a:lnTo>
                    <a:pt x="63" y="473"/>
                  </a:lnTo>
                  <a:lnTo>
                    <a:pt x="63" y="472"/>
                  </a:lnTo>
                  <a:lnTo>
                    <a:pt x="60" y="470"/>
                  </a:lnTo>
                  <a:lnTo>
                    <a:pt x="58" y="468"/>
                  </a:lnTo>
                  <a:lnTo>
                    <a:pt x="60" y="467"/>
                  </a:lnTo>
                  <a:lnTo>
                    <a:pt x="63" y="467"/>
                  </a:lnTo>
                  <a:lnTo>
                    <a:pt x="66" y="465"/>
                  </a:lnTo>
                  <a:lnTo>
                    <a:pt x="65" y="463"/>
                  </a:lnTo>
                  <a:lnTo>
                    <a:pt x="65" y="462"/>
                  </a:lnTo>
                  <a:lnTo>
                    <a:pt x="65" y="460"/>
                  </a:lnTo>
                  <a:lnTo>
                    <a:pt x="65" y="456"/>
                  </a:lnTo>
                  <a:lnTo>
                    <a:pt x="70" y="448"/>
                  </a:lnTo>
                  <a:lnTo>
                    <a:pt x="75" y="441"/>
                  </a:lnTo>
                  <a:lnTo>
                    <a:pt x="77" y="439"/>
                  </a:lnTo>
                  <a:lnTo>
                    <a:pt x="78" y="438"/>
                  </a:lnTo>
                  <a:lnTo>
                    <a:pt x="82" y="439"/>
                  </a:lnTo>
                  <a:lnTo>
                    <a:pt x="84" y="441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2" y="436"/>
                  </a:lnTo>
                  <a:lnTo>
                    <a:pt x="85" y="436"/>
                  </a:lnTo>
                  <a:lnTo>
                    <a:pt x="87" y="433"/>
                  </a:lnTo>
                  <a:lnTo>
                    <a:pt x="87" y="431"/>
                  </a:lnTo>
                  <a:lnTo>
                    <a:pt x="85" y="433"/>
                  </a:lnTo>
                  <a:lnTo>
                    <a:pt x="84" y="434"/>
                  </a:lnTo>
                  <a:lnTo>
                    <a:pt x="82" y="433"/>
                  </a:lnTo>
                  <a:lnTo>
                    <a:pt x="82" y="427"/>
                  </a:lnTo>
                  <a:lnTo>
                    <a:pt x="84" y="422"/>
                  </a:lnTo>
                  <a:lnTo>
                    <a:pt x="84" y="421"/>
                  </a:lnTo>
                  <a:lnTo>
                    <a:pt x="85" y="417"/>
                  </a:lnTo>
                  <a:lnTo>
                    <a:pt x="90" y="417"/>
                  </a:lnTo>
                  <a:lnTo>
                    <a:pt x="90" y="417"/>
                  </a:lnTo>
                  <a:lnTo>
                    <a:pt x="90" y="417"/>
                  </a:lnTo>
                  <a:lnTo>
                    <a:pt x="89" y="414"/>
                  </a:lnTo>
                  <a:lnTo>
                    <a:pt x="89" y="410"/>
                  </a:lnTo>
                  <a:lnTo>
                    <a:pt x="90" y="410"/>
                  </a:lnTo>
                  <a:lnTo>
                    <a:pt x="96" y="407"/>
                  </a:lnTo>
                  <a:lnTo>
                    <a:pt x="99" y="409"/>
                  </a:lnTo>
                  <a:lnTo>
                    <a:pt x="102" y="410"/>
                  </a:lnTo>
                  <a:lnTo>
                    <a:pt x="106" y="414"/>
                  </a:lnTo>
                  <a:lnTo>
                    <a:pt x="106" y="416"/>
                  </a:lnTo>
                  <a:lnTo>
                    <a:pt x="104" y="416"/>
                  </a:lnTo>
                  <a:lnTo>
                    <a:pt x="104" y="417"/>
                  </a:lnTo>
                  <a:lnTo>
                    <a:pt x="102" y="417"/>
                  </a:lnTo>
                  <a:lnTo>
                    <a:pt x="102" y="419"/>
                  </a:lnTo>
                  <a:lnTo>
                    <a:pt x="104" y="417"/>
                  </a:lnTo>
                  <a:lnTo>
                    <a:pt x="108" y="414"/>
                  </a:lnTo>
                  <a:lnTo>
                    <a:pt x="109" y="416"/>
                  </a:lnTo>
                  <a:lnTo>
                    <a:pt x="111" y="417"/>
                  </a:lnTo>
                  <a:lnTo>
                    <a:pt x="113" y="417"/>
                  </a:lnTo>
                  <a:lnTo>
                    <a:pt x="116" y="416"/>
                  </a:lnTo>
                  <a:lnTo>
                    <a:pt x="118" y="414"/>
                  </a:lnTo>
                  <a:lnTo>
                    <a:pt x="121" y="410"/>
                  </a:lnTo>
                  <a:lnTo>
                    <a:pt x="125" y="407"/>
                  </a:lnTo>
                  <a:lnTo>
                    <a:pt x="130" y="400"/>
                  </a:lnTo>
                  <a:lnTo>
                    <a:pt x="132" y="397"/>
                  </a:lnTo>
                  <a:lnTo>
                    <a:pt x="133" y="395"/>
                  </a:lnTo>
                  <a:lnTo>
                    <a:pt x="135" y="397"/>
                  </a:lnTo>
                  <a:lnTo>
                    <a:pt x="135" y="398"/>
                  </a:lnTo>
                  <a:lnTo>
                    <a:pt x="137" y="400"/>
                  </a:lnTo>
                  <a:lnTo>
                    <a:pt x="147" y="398"/>
                  </a:lnTo>
                  <a:lnTo>
                    <a:pt x="150" y="398"/>
                  </a:lnTo>
                  <a:lnTo>
                    <a:pt x="154" y="395"/>
                  </a:lnTo>
                  <a:lnTo>
                    <a:pt x="157" y="390"/>
                  </a:lnTo>
                  <a:lnTo>
                    <a:pt x="159" y="388"/>
                  </a:lnTo>
                  <a:lnTo>
                    <a:pt x="161" y="383"/>
                  </a:lnTo>
                  <a:lnTo>
                    <a:pt x="159" y="378"/>
                  </a:lnTo>
                  <a:lnTo>
                    <a:pt x="157" y="375"/>
                  </a:lnTo>
                  <a:lnTo>
                    <a:pt x="155" y="364"/>
                  </a:lnTo>
                  <a:lnTo>
                    <a:pt x="152" y="359"/>
                  </a:lnTo>
                  <a:lnTo>
                    <a:pt x="149" y="356"/>
                  </a:lnTo>
                  <a:lnTo>
                    <a:pt x="147" y="358"/>
                  </a:lnTo>
                  <a:lnTo>
                    <a:pt x="149" y="352"/>
                  </a:lnTo>
                  <a:lnTo>
                    <a:pt x="152" y="352"/>
                  </a:lnTo>
                  <a:lnTo>
                    <a:pt x="155" y="352"/>
                  </a:lnTo>
                  <a:lnTo>
                    <a:pt x="157" y="351"/>
                  </a:lnTo>
                  <a:lnTo>
                    <a:pt x="157" y="349"/>
                  </a:lnTo>
                  <a:lnTo>
                    <a:pt x="159" y="346"/>
                  </a:lnTo>
                  <a:lnTo>
                    <a:pt x="159" y="342"/>
                  </a:lnTo>
                  <a:lnTo>
                    <a:pt x="157" y="341"/>
                  </a:lnTo>
                  <a:lnTo>
                    <a:pt x="157" y="339"/>
                  </a:lnTo>
                  <a:lnTo>
                    <a:pt x="155" y="335"/>
                  </a:lnTo>
                  <a:lnTo>
                    <a:pt x="154" y="335"/>
                  </a:lnTo>
                  <a:lnTo>
                    <a:pt x="152" y="335"/>
                  </a:lnTo>
                  <a:lnTo>
                    <a:pt x="147" y="341"/>
                  </a:lnTo>
                  <a:lnTo>
                    <a:pt x="143" y="341"/>
                  </a:lnTo>
                  <a:lnTo>
                    <a:pt x="142" y="341"/>
                  </a:lnTo>
                  <a:lnTo>
                    <a:pt x="138" y="344"/>
                  </a:lnTo>
                  <a:lnTo>
                    <a:pt x="133" y="346"/>
                  </a:lnTo>
                  <a:lnTo>
                    <a:pt x="130" y="349"/>
                  </a:lnTo>
                  <a:lnTo>
                    <a:pt x="125" y="356"/>
                  </a:lnTo>
                  <a:lnTo>
                    <a:pt x="123" y="359"/>
                  </a:lnTo>
                  <a:lnTo>
                    <a:pt x="121" y="359"/>
                  </a:lnTo>
                  <a:lnTo>
                    <a:pt x="120" y="352"/>
                  </a:lnTo>
                  <a:lnTo>
                    <a:pt x="113" y="347"/>
                  </a:lnTo>
                  <a:lnTo>
                    <a:pt x="111" y="349"/>
                  </a:lnTo>
                  <a:lnTo>
                    <a:pt x="113" y="351"/>
                  </a:lnTo>
                  <a:lnTo>
                    <a:pt x="114" y="352"/>
                  </a:lnTo>
                  <a:lnTo>
                    <a:pt x="116" y="352"/>
                  </a:lnTo>
                  <a:lnTo>
                    <a:pt x="116" y="354"/>
                  </a:lnTo>
                  <a:lnTo>
                    <a:pt x="114" y="358"/>
                  </a:lnTo>
                  <a:lnTo>
                    <a:pt x="113" y="356"/>
                  </a:lnTo>
                  <a:lnTo>
                    <a:pt x="108" y="352"/>
                  </a:lnTo>
                  <a:lnTo>
                    <a:pt x="104" y="351"/>
                  </a:lnTo>
                  <a:lnTo>
                    <a:pt x="92" y="351"/>
                  </a:lnTo>
                  <a:lnTo>
                    <a:pt x="85" y="354"/>
                  </a:lnTo>
                  <a:lnTo>
                    <a:pt x="84" y="352"/>
                  </a:lnTo>
                  <a:lnTo>
                    <a:pt x="84" y="352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0" y="356"/>
                  </a:lnTo>
                  <a:lnTo>
                    <a:pt x="80" y="356"/>
                  </a:lnTo>
                  <a:lnTo>
                    <a:pt x="77" y="356"/>
                  </a:lnTo>
                  <a:lnTo>
                    <a:pt x="70" y="354"/>
                  </a:lnTo>
                  <a:lnTo>
                    <a:pt x="56" y="351"/>
                  </a:lnTo>
                  <a:lnTo>
                    <a:pt x="53" y="349"/>
                  </a:lnTo>
                  <a:lnTo>
                    <a:pt x="51" y="344"/>
                  </a:lnTo>
                  <a:lnTo>
                    <a:pt x="51" y="341"/>
                  </a:lnTo>
                  <a:lnTo>
                    <a:pt x="51" y="339"/>
                  </a:lnTo>
                  <a:lnTo>
                    <a:pt x="51" y="335"/>
                  </a:lnTo>
                  <a:lnTo>
                    <a:pt x="49" y="334"/>
                  </a:lnTo>
                  <a:lnTo>
                    <a:pt x="44" y="327"/>
                  </a:lnTo>
                  <a:lnTo>
                    <a:pt x="43" y="325"/>
                  </a:lnTo>
                  <a:lnTo>
                    <a:pt x="43" y="323"/>
                  </a:lnTo>
                  <a:lnTo>
                    <a:pt x="43" y="325"/>
                  </a:lnTo>
                  <a:lnTo>
                    <a:pt x="46" y="325"/>
                  </a:lnTo>
                  <a:lnTo>
                    <a:pt x="49" y="325"/>
                  </a:lnTo>
                  <a:lnTo>
                    <a:pt x="51" y="320"/>
                  </a:lnTo>
                  <a:lnTo>
                    <a:pt x="55" y="318"/>
                  </a:lnTo>
                  <a:lnTo>
                    <a:pt x="58" y="320"/>
                  </a:lnTo>
                  <a:lnTo>
                    <a:pt x="56" y="318"/>
                  </a:lnTo>
                  <a:lnTo>
                    <a:pt x="56" y="318"/>
                  </a:lnTo>
                  <a:lnTo>
                    <a:pt x="48" y="315"/>
                  </a:lnTo>
                  <a:lnTo>
                    <a:pt x="48" y="317"/>
                  </a:lnTo>
                  <a:lnTo>
                    <a:pt x="32" y="312"/>
                  </a:lnTo>
                  <a:lnTo>
                    <a:pt x="22" y="306"/>
                  </a:lnTo>
                  <a:lnTo>
                    <a:pt x="20" y="305"/>
                  </a:lnTo>
                  <a:lnTo>
                    <a:pt x="20" y="301"/>
                  </a:lnTo>
                  <a:lnTo>
                    <a:pt x="22" y="298"/>
                  </a:lnTo>
                  <a:lnTo>
                    <a:pt x="22" y="298"/>
                  </a:lnTo>
                  <a:lnTo>
                    <a:pt x="22" y="300"/>
                  </a:lnTo>
                  <a:lnTo>
                    <a:pt x="24" y="300"/>
                  </a:lnTo>
                  <a:lnTo>
                    <a:pt x="29" y="296"/>
                  </a:lnTo>
                  <a:lnTo>
                    <a:pt x="32" y="293"/>
                  </a:lnTo>
                  <a:lnTo>
                    <a:pt x="39" y="291"/>
                  </a:lnTo>
                  <a:lnTo>
                    <a:pt x="41" y="289"/>
                  </a:lnTo>
                  <a:lnTo>
                    <a:pt x="43" y="288"/>
                  </a:lnTo>
                  <a:lnTo>
                    <a:pt x="46" y="283"/>
                  </a:lnTo>
                  <a:lnTo>
                    <a:pt x="49" y="281"/>
                  </a:lnTo>
                  <a:lnTo>
                    <a:pt x="53" y="279"/>
                  </a:lnTo>
                  <a:lnTo>
                    <a:pt x="56" y="277"/>
                  </a:lnTo>
                  <a:lnTo>
                    <a:pt x="58" y="279"/>
                  </a:lnTo>
                  <a:lnTo>
                    <a:pt x="60" y="279"/>
                  </a:lnTo>
                  <a:lnTo>
                    <a:pt x="65" y="281"/>
                  </a:lnTo>
                  <a:lnTo>
                    <a:pt x="66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3" y="274"/>
                  </a:lnTo>
                  <a:lnTo>
                    <a:pt x="63" y="272"/>
                  </a:lnTo>
                  <a:lnTo>
                    <a:pt x="65" y="271"/>
                  </a:lnTo>
                  <a:lnTo>
                    <a:pt x="70" y="266"/>
                  </a:lnTo>
                  <a:lnTo>
                    <a:pt x="75" y="266"/>
                  </a:lnTo>
                  <a:lnTo>
                    <a:pt x="78" y="266"/>
                  </a:lnTo>
                  <a:lnTo>
                    <a:pt x="85" y="259"/>
                  </a:lnTo>
                  <a:lnTo>
                    <a:pt x="89" y="257"/>
                  </a:lnTo>
                  <a:lnTo>
                    <a:pt x="97" y="257"/>
                  </a:lnTo>
                  <a:lnTo>
                    <a:pt x="104" y="257"/>
                  </a:lnTo>
                  <a:lnTo>
                    <a:pt x="106" y="259"/>
                  </a:lnTo>
                  <a:lnTo>
                    <a:pt x="102" y="257"/>
                  </a:lnTo>
                  <a:lnTo>
                    <a:pt x="101" y="259"/>
                  </a:lnTo>
                  <a:lnTo>
                    <a:pt x="101" y="259"/>
                  </a:lnTo>
                  <a:lnTo>
                    <a:pt x="102" y="260"/>
                  </a:lnTo>
                  <a:lnTo>
                    <a:pt x="102" y="262"/>
                  </a:lnTo>
                  <a:lnTo>
                    <a:pt x="101" y="267"/>
                  </a:lnTo>
                  <a:lnTo>
                    <a:pt x="101" y="272"/>
                  </a:lnTo>
                  <a:lnTo>
                    <a:pt x="99" y="274"/>
                  </a:lnTo>
                  <a:lnTo>
                    <a:pt x="97" y="276"/>
                  </a:lnTo>
                  <a:lnTo>
                    <a:pt x="104" y="281"/>
                  </a:lnTo>
                  <a:lnTo>
                    <a:pt x="114" y="283"/>
                  </a:lnTo>
                  <a:lnTo>
                    <a:pt x="120" y="281"/>
                  </a:lnTo>
                  <a:lnTo>
                    <a:pt x="123" y="283"/>
                  </a:lnTo>
                  <a:lnTo>
                    <a:pt x="125" y="283"/>
                  </a:lnTo>
                  <a:lnTo>
                    <a:pt x="133" y="283"/>
                  </a:lnTo>
                  <a:lnTo>
                    <a:pt x="138" y="284"/>
                  </a:lnTo>
                  <a:lnTo>
                    <a:pt x="140" y="283"/>
                  </a:lnTo>
                  <a:lnTo>
                    <a:pt x="145" y="274"/>
                  </a:lnTo>
                  <a:lnTo>
                    <a:pt x="147" y="272"/>
                  </a:lnTo>
                  <a:lnTo>
                    <a:pt x="149" y="274"/>
                  </a:lnTo>
                  <a:lnTo>
                    <a:pt x="152" y="276"/>
                  </a:lnTo>
                  <a:lnTo>
                    <a:pt x="154" y="274"/>
                  </a:lnTo>
                  <a:lnTo>
                    <a:pt x="155" y="277"/>
                  </a:lnTo>
                  <a:lnTo>
                    <a:pt x="154" y="272"/>
                  </a:lnTo>
                  <a:lnTo>
                    <a:pt x="154" y="269"/>
                  </a:lnTo>
                  <a:lnTo>
                    <a:pt x="145" y="266"/>
                  </a:lnTo>
                  <a:lnTo>
                    <a:pt x="140" y="267"/>
                  </a:lnTo>
                  <a:lnTo>
                    <a:pt x="138" y="266"/>
                  </a:lnTo>
                  <a:lnTo>
                    <a:pt x="138" y="262"/>
                  </a:lnTo>
                  <a:lnTo>
                    <a:pt x="133" y="252"/>
                  </a:lnTo>
                  <a:lnTo>
                    <a:pt x="130" y="250"/>
                  </a:lnTo>
                  <a:lnTo>
                    <a:pt x="128" y="250"/>
                  </a:lnTo>
                  <a:lnTo>
                    <a:pt x="126" y="247"/>
                  </a:lnTo>
                  <a:lnTo>
                    <a:pt x="125" y="243"/>
                  </a:lnTo>
                  <a:lnTo>
                    <a:pt x="128" y="242"/>
                  </a:lnTo>
                  <a:lnTo>
                    <a:pt x="130" y="240"/>
                  </a:lnTo>
                  <a:lnTo>
                    <a:pt x="132" y="242"/>
                  </a:lnTo>
                  <a:lnTo>
                    <a:pt x="135" y="247"/>
                  </a:lnTo>
                  <a:lnTo>
                    <a:pt x="137" y="248"/>
                  </a:lnTo>
                  <a:lnTo>
                    <a:pt x="135" y="254"/>
                  </a:lnTo>
                  <a:lnTo>
                    <a:pt x="138" y="259"/>
                  </a:lnTo>
                  <a:lnTo>
                    <a:pt x="145" y="264"/>
                  </a:lnTo>
                  <a:lnTo>
                    <a:pt x="149" y="262"/>
                  </a:lnTo>
                  <a:lnTo>
                    <a:pt x="152" y="262"/>
                  </a:lnTo>
                  <a:lnTo>
                    <a:pt x="155" y="264"/>
                  </a:lnTo>
                  <a:lnTo>
                    <a:pt x="161" y="267"/>
                  </a:lnTo>
                  <a:lnTo>
                    <a:pt x="162" y="267"/>
                  </a:lnTo>
                  <a:lnTo>
                    <a:pt x="171" y="266"/>
                  </a:lnTo>
                  <a:lnTo>
                    <a:pt x="171" y="262"/>
                  </a:lnTo>
                  <a:lnTo>
                    <a:pt x="171" y="259"/>
                  </a:lnTo>
                  <a:lnTo>
                    <a:pt x="167" y="257"/>
                  </a:lnTo>
                  <a:lnTo>
                    <a:pt x="162" y="257"/>
                  </a:lnTo>
                  <a:lnTo>
                    <a:pt x="159" y="254"/>
                  </a:lnTo>
                  <a:lnTo>
                    <a:pt x="155" y="255"/>
                  </a:lnTo>
                  <a:lnTo>
                    <a:pt x="149" y="259"/>
                  </a:lnTo>
                  <a:lnTo>
                    <a:pt x="145" y="257"/>
                  </a:lnTo>
                  <a:lnTo>
                    <a:pt x="143" y="255"/>
                  </a:lnTo>
                  <a:lnTo>
                    <a:pt x="140" y="252"/>
                  </a:lnTo>
                  <a:lnTo>
                    <a:pt x="138" y="247"/>
                  </a:lnTo>
                  <a:lnTo>
                    <a:pt x="142" y="242"/>
                  </a:lnTo>
                  <a:lnTo>
                    <a:pt x="143" y="238"/>
                  </a:lnTo>
                  <a:lnTo>
                    <a:pt x="142" y="237"/>
                  </a:lnTo>
                  <a:lnTo>
                    <a:pt x="137" y="235"/>
                  </a:lnTo>
                  <a:lnTo>
                    <a:pt x="130" y="237"/>
                  </a:lnTo>
                  <a:lnTo>
                    <a:pt x="128" y="235"/>
                  </a:lnTo>
                  <a:lnTo>
                    <a:pt x="128" y="233"/>
                  </a:lnTo>
                  <a:lnTo>
                    <a:pt x="125" y="237"/>
                  </a:lnTo>
                  <a:lnTo>
                    <a:pt x="121" y="237"/>
                  </a:lnTo>
                  <a:lnTo>
                    <a:pt x="118" y="237"/>
                  </a:lnTo>
                  <a:lnTo>
                    <a:pt x="108" y="233"/>
                  </a:lnTo>
                  <a:lnTo>
                    <a:pt x="104" y="228"/>
                  </a:lnTo>
                  <a:lnTo>
                    <a:pt x="102" y="225"/>
                  </a:lnTo>
                  <a:lnTo>
                    <a:pt x="99" y="214"/>
                  </a:lnTo>
                  <a:lnTo>
                    <a:pt x="96" y="208"/>
                  </a:lnTo>
                  <a:lnTo>
                    <a:pt x="72" y="185"/>
                  </a:lnTo>
                  <a:lnTo>
                    <a:pt x="61" y="180"/>
                  </a:lnTo>
                  <a:lnTo>
                    <a:pt x="55" y="173"/>
                  </a:lnTo>
                  <a:lnTo>
                    <a:pt x="53" y="172"/>
                  </a:lnTo>
                  <a:lnTo>
                    <a:pt x="49" y="172"/>
                  </a:lnTo>
                  <a:lnTo>
                    <a:pt x="44" y="168"/>
                  </a:lnTo>
                  <a:lnTo>
                    <a:pt x="48" y="167"/>
                  </a:lnTo>
                  <a:lnTo>
                    <a:pt x="49" y="165"/>
                  </a:lnTo>
                  <a:lnTo>
                    <a:pt x="48" y="168"/>
                  </a:lnTo>
                  <a:lnTo>
                    <a:pt x="49" y="168"/>
                  </a:lnTo>
                  <a:lnTo>
                    <a:pt x="51" y="168"/>
                  </a:lnTo>
                  <a:lnTo>
                    <a:pt x="53" y="165"/>
                  </a:lnTo>
                  <a:lnTo>
                    <a:pt x="55" y="158"/>
                  </a:lnTo>
                  <a:lnTo>
                    <a:pt x="56" y="146"/>
                  </a:lnTo>
                  <a:lnTo>
                    <a:pt x="56" y="141"/>
                  </a:lnTo>
                  <a:lnTo>
                    <a:pt x="70" y="143"/>
                  </a:lnTo>
                  <a:lnTo>
                    <a:pt x="78" y="141"/>
                  </a:lnTo>
                  <a:lnTo>
                    <a:pt x="82" y="141"/>
                  </a:lnTo>
                  <a:lnTo>
                    <a:pt x="92" y="139"/>
                  </a:lnTo>
                  <a:lnTo>
                    <a:pt x="96" y="138"/>
                  </a:lnTo>
                  <a:lnTo>
                    <a:pt x="101" y="134"/>
                  </a:lnTo>
                  <a:lnTo>
                    <a:pt x="108" y="126"/>
                  </a:lnTo>
                  <a:lnTo>
                    <a:pt x="113" y="117"/>
                  </a:lnTo>
                  <a:lnTo>
                    <a:pt x="113" y="114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4" y="110"/>
                  </a:lnTo>
                  <a:lnTo>
                    <a:pt x="116" y="102"/>
                  </a:lnTo>
                  <a:lnTo>
                    <a:pt x="118" y="95"/>
                  </a:lnTo>
                  <a:lnTo>
                    <a:pt x="130" y="76"/>
                  </a:lnTo>
                  <a:lnTo>
                    <a:pt x="135" y="68"/>
                  </a:lnTo>
                  <a:lnTo>
                    <a:pt x="137" y="64"/>
                  </a:lnTo>
                  <a:lnTo>
                    <a:pt x="138" y="63"/>
                  </a:lnTo>
                  <a:lnTo>
                    <a:pt x="140" y="64"/>
                  </a:lnTo>
                  <a:lnTo>
                    <a:pt x="140" y="66"/>
                  </a:lnTo>
                  <a:lnTo>
                    <a:pt x="142" y="66"/>
                  </a:lnTo>
                  <a:lnTo>
                    <a:pt x="140" y="66"/>
                  </a:lnTo>
                  <a:lnTo>
                    <a:pt x="138" y="69"/>
                  </a:lnTo>
                  <a:lnTo>
                    <a:pt x="137" y="71"/>
                  </a:lnTo>
                  <a:lnTo>
                    <a:pt x="135" y="71"/>
                  </a:lnTo>
                  <a:lnTo>
                    <a:pt x="137" y="71"/>
                  </a:lnTo>
                  <a:lnTo>
                    <a:pt x="142" y="69"/>
                  </a:lnTo>
                  <a:lnTo>
                    <a:pt x="143" y="68"/>
                  </a:lnTo>
                  <a:lnTo>
                    <a:pt x="155" y="64"/>
                  </a:lnTo>
                  <a:lnTo>
                    <a:pt x="162" y="58"/>
                  </a:lnTo>
                  <a:lnTo>
                    <a:pt x="162" y="56"/>
                  </a:lnTo>
                  <a:lnTo>
                    <a:pt x="173" y="47"/>
                  </a:lnTo>
                  <a:lnTo>
                    <a:pt x="174" y="47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4" y="56"/>
                  </a:lnTo>
                  <a:lnTo>
                    <a:pt x="173" y="63"/>
                  </a:lnTo>
                  <a:lnTo>
                    <a:pt x="176" y="63"/>
                  </a:lnTo>
                  <a:lnTo>
                    <a:pt x="178" y="64"/>
                  </a:lnTo>
                  <a:lnTo>
                    <a:pt x="178" y="63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9" y="52"/>
                  </a:lnTo>
                  <a:lnTo>
                    <a:pt x="181" y="54"/>
                  </a:lnTo>
                  <a:lnTo>
                    <a:pt x="186" y="51"/>
                  </a:lnTo>
                  <a:lnTo>
                    <a:pt x="179" y="51"/>
                  </a:lnTo>
                  <a:lnTo>
                    <a:pt x="176" y="46"/>
                  </a:lnTo>
                  <a:lnTo>
                    <a:pt x="174" y="46"/>
                  </a:lnTo>
                  <a:lnTo>
                    <a:pt x="181" y="35"/>
                  </a:lnTo>
                  <a:lnTo>
                    <a:pt x="188" y="30"/>
                  </a:lnTo>
                  <a:lnTo>
                    <a:pt x="190" y="30"/>
                  </a:lnTo>
                  <a:lnTo>
                    <a:pt x="191" y="32"/>
                  </a:lnTo>
                  <a:lnTo>
                    <a:pt x="191" y="34"/>
                  </a:lnTo>
                  <a:lnTo>
                    <a:pt x="190" y="34"/>
                  </a:lnTo>
                  <a:lnTo>
                    <a:pt x="188" y="37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3" y="37"/>
                  </a:lnTo>
                  <a:lnTo>
                    <a:pt x="195" y="35"/>
                  </a:lnTo>
                  <a:lnTo>
                    <a:pt x="202" y="35"/>
                  </a:lnTo>
                  <a:lnTo>
                    <a:pt x="203" y="34"/>
                  </a:lnTo>
                  <a:lnTo>
                    <a:pt x="203" y="32"/>
                  </a:lnTo>
                  <a:lnTo>
                    <a:pt x="214" y="32"/>
                  </a:lnTo>
                  <a:lnTo>
                    <a:pt x="215" y="32"/>
                  </a:lnTo>
                  <a:lnTo>
                    <a:pt x="220" y="27"/>
                  </a:lnTo>
                  <a:lnTo>
                    <a:pt x="226" y="22"/>
                  </a:lnTo>
                  <a:lnTo>
                    <a:pt x="229" y="18"/>
                  </a:lnTo>
                  <a:lnTo>
                    <a:pt x="232" y="10"/>
                  </a:lnTo>
                  <a:lnTo>
                    <a:pt x="238" y="5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3" y="1"/>
                  </a:lnTo>
                  <a:lnTo>
                    <a:pt x="241" y="3"/>
                  </a:lnTo>
                  <a:lnTo>
                    <a:pt x="243" y="6"/>
                  </a:lnTo>
                  <a:lnTo>
                    <a:pt x="255" y="13"/>
                  </a:lnTo>
                  <a:lnTo>
                    <a:pt x="258" y="13"/>
                  </a:lnTo>
                  <a:lnTo>
                    <a:pt x="260" y="17"/>
                  </a:lnTo>
                  <a:lnTo>
                    <a:pt x="258" y="20"/>
                  </a:lnTo>
                  <a:lnTo>
                    <a:pt x="256" y="23"/>
                  </a:lnTo>
                  <a:lnTo>
                    <a:pt x="250" y="29"/>
                  </a:lnTo>
                  <a:lnTo>
                    <a:pt x="251" y="29"/>
                  </a:lnTo>
                  <a:lnTo>
                    <a:pt x="253" y="32"/>
                  </a:lnTo>
                  <a:lnTo>
                    <a:pt x="255" y="34"/>
                  </a:lnTo>
                  <a:lnTo>
                    <a:pt x="258" y="32"/>
                  </a:lnTo>
                  <a:lnTo>
                    <a:pt x="260" y="30"/>
                  </a:lnTo>
                  <a:lnTo>
                    <a:pt x="265" y="23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72" y="18"/>
                  </a:lnTo>
                  <a:lnTo>
                    <a:pt x="275" y="20"/>
                  </a:lnTo>
                  <a:lnTo>
                    <a:pt x="277" y="23"/>
                  </a:lnTo>
                  <a:lnTo>
                    <a:pt x="277" y="29"/>
                  </a:lnTo>
                  <a:lnTo>
                    <a:pt x="275" y="30"/>
                  </a:lnTo>
                  <a:lnTo>
                    <a:pt x="279" y="32"/>
                  </a:lnTo>
                  <a:lnTo>
                    <a:pt x="282" y="34"/>
                  </a:lnTo>
                  <a:lnTo>
                    <a:pt x="287" y="35"/>
                  </a:lnTo>
                  <a:lnTo>
                    <a:pt x="292" y="30"/>
                  </a:lnTo>
                  <a:lnTo>
                    <a:pt x="296" y="30"/>
                  </a:lnTo>
                  <a:lnTo>
                    <a:pt x="299" y="30"/>
                  </a:lnTo>
                  <a:lnTo>
                    <a:pt x="304" y="27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320" y="30"/>
                  </a:lnTo>
                  <a:lnTo>
                    <a:pt x="323" y="32"/>
                  </a:lnTo>
                  <a:lnTo>
                    <a:pt x="325" y="35"/>
                  </a:lnTo>
                  <a:lnTo>
                    <a:pt x="320" y="39"/>
                  </a:lnTo>
                  <a:lnTo>
                    <a:pt x="320" y="44"/>
                  </a:lnTo>
                  <a:lnTo>
                    <a:pt x="321" y="46"/>
                  </a:lnTo>
                  <a:lnTo>
                    <a:pt x="323" y="46"/>
                  </a:lnTo>
                  <a:lnTo>
                    <a:pt x="323" y="49"/>
                  </a:lnTo>
                  <a:lnTo>
                    <a:pt x="325" y="49"/>
                  </a:lnTo>
                  <a:lnTo>
                    <a:pt x="333" y="49"/>
                  </a:lnTo>
                  <a:lnTo>
                    <a:pt x="333" y="51"/>
                  </a:lnTo>
                  <a:lnTo>
                    <a:pt x="332" y="52"/>
                  </a:lnTo>
                  <a:lnTo>
                    <a:pt x="330" y="56"/>
                  </a:lnTo>
                  <a:lnTo>
                    <a:pt x="344" y="58"/>
                  </a:lnTo>
                  <a:lnTo>
                    <a:pt x="345" y="56"/>
                  </a:lnTo>
                  <a:lnTo>
                    <a:pt x="349" y="54"/>
                  </a:lnTo>
                  <a:lnTo>
                    <a:pt x="354" y="52"/>
                  </a:lnTo>
                  <a:lnTo>
                    <a:pt x="357" y="52"/>
                  </a:lnTo>
                  <a:lnTo>
                    <a:pt x="359" y="56"/>
                  </a:lnTo>
                  <a:lnTo>
                    <a:pt x="363" y="56"/>
                  </a:lnTo>
                  <a:lnTo>
                    <a:pt x="364" y="56"/>
                  </a:lnTo>
                  <a:lnTo>
                    <a:pt x="369" y="52"/>
                  </a:lnTo>
                  <a:lnTo>
                    <a:pt x="376" y="52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90" y="58"/>
                  </a:lnTo>
                  <a:lnTo>
                    <a:pt x="392" y="58"/>
                  </a:lnTo>
                  <a:lnTo>
                    <a:pt x="397" y="63"/>
                  </a:lnTo>
                  <a:lnTo>
                    <a:pt x="398" y="63"/>
                  </a:lnTo>
                  <a:lnTo>
                    <a:pt x="400" y="61"/>
                  </a:lnTo>
                  <a:lnTo>
                    <a:pt x="404" y="61"/>
                  </a:lnTo>
                  <a:lnTo>
                    <a:pt x="405" y="63"/>
                  </a:lnTo>
                  <a:lnTo>
                    <a:pt x="409" y="64"/>
                  </a:lnTo>
                  <a:lnTo>
                    <a:pt x="410" y="68"/>
                  </a:lnTo>
                  <a:lnTo>
                    <a:pt x="410" y="69"/>
                  </a:lnTo>
                  <a:lnTo>
                    <a:pt x="424" y="71"/>
                  </a:lnTo>
                  <a:lnTo>
                    <a:pt x="429" y="69"/>
                  </a:lnTo>
                  <a:lnTo>
                    <a:pt x="438" y="71"/>
                  </a:lnTo>
                  <a:lnTo>
                    <a:pt x="443" y="73"/>
                  </a:lnTo>
                  <a:lnTo>
                    <a:pt x="448" y="71"/>
                  </a:lnTo>
                  <a:lnTo>
                    <a:pt x="455" y="78"/>
                  </a:lnTo>
                  <a:lnTo>
                    <a:pt x="458" y="80"/>
                  </a:lnTo>
                  <a:lnTo>
                    <a:pt x="460" y="80"/>
                  </a:lnTo>
                  <a:lnTo>
                    <a:pt x="470" y="81"/>
                  </a:lnTo>
                  <a:lnTo>
                    <a:pt x="474" y="78"/>
                  </a:lnTo>
                  <a:lnTo>
                    <a:pt x="481" y="78"/>
                  </a:lnTo>
                  <a:lnTo>
                    <a:pt x="487" y="75"/>
                  </a:lnTo>
                  <a:lnTo>
                    <a:pt x="491" y="75"/>
                  </a:lnTo>
                  <a:lnTo>
                    <a:pt x="494" y="76"/>
                  </a:lnTo>
                  <a:lnTo>
                    <a:pt x="496" y="76"/>
                  </a:lnTo>
                  <a:lnTo>
                    <a:pt x="498" y="75"/>
                  </a:lnTo>
                  <a:lnTo>
                    <a:pt x="508" y="80"/>
                  </a:lnTo>
                  <a:lnTo>
                    <a:pt x="513" y="85"/>
                  </a:lnTo>
                  <a:lnTo>
                    <a:pt x="515" y="88"/>
                  </a:lnTo>
                  <a:lnTo>
                    <a:pt x="527" y="93"/>
                  </a:lnTo>
                  <a:lnTo>
                    <a:pt x="530" y="97"/>
                  </a:lnTo>
                  <a:lnTo>
                    <a:pt x="532" y="100"/>
                  </a:lnTo>
                  <a:lnTo>
                    <a:pt x="534" y="100"/>
                  </a:lnTo>
                  <a:lnTo>
                    <a:pt x="534" y="100"/>
                  </a:lnTo>
                  <a:lnTo>
                    <a:pt x="539" y="100"/>
                  </a:lnTo>
                  <a:lnTo>
                    <a:pt x="540" y="100"/>
                  </a:lnTo>
                  <a:lnTo>
                    <a:pt x="540" y="100"/>
                  </a:lnTo>
                  <a:close/>
                  <a:moveTo>
                    <a:pt x="58" y="274"/>
                  </a:moveTo>
                  <a:lnTo>
                    <a:pt x="56" y="276"/>
                  </a:lnTo>
                  <a:lnTo>
                    <a:pt x="56" y="274"/>
                  </a:lnTo>
                  <a:lnTo>
                    <a:pt x="60" y="272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1" y="272"/>
                  </a:lnTo>
                  <a:lnTo>
                    <a:pt x="58" y="274"/>
                  </a:lnTo>
                  <a:close/>
                  <a:moveTo>
                    <a:pt x="407" y="508"/>
                  </a:moveTo>
                  <a:lnTo>
                    <a:pt x="404" y="508"/>
                  </a:lnTo>
                  <a:lnTo>
                    <a:pt x="404" y="508"/>
                  </a:lnTo>
                  <a:lnTo>
                    <a:pt x="404" y="506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5" y="502"/>
                  </a:lnTo>
                  <a:lnTo>
                    <a:pt x="407" y="504"/>
                  </a:lnTo>
                  <a:lnTo>
                    <a:pt x="407" y="506"/>
                  </a:lnTo>
                  <a:lnTo>
                    <a:pt x="407" y="508"/>
                  </a:lnTo>
                  <a:close/>
                  <a:moveTo>
                    <a:pt x="328" y="525"/>
                  </a:moveTo>
                  <a:lnTo>
                    <a:pt x="327" y="525"/>
                  </a:lnTo>
                  <a:lnTo>
                    <a:pt x="328" y="523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2" y="521"/>
                  </a:lnTo>
                  <a:lnTo>
                    <a:pt x="328" y="525"/>
                  </a:lnTo>
                  <a:lnTo>
                    <a:pt x="328" y="525"/>
                  </a:lnTo>
                  <a:lnTo>
                    <a:pt x="328" y="525"/>
                  </a:lnTo>
                  <a:close/>
                  <a:moveTo>
                    <a:pt x="412" y="521"/>
                  </a:moveTo>
                  <a:lnTo>
                    <a:pt x="412" y="523"/>
                  </a:lnTo>
                  <a:lnTo>
                    <a:pt x="412" y="525"/>
                  </a:lnTo>
                  <a:lnTo>
                    <a:pt x="412" y="526"/>
                  </a:lnTo>
                  <a:lnTo>
                    <a:pt x="410" y="528"/>
                  </a:lnTo>
                  <a:lnTo>
                    <a:pt x="410" y="531"/>
                  </a:lnTo>
                  <a:lnTo>
                    <a:pt x="410" y="531"/>
                  </a:lnTo>
                  <a:lnTo>
                    <a:pt x="410" y="533"/>
                  </a:lnTo>
                  <a:lnTo>
                    <a:pt x="409" y="531"/>
                  </a:lnTo>
                  <a:lnTo>
                    <a:pt x="409" y="531"/>
                  </a:lnTo>
                  <a:lnTo>
                    <a:pt x="409" y="530"/>
                  </a:lnTo>
                  <a:lnTo>
                    <a:pt x="409" y="530"/>
                  </a:lnTo>
                  <a:lnTo>
                    <a:pt x="407" y="528"/>
                  </a:lnTo>
                  <a:lnTo>
                    <a:pt x="409" y="526"/>
                  </a:lnTo>
                  <a:lnTo>
                    <a:pt x="409" y="526"/>
                  </a:lnTo>
                  <a:lnTo>
                    <a:pt x="409" y="525"/>
                  </a:lnTo>
                  <a:lnTo>
                    <a:pt x="409" y="521"/>
                  </a:lnTo>
                  <a:lnTo>
                    <a:pt x="410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10" y="521"/>
                  </a:lnTo>
                  <a:lnTo>
                    <a:pt x="410" y="521"/>
                  </a:lnTo>
                  <a:lnTo>
                    <a:pt x="412" y="520"/>
                  </a:lnTo>
                  <a:lnTo>
                    <a:pt x="412" y="521"/>
                  </a:lnTo>
                  <a:lnTo>
                    <a:pt x="412" y="521"/>
                  </a:lnTo>
                  <a:close/>
                  <a:moveTo>
                    <a:pt x="436" y="521"/>
                  </a:moveTo>
                  <a:lnTo>
                    <a:pt x="436" y="523"/>
                  </a:lnTo>
                  <a:lnTo>
                    <a:pt x="441" y="523"/>
                  </a:lnTo>
                  <a:lnTo>
                    <a:pt x="441" y="523"/>
                  </a:lnTo>
                  <a:lnTo>
                    <a:pt x="441" y="523"/>
                  </a:lnTo>
                  <a:lnTo>
                    <a:pt x="441" y="525"/>
                  </a:lnTo>
                  <a:lnTo>
                    <a:pt x="440" y="525"/>
                  </a:lnTo>
                  <a:lnTo>
                    <a:pt x="436" y="526"/>
                  </a:lnTo>
                  <a:lnTo>
                    <a:pt x="433" y="528"/>
                  </a:lnTo>
                  <a:lnTo>
                    <a:pt x="433" y="528"/>
                  </a:lnTo>
                  <a:lnTo>
                    <a:pt x="431" y="526"/>
                  </a:lnTo>
                  <a:lnTo>
                    <a:pt x="431" y="525"/>
                  </a:lnTo>
                  <a:lnTo>
                    <a:pt x="431" y="525"/>
                  </a:lnTo>
                  <a:lnTo>
                    <a:pt x="431" y="523"/>
                  </a:lnTo>
                  <a:lnTo>
                    <a:pt x="431" y="523"/>
                  </a:lnTo>
                  <a:lnTo>
                    <a:pt x="433" y="521"/>
                  </a:lnTo>
                  <a:lnTo>
                    <a:pt x="433" y="521"/>
                  </a:lnTo>
                  <a:lnTo>
                    <a:pt x="436" y="521"/>
                  </a:lnTo>
                  <a:lnTo>
                    <a:pt x="436" y="521"/>
                  </a:lnTo>
                  <a:close/>
                  <a:moveTo>
                    <a:pt x="460" y="526"/>
                  </a:moveTo>
                  <a:lnTo>
                    <a:pt x="460" y="526"/>
                  </a:lnTo>
                  <a:lnTo>
                    <a:pt x="458" y="526"/>
                  </a:lnTo>
                  <a:lnTo>
                    <a:pt x="458" y="526"/>
                  </a:lnTo>
                  <a:lnTo>
                    <a:pt x="460" y="523"/>
                  </a:lnTo>
                  <a:lnTo>
                    <a:pt x="462" y="525"/>
                  </a:lnTo>
                  <a:lnTo>
                    <a:pt x="460" y="526"/>
                  </a:lnTo>
                  <a:close/>
                  <a:moveTo>
                    <a:pt x="58" y="525"/>
                  </a:moveTo>
                  <a:lnTo>
                    <a:pt x="60" y="526"/>
                  </a:lnTo>
                  <a:lnTo>
                    <a:pt x="60" y="526"/>
                  </a:lnTo>
                  <a:lnTo>
                    <a:pt x="63" y="526"/>
                  </a:lnTo>
                  <a:lnTo>
                    <a:pt x="63" y="526"/>
                  </a:lnTo>
                  <a:lnTo>
                    <a:pt x="65" y="526"/>
                  </a:lnTo>
                  <a:lnTo>
                    <a:pt x="65" y="528"/>
                  </a:lnTo>
                  <a:lnTo>
                    <a:pt x="66" y="530"/>
                  </a:lnTo>
                  <a:lnTo>
                    <a:pt x="65" y="533"/>
                  </a:lnTo>
                  <a:lnTo>
                    <a:pt x="65" y="535"/>
                  </a:lnTo>
                  <a:lnTo>
                    <a:pt x="65" y="537"/>
                  </a:lnTo>
                  <a:lnTo>
                    <a:pt x="66" y="538"/>
                  </a:lnTo>
                  <a:lnTo>
                    <a:pt x="68" y="540"/>
                  </a:lnTo>
                  <a:lnTo>
                    <a:pt x="68" y="542"/>
                  </a:lnTo>
                  <a:lnTo>
                    <a:pt x="65" y="543"/>
                  </a:lnTo>
                  <a:lnTo>
                    <a:pt x="61" y="543"/>
                  </a:lnTo>
                  <a:lnTo>
                    <a:pt x="58" y="545"/>
                  </a:lnTo>
                  <a:lnTo>
                    <a:pt x="58" y="547"/>
                  </a:lnTo>
                  <a:lnTo>
                    <a:pt x="58" y="548"/>
                  </a:lnTo>
                  <a:lnTo>
                    <a:pt x="56" y="548"/>
                  </a:lnTo>
                  <a:lnTo>
                    <a:pt x="56" y="548"/>
                  </a:lnTo>
                  <a:lnTo>
                    <a:pt x="55" y="547"/>
                  </a:lnTo>
                  <a:lnTo>
                    <a:pt x="53" y="545"/>
                  </a:lnTo>
                  <a:lnTo>
                    <a:pt x="48" y="545"/>
                  </a:lnTo>
                  <a:lnTo>
                    <a:pt x="41" y="540"/>
                  </a:lnTo>
                  <a:lnTo>
                    <a:pt x="37" y="538"/>
                  </a:lnTo>
                  <a:lnTo>
                    <a:pt x="36" y="535"/>
                  </a:lnTo>
                  <a:lnTo>
                    <a:pt x="32" y="531"/>
                  </a:lnTo>
                  <a:lnTo>
                    <a:pt x="34" y="530"/>
                  </a:lnTo>
                  <a:lnTo>
                    <a:pt x="36" y="530"/>
                  </a:lnTo>
                  <a:lnTo>
                    <a:pt x="44" y="531"/>
                  </a:lnTo>
                  <a:lnTo>
                    <a:pt x="44" y="528"/>
                  </a:lnTo>
                  <a:lnTo>
                    <a:pt x="46" y="526"/>
                  </a:lnTo>
                  <a:lnTo>
                    <a:pt x="48" y="526"/>
                  </a:lnTo>
                  <a:lnTo>
                    <a:pt x="51" y="525"/>
                  </a:lnTo>
                  <a:lnTo>
                    <a:pt x="51" y="525"/>
                  </a:lnTo>
                  <a:lnTo>
                    <a:pt x="53" y="525"/>
                  </a:lnTo>
                  <a:lnTo>
                    <a:pt x="55" y="525"/>
                  </a:lnTo>
                  <a:lnTo>
                    <a:pt x="56" y="525"/>
                  </a:lnTo>
                  <a:lnTo>
                    <a:pt x="58" y="525"/>
                  </a:lnTo>
                  <a:lnTo>
                    <a:pt x="58" y="525"/>
                  </a:lnTo>
                  <a:close/>
                  <a:moveTo>
                    <a:pt x="410" y="547"/>
                  </a:moveTo>
                  <a:lnTo>
                    <a:pt x="409" y="547"/>
                  </a:lnTo>
                  <a:lnTo>
                    <a:pt x="409" y="545"/>
                  </a:lnTo>
                  <a:lnTo>
                    <a:pt x="409" y="543"/>
                  </a:lnTo>
                  <a:lnTo>
                    <a:pt x="410" y="542"/>
                  </a:lnTo>
                  <a:lnTo>
                    <a:pt x="410" y="542"/>
                  </a:lnTo>
                  <a:lnTo>
                    <a:pt x="414" y="538"/>
                  </a:lnTo>
                  <a:lnTo>
                    <a:pt x="416" y="535"/>
                  </a:lnTo>
                  <a:lnTo>
                    <a:pt x="419" y="531"/>
                  </a:lnTo>
                  <a:lnTo>
                    <a:pt x="421" y="526"/>
                  </a:lnTo>
                  <a:lnTo>
                    <a:pt x="421" y="525"/>
                  </a:lnTo>
                  <a:lnTo>
                    <a:pt x="422" y="525"/>
                  </a:lnTo>
                  <a:lnTo>
                    <a:pt x="424" y="526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19" y="537"/>
                  </a:lnTo>
                  <a:lnTo>
                    <a:pt x="417" y="537"/>
                  </a:lnTo>
                  <a:lnTo>
                    <a:pt x="417" y="540"/>
                  </a:lnTo>
                  <a:lnTo>
                    <a:pt x="417" y="540"/>
                  </a:lnTo>
                  <a:lnTo>
                    <a:pt x="416" y="540"/>
                  </a:lnTo>
                  <a:lnTo>
                    <a:pt x="416" y="542"/>
                  </a:lnTo>
                  <a:lnTo>
                    <a:pt x="416" y="543"/>
                  </a:lnTo>
                  <a:lnTo>
                    <a:pt x="414" y="543"/>
                  </a:lnTo>
                  <a:lnTo>
                    <a:pt x="414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0" y="547"/>
                  </a:lnTo>
                  <a:lnTo>
                    <a:pt x="410" y="547"/>
                  </a:lnTo>
                  <a:close/>
                  <a:moveTo>
                    <a:pt x="405" y="537"/>
                  </a:moveTo>
                  <a:lnTo>
                    <a:pt x="404" y="538"/>
                  </a:lnTo>
                  <a:lnTo>
                    <a:pt x="400" y="537"/>
                  </a:lnTo>
                  <a:lnTo>
                    <a:pt x="402" y="535"/>
                  </a:lnTo>
                  <a:lnTo>
                    <a:pt x="404" y="533"/>
                  </a:lnTo>
                  <a:lnTo>
                    <a:pt x="407" y="535"/>
                  </a:lnTo>
                  <a:lnTo>
                    <a:pt x="405" y="537"/>
                  </a:lnTo>
                  <a:lnTo>
                    <a:pt x="405" y="537"/>
                  </a:lnTo>
                  <a:close/>
                  <a:moveTo>
                    <a:pt x="472" y="547"/>
                  </a:moveTo>
                  <a:lnTo>
                    <a:pt x="470" y="547"/>
                  </a:lnTo>
                  <a:lnTo>
                    <a:pt x="472" y="543"/>
                  </a:lnTo>
                  <a:lnTo>
                    <a:pt x="474" y="542"/>
                  </a:lnTo>
                  <a:lnTo>
                    <a:pt x="475" y="540"/>
                  </a:lnTo>
                  <a:lnTo>
                    <a:pt x="477" y="538"/>
                  </a:lnTo>
                  <a:lnTo>
                    <a:pt x="477" y="540"/>
                  </a:lnTo>
                  <a:lnTo>
                    <a:pt x="475" y="542"/>
                  </a:lnTo>
                  <a:lnTo>
                    <a:pt x="472" y="547"/>
                  </a:lnTo>
                  <a:close/>
                  <a:moveTo>
                    <a:pt x="157" y="593"/>
                  </a:moveTo>
                  <a:lnTo>
                    <a:pt x="155" y="593"/>
                  </a:lnTo>
                  <a:lnTo>
                    <a:pt x="154" y="593"/>
                  </a:lnTo>
                  <a:lnTo>
                    <a:pt x="154" y="589"/>
                  </a:lnTo>
                  <a:lnTo>
                    <a:pt x="154" y="589"/>
                  </a:lnTo>
                  <a:lnTo>
                    <a:pt x="155" y="586"/>
                  </a:lnTo>
                  <a:lnTo>
                    <a:pt x="161" y="584"/>
                  </a:lnTo>
                  <a:lnTo>
                    <a:pt x="161" y="584"/>
                  </a:lnTo>
                  <a:lnTo>
                    <a:pt x="157" y="593"/>
                  </a:lnTo>
                  <a:close/>
                  <a:moveTo>
                    <a:pt x="320" y="596"/>
                  </a:moveTo>
                  <a:lnTo>
                    <a:pt x="318" y="596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6" y="593"/>
                  </a:lnTo>
                  <a:lnTo>
                    <a:pt x="320" y="591"/>
                  </a:lnTo>
                  <a:lnTo>
                    <a:pt x="321" y="591"/>
                  </a:lnTo>
                  <a:lnTo>
                    <a:pt x="321" y="591"/>
                  </a:lnTo>
                  <a:lnTo>
                    <a:pt x="321" y="591"/>
                  </a:lnTo>
                  <a:lnTo>
                    <a:pt x="321" y="593"/>
                  </a:lnTo>
                  <a:lnTo>
                    <a:pt x="321" y="595"/>
                  </a:lnTo>
                  <a:lnTo>
                    <a:pt x="320" y="596"/>
                  </a:lnTo>
                  <a:close/>
                  <a:moveTo>
                    <a:pt x="321" y="600"/>
                  </a:moveTo>
                  <a:lnTo>
                    <a:pt x="321" y="601"/>
                  </a:lnTo>
                  <a:lnTo>
                    <a:pt x="321" y="598"/>
                  </a:lnTo>
                  <a:lnTo>
                    <a:pt x="323" y="598"/>
                  </a:lnTo>
                  <a:lnTo>
                    <a:pt x="325" y="600"/>
                  </a:lnTo>
                  <a:lnTo>
                    <a:pt x="327" y="600"/>
                  </a:lnTo>
                  <a:lnTo>
                    <a:pt x="327" y="601"/>
                  </a:lnTo>
                  <a:lnTo>
                    <a:pt x="328" y="603"/>
                  </a:lnTo>
                  <a:lnTo>
                    <a:pt x="328" y="601"/>
                  </a:lnTo>
                  <a:lnTo>
                    <a:pt x="330" y="601"/>
                  </a:lnTo>
                  <a:lnTo>
                    <a:pt x="328" y="605"/>
                  </a:lnTo>
                  <a:lnTo>
                    <a:pt x="327" y="606"/>
                  </a:lnTo>
                  <a:lnTo>
                    <a:pt x="327" y="608"/>
                  </a:lnTo>
                  <a:lnTo>
                    <a:pt x="325" y="606"/>
                  </a:lnTo>
                  <a:lnTo>
                    <a:pt x="325" y="606"/>
                  </a:lnTo>
                  <a:lnTo>
                    <a:pt x="325" y="605"/>
                  </a:lnTo>
                  <a:lnTo>
                    <a:pt x="323" y="605"/>
                  </a:lnTo>
                  <a:lnTo>
                    <a:pt x="323" y="605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1" y="608"/>
                  </a:lnTo>
                  <a:lnTo>
                    <a:pt x="320" y="608"/>
                  </a:lnTo>
                  <a:lnTo>
                    <a:pt x="318" y="610"/>
                  </a:lnTo>
                  <a:lnTo>
                    <a:pt x="318" y="610"/>
                  </a:lnTo>
                  <a:lnTo>
                    <a:pt x="318" y="606"/>
                  </a:lnTo>
                  <a:lnTo>
                    <a:pt x="318" y="608"/>
                  </a:lnTo>
                  <a:lnTo>
                    <a:pt x="316" y="610"/>
                  </a:lnTo>
                  <a:lnTo>
                    <a:pt x="316" y="612"/>
                  </a:lnTo>
                  <a:lnTo>
                    <a:pt x="315" y="612"/>
                  </a:lnTo>
                  <a:lnTo>
                    <a:pt x="313" y="613"/>
                  </a:lnTo>
                  <a:lnTo>
                    <a:pt x="313" y="613"/>
                  </a:lnTo>
                  <a:lnTo>
                    <a:pt x="311" y="613"/>
                  </a:lnTo>
                  <a:lnTo>
                    <a:pt x="309" y="613"/>
                  </a:lnTo>
                  <a:lnTo>
                    <a:pt x="304" y="612"/>
                  </a:lnTo>
                  <a:lnTo>
                    <a:pt x="303" y="610"/>
                  </a:lnTo>
                  <a:lnTo>
                    <a:pt x="308" y="605"/>
                  </a:lnTo>
                  <a:lnTo>
                    <a:pt x="309" y="603"/>
                  </a:lnTo>
                  <a:lnTo>
                    <a:pt x="311" y="603"/>
                  </a:lnTo>
                  <a:lnTo>
                    <a:pt x="313" y="603"/>
                  </a:lnTo>
                  <a:lnTo>
                    <a:pt x="315" y="603"/>
                  </a:lnTo>
                  <a:lnTo>
                    <a:pt x="315" y="601"/>
                  </a:lnTo>
                  <a:lnTo>
                    <a:pt x="313" y="600"/>
                  </a:lnTo>
                  <a:lnTo>
                    <a:pt x="313" y="598"/>
                  </a:lnTo>
                  <a:lnTo>
                    <a:pt x="316" y="596"/>
                  </a:lnTo>
                  <a:lnTo>
                    <a:pt x="316" y="598"/>
                  </a:lnTo>
                  <a:lnTo>
                    <a:pt x="318" y="598"/>
                  </a:lnTo>
                  <a:lnTo>
                    <a:pt x="320" y="600"/>
                  </a:lnTo>
                  <a:lnTo>
                    <a:pt x="321" y="600"/>
                  </a:lnTo>
                  <a:lnTo>
                    <a:pt x="321" y="600"/>
                  </a:lnTo>
                  <a:close/>
                  <a:moveTo>
                    <a:pt x="662" y="608"/>
                  </a:moveTo>
                  <a:lnTo>
                    <a:pt x="667" y="608"/>
                  </a:lnTo>
                  <a:lnTo>
                    <a:pt x="671" y="608"/>
                  </a:lnTo>
                  <a:lnTo>
                    <a:pt x="674" y="613"/>
                  </a:lnTo>
                  <a:lnTo>
                    <a:pt x="676" y="618"/>
                  </a:lnTo>
                  <a:lnTo>
                    <a:pt x="676" y="620"/>
                  </a:lnTo>
                  <a:lnTo>
                    <a:pt x="677" y="623"/>
                  </a:lnTo>
                  <a:lnTo>
                    <a:pt x="677" y="627"/>
                  </a:lnTo>
                  <a:lnTo>
                    <a:pt x="677" y="627"/>
                  </a:lnTo>
                  <a:lnTo>
                    <a:pt x="676" y="625"/>
                  </a:lnTo>
                  <a:lnTo>
                    <a:pt x="674" y="622"/>
                  </a:lnTo>
                  <a:lnTo>
                    <a:pt x="674" y="620"/>
                  </a:lnTo>
                  <a:lnTo>
                    <a:pt x="674" y="618"/>
                  </a:lnTo>
                  <a:lnTo>
                    <a:pt x="672" y="618"/>
                  </a:lnTo>
                  <a:lnTo>
                    <a:pt x="671" y="613"/>
                  </a:lnTo>
                  <a:lnTo>
                    <a:pt x="671" y="613"/>
                  </a:lnTo>
                  <a:lnTo>
                    <a:pt x="671" y="612"/>
                  </a:lnTo>
                  <a:lnTo>
                    <a:pt x="669" y="612"/>
                  </a:lnTo>
                  <a:lnTo>
                    <a:pt x="669" y="612"/>
                  </a:lnTo>
                  <a:lnTo>
                    <a:pt x="669" y="612"/>
                  </a:lnTo>
                  <a:lnTo>
                    <a:pt x="669" y="615"/>
                  </a:lnTo>
                  <a:lnTo>
                    <a:pt x="669" y="617"/>
                  </a:lnTo>
                  <a:lnTo>
                    <a:pt x="672" y="623"/>
                  </a:lnTo>
                  <a:lnTo>
                    <a:pt x="676" y="627"/>
                  </a:lnTo>
                  <a:lnTo>
                    <a:pt x="676" y="629"/>
                  </a:lnTo>
                  <a:lnTo>
                    <a:pt x="676" y="632"/>
                  </a:lnTo>
                  <a:lnTo>
                    <a:pt x="676" y="634"/>
                  </a:lnTo>
                  <a:lnTo>
                    <a:pt x="676" y="635"/>
                  </a:lnTo>
                  <a:lnTo>
                    <a:pt x="676" y="637"/>
                  </a:lnTo>
                  <a:lnTo>
                    <a:pt x="676" y="637"/>
                  </a:lnTo>
                  <a:lnTo>
                    <a:pt x="672" y="639"/>
                  </a:lnTo>
                  <a:lnTo>
                    <a:pt x="669" y="644"/>
                  </a:lnTo>
                  <a:lnTo>
                    <a:pt x="665" y="647"/>
                  </a:lnTo>
                  <a:lnTo>
                    <a:pt x="665" y="647"/>
                  </a:lnTo>
                  <a:lnTo>
                    <a:pt x="664" y="647"/>
                  </a:lnTo>
                  <a:lnTo>
                    <a:pt x="664" y="646"/>
                  </a:lnTo>
                  <a:lnTo>
                    <a:pt x="662" y="644"/>
                  </a:lnTo>
                  <a:lnTo>
                    <a:pt x="662" y="642"/>
                  </a:lnTo>
                  <a:lnTo>
                    <a:pt x="664" y="641"/>
                  </a:lnTo>
                  <a:lnTo>
                    <a:pt x="665" y="634"/>
                  </a:lnTo>
                  <a:lnTo>
                    <a:pt x="665" y="632"/>
                  </a:lnTo>
                  <a:lnTo>
                    <a:pt x="664" y="629"/>
                  </a:lnTo>
                  <a:lnTo>
                    <a:pt x="662" y="627"/>
                  </a:lnTo>
                  <a:lnTo>
                    <a:pt x="660" y="623"/>
                  </a:lnTo>
                  <a:lnTo>
                    <a:pt x="660" y="613"/>
                  </a:lnTo>
                  <a:lnTo>
                    <a:pt x="660" y="610"/>
                  </a:lnTo>
                  <a:lnTo>
                    <a:pt x="659" y="608"/>
                  </a:lnTo>
                  <a:lnTo>
                    <a:pt x="659" y="606"/>
                  </a:lnTo>
                  <a:lnTo>
                    <a:pt x="657" y="603"/>
                  </a:lnTo>
                  <a:lnTo>
                    <a:pt x="657" y="601"/>
                  </a:lnTo>
                  <a:lnTo>
                    <a:pt x="657" y="601"/>
                  </a:lnTo>
                  <a:lnTo>
                    <a:pt x="659" y="601"/>
                  </a:lnTo>
                  <a:lnTo>
                    <a:pt x="660" y="605"/>
                  </a:lnTo>
                  <a:lnTo>
                    <a:pt x="662" y="608"/>
                  </a:lnTo>
                  <a:lnTo>
                    <a:pt x="662" y="608"/>
                  </a:lnTo>
                  <a:close/>
                  <a:moveTo>
                    <a:pt x="669" y="605"/>
                  </a:moveTo>
                  <a:lnTo>
                    <a:pt x="669" y="606"/>
                  </a:lnTo>
                  <a:lnTo>
                    <a:pt x="665" y="606"/>
                  </a:lnTo>
                  <a:lnTo>
                    <a:pt x="664" y="605"/>
                  </a:lnTo>
                  <a:lnTo>
                    <a:pt x="662" y="603"/>
                  </a:lnTo>
                  <a:lnTo>
                    <a:pt x="662" y="601"/>
                  </a:lnTo>
                  <a:lnTo>
                    <a:pt x="664" y="601"/>
                  </a:lnTo>
                  <a:lnTo>
                    <a:pt x="667" y="603"/>
                  </a:lnTo>
                  <a:lnTo>
                    <a:pt x="669" y="605"/>
                  </a:lnTo>
                  <a:close/>
                  <a:moveTo>
                    <a:pt x="641" y="605"/>
                  </a:moveTo>
                  <a:lnTo>
                    <a:pt x="643" y="608"/>
                  </a:lnTo>
                  <a:lnTo>
                    <a:pt x="643" y="608"/>
                  </a:lnTo>
                  <a:lnTo>
                    <a:pt x="643" y="612"/>
                  </a:lnTo>
                  <a:lnTo>
                    <a:pt x="641" y="612"/>
                  </a:lnTo>
                  <a:lnTo>
                    <a:pt x="643" y="613"/>
                  </a:lnTo>
                  <a:lnTo>
                    <a:pt x="643" y="613"/>
                  </a:lnTo>
                  <a:lnTo>
                    <a:pt x="645" y="613"/>
                  </a:lnTo>
                  <a:lnTo>
                    <a:pt x="647" y="610"/>
                  </a:lnTo>
                  <a:lnTo>
                    <a:pt x="648" y="608"/>
                  </a:lnTo>
                  <a:lnTo>
                    <a:pt x="648" y="608"/>
                  </a:lnTo>
                  <a:lnTo>
                    <a:pt x="652" y="610"/>
                  </a:lnTo>
                  <a:lnTo>
                    <a:pt x="655" y="612"/>
                  </a:lnTo>
                  <a:lnTo>
                    <a:pt x="657" y="613"/>
                  </a:lnTo>
                  <a:lnTo>
                    <a:pt x="657" y="615"/>
                  </a:lnTo>
                  <a:lnTo>
                    <a:pt x="655" y="620"/>
                  </a:lnTo>
                  <a:lnTo>
                    <a:pt x="653" y="620"/>
                  </a:lnTo>
                  <a:lnTo>
                    <a:pt x="652" y="620"/>
                  </a:lnTo>
                  <a:lnTo>
                    <a:pt x="650" y="620"/>
                  </a:lnTo>
                  <a:lnTo>
                    <a:pt x="648" y="622"/>
                  </a:lnTo>
                  <a:lnTo>
                    <a:pt x="650" y="623"/>
                  </a:lnTo>
                  <a:lnTo>
                    <a:pt x="655" y="623"/>
                  </a:lnTo>
                  <a:lnTo>
                    <a:pt x="657" y="625"/>
                  </a:lnTo>
                  <a:lnTo>
                    <a:pt x="657" y="629"/>
                  </a:lnTo>
                  <a:lnTo>
                    <a:pt x="657" y="632"/>
                  </a:lnTo>
                  <a:lnTo>
                    <a:pt x="653" y="630"/>
                  </a:lnTo>
                  <a:lnTo>
                    <a:pt x="652" y="629"/>
                  </a:lnTo>
                  <a:lnTo>
                    <a:pt x="645" y="625"/>
                  </a:lnTo>
                  <a:lnTo>
                    <a:pt x="645" y="625"/>
                  </a:lnTo>
                  <a:lnTo>
                    <a:pt x="643" y="625"/>
                  </a:lnTo>
                  <a:lnTo>
                    <a:pt x="643" y="629"/>
                  </a:lnTo>
                  <a:lnTo>
                    <a:pt x="643" y="632"/>
                  </a:lnTo>
                  <a:lnTo>
                    <a:pt x="641" y="634"/>
                  </a:lnTo>
                  <a:lnTo>
                    <a:pt x="638" y="634"/>
                  </a:lnTo>
                  <a:lnTo>
                    <a:pt x="636" y="630"/>
                  </a:lnTo>
                  <a:lnTo>
                    <a:pt x="635" y="625"/>
                  </a:lnTo>
                  <a:lnTo>
                    <a:pt x="629" y="618"/>
                  </a:lnTo>
                  <a:lnTo>
                    <a:pt x="628" y="618"/>
                  </a:lnTo>
                  <a:lnTo>
                    <a:pt x="624" y="615"/>
                  </a:lnTo>
                  <a:lnTo>
                    <a:pt x="626" y="612"/>
                  </a:lnTo>
                  <a:lnTo>
                    <a:pt x="626" y="610"/>
                  </a:lnTo>
                  <a:lnTo>
                    <a:pt x="628" y="610"/>
                  </a:lnTo>
                  <a:lnTo>
                    <a:pt x="629" y="608"/>
                  </a:lnTo>
                  <a:lnTo>
                    <a:pt x="629" y="605"/>
                  </a:lnTo>
                  <a:lnTo>
                    <a:pt x="631" y="608"/>
                  </a:lnTo>
                  <a:lnTo>
                    <a:pt x="633" y="610"/>
                  </a:lnTo>
                  <a:lnTo>
                    <a:pt x="633" y="608"/>
                  </a:lnTo>
                  <a:lnTo>
                    <a:pt x="635" y="606"/>
                  </a:lnTo>
                  <a:lnTo>
                    <a:pt x="636" y="606"/>
                  </a:lnTo>
                  <a:lnTo>
                    <a:pt x="636" y="606"/>
                  </a:lnTo>
                  <a:lnTo>
                    <a:pt x="638" y="605"/>
                  </a:lnTo>
                  <a:lnTo>
                    <a:pt x="640" y="603"/>
                  </a:lnTo>
                  <a:lnTo>
                    <a:pt x="641" y="605"/>
                  </a:lnTo>
                  <a:lnTo>
                    <a:pt x="641" y="605"/>
                  </a:lnTo>
                  <a:close/>
                  <a:moveTo>
                    <a:pt x="311" y="620"/>
                  </a:moveTo>
                  <a:lnTo>
                    <a:pt x="311" y="622"/>
                  </a:lnTo>
                  <a:lnTo>
                    <a:pt x="313" y="622"/>
                  </a:lnTo>
                  <a:lnTo>
                    <a:pt x="315" y="620"/>
                  </a:lnTo>
                  <a:lnTo>
                    <a:pt x="316" y="618"/>
                  </a:lnTo>
                  <a:lnTo>
                    <a:pt x="318" y="618"/>
                  </a:lnTo>
                  <a:lnTo>
                    <a:pt x="320" y="620"/>
                  </a:lnTo>
                  <a:lnTo>
                    <a:pt x="321" y="620"/>
                  </a:lnTo>
                  <a:lnTo>
                    <a:pt x="321" y="622"/>
                  </a:lnTo>
                  <a:lnTo>
                    <a:pt x="320" y="623"/>
                  </a:lnTo>
                  <a:lnTo>
                    <a:pt x="320" y="623"/>
                  </a:lnTo>
                  <a:lnTo>
                    <a:pt x="321" y="625"/>
                  </a:lnTo>
                  <a:lnTo>
                    <a:pt x="325" y="627"/>
                  </a:lnTo>
                  <a:lnTo>
                    <a:pt x="325" y="627"/>
                  </a:lnTo>
                  <a:lnTo>
                    <a:pt x="325" y="629"/>
                  </a:lnTo>
                  <a:lnTo>
                    <a:pt x="321" y="632"/>
                  </a:lnTo>
                  <a:lnTo>
                    <a:pt x="321" y="632"/>
                  </a:lnTo>
                  <a:lnTo>
                    <a:pt x="321" y="632"/>
                  </a:lnTo>
                  <a:lnTo>
                    <a:pt x="316" y="632"/>
                  </a:lnTo>
                  <a:lnTo>
                    <a:pt x="313" y="630"/>
                  </a:lnTo>
                  <a:lnTo>
                    <a:pt x="311" y="630"/>
                  </a:lnTo>
                  <a:lnTo>
                    <a:pt x="311" y="632"/>
                  </a:lnTo>
                  <a:lnTo>
                    <a:pt x="309" y="632"/>
                  </a:lnTo>
                  <a:lnTo>
                    <a:pt x="309" y="632"/>
                  </a:lnTo>
                  <a:lnTo>
                    <a:pt x="313" y="634"/>
                  </a:lnTo>
                  <a:lnTo>
                    <a:pt x="315" y="634"/>
                  </a:lnTo>
                  <a:lnTo>
                    <a:pt x="315" y="635"/>
                  </a:lnTo>
                  <a:lnTo>
                    <a:pt x="316" y="637"/>
                  </a:lnTo>
                  <a:lnTo>
                    <a:pt x="315" y="637"/>
                  </a:lnTo>
                  <a:lnTo>
                    <a:pt x="313" y="637"/>
                  </a:lnTo>
                  <a:lnTo>
                    <a:pt x="311" y="637"/>
                  </a:lnTo>
                  <a:lnTo>
                    <a:pt x="309" y="639"/>
                  </a:lnTo>
                  <a:lnTo>
                    <a:pt x="308" y="641"/>
                  </a:lnTo>
                  <a:lnTo>
                    <a:pt x="304" y="641"/>
                  </a:lnTo>
                  <a:lnTo>
                    <a:pt x="301" y="642"/>
                  </a:lnTo>
                  <a:lnTo>
                    <a:pt x="299" y="644"/>
                  </a:lnTo>
                  <a:lnTo>
                    <a:pt x="299" y="646"/>
                  </a:lnTo>
                  <a:lnTo>
                    <a:pt x="297" y="646"/>
                  </a:lnTo>
                  <a:lnTo>
                    <a:pt x="296" y="647"/>
                  </a:lnTo>
                  <a:lnTo>
                    <a:pt x="297" y="647"/>
                  </a:lnTo>
                  <a:lnTo>
                    <a:pt x="297" y="649"/>
                  </a:lnTo>
                  <a:lnTo>
                    <a:pt x="297" y="649"/>
                  </a:lnTo>
                  <a:lnTo>
                    <a:pt x="297" y="651"/>
                  </a:lnTo>
                  <a:lnTo>
                    <a:pt x="296" y="654"/>
                  </a:lnTo>
                  <a:lnTo>
                    <a:pt x="291" y="658"/>
                  </a:lnTo>
                  <a:lnTo>
                    <a:pt x="289" y="656"/>
                  </a:lnTo>
                  <a:lnTo>
                    <a:pt x="289" y="656"/>
                  </a:lnTo>
                  <a:lnTo>
                    <a:pt x="289" y="656"/>
                  </a:lnTo>
                  <a:lnTo>
                    <a:pt x="289" y="656"/>
                  </a:lnTo>
                  <a:lnTo>
                    <a:pt x="294" y="649"/>
                  </a:lnTo>
                  <a:lnTo>
                    <a:pt x="294" y="649"/>
                  </a:lnTo>
                  <a:lnTo>
                    <a:pt x="292" y="649"/>
                  </a:lnTo>
                  <a:lnTo>
                    <a:pt x="291" y="647"/>
                  </a:lnTo>
                  <a:lnTo>
                    <a:pt x="289" y="647"/>
                  </a:lnTo>
                  <a:lnTo>
                    <a:pt x="289" y="647"/>
                  </a:lnTo>
                  <a:lnTo>
                    <a:pt x="289" y="647"/>
                  </a:lnTo>
                  <a:lnTo>
                    <a:pt x="291" y="646"/>
                  </a:lnTo>
                  <a:lnTo>
                    <a:pt x="289" y="644"/>
                  </a:lnTo>
                  <a:lnTo>
                    <a:pt x="289" y="644"/>
                  </a:lnTo>
                  <a:lnTo>
                    <a:pt x="287" y="644"/>
                  </a:lnTo>
                  <a:lnTo>
                    <a:pt x="286" y="644"/>
                  </a:lnTo>
                  <a:lnTo>
                    <a:pt x="284" y="644"/>
                  </a:lnTo>
                  <a:lnTo>
                    <a:pt x="284" y="646"/>
                  </a:lnTo>
                  <a:lnTo>
                    <a:pt x="284" y="646"/>
                  </a:lnTo>
                  <a:lnTo>
                    <a:pt x="286" y="646"/>
                  </a:lnTo>
                  <a:lnTo>
                    <a:pt x="286" y="646"/>
                  </a:lnTo>
                  <a:lnTo>
                    <a:pt x="286" y="647"/>
                  </a:lnTo>
                  <a:lnTo>
                    <a:pt x="287" y="647"/>
                  </a:lnTo>
                  <a:lnTo>
                    <a:pt x="287" y="649"/>
                  </a:lnTo>
                  <a:lnTo>
                    <a:pt x="286" y="651"/>
                  </a:lnTo>
                  <a:lnTo>
                    <a:pt x="286" y="652"/>
                  </a:lnTo>
                  <a:lnTo>
                    <a:pt x="284" y="652"/>
                  </a:lnTo>
                  <a:lnTo>
                    <a:pt x="280" y="647"/>
                  </a:lnTo>
                  <a:lnTo>
                    <a:pt x="279" y="642"/>
                  </a:lnTo>
                  <a:lnTo>
                    <a:pt x="277" y="637"/>
                  </a:lnTo>
                  <a:lnTo>
                    <a:pt x="277" y="635"/>
                  </a:lnTo>
                  <a:lnTo>
                    <a:pt x="277" y="634"/>
                  </a:lnTo>
                  <a:lnTo>
                    <a:pt x="280" y="629"/>
                  </a:lnTo>
                  <a:lnTo>
                    <a:pt x="282" y="629"/>
                  </a:lnTo>
                  <a:lnTo>
                    <a:pt x="286" y="627"/>
                  </a:lnTo>
                  <a:lnTo>
                    <a:pt x="287" y="625"/>
                  </a:lnTo>
                  <a:lnTo>
                    <a:pt x="287" y="625"/>
                  </a:lnTo>
                  <a:lnTo>
                    <a:pt x="289" y="627"/>
                  </a:lnTo>
                  <a:lnTo>
                    <a:pt x="291" y="629"/>
                  </a:lnTo>
                  <a:lnTo>
                    <a:pt x="291" y="629"/>
                  </a:lnTo>
                  <a:lnTo>
                    <a:pt x="291" y="629"/>
                  </a:lnTo>
                  <a:lnTo>
                    <a:pt x="291" y="630"/>
                  </a:lnTo>
                  <a:lnTo>
                    <a:pt x="292" y="634"/>
                  </a:lnTo>
                  <a:lnTo>
                    <a:pt x="294" y="635"/>
                  </a:lnTo>
                  <a:lnTo>
                    <a:pt x="296" y="637"/>
                  </a:lnTo>
                  <a:lnTo>
                    <a:pt x="296" y="639"/>
                  </a:lnTo>
                  <a:lnTo>
                    <a:pt x="296" y="635"/>
                  </a:lnTo>
                  <a:lnTo>
                    <a:pt x="294" y="634"/>
                  </a:lnTo>
                  <a:lnTo>
                    <a:pt x="294" y="629"/>
                  </a:lnTo>
                  <a:lnTo>
                    <a:pt x="294" y="627"/>
                  </a:lnTo>
                  <a:lnTo>
                    <a:pt x="294" y="625"/>
                  </a:lnTo>
                  <a:lnTo>
                    <a:pt x="296" y="627"/>
                  </a:lnTo>
                  <a:lnTo>
                    <a:pt x="296" y="625"/>
                  </a:lnTo>
                  <a:lnTo>
                    <a:pt x="294" y="623"/>
                  </a:lnTo>
                  <a:lnTo>
                    <a:pt x="292" y="622"/>
                  </a:lnTo>
                  <a:lnTo>
                    <a:pt x="292" y="620"/>
                  </a:lnTo>
                  <a:lnTo>
                    <a:pt x="292" y="620"/>
                  </a:lnTo>
                  <a:lnTo>
                    <a:pt x="294" y="618"/>
                  </a:lnTo>
                  <a:lnTo>
                    <a:pt x="294" y="618"/>
                  </a:lnTo>
                  <a:lnTo>
                    <a:pt x="294" y="618"/>
                  </a:lnTo>
                  <a:lnTo>
                    <a:pt x="296" y="618"/>
                  </a:lnTo>
                  <a:lnTo>
                    <a:pt x="297" y="618"/>
                  </a:lnTo>
                  <a:lnTo>
                    <a:pt x="299" y="622"/>
                  </a:lnTo>
                  <a:lnTo>
                    <a:pt x="299" y="623"/>
                  </a:lnTo>
                  <a:lnTo>
                    <a:pt x="301" y="623"/>
                  </a:lnTo>
                  <a:lnTo>
                    <a:pt x="301" y="622"/>
                  </a:lnTo>
                  <a:lnTo>
                    <a:pt x="301" y="622"/>
                  </a:lnTo>
                  <a:lnTo>
                    <a:pt x="303" y="620"/>
                  </a:lnTo>
                  <a:lnTo>
                    <a:pt x="303" y="620"/>
                  </a:lnTo>
                  <a:lnTo>
                    <a:pt x="304" y="620"/>
                  </a:lnTo>
                  <a:lnTo>
                    <a:pt x="306" y="620"/>
                  </a:lnTo>
                  <a:lnTo>
                    <a:pt x="306" y="620"/>
                  </a:lnTo>
                  <a:lnTo>
                    <a:pt x="306" y="618"/>
                  </a:lnTo>
                  <a:lnTo>
                    <a:pt x="306" y="618"/>
                  </a:lnTo>
                  <a:lnTo>
                    <a:pt x="306" y="617"/>
                  </a:lnTo>
                  <a:lnTo>
                    <a:pt x="304" y="615"/>
                  </a:lnTo>
                  <a:lnTo>
                    <a:pt x="306" y="615"/>
                  </a:lnTo>
                  <a:lnTo>
                    <a:pt x="311" y="615"/>
                  </a:lnTo>
                  <a:lnTo>
                    <a:pt x="313" y="617"/>
                  </a:lnTo>
                  <a:lnTo>
                    <a:pt x="311" y="620"/>
                  </a:lnTo>
                  <a:lnTo>
                    <a:pt x="311" y="620"/>
                  </a:lnTo>
                  <a:close/>
                  <a:moveTo>
                    <a:pt x="304" y="618"/>
                  </a:moveTo>
                  <a:lnTo>
                    <a:pt x="304" y="620"/>
                  </a:lnTo>
                  <a:lnTo>
                    <a:pt x="304" y="620"/>
                  </a:lnTo>
                  <a:lnTo>
                    <a:pt x="303" y="618"/>
                  </a:lnTo>
                  <a:lnTo>
                    <a:pt x="301" y="617"/>
                  </a:lnTo>
                  <a:lnTo>
                    <a:pt x="299" y="615"/>
                  </a:lnTo>
                  <a:lnTo>
                    <a:pt x="299" y="615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4" y="617"/>
                  </a:lnTo>
                  <a:lnTo>
                    <a:pt x="304" y="618"/>
                  </a:lnTo>
                  <a:lnTo>
                    <a:pt x="304" y="618"/>
                  </a:lnTo>
                  <a:close/>
                  <a:moveTo>
                    <a:pt x="655" y="637"/>
                  </a:moveTo>
                  <a:lnTo>
                    <a:pt x="657" y="641"/>
                  </a:lnTo>
                  <a:lnTo>
                    <a:pt x="659" y="644"/>
                  </a:lnTo>
                  <a:lnTo>
                    <a:pt x="660" y="647"/>
                  </a:lnTo>
                  <a:lnTo>
                    <a:pt x="662" y="654"/>
                  </a:lnTo>
                  <a:lnTo>
                    <a:pt x="662" y="658"/>
                  </a:lnTo>
                  <a:lnTo>
                    <a:pt x="662" y="659"/>
                  </a:lnTo>
                  <a:lnTo>
                    <a:pt x="662" y="663"/>
                  </a:lnTo>
                  <a:lnTo>
                    <a:pt x="662" y="664"/>
                  </a:lnTo>
                  <a:lnTo>
                    <a:pt x="662" y="664"/>
                  </a:lnTo>
                  <a:lnTo>
                    <a:pt x="662" y="666"/>
                  </a:lnTo>
                  <a:lnTo>
                    <a:pt x="662" y="668"/>
                  </a:lnTo>
                  <a:lnTo>
                    <a:pt x="662" y="673"/>
                  </a:lnTo>
                  <a:lnTo>
                    <a:pt x="662" y="676"/>
                  </a:lnTo>
                  <a:lnTo>
                    <a:pt x="662" y="676"/>
                  </a:lnTo>
                  <a:lnTo>
                    <a:pt x="660" y="675"/>
                  </a:lnTo>
                  <a:lnTo>
                    <a:pt x="659" y="675"/>
                  </a:lnTo>
                  <a:lnTo>
                    <a:pt x="659" y="673"/>
                  </a:lnTo>
                  <a:lnTo>
                    <a:pt x="657" y="668"/>
                  </a:lnTo>
                  <a:lnTo>
                    <a:pt x="655" y="666"/>
                  </a:lnTo>
                  <a:lnTo>
                    <a:pt x="655" y="664"/>
                  </a:lnTo>
                  <a:lnTo>
                    <a:pt x="655" y="663"/>
                  </a:lnTo>
                  <a:lnTo>
                    <a:pt x="657" y="663"/>
                  </a:lnTo>
                  <a:lnTo>
                    <a:pt x="657" y="661"/>
                  </a:lnTo>
                  <a:lnTo>
                    <a:pt x="657" y="659"/>
                  </a:lnTo>
                  <a:lnTo>
                    <a:pt x="657" y="661"/>
                  </a:lnTo>
                  <a:lnTo>
                    <a:pt x="655" y="661"/>
                  </a:lnTo>
                  <a:lnTo>
                    <a:pt x="653" y="659"/>
                  </a:lnTo>
                  <a:lnTo>
                    <a:pt x="652" y="659"/>
                  </a:lnTo>
                  <a:lnTo>
                    <a:pt x="652" y="656"/>
                  </a:lnTo>
                  <a:lnTo>
                    <a:pt x="652" y="654"/>
                  </a:lnTo>
                  <a:lnTo>
                    <a:pt x="650" y="656"/>
                  </a:lnTo>
                  <a:lnTo>
                    <a:pt x="648" y="656"/>
                  </a:lnTo>
                  <a:lnTo>
                    <a:pt x="648" y="654"/>
                  </a:lnTo>
                  <a:lnTo>
                    <a:pt x="648" y="652"/>
                  </a:lnTo>
                  <a:lnTo>
                    <a:pt x="650" y="651"/>
                  </a:lnTo>
                  <a:lnTo>
                    <a:pt x="652" y="647"/>
                  </a:lnTo>
                  <a:lnTo>
                    <a:pt x="652" y="647"/>
                  </a:lnTo>
                  <a:lnTo>
                    <a:pt x="650" y="647"/>
                  </a:lnTo>
                  <a:lnTo>
                    <a:pt x="648" y="646"/>
                  </a:lnTo>
                  <a:lnTo>
                    <a:pt x="648" y="642"/>
                  </a:lnTo>
                  <a:lnTo>
                    <a:pt x="647" y="641"/>
                  </a:lnTo>
                  <a:lnTo>
                    <a:pt x="645" y="641"/>
                  </a:lnTo>
                  <a:lnTo>
                    <a:pt x="643" y="646"/>
                  </a:lnTo>
                  <a:lnTo>
                    <a:pt x="643" y="647"/>
                  </a:lnTo>
                  <a:lnTo>
                    <a:pt x="640" y="649"/>
                  </a:lnTo>
                  <a:lnTo>
                    <a:pt x="640" y="647"/>
                  </a:lnTo>
                  <a:lnTo>
                    <a:pt x="640" y="646"/>
                  </a:lnTo>
                  <a:lnTo>
                    <a:pt x="640" y="641"/>
                  </a:lnTo>
                  <a:lnTo>
                    <a:pt x="640" y="639"/>
                  </a:lnTo>
                  <a:lnTo>
                    <a:pt x="640" y="637"/>
                  </a:lnTo>
                  <a:lnTo>
                    <a:pt x="641" y="637"/>
                  </a:lnTo>
                  <a:lnTo>
                    <a:pt x="643" y="637"/>
                  </a:lnTo>
                  <a:lnTo>
                    <a:pt x="645" y="635"/>
                  </a:lnTo>
                  <a:lnTo>
                    <a:pt x="645" y="634"/>
                  </a:lnTo>
                  <a:lnTo>
                    <a:pt x="647" y="630"/>
                  </a:lnTo>
                  <a:lnTo>
                    <a:pt x="647" y="630"/>
                  </a:lnTo>
                  <a:lnTo>
                    <a:pt x="648" y="630"/>
                  </a:lnTo>
                  <a:lnTo>
                    <a:pt x="653" y="634"/>
                  </a:lnTo>
                  <a:lnTo>
                    <a:pt x="653" y="634"/>
                  </a:lnTo>
                  <a:lnTo>
                    <a:pt x="655" y="637"/>
                  </a:lnTo>
                  <a:lnTo>
                    <a:pt x="655" y="637"/>
                  </a:lnTo>
                  <a:close/>
                  <a:moveTo>
                    <a:pt x="309" y="644"/>
                  </a:moveTo>
                  <a:lnTo>
                    <a:pt x="308" y="646"/>
                  </a:lnTo>
                  <a:lnTo>
                    <a:pt x="306" y="646"/>
                  </a:lnTo>
                  <a:lnTo>
                    <a:pt x="304" y="647"/>
                  </a:lnTo>
                  <a:lnTo>
                    <a:pt x="304" y="649"/>
                  </a:lnTo>
                  <a:lnTo>
                    <a:pt x="303" y="647"/>
                  </a:lnTo>
                  <a:lnTo>
                    <a:pt x="303" y="644"/>
                  </a:lnTo>
                  <a:lnTo>
                    <a:pt x="304" y="642"/>
                  </a:lnTo>
                  <a:lnTo>
                    <a:pt x="311" y="642"/>
                  </a:lnTo>
                  <a:lnTo>
                    <a:pt x="311" y="644"/>
                  </a:lnTo>
                  <a:lnTo>
                    <a:pt x="311" y="644"/>
                  </a:lnTo>
                  <a:lnTo>
                    <a:pt x="311" y="644"/>
                  </a:lnTo>
                  <a:lnTo>
                    <a:pt x="309" y="644"/>
                  </a:lnTo>
                  <a:close/>
                  <a:moveTo>
                    <a:pt x="686" y="649"/>
                  </a:moveTo>
                  <a:lnTo>
                    <a:pt x="688" y="649"/>
                  </a:lnTo>
                  <a:lnTo>
                    <a:pt x="689" y="649"/>
                  </a:lnTo>
                  <a:lnTo>
                    <a:pt x="689" y="649"/>
                  </a:lnTo>
                  <a:lnTo>
                    <a:pt x="693" y="649"/>
                  </a:lnTo>
                  <a:lnTo>
                    <a:pt x="694" y="651"/>
                  </a:lnTo>
                  <a:lnTo>
                    <a:pt x="694" y="652"/>
                  </a:lnTo>
                  <a:lnTo>
                    <a:pt x="694" y="654"/>
                  </a:lnTo>
                  <a:lnTo>
                    <a:pt x="694" y="656"/>
                  </a:lnTo>
                  <a:lnTo>
                    <a:pt x="694" y="659"/>
                  </a:lnTo>
                  <a:lnTo>
                    <a:pt x="694" y="661"/>
                  </a:lnTo>
                  <a:lnTo>
                    <a:pt x="694" y="661"/>
                  </a:lnTo>
                  <a:lnTo>
                    <a:pt x="693" y="663"/>
                  </a:lnTo>
                  <a:lnTo>
                    <a:pt x="693" y="663"/>
                  </a:lnTo>
                  <a:lnTo>
                    <a:pt x="691" y="659"/>
                  </a:lnTo>
                  <a:lnTo>
                    <a:pt x="689" y="656"/>
                  </a:lnTo>
                  <a:lnTo>
                    <a:pt x="688" y="654"/>
                  </a:lnTo>
                  <a:lnTo>
                    <a:pt x="688" y="656"/>
                  </a:lnTo>
                  <a:lnTo>
                    <a:pt x="688" y="656"/>
                  </a:lnTo>
                  <a:lnTo>
                    <a:pt x="689" y="659"/>
                  </a:lnTo>
                  <a:lnTo>
                    <a:pt x="689" y="659"/>
                  </a:lnTo>
                  <a:lnTo>
                    <a:pt x="691" y="661"/>
                  </a:lnTo>
                  <a:lnTo>
                    <a:pt x="691" y="663"/>
                  </a:lnTo>
                  <a:lnTo>
                    <a:pt x="691" y="664"/>
                  </a:lnTo>
                  <a:lnTo>
                    <a:pt x="691" y="666"/>
                  </a:lnTo>
                  <a:lnTo>
                    <a:pt x="691" y="666"/>
                  </a:lnTo>
                  <a:lnTo>
                    <a:pt x="691" y="668"/>
                  </a:lnTo>
                  <a:lnTo>
                    <a:pt x="689" y="668"/>
                  </a:lnTo>
                  <a:lnTo>
                    <a:pt x="686" y="668"/>
                  </a:lnTo>
                  <a:lnTo>
                    <a:pt x="684" y="668"/>
                  </a:lnTo>
                  <a:lnTo>
                    <a:pt x="683" y="668"/>
                  </a:lnTo>
                  <a:lnTo>
                    <a:pt x="681" y="666"/>
                  </a:lnTo>
                  <a:lnTo>
                    <a:pt x="681" y="666"/>
                  </a:lnTo>
                  <a:lnTo>
                    <a:pt x="681" y="663"/>
                  </a:lnTo>
                  <a:lnTo>
                    <a:pt x="681" y="659"/>
                  </a:lnTo>
                  <a:lnTo>
                    <a:pt x="681" y="656"/>
                  </a:lnTo>
                  <a:lnTo>
                    <a:pt x="679" y="652"/>
                  </a:lnTo>
                  <a:lnTo>
                    <a:pt x="677" y="651"/>
                  </a:lnTo>
                  <a:lnTo>
                    <a:pt x="676" y="651"/>
                  </a:lnTo>
                  <a:lnTo>
                    <a:pt x="676" y="649"/>
                  </a:lnTo>
                  <a:lnTo>
                    <a:pt x="676" y="647"/>
                  </a:lnTo>
                  <a:lnTo>
                    <a:pt x="677" y="646"/>
                  </a:lnTo>
                  <a:lnTo>
                    <a:pt x="681" y="647"/>
                  </a:lnTo>
                  <a:lnTo>
                    <a:pt x="686" y="649"/>
                  </a:lnTo>
                  <a:lnTo>
                    <a:pt x="686" y="649"/>
                  </a:lnTo>
                  <a:close/>
                  <a:moveTo>
                    <a:pt x="674" y="654"/>
                  </a:moveTo>
                  <a:lnTo>
                    <a:pt x="676" y="656"/>
                  </a:lnTo>
                  <a:lnTo>
                    <a:pt x="677" y="656"/>
                  </a:lnTo>
                  <a:lnTo>
                    <a:pt x="679" y="658"/>
                  </a:lnTo>
                  <a:lnTo>
                    <a:pt x="679" y="661"/>
                  </a:lnTo>
                  <a:lnTo>
                    <a:pt x="679" y="663"/>
                  </a:lnTo>
                  <a:lnTo>
                    <a:pt x="677" y="663"/>
                  </a:lnTo>
                  <a:lnTo>
                    <a:pt x="677" y="663"/>
                  </a:lnTo>
                  <a:lnTo>
                    <a:pt x="677" y="666"/>
                  </a:lnTo>
                  <a:lnTo>
                    <a:pt x="677" y="670"/>
                  </a:lnTo>
                  <a:lnTo>
                    <a:pt x="677" y="673"/>
                  </a:lnTo>
                  <a:lnTo>
                    <a:pt x="676" y="676"/>
                  </a:lnTo>
                  <a:lnTo>
                    <a:pt x="676" y="680"/>
                  </a:lnTo>
                  <a:lnTo>
                    <a:pt x="676" y="680"/>
                  </a:lnTo>
                  <a:lnTo>
                    <a:pt x="674" y="680"/>
                  </a:lnTo>
                  <a:lnTo>
                    <a:pt x="674" y="680"/>
                  </a:lnTo>
                  <a:lnTo>
                    <a:pt x="674" y="680"/>
                  </a:lnTo>
                  <a:lnTo>
                    <a:pt x="672" y="681"/>
                  </a:lnTo>
                  <a:lnTo>
                    <a:pt x="671" y="681"/>
                  </a:lnTo>
                  <a:lnTo>
                    <a:pt x="671" y="676"/>
                  </a:lnTo>
                  <a:lnTo>
                    <a:pt x="671" y="670"/>
                  </a:lnTo>
                  <a:lnTo>
                    <a:pt x="672" y="668"/>
                  </a:lnTo>
                  <a:lnTo>
                    <a:pt x="672" y="666"/>
                  </a:lnTo>
                  <a:lnTo>
                    <a:pt x="669" y="663"/>
                  </a:lnTo>
                  <a:lnTo>
                    <a:pt x="669" y="663"/>
                  </a:lnTo>
                  <a:lnTo>
                    <a:pt x="667" y="659"/>
                  </a:lnTo>
                  <a:lnTo>
                    <a:pt x="667" y="658"/>
                  </a:lnTo>
                  <a:lnTo>
                    <a:pt x="667" y="654"/>
                  </a:lnTo>
                  <a:lnTo>
                    <a:pt x="669" y="652"/>
                  </a:lnTo>
                  <a:lnTo>
                    <a:pt x="672" y="651"/>
                  </a:lnTo>
                  <a:lnTo>
                    <a:pt x="674" y="652"/>
                  </a:lnTo>
                  <a:lnTo>
                    <a:pt x="674" y="654"/>
                  </a:lnTo>
                  <a:lnTo>
                    <a:pt x="674" y="654"/>
                  </a:lnTo>
                  <a:lnTo>
                    <a:pt x="674" y="654"/>
                  </a:lnTo>
                  <a:close/>
                  <a:moveTo>
                    <a:pt x="698" y="666"/>
                  </a:moveTo>
                  <a:lnTo>
                    <a:pt x="698" y="666"/>
                  </a:lnTo>
                  <a:lnTo>
                    <a:pt x="696" y="666"/>
                  </a:lnTo>
                  <a:lnTo>
                    <a:pt x="694" y="666"/>
                  </a:lnTo>
                  <a:lnTo>
                    <a:pt x="694" y="664"/>
                  </a:lnTo>
                  <a:lnTo>
                    <a:pt x="694" y="663"/>
                  </a:lnTo>
                  <a:lnTo>
                    <a:pt x="696" y="661"/>
                  </a:lnTo>
                  <a:lnTo>
                    <a:pt x="696" y="659"/>
                  </a:lnTo>
                  <a:lnTo>
                    <a:pt x="696" y="656"/>
                  </a:lnTo>
                  <a:lnTo>
                    <a:pt x="700" y="659"/>
                  </a:lnTo>
                  <a:lnTo>
                    <a:pt x="701" y="661"/>
                  </a:lnTo>
                  <a:lnTo>
                    <a:pt x="701" y="664"/>
                  </a:lnTo>
                  <a:lnTo>
                    <a:pt x="701" y="664"/>
                  </a:lnTo>
                  <a:lnTo>
                    <a:pt x="700" y="664"/>
                  </a:lnTo>
                  <a:lnTo>
                    <a:pt x="698" y="666"/>
                  </a:lnTo>
                  <a:close/>
                  <a:moveTo>
                    <a:pt x="286" y="666"/>
                  </a:moveTo>
                  <a:lnTo>
                    <a:pt x="286" y="666"/>
                  </a:lnTo>
                  <a:lnTo>
                    <a:pt x="284" y="664"/>
                  </a:lnTo>
                  <a:lnTo>
                    <a:pt x="284" y="664"/>
                  </a:lnTo>
                  <a:lnTo>
                    <a:pt x="286" y="663"/>
                  </a:lnTo>
                  <a:lnTo>
                    <a:pt x="289" y="663"/>
                  </a:lnTo>
                  <a:lnTo>
                    <a:pt x="289" y="663"/>
                  </a:lnTo>
                  <a:lnTo>
                    <a:pt x="289" y="664"/>
                  </a:lnTo>
                  <a:lnTo>
                    <a:pt x="287" y="664"/>
                  </a:lnTo>
                  <a:lnTo>
                    <a:pt x="287" y="666"/>
                  </a:lnTo>
                  <a:lnTo>
                    <a:pt x="286" y="666"/>
                  </a:lnTo>
                  <a:close/>
                  <a:moveTo>
                    <a:pt x="277" y="668"/>
                  </a:moveTo>
                  <a:lnTo>
                    <a:pt x="275" y="670"/>
                  </a:lnTo>
                  <a:lnTo>
                    <a:pt x="275" y="670"/>
                  </a:lnTo>
                  <a:lnTo>
                    <a:pt x="275" y="668"/>
                  </a:lnTo>
                  <a:lnTo>
                    <a:pt x="275" y="668"/>
                  </a:lnTo>
                  <a:lnTo>
                    <a:pt x="277" y="666"/>
                  </a:lnTo>
                  <a:lnTo>
                    <a:pt x="279" y="664"/>
                  </a:lnTo>
                  <a:lnTo>
                    <a:pt x="280" y="663"/>
                  </a:lnTo>
                  <a:lnTo>
                    <a:pt x="282" y="663"/>
                  </a:lnTo>
                  <a:lnTo>
                    <a:pt x="282" y="664"/>
                  </a:lnTo>
                  <a:lnTo>
                    <a:pt x="280" y="666"/>
                  </a:lnTo>
                  <a:lnTo>
                    <a:pt x="277" y="668"/>
                  </a:lnTo>
                  <a:lnTo>
                    <a:pt x="277" y="668"/>
                  </a:lnTo>
                  <a:close/>
                  <a:moveTo>
                    <a:pt x="710" y="680"/>
                  </a:moveTo>
                  <a:lnTo>
                    <a:pt x="710" y="685"/>
                  </a:lnTo>
                  <a:lnTo>
                    <a:pt x="710" y="685"/>
                  </a:lnTo>
                  <a:lnTo>
                    <a:pt x="708" y="685"/>
                  </a:lnTo>
                  <a:lnTo>
                    <a:pt x="708" y="687"/>
                  </a:lnTo>
                  <a:lnTo>
                    <a:pt x="706" y="685"/>
                  </a:lnTo>
                  <a:lnTo>
                    <a:pt x="705" y="685"/>
                  </a:lnTo>
                  <a:lnTo>
                    <a:pt x="705" y="685"/>
                  </a:lnTo>
                  <a:lnTo>
                    <a:pt x="705" y="683"/>
                  </a:lnTo>
                  <a:lnTo>
                    <a:pt x="705" y="681"/>
                  </a:lnTo>
                  <a:lnTo>
                    <a:pt x="701" y="681"/>
                  </a:lnTo>
                  <a:lnTo>
                    <a:pt x="700" y="681"/>
                  </a:lnTo>
                  <a:lnTo>
                    <a:pt x="700" y="680"/>
                  </a:lnTo>
                  <a:lnTo>
                    <a:pt x="700" y="676"/>
                  </a:lnTo>
                  <a:lnTo>
                    <a:pt x="700" y="676"/>
                  </a:lnTo>
                  <a:lnTo>
                    <a:pt x="701" y="675"/>
                  </a:lnTo>
                  <a:lnTo>
                    <a:pt x="703" y="673"/>
                  </a:lnTo>
                  <a:lnTo>
                    <a:pt x="703" y="671"/>
                  </a:lnTo>
                  <a:lnTo>
                    <a:pt x="705" y="666"/>
                  </a:lnTo>
                  <a:lnTo>
                    <a:pt x="706" y="666"/>
                  </a:lnTo>
                  <a:lnTo>
                    <a:pt x="708" y="670"/>
                  </a:lnTo>
                  <a:lnTo>
                    <a:pt x="712" y="675"/>
                  </a:lnTo>
                  <a:lnTo>
                    <a:pt x="710" y="680"/>
                  </a:lnTo>
                  <a:lnTo>
                    <a:pt x="710" y="680"/>
                  </a:lnTo>
                  <a:close/>
                  <a:moveTo>
                    <a:pt x="698" y="675"/>
                  </a:moveTo>
                  <a:lnTo>
                    <a:pt x="696" y="675"/>
                  </a:lnTo>
                  <a:lnTo>
                    <a:pt x="696" y="675"/>
                  </a:lnTo>
                  <a:lnTo>
                    <a:pt x="693" y="671"/>
                  </a:lnTo>
                  <a:lnTo>
                    <a:pt x="693" y="671"/>
                  </a:lnTo>
                  <a:lnTo>
                    <a:pt x="693" y="670"/>
                  </a:lnTo>
                  <a:lnTo>
                    <a:pt x="694" y="668"/>
                  </a:lnTo>
                  <a:lnTo>
                    <a:pt x="696" y="668"/>
                  </a:lnTo>
                  <a:lnTo>
                    <a:pt x="700" y="668"/>
                  </a:lnTo>
                  <a:lnTo>
                    <a:pt x="701" y="668"/>
                  </a:lnTo>
                  <a:lnTo>
                    <a:pt x="701" y="670"/>
                  </a:lnTo>
                  <a:lnTo>
                    <a:pt x="701" y="670"/>
                  </a:lnTo>
                  <a:lnTo>
                    <a:pt x="700" y="671"/>
                  </a:lnTo>
                  <a:lnTo>
                    <a:pt x="700" y="671"/>
                  </a:lnTo>
                  <a:lnTo>
                    <a:pt x="700" y="673"/>
                  </a:lnTo>
                  <a:lnTo>
                    <a:pt x="700" y="673"/>
                  </a:lnTo>
                  <a:lnTo>
                    <a:pt x="698" y="675"/>
                  </a:lnTo>
                  <a:lnTo>
                    <a:pt x="698" y="675"/>
                  </a:lnTo>
                  <a:close/>
                  <a:moveTo>
                    <a:pt x="683" y="671"/>
                  </a:moveTo>
                  <a:lnTo>
                    <a:pt x="686" y="673"/>
                  </a:lnTo>
                  <a:lnTo>
                    <a:pt x="689" y="673"/>
                  </a:lnTo>
                  <a:lnTo>
                    <a:pt x="691" y="675"/>
                  </a:lnTo>
                  <a:lnTo>
                    <a:pt x="691" y="675"/>
                  </a:lnTo>
                  <a:lnTo>
                    <a:pt x="693" y="676"/>
                  </a:lnTo>
                  <a:lnTo>
                    <a:pt x="693" y="678"/>
                  </a:lnTo>
                  <a:lnTo>
                    <a:pt x="693" y="680"/>
                  </a:lnTo>
                  <a:lnTo>
                    <a:pt x="691" y="680"/>
                  </a:lnTo>
                  <a:lnTo>
                    <a:pt x="691" y="680"/>
                  </a:lnTo>
                  <a:lnTo>
                    <a:pt x="698" y="683"/>
                  </a:lnTo>
                  <a:lnTo>
                    <a:pt x="701" y="687"/>
                  </a:lnTo>
                  <a:lnTo>
                    <a:pt x="703" y="688"/>
                  </a:lnTo>
                  <a:lnTo>
                    <a:pt x="703" y="690"/>
                  </a:lnTo>
                  <a:lnTo>
                    <a:pt x="705" y="693"/>
                  </a:lnTo>
                  <a:lnTo>
                    <a:pt x="708" y="698"/>
                  </a:lnTo>
                  <a:lnTo>
                    <a:pt x="708" y="700"/>
                  </a:lnTo>
                  <a:lnTo>
                    <a:pt x="710" y="702"/>
                  </a:lnTo>
                  <a:lnTo>
                    <a:pt x="710" y="702"/>
                  </a:lnTo>
                  <a:lnTo>
                    <a:pt x="706" y="700"/>
                  </a:lnTo>
                  <a:lnTo>
                    <a:pt x="703" y="697"/>
                  </a:lnTo>
                  <a:lnTo>
                    <a:pt x="703" y="697"/>
                  </a:lnTo>
                  <a:lnTo>
                    <a:pt x="703" y="698"/>
                  </a:lnTo>
                  <a:lnTo>
                    <a:pt x="701" y="700"/>
                  </a:lnTo>
                  <a:lnTo>
                    <a:pt x="701" y="702"/>
                  </a:lnTo>
                  <a:lnTo>
                    <a:pt x="701" y="702"/>
                  </a:lnTo>
                  <a:lnTo>
                    <a:pt x="705" y="700"/>
                  </a:lnTo>
                  <a:lnTo>
                    <a:pt x="708" y="704"/>
                  </a:lnTo>
                  <a:lnTo>
                    <a:pt x="708" y="704"/>
                  </a:lnTo>
                  <a:lnTo>
                    <a:pt x="710" y="707"/>
                  </a:lnTo>
                  <a:lnTo>
                    <a:pt x="710" y="707"/>
                  </a:lnTo>
                  <a:lnTo>
                    <a:pt x="710" y="709"/>
                  </a:lnTo>
                  <a:lnTo>
                    <a:pt x="708" y="709"/>
                  </a:lnTo>
                  <a:lnTo>
                    <a:pt x="708" y="710"/>
                  </a:lnTo>
                  <a:lnTo>
                    <a:pt x="710" y="710"/>
                  </a:lnTo>
                  <a:lnTo>
                    <a:pt x="713" y="709"/>
                  </a:lnTo>
                  <a:lnTo>
                    <a:pt x="713" y="710"/>
                  </a:lnTo>
                  <a:lnTo>
                    <a:pt x="713" y="716"/>
                  </a:lnTo>
                  <a:lnTo>
                    <a:pt x="713" y="719"/>
                  </a:lnTo>
                  <a:lnTo>
                    <a:pt x="713" y="719"/>
                  </a:lnTo>
                  <a:lnTo>
                    <a:pt x="713" y="721"/>
                  </a:lnTo>
                  <a:lnTo>
                    <a:pt x="713" y="722"/>
                  </a:lnTo>
                  <a:lnTo>
                    <a:pt x="713" y="722"/>
                  </a:lnTo>
                  <a:lnTo>
                    <a:pt x="713" y="724"/>
                  </a:lnTo>
                  <a:lnTo>
                    <a:pt x="713" y="726"/>
                  </a:lnTo>
                  <a:lnTo>
                    <a:pt x="712" y="727"/>
                  </a:lnTo>
                  <a:lnTo>
                    <a:pt x="710" y="727"/>
                  </a:lnTo>
                  <a:lnTo>
                    <a:pt x="710" y="726"/>
                  </a:lnTo>
                  <a:lnTo>
                    <a:pt x="708" y="724"/>
                  </a:lnTo>
                  <a:lnTo>
                    <a:pt x="706" y="721"/>
                  </a:lnTo>
                  <a:lnTo>
                    <a:pt x="706" y="719"/>
                  </a:lnTo>
                  <a:lnTo>
                    <a:pt x="705" y="719"/>
                  </a:lnTo>
                  <a:lnTo>
                    <a:pt x="703" y="719"/>
                  </a:lnTo>
                  <a:lnTo>
                    <a:pt x="703" y="719"/>
                  </a:lnTo>
                  <a:lnTo>
                    <a:pt x="701" y="717"/>
                  </a:lnTo>
                  <a:lnTo>
                    <a:pt x="701" y="716"/>
                  </a:lnTo>
                  <a:lnTo>
                    <a:pt x="701" y="714"/>
                  </a:lnTo>
                  <a:lnTo>
                    <a:pt x="701" y="712"/>
                  </a:lnTo>
                  <a:lnTo>
                    <a:pt x="700" y="712"/>
                  </a:lnTo>
                  <a:lnTo>
                    <a:pt x="700" y="712"/>
                  </a:lnTo>
                  <a:lnTo>
                    <a:pt x="700" y="716"/>
                  </a:lnTo>
                  <a:lnTo>
                    <a:pt x="700" y="716"/>
                  </a:lnTo>
                  <a:lnTo>
                    <a:pt x="698" y="716"/>
                  </a:lnTo>
                  <a:lnTo>
                    <a:pt x="696" y="710"/>
                  </a:lnTo>
                  <a:lnTo>
                    <a:pt x="693" y="707"/>
                  </a:lnTo>
                  <a:lnTo>
                    <a:pt x="691" y="707"/>
                  </a:lnTo>
                  <a:lnTo>
                    <a:pt x="691" y="705"/>
                  </a:lnTo>
                  <a:lnTo>
                    <a:pt x="693" y="705"/>
                  </a:lnTo>
                  <a:lnTo>
                    <a:pt x="694" y="705"/>
                  </a:lnTo>
                  <a:lnTo>
                    <a:pt x="694" y="704"/>
                  </a:lnTo>
                  <a:lnTo>
                    <a:pt x="693" y="700"/>
                  </a:lnTo>
                  <a:lnTo>
                    <a:pt x="693" y="698"/>
                  </a:lnTo>
                  <a:lnTo>
                    <a:pt x="693" y="697"/>
                  </a:lnTo>
                  <a:lnTo>
                    <a:pt x="693" y="697"/>
                  </a:lnTo>
                  <a:lnTo>
                    <a:pt x="689" y="697"/>
                  </a:lnTo>
                  <a:lnTo>
                    <a:pt x="688" y="697"/>
                  </a:lnTo>
                  <a:lnTo>
                    <a:pt x="688" y="695"/>
                  </a:lnTo>
                  <a:lnTo>
                    <a:pt x="686" y="693"/>
                  </a:lnTo>
                  <a:lnTo>
                    <a:pt x="684" y="693"/>
                  </a:lnTo>
                  <a:lnTo>
                    <a:pt x="683" y="693"/>
                  </a:lnTo>
                  <a:lnTo>
                    <a:pt x="681" y="692"/>
                  </a:lnTo>
                  <a:lnTo>
                    <a:pt x="681" y="690"/>
                  </a:lnTo>
                  <a:lnTo>
                    <a:pt x="681" y="690"/>
                  </a:lnTo>
                  <a:lnTo>
                    <a:pt x="683" y="688"/>
                  </a:lnTo>
                  <a:lnTo>
                    <a:pt x="684" y="690"/>
                  </a:lnTo>
                  <a:lnTo>
                    <a:pt x="686" y="690"/>
                  </a:lnTo>
                  <a:lnTo>
                    <a:pt x="686" y="690"/>
                  </a:lnTo>
                  <a:lnTo>
                    <a:pt x="688" y="688"/>
                  </a:lnTo>
                  <a:lnTo>
                    <a:pt x="688" y="687"/>
                  </a:lnTo>
                  <a:lnTo>
                    <a:pt x="689" y="687"/>
                  </a:lnTo>
                  <a:lnTo>
                    <a:pt x="689" y="685"/>
                  </a:lnTo>
                  <a:lnTo>
                    <a:pt x="688" y="683"/>
                  </a:lnTo>
                  <a:lnTo>
                    <a:pt x="686" y="681"/>
                  </a:lnTo>
                  <a:lnTo>
                    <a:pt x="683" y="683"/>
                  </a:lnTo>
                  <a:lnTo>
                    <a:pt x="681" y="685"/>
                  </a:lnTo>
                  <a:lnTo>
                    <a:pt x="679" y="685"/>
                  </a:lnTo>
                  <a:lnTo>
                    <a:pt x="679" y="683"/>
                  </a:lnTo>
                  <a:lnTo>
                    <a:pt x="683" y="680"/>
                  </a:lnTo>
                  <a:lnTo>
                    <a:pt x="684" y="678"/>
                  </a:lnTo>
                  <a:lnTo>
                    <a:pt x="683" y="678"/>
                  </a:lnTo>
                  <a:lnTo>
                    <a:pt x="683" y="676"/>
                  </a:lnTo>
                  <a:lnTo>
                    <a:pt x="683" y="673"/>
                  </a:lnTo>
                  <a:lnTo>
                    <a:pt x="683" y="671"/>
                  </a:lnTo>
                  <a:close/>
                  <a:moveTo>
                    <a:pt x="732" y="700"/>
                  </a:moveTo>
                  <a:lnTo>
                    <a:pt x="732" y="705"/>
                  </a:lnTo>
                  <a:lnTo>
                    <a:pt x="730" y="709"/>
                  </a:lnTo>
                  <a:lnTo>
                    <a:pt x="729" y="710"/>
                  </a:lnTo>
                  <a:lnTo>
                    <a:pt x="727" y="710"/>
                  </a:lnTo>
                  <a:lnTo>
                    <a:pt x="725" y="709"/>
                  </a:lnTo>
                  <a:lnTo>
                    <a:pt x="725" y="709"/>
                  </a:lnTo>
                  <a:lnTo>
                    <a:pt x="724" y="709"/>
                  </a:lnTo>
                  <a:lnTo>
                    <a:pt x="724" y="707"/>
                  </a:lnTo>
                  <a:lnTo>
                    <a:pt x="724" y="705"/>
                  </a:lnTo>
                  <a:lnTo>
                    <a:pt x="724" y="704"/>
                  </a:lnTo>
                  <a:lnTo>
                    <a:pt x="724" y="705"/>
                  </a:lnTo>
                  <a:lnTo>
                    <a:pt x="722" y="705"/>
                  </a:lnTo>
                  <a:lnTo>
                    <a:pt x="720" y="707"/>
                  </a:lnTo>
                  <a:lnTo>
                    <a:pt x="718" y="710"/>
                  </a:lnTo>
                  <a:lnTo>
                    <a:pt x="717" y="712"/>
                  </a:lnTo>
                  <a:lnTo>
                    <a:pt x="717" y="710"/>
                  </a:lnTo>
                  <a:lnTo>
                    <a:pt x="717" y="705"/>
                  </a:lnTo>
                  <a:lnTo>
                    <a:pt x="715" y="704"/>
                  </a:lnTo>
                  <a:lnTo>
                    <a:pt x="717" y="700"/>
                  </a:lnTo>
                  <a:lnTo>
                    <a:pt x="720" y="697"/>
                  </a:lnTo>
                  <a:lnTo>
                    <a:pt x="720" y="690"/>
                  </a:lnTo>
                  <a:lnTo>
                    <a:pt x="727" y="685"/>
                  </a:lnTo>
                  <a:lnTo>
                    <a:pt x="727" y="685"/>
                  </a:lnTo>
                  <a:lnTo>
                    <a:pt x="730" y="688"/>
                  </a:lnTo>
                  <a:lnTo>
                    <a:pt x="732" y="693"/>
                  </a:lnTo>
                  <a:lnTo>
                    <a:pt x="732" y="695"/>
                  </a:lnTo>
                  <a:lnTo>
                    <a:pt x="732" y="698"/>
                  </a:lnTo>
                  <a:lnTo>
                    <a:pt x="732" y="700"/>
                  </a:lnTo>
                  <a:lnTo>
                    <a:pt x="732" y="700"/>
                  </a:lnTo>
                  <a:close/>
                  <a:moveTo>
                    <a:pt x="260" y="690"/>
                  </a:moveTo>
                  <a:lnTo>
                    <a:pt x="260" y="690"/>
                  </a:lnTo>
                  <a:lnTo>
                    <a:pt x="258" y="690"/>
                  </a:lnTo>
                  <a:lnTo>
                    <a:pt x="256" y="690"/>
                  </a:lnTo>
                  <a:lnTo>
                    <a:pt x="256" y="690"/>
                  </a:lnTo>
                  <a:lnTo>
                    <a:pt x="260" y="687"/>
                  </a:lnTo>
                  <a:lnTo>
                    <a:pt x="260" y="687"/>
                  </a:lnTo>
                  <a:lnTo>
                    <a:pt x="260" y="687"/>
                  </a:lnTo>
                  <a:lnTo>
                    <a:pt x="260" y="687"/>
                  </a:lnTo>
                  <a:lnTo>
                    <a:pt x="260" y="690"/>
                  </a:lnTo>
                  <a:lnTo>
                    <a:pt x="260" y="690"/>
                  </a:lnTo>
                  <a:close/>
                  <a:moveTo>
                    <a:pt x="688" y="698"/>
                  </a:moveTo>
                  <a:lnTo>
                    <a:pt x="688" y="700"/>
                  </a:lnTo>
                  <a:lnTo>
                    <a:pt x="688" y="700"/>
                  </a:lnTo>
                  <a:lnTo>
                    <a:pt x="686" y="702"/>
                  </a:lnTo>
                  <a:lnTo>
                    <a:pt x="686" y="704"/>
                  </a:lnTo>
                  <a:lnTo>
                    <a:pt x="684" y="705"/>
                  </a:lnTo>
                  <a:lnTo>
                    <a:pt x="684" y="705"/>
                  </a:lnTo>
                  <a:lnTo>
                    <a:pt x="683" y="707"/>
                  </a:lnTo>
                  <a:lnTo>
                    <a:pt x="681" y="709"/>
                  </a:lnTo>
                  <a:lnTo>
                    <a:pt x="681" y="704"/>
                  </a:lnTo>
                  <a:lnTo>
                    <a:pt x="679" y="700"/>
                  </a:lnTo>
                  <a:lnTo>
                    <a:pt x="681" y="698"/>
                  </a:lnTo>
                  <a:lnTo>
                    <a:pt x="683" y="700"/>
                  </a:lnTo>
                  <a:lnTo>
                    <a:pt x="684" y="700"/>
                  </a:lnTo>
                  <a:lnTo>
                    <a:pt x="688" y="698"/>
                  </a:lnTo>
                  <a:lnTo>
                    <a:pt x="688" y="698"/>
                  </a:lnTo>
                  <a:lnTo>
                    <a:pt x="688" y="698"/>
                  </a:lnTo>
                  <a:close/>
                  <a:moveTo>
                    <a:pt x="162" y="707"/>
                  </a:moveTo>
                  <a:lnTo>
                    <a:pt x="162" y="707"/>
                  </a:lnTo>
                  <a:lnTo>
                    <a:pt x="162" y="707"/>
                  </a:lnTo>
                  <a:lnTo>
                    <a:pt x="164" y="705"/>
                  </a:lnTo>
                  <a:lnTo>
                    <a:pt x="164" y="704"/>
                  </a:lnTo>
                  <a:lnTo>
                    <a:pt x="164" y="705"/>
                  </a:lnTo>
                  <a:lnTo>
                    <a:pt x="164" y="707"/>
                  </a:lnTo>
                  <a:lnTo>
                    <a:pt x="164" y="709"/>
                  </a:lnTo>
                  <a:lnTo>
                    <a:pt x="166" y="710"/>
                  </a:lnTo>
                  <a:lnTo>
                    <a:pt x="166" y="710"/>
                  </a:lnTo>
                  <a:lnTo>
                    <a:pt x="164" y="712"/>
                  </a:lnTo>
                  <a:lnTo>
                    <a:pt x="162" y="710"/>
                  </a:lnTo>
                  <a:lnTo>
                    <a:pt x="161" y="712"/>
                  </a:lnTo>
                  <a:lnTo>
                    <a:pt x="161" y="712"/>
                  </a:lnTo>
                  <a:lnTo>
                    <a:pt x="159" y="712"/>
                  </a:lnTo>
                  <a:lnTo>
                    <a:pt x="159" y="707"/>
                  </a:lnTo>
                  <a:lnTo>
                    <a:pt x="159" y="705"/>
                  </a:lnTo>
                  <a:lnTo>
                    <a:pt x="161" y="704"/>
                  </a:lnTo>
                  <a:lnTo>
                    <a:pt x="161" y="704"/>
                  </a:lnTo>
                  <a:lnTo>
                    <a:pt x="162" y="704"/>
                  </a:lnTo>
                  <a:lnTo>
                    <a:pt x="162" y="705"/>
                  </a:lnTo>
                  <a:lnTo>
                    <a:pt x="162" y="705"/>
                  </a:lnTo>
                  <a:lnTo>
                    <a:pt x="162" y="707"/>
                  </a:lnTo>
                  <a:lnTo>
                    <a:pt x="162" y="707"/>
                  </a:lnTo>
                  <a:close/>
                  <a:moveTo>
                    <a:pt x="169" y="705"/>
                  </a:moveTo>
                  <a:lnTo>
                    <a:pt x="169" y="709"/>
                  </a:lnTo>
                  <a:lnTo>
                    <a:pt x="166" y="707"/>
                  </a:lnTo>
                  <a:lnTo>
                    <a:pt x="166" y="705"/>
                  </a:lnTo>
                  <a:lnTo>
                    <a:pt x="166" y="705"/>
                  </a:lnTo>
                  <a:lnTo>
                    <a:pt x="167" y="705"/>
                  </a:lnTo>
                  <a:lnTo>
                    <a:pt x="169" y="705"/>
                  </a:lnTo>
                  <a:close/>
                  <a:moveTo>
                    <a:pt x="696" y="721"/>
                  </a:moveTo>
                  <a:lnTo>
                    <a:pt x="696" y="721"/>
                  </a:lnTo>
                  <a:lnTo>
                    <a:pt x="698" y="721"/>
                  </a:lnTo>
                  <a:lnTo>
                    <a:pt x="698" y="719"/>
                  </a:lnTo>
                  <a:lnTo>
                    <a:pt x="700" y="721"/>
                  </a:lnTo>
                  <a:lnTo>
                    <a:pt x="700" y="721"/>
                  </a:lnTo>
                  <a:lnTo>
                    <a:pt x="701" y="721"/>
                  </a:lnTo>
                  <a:lnTo>
                    <a:pt x="701" y="722"/>
                  </a:lnTo>
                  <a:lnTo>
                    <a:pt x="700" y="726"/>
                  </a:lnTo>
                  <a:lnTo>
                    <a:pt x="700" y="726"/>
                  </a:lnTo>
                  <a:lnTo>
                    <a:pt x="700" y="727"/>
                  </a:lnTo>
                  <a:lnTo>
                    <a:pt x="698" y="727"/>
                  </a:lnTo>
                  <a:lnTo>
                    <a:pt x="696" y="726"/>
                  </a:lnTo>
                  <a:lnTo>
                    <a:pt x="693" y="722"/>
                  </a:lnTo>
                  <a:lnTo>
                    <a:pt x="693" y="719"/>
                  </a:lnTo>
                  <a:lnTo>
                    <a:pt x="693" y="719"/>
                  </a:lnTo>
                  <a:lnTo>
                    <a:pt x="691" y="719"/>
                  </a:lnTo>
                  <a:lnTo>
                    <a:pt x="689" y="714"/>
                  </a:lnTo>
                  <a:lnTo>
                    <a:pt x="689" y="712"/>
                  </a:lnTo>
                  <a:lnTo>
                    <a:pt x="688" y="710"/>
                  </a:lnTo>
                  <a:lnTo>
                    <a:pt x="686" y="710"/>
                  </a:lnTo>
                  <a:lnTo>
                    <a:pt x="684" y="709"/>
                  </a:lnTo>
                  <a:lnTo>
                    <a:pt x="686" y="707"/>
                  </a:lnTo>
                  <a:lnTo>
                    <a:pt x="688" y="707"/>
                  </a:lnTo>
                  <a:lnTo>
                    <a:pt x="691" y="710"/>
                  </a:lnTo>
                  <a:lnTo>
                    <a:pt x="693" y="712"/>
                  </a:lnTo>
                  <a:lnTo>
                    <a:pt x="694" y="714"/>
                  </a:lnTo>
                  <a:lnTo>
                    <a:pt x="694" y="716"/>
                  </a:lnTo>
                  <a:lnTo>
                    <a:pt x="694" y="717"/>
                  </a:lnTo>
                  <a:lnTo>
                    <a:pt x="696" y="721"/>
                  </a:lnTo>
                  <a:lnTo>
                    <a:pt x="696" y="721"/>
                  </a:lnTo>
                  <a:close/>
                  <a:moveTo>
                    <a:pt x="178" y="712"/>
                  </a:moveTo>
                  <a:lnTo>
                    <a:pt x="176" y="714"/>
                  </a:lnTo>
                  <a:lnTo>
                    <a:pt x="176" y="714"/>
                  </a:lnTo>
                  <a:lnTo>
                    <a:pt x="174" y="716"/>
                  </a:lnTo>
                  <a:lnTo>
                    <a:pt x="174" y="716"/>
                  </a:lnTo>
                  <a:lnTo>
                    <a:pt x="173" y="719"/>
                  </a:lnTo>
                  <a:lnTo>
                    <a:pt x="171" y="719"/>
                  </a:lnTo>
                  <a:lnTo>
                    <a:pt x="173" y="717"/>
                  </a:lnTo>
                  <a:lnTo>
                    <a:pt x="173" y="716"/>
                  </a:lnTo>
                  <a:lnTo>
                    <a:pt x="173" y="716"/>
                  </a:lnTo>
                  <a:lnTo>
                    <a:pt x="171" y="714"/>
                  </a:lnTo>
                  <a:lnTo>
                    <a:pt x="173" y="714"/>
                  </a:lnTo>
                  <a:lnTo>
                    <a:pt x="173" y="712"/>
                  </a:lnTo>
                  <a:lnTo>
                    <a:pt x="174" y="710"/>
                  </a:lnTo>
                  <a:lnTo>
                    <a:pt x="176" y="710"/>
                  </a:lnTo>
                  <a:lnTo>
                    <a:pt x="176" y="709"/>
                  </a:lnTo>
                  <a:lnTo>
                    <a:pt x="178" y="709"/>
                  </a:lnTo>
                  <a:lnTo>
                    <a:pt x="178" y="709"/>
                  </a:lnTo>
                  <a:lnTo>
                    <a:pt x="178" y="710"/>
                  </a:lnTo>
                  <a:lnTo>
                    <a:pt x="178" y="710"/>
                  </a:lnTo>
                  <a:lnTo>
                    <a:pt x="178" y="712"/>
                  </a:lnTo>
                  <a:lnTo>
                    <a:pt x="178" y="712"/>
                  </a:lnTo>
                  <a:lnTo>
                    <a:pt x="178" y="712"/>
                  </a:lnTo>
                  <a:close/>
                  <a:moveTo>
                    <a:pt x="725" y="714"/>
                  </a:moveTo>
                  <a:lnTo>
                    <a:pt x="727" y="719"/>
                  </a:lnTo>
                  <a:lnTo>
                    <a:pt x="727" y="721"/>
                  </a:lnTo>
                  <a:lnTo>
                    <a:pt x="725" y="721"/>
                  </a:lnTo>
                  <a:lnTo>
                    <a:pt x="724" y="721"/>
                  </a:lnTo>
                  <a:lnTo>
                    <a:pt x="724" y="721"/>
                  </a:lnTo>
                  <a:lnTo>
                    <a:pt x="724" y="719"/>
                  </a:lnTo>
                  <a:lnTo>
                    <a:pt x="724" y="717"/>
                  </a:lnTo>
                  <a:lnTo>
                    <a:pt x="724" y="716"/>
                  </a:lnTo>
                  <a:lnTo>
                    <a:pt x="722" y="716"/>
                  </a:lnTo>
                  <a:lnTo>
                    <a:pt x="720" y="716"/>
                  </a:lnTo>
                  <a:lnTo>
                    <a:pt x="720" y="714"/>
                  </a:lnTo>
                  <a:lnTo>
                    <a:pt x="722" y="712"/>
                  </a:lnTo>
                  <a:lnTo>
                    <a:pt x="720" y="710"/>
                  </a:lnTo>
                  <a:lnTo>
                    <a:pt x="720" y="709"/>
                  </a:lnTo>
                  <a:lnTo>
                    <a:pt x="722" y="709"/>
                  </a:lnTo>
                  <a:lnTo>
                    <a:pt x="722" y="709"/>
                  </a:lnTo>
                  <a:lnTo>
                    <a:pt x="724" y="710"/>
                  </a:lnTo>
                  <a:lnTo>
                    <a:pt x="725" y="714"/>
                  </a:lnTo>
                  <a:lnTo>
                    <a:pt x="725" y="714"/>
                  </a:lnTo>
                  <a:close/>
                  <a:moveTo>
                    <a:pt x="185" y="712"/>
                  </a:moveTo>
                  <a:lnTo>
                    <a:pt x="185" y="716"/>
                  </a:lnTo>
                  <a:lnTo>
                    <a:pt x="185" y="716"/>
                  </a:lnTo>
                  <a:lnTo>
                    <a:pt x="183" y="714"/>
                  </a:lnTo>
                  <a:lnTo>
                    <a:pt x="183" y="716"/>
                  </a:lnTo>
                  <a:lnTo>
                    <a:pt x="181" y="716"/>
                  </a:lnTo>
                  <a:lnTo>
                    <a:pt x="183" y="714"/>
                  </a:lnTo>
                  <a:lnTo>
                    <a:pt x="181" y="714"/>
                  </a:lnTo>
                  <a:lnTo>
                    <a:pt x="183" y="714"/>
                  </a:lnTo>
                  <a:lnTo>
                    <a:pt x="183" y="712"/>
                  </a:lnTo>
                  <a:lnTo>
                    <a:pt x="183" y="710"/>
                  </a:lnTo>
                  <a:lnTo>
                    <a:pt x="183" y="710"/>
                  </a:lnTo>
                  <a:lnTo>
                    <a:pt x="185" y="710"/>
                  </a:lnTo>
                  <a:lnTo>
                    <a:pt x="185" y="712"/>
                  </a:lnTo>
                  <a:lnTo>
                    <a:pt x="185" y="712"/>
                  </a:lnTo>
                  <a:close/>
                  <a:moveTo>
                    <a:pt x="188" y="719"/>
                  </a:moveTo>
                  <a:lnTo>
                    <a:pt x="186" y="719"/>
                  </a:lnTo>
                  <a:lnTo>
                    <a:pt x="186" y="717"/>
                  </a:lnTo>
                  <a:lnTo>
                    <a:pt x="186" y="716"/>
                  </a:lnTo>
                  <a:lnTo>
                    <a:pt x="185" y="716"/>
                  </a:lnTo>
                  <a:lnTo>
                    <a:pt x="186" y="716"/>
                  </a:lnTo>
                  <a:lnTo>
                    <a:pt x="188" y="717"/>
                  </a:lnTo>
                  <a:lnTo>
                    <a:pt x="188" y="719"/>
                  </a:lnTo>
                  <a:lnTo>
                    <a:pt x="188" y="719"/>
                  </a:lnTo>
                  <a:close/>
                  <a:moveTo>
                    <a:pt x="108" y="717"/>
                  </a:moveTo>
                  <a:lnTo>
                    <a:pt x="109" y="724"/>
                  </a:lnTo>
                  <a:lnTo>
                    <a:pt x="111" y="724"/>
                  </a:lnTo>
                  <a:lnTo>
                    <a:pt x="113" y="726"/>
                  </a:lnTo>
                  <a:lnTo>
                    <a:pt x="114" y="726"/>
                  </a:lnTo>
                  <a:lnTo>
                    <a:pt x="114" y="726"/>
                  </a:lnTo>
                  <a:lnTo>
                    <a:pt x="116" y="727"/>
                  </a:lnTo>
                  <a:lnTo>
                    <a:pt x="116" y="727"/>
                  </a:lnTo>
                  <a:lnTo>
                    <a:pt x="111" y="726"/>
                  </a:lnTo>
                  <a:lnTo>
                    <a:pt x="108" y="729"/>
                  </a:lnTo>
                  <a:lnTo>
                    <a:pt x="106" y="729"/>
                  </a:lnTo>
                  <a:lnTo>
                    <a:pt x="97" y="729"/>
                  </a:lnTo>
                  <a:lnTo>
                    <a:pt x="96" y="731"/>
                  </a:lnTo>
                  <a:lnTo>
                    <a:pt x="94" y="731"/>
                  </a:lnTo>
                  <a:lnTo>
                    <a:pt x="92" y="734"/>
                  </a:lnTo>
                  <a:lnTo>
                    <a:pt x="90" y="736"/>
                  </a:lnTo>
                  <a:lnTo>
                    <a:pt x="89" y="736"/>
                  </a:lnTo>
                  <a:lnTo>
                    <a:pt x="87" y="738"/>
                  </a:lnTo>
                  <a:lnTo>
                    <a:pt x="84" y="736"/>
                  </a:lnTo>
                  <a:lnTo>
                    <a:pt x="82" y="736"/>
                  </a:lnTo>
                  <a:lnTo>
                    <a:pt x="82" y="734"/>
                  </a:lnTo>
                  <a:lnTo>
                    <a:pt x="80" y="733"/>
                  </a:lnTo>
                  <a:lnTo>
                    <a:pt x="80" y="731"/>
                  </a:lnTo>
                  <a:lnTo>
                    <a:pt x="82" y="731"/>
                  </a:lnTo>
                  <a:lnTo>
                    <a:pt x="84" y="729"/>
                  </a:lnTo>
                  <a:lnTo>
                    <a:pt x="85" y="727"/>
                  </a:lnTo>
                  <a:lnTo>
                    <a:pt x="89" y="721"/>
                  </a:lnTo>
                  <a:lnTo>
                    <a:pt x="89" y="721"/>
                  </a:lnTo>
                  <a:lnTo>
                    <a:pt x="90" y="721"/>
                  </a:lnTo>
                  <a:lnTo>
                    <a:pt x="92" y="721"/>
                  </a:lnTo>
                  <a:lnTo>
                    <a:pt x="96" y="719"/>
                  </a:lnTo>
                  <a:lnTo>
                    <a:pt x="101" y="716"/>
                  </a:lnTo>
                  <a:lnTo>
                    <a:pt x="102" y="716"/>
                  </a:lnTo>
                  <a:lnTo>
                    <a:pt x="106" y="716"/>
                  </a:lnTo>
                  <a:lnTo>
                    <a:pt x="108" y="716"/>
                  </a:lnTo>
                  <a:lnTo>
                    <a:pt x="108" y="717"/>
                  </a:lnTo>
                  <a:lnTo>
                    <a:pt x="108" y="717"/>
                  </a:lnTo>
                  <a:lnTo>
                    <a:pt x="108" y="717"/>
                  </a:lnTo>
                  <a:close/>
                  <a:moveTo>
                    <a:pt x="132" y="722"/>
                  </a:moveTo>
                  <a:lnTo>
                    <a:pt x="130" y="722"/>
                  </a:lnTo>
                  <a:lnTo>
                    <a:pt x="130" y="721"/>
                  </a:lnTo>
                  <a:lnTo>
                    <a:pt x="128" y="721"/>
                  </a:lnTo>
                  <a:lnTo>
                    <a:pt x="128" y="719"/>
                  </a:lnTo>
                  <a:lnTo>
                    <a:pt x="132" y="717"/>
                  </a:lnTo>
                  <a:lnTo>
                    <a:pt x="132" y="717"/>
                  </a:lnTo>
                  <a:lnTo>
                    <a:pt x="132" y="719"/>
                  </a:lnTo>
                  <a:lnTo>
                    <a:pt x="132" y="719"/>
                  </a:lnTo>
                  <a:lnTo>
                    <a:pt x="132" y="722"/>
                  </a:lnTo>
                  <a:lnTo>
                    <a:pt x="132" y="722"/>
                  </a:lnTo>
                  <a:close/>
                  <a:moveTo>
                    <a:pt x="126" y="738"/>
                  </a:moveTo>
                  <a:lnTo>
                    <a:pt x="125" y="738"/>
                  </a:lnTo>
                  <a:lnTo>
                    <a:pt x="123" y="738"/>
                  </a:lnTo>
                  <a:lnTo>
                    <a:pt x="121" y="736"/>
                  </a:lnTo>
                  <a:lnTo>
                    <a:pt x="121" y="734"/>
                  </a:lnTo>
                  <a:lnTo>
                    <a:pt x="125" y="734"/>
                  </a:lnTo>
                  <a:lnTo>
                    <a:pt x="125" y="736"/>
                  </a:lnTo>
                  <a:lnTo>
                    <a:pt x="126" y="738"/>
                  </a:lnTo>
                  <a:lnTo>
                    <a:pt x="126" y="738"/>
                  </a:lnTo>
                  <a:close/>
                  <a:moveTo>
                    <a:pt x="68" y="746"/>
                  </a:moveTo>
                  <a:lnTo>
                    <a:pt x="68" y="746"/>
                  </a:lnTo>
                  <a:lnTo>
                    <a:pt x="66" y="746"/>
                  </a:lnTo>
                  <a:lnTo>
                    <a:pt x="66" y="745"/>
                  </a:lnTo>
                  <a:lnTo>
                    <a:pt x="66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68" y="741"/>
                  </a:lnTo>
                  <a:lnTo>
                    <a:pt x="70" y="743"/>
                  </a:lnTo>
                  <a:lnTo>
                    <a:pt x="70" y="743"/>
                  </a:lnTo>
                  <a:lnTo>
                    <a:pt x="72" y="745"/>
                  </a:lnTo>
                  <a:lnTo>
                    <a:pt x="70" y="745"/>
                  </a:lnTo>
                  <a:lnTo>
                    <a:pt x="68" y="746"/>
                  </a:lnTo>
                  <a:lnTo>
                    <a:pt x="68" y="746"/>
                  </a:lnTo>
                  <a:close/>
                  <a:moveTo>
                    <a:pt x="63" y="748"/>
                  </a:moveTo>
                  <a:lnTo>
                    <a:pt x="61" y="748"/>
                  </a:lnTo>
                  <a:lnTo>
                    <a:pt x="61" y="748"/>
                  </a:lnTo>
                  <a:lnTo>
                    <a:pt x="61" y="748"/>
                  </a:lnTo>
                  <a:lnTo>
                    <a:pt x="60" y="748"/>
                  </a:lnTo>
                  <a:lnTo>
                    <a:pt x="58" y="748"/>
                  </a:lnTo>
                  <a:lnTo>
                    <a:pt x="58" y="746"/>
                  </a:lnTo>
                  <a:lnTo>
                    <a:pt x="58" y="745"/>
                  </a:lnTo>
                  <a:lnTo>
                    <a:pt x="58" y="745"/>
                  </a:lnTo>
                  <a:lnTo>
                    <a:pt x="60" y="745"/>
                  </a:lnTo>
                  <a:lnTo>
                    <a:pt x="60" y="743"/>
                  </a:lnTo>
                  <a:lnTo>
                    <a:pt x="61" y="743"/>
                  </a:lnTo>
                  <a:lnTo>
                    <a:pt x="65" y="745"/>
                  </a:lnTo>
                  <a:lnTo>
                    <a:pt x="65" y="746"/>
                  </a:lnTo>
                  <a:lnTo>
                    <a:pt x="66" y="746"/>
                  </a:lnTo>
                  <a:lnTo>
                    <a:pt x="65" y="748"/>
                  </a:lnTo>
                  <a:lnTo>
                    <a:pt x="63" y="748"/>
                  </a:lnTo>
                  <a:lnTo>
                    <a:pt x="63" y="748"/>
                  </a:lnTo>
                  <a:close/>
                  <a:moveTo>
                    <a:pt x="48" y="753"/>
                  </a:moveTo>
                  <a:lnTo>
                    <a:pt x="49" y="755"/>
                  </a:lnTo>
                  <a:lnTo>
                    <a:pt x="49" y="753"/>
                  </a:lnTo>
                  <a:lnTo>
                    <a:pt x="51" y="753"/>
                  </a:lnTo>
                  <a:lnTo>
                    <a:pt x="53" y="751"/>
                  </a:lnTo>
                  <a:lnTo>
                    <a:pt x="53" y="750"/>
                  </a:lnTo>
                  <a:lnTo>
                    <a:pt x="53" y="751"/>
                  </a:lnTo>
                  <a:lnTo>
                    <a:pt x="55" y="753"/>
                  </a:lnTo>
                  <a:lnTo>
                    <a:pt x="53" y="755"/>
                  </a:lnTo>
                  <a:lnTo>
                    <a:pt x="51" y="756"/>
                  </a:lnTo>
                  <a:lnTo>
                    <a:pt x="49" y="758"/>
                  </a:lnTo>
                  <a:lnTo>
                    <a:pt x="49" y="760"/>
                  </a:lnTo>
                  <a:lnTo>
                    <a:pt x="53" y="760"/>
                  </a:lnTo>
                  <a:lnTo>
                    <a:pt x="53" y="760"/>
                  </a:lnTo>
                  <a:lnTo>
                    <a:pt x="55" y="760"/>
                  </a:lnTo>
                  <a:lnTo>
                    <a:pt x="53" y="760"/>
                  </a:lnTo>
                  <a:lnTo>
                    <a:pt x="51" y="762"/>
                  </a:lnTo>
                  <a:lnTo>
                    <a:pt x="49" y="763"/>
                  </a:lnTo>
                  <a:lnTo>
                    <a:pt x="46" y="765"/>
                  </a:lnTo>
                  <a:lnTo>
                    <a:pt x="44" y="767"/>
                  </a:lnTo>
                  <a:lnTo>
                    <a:pt x="44" y="768"/>
                  </a:lnTo>
                  <a:lnTo>
                    <a:pt x="41" y="768"/>
                  </a:lnTo>
                  <a:lnTo>
                    <a:pt x="37" y="768"/>
                  </a:lnTo>
                  <a:lnTo>
                    <a:pt x="36" y="770"/>
                  </a:lnTo>
                  <a:lnTo>
                    <a:pt x="34" y="772"/>
                  </a:lnTo>
                  <a:lnTo>
                    <a:pt x="34" y="772"/>
                  </a:lnTo>
                  <a:lnTo>
                    <a:pt x="34" y="772"/>
                  </a:lnTo>
                  <a:lnTo>
                    <a:pt x="32" y="772"/>
                  </a:lnTo>
                  <a:lnTo>
                    <a:pt x="31" y="774"/>
                  </a:lnTo>
                  <a:lnTo>
                    <a:pt x="31" y="774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7" y="774"/>
                  </a:lnTo>
                  <a:lnTo>
                    <a:pt x="25" y="772"/>
                  </a:lnTo>
                  <a:lnTo>
                    <a:pt x="25" y="772"/>
                  </a:lnTo>
                  <a:lnTo>
                    <a:pt x="27" y="770"/>
                  </a:lnTo>
                  <a:lnTo>
                    <a:pt x="29" y="770"/>
                  </a:lnTo>
                  <a:lnTo>
                    <a:pt x="31" y="770"/>
                  </a:lnTo>
                  <a:lnTo>
                    <a:pt x="32" y="768"/>
                  </a:lnTo>
                  <a:lnTo>
                    <a:pt x="37" y="767"/>
                  </a:lnTo>
                  <a:lnTo>
                    <a:pt x="37" y="765"/>
                  </a:lnTo>
                  <a:lnTo>
                    <a:pt x="39" y="762"/>
                  </a:lnTo>
                  <a:lnTo>
                    <a:pt x="39" y="762"/>
                  </a:lnTo>
                  <a:lnTo>
                    <a:pt x="41" y="760"/>
                  </a:lnTo>
                  <a:lnTo>
                    <a:pt x="43" y="760"/>
                  </a:lnTo>
                  <a:lnTo>
                    <a:pt x="44" y="762"/>
                  </a:lnTo>
                  <a:lnTo>
                    <a:pt x="44" y="762"/>
                  </a:lnTo>
                  <a:lnTo>
                    <a:pt x="44" y="762"/>
                  </a:lnTo>
                  <a:lnTo>
                    <a:pt x="44" y="760"/>
                  </a:lnTo>
                  <a:lnTo>
                    <a:pt x="46" y="760"/>
                  </a:lnTo>
                  <a:lnTo>
                    <a:pt x="44" y="758"/>
                  </a:lnTo>
                  <a:lnTo>
                    <a:pt x="43" y="758"/>
                  </a:lnTo>
                  <a:lnTo>
                    <a:pt x="41" y="758"/>
                  </a:lnTo>
                  <a:lnTo>
                    <a:pt x="41" y="758"/>
                  </a:lnTo>
                  <a:lnTo>
                    <a:pt x="39" y="756"/>
                  </a:lnTo>
                  <a:lnTo>
                    <a:pt x="39" y="756"/>
                  </a:lnTo>
                  <a:lnTo>
                    <a:pt x="37" y="755"/>
                  </a:lnTo>
                  <a:lnTo>
                    <a:pt x="39" y="755"/>
                  </a:lnTo>
                  <a:lnTo>
                    <a:pt x="39" y="753"/>
                  </a:lnTo>
                  <a:lnTo>
                    <a:pt x="39" y="751"/>
                  </a:lnTo>
                  <a:lnTo>
                    <a:pt x="41" y="751"/>
                  </a:lnTo>
                  <a:lnTo>
                    <a:pt x="44" y="751"/>
                  </a:lnTo>
                  <a:lnTo>
                    <a:pt x="46" y="750"/>
                  </a:lnTo>
                  <a:lnTo>
                    <a:pt x="48" y="750"/>
                  </a:lnTo>
                  <a:lnTo>
                    <a:pt x="48" y="750"/>
                  </a:lnTo>
                  <a:lnTo>
                    <a:pt x="48" y="753"/>
                  </a:lnTo>
                  <a:lnTo>
                    <a:pt x="48" y="753"/>
                  </a:lnTo>
                  <a:close/>
                  <a:moveTo>
                    <a:pt x="56" y="760"/>
                  </a:moveTo>
                  <a:lnTo>
                    <a:pt x="56" y="760"/>
                  </a:lnTo>
                  <a:lnTo>
                    <a:pt x="55" y="758"/>
                  </a:lnTo>
                  <a:lnTo>
                    <a:pt x="55" y="758"/>
                  </a:lnTo>
                  <a:lnTo>
                    <a:pt x="55" y="756"/>
                  </a:lnTo>
                  <a:lnTo>
                    <a:pt x="56" y="756"/>
                  </a:lnTo>
                  <a:lnTo>
                    <a:pt x="56" y="755"/>
                  </a:lnTo>
                  <a:lnTo>
                    <a:pt x="58" y="755"/>
                  </a:lnTo>
                  <a:lnTo>
                    <a:pt x="58" y="755"/>
                  </a:lnTo>
                  <a:lnTo>
                    <a:pt x="58" y="756"/>
                  </a:lnTo>
                  <a:lnTo>
                    <a:pt x="56" y="758"/>
                  </a:lnTo>
                  <a:lnTo>
                    <a:pt x="56" y="760"/>
                  </a:lnTo>
                  <a:close/>
                  <a:moveTo>
                    <a:pt x="22" y="772"/>
                  </a:moveTo>
                  <a:lnTo>
                    <a:pt x="17" y="775"/>
                  </a:lnTo>
                  <a:lnTo>
                    <a:pt x="13" y="777"/>
                  </a:lnTo>
                  <a:lnTo>
                    <a:pt x="13" y="780"/>
                  </a:lnTo>
                  <a:lnTo>
                    <a:pt x="12" y="780"/>
                  </a:lnTo>
                  <a:lnTo>
                    <a:pt x="10" y="780"/>
                  </a:lnTo>
                  <a:lnTo>
                    <a:pt x="10" y="782"/>
                  </a:lnTo>
                  <a:lnTo>
                    <a:pt x="8" y="784"/>
                  </a:lnTo>
                  <a:lnTo>
                    <a:pt x="7" y="784"/>
                  </a:lnTo>
                  <a:lnTo>
                    <a:pt x="1" y="787"/>
                  </a:lnTo>
                  <a:lnTo>
                    <a:pt x="0" y="787"/>
                  </a:lnTo>
                  <a:lnTo>
                    <a:pt x="1" y="787"/>
                  </a:lnTo>
                  <a:lnTo>
                    <a:pt x="3" y="785"/>
                  </a:lnTo>
                  <a:lnTo>
                    <a:pt x="3" y="784"/>
                  </a:lnTo>
                  <a:lnTo>
                    <a:pt x="5" y="782"/>
                  </a:lnTo>
                  <a:lnTo>
                    <a:pt x="7" y="780"/>
                  </a:lnTo>
                  <a:lnTo>
                    <a:pt x="7" y="780"/>
                  </a:lnTo>
                  <a:lnTo>
                    <a:pt x="7" y="777"/>
                  </a:lnTo>
                  <a:lnTo>
                    <a:pt x="7" y="777"/>
                  </a:lnTo>
                  <a:lnTo>
                    <a:pt x="8" y="775"/>
                  </a:lnTo>
                  <a:lnTo>
                    <a:pt x="8" y="774"/>
                  </a:lnTo>
                  <a:lnTo>
                    <a:pt x="10" y="774"/>
                  </a:lnTo>
                  <a:lnTo>
                    <a:pt x="13" y="774"/>
                  </a:lnTo>
                  <a:lnTo>
                    <a:pt x="13" y="774"/>
                  </a:lnTo>
                  <a:lnTo>
                    <a:pt x="15" y="772"/>
                  </a:lnTo>
                  <a:lnTo>
                    <a:pt x="13" y="772"/>
                  </a:lnTo>
                  <a:lnTo>
                    <a:pt x="13" y="770"/>
                  </a:lnTo>
                  <a:lnTo>
                    <a:pt x="13" y="768"/>
                  </a:lnTo>
                  <a:lnTo>
                    <a:pt x="15" y="768"/>
                  </a:lnTo>
                  <a:lnTo>
                    <a:pt x="15" y="767"/>
                  </a:lnTo>
                  <a:lnTo>
                    <a:pt x="17" y="765"/>
                  </a:lnTo>
                  <a:lnTo>
                    <a:pt x="20" y="765"/>
                  </a:lnTo>
                  <a:lnTo>
                    <a:pt x="22" y="765"/>
                  </a:lnTo>
                  <a:lnTo>
                    <a:pt x="25" y="767"/>
                  </a:lnTo>
                  <a:lnTo>
                    <a:pt x="25" y="767"/>
                  </a:lnTo>
                  <a:lnTo>
                    <a:pt x="24" y="768"/>
                  </a:lnTo>
                  <a:lnTo>
                    <a:pt x="24" y="770"/>
                  </a:lnTo>
                  <a:lnTo>
                    <a:pt x="22" y="772"/>
                  </a:lnTo>
                  <a:lnTo>
                    <a:pt x="22" y="772"/>
                  </a:lnTo>
                  <a:close/>
                  <a:moveTo>
                    <a:pt x="1454" y="915"/>
                  </a:moveTo>
                  <a:lnTo>
                    <a:pt x="1458" y="915"/>
                  </a:lnTo>
                  <a:lnTo>
                    <a:pt x="1459" y="915"/>
                  </a:lnTo>
                  <a:lnTo>
                    <a:pt x="1461" y="915"/>
                  </a:lnTo>
                  <a:lnTo>
                    <a:pt x="1463" y="915"/>
                  </a:lnTo>
                  <a:lnTo>
                    <a:pt x="1465" y="917"/>
                  </a:lnTo>
                  <a:lnTo>
                    <a:pt x="1468" y="917"/>
                  </a:lnTo>
                  <a:lnTo>
                    <a:pt x="1470" y="918"/>
                  </a:lnTo>
                  <a:lnTo>
                    <a:pt x="1471" y="920"/>
                  </a:lnTo>
                  <a:lnTo>
                    <a:pt x="1473" y="922"/>
                  </a:lnTo>
                  <a:lnTo>
                    <a:pt x="1473" y="925"/>
                  </a:lnTo>
                  <a:lnTo>
                    <a:pt x="1475" y="925"/>
                  </a:lnTo>
                  <a:lnTo>
                    <a:pt x="1475" y="924"/>
                  </a:lnTo>
                  <a:lnTo>
                    <a:pt x="1478" y="924"/>
                  </a:lnTo>
                  <a:lnTo>
                    <a:pt x="1482" y="924"/>
                  </a:lnTo>
                  <a:lnTo>
                    <a:pt x="1483" y="927"/>
                  </a:lnTo>
                  <a:lnTo>
                    <a:pt x="1489" y="929"/>
                  </a:lnTo>
                  <a:lnTo>
                    <a:pt x="1490" y="930"/>
                  </a:lnTo>
                  <a:lnTo>
                    <a:pt x="1494" y="930"/>
                  </a:lnTo>
                  <a:lnTo>
                    <a:pt x="1497" y="929"/>
                  </a:lnTo>
                  <a:lnTo>
                    <a:pt x="1500" y="927"/>
                  </a:lnTo>
                  <a:lnTo>
                    <a:pt x="1502" y="927"/>
                  </a:lnTo>
                  <a:lnTo>
                    <a:pt x="1504" y="927"/>
                  </a:lnTo>
                  <a:lnTo>
                    <a:pt x="1504" y="929"/>
                  </a:lnTo>
                  <a:lnTo>
                    <a:pt x="1506" y="929"/>
                  </a:lnTo>
                  <a:lnTo>
                    <a:pt x="1507" y="929"/>
                  </a:lnTo>
                  <a:lnTo>
                    <a:pt x="1514" y="930"/>
                  </a:lnTo>
                  <a:lnTo>
                    <a:pt x="1518" y="929"/>
                  </a:lnTo>
                  <a:lnTo>
                    <a:pt x="1519" y="930"/>
                  </a:lnTo>
                  <a:lnTo>
                    <a:pt x="1519" y="932"/>
                  </a:lnTo>
                  <a:lnTo>
                    <a:pt x="1521" y="932"/>
                  </a:lnTo>
                  <a:lnTo>
                    <a:pt x="1524" y="932"/>
                  </a:lnTo>
                  <a:lnTo>
                    <a:pt x="1528" y="932"/>
                  </a:lnTo>
                  <a:lnTo>
                    <a:pt x="1528" y="932"/>
                  </a:lnTo>
                  <a:lnTo>
                    <a:pt x="1526" y="932"/>
                  </a:lnTo>
                  <a:lnTo>
                    <a:pt x="1526" y="934"/>
                  </a:lnTo>
                  <a:lnTo>
                    <a:pt x="1524" y="934"/>
                  </a:lnTo>
                  <a:lnTo>
                    <a:pt x="1523" y="935"/>
                  </a:lnTo>
                  <a:lnTo>
                    <a:pt x="1519" y="937"/>
                  </a:lnTo>
                  <a:lnTo>
                    <a:pt x="1516" y="939"/>
                  </a:lnTo>
                  <a:lnTo>
                    <a:pt x="1509" y="941"/>
                  </a:lnTo>
                  <a:lnTo>
                    <a:pt x="1504" y="944"/>
                  </a:lnTo>
                  <a:lnTo>
                    <a:pt x="1502" y="946"/>
                  </a:lnTo>
                  <a:lnTo>
                    <a:pt x="1494" y="954"/>
                  </a:lnTo>
                  <a:lnTo>
                    <a:pt x="1489" y="959"/>
                  </a:lnTo>
                  <a:lnTo>
                    <a:pt x="1480" y="966"/>
                  </a:lnTo>
                  <a:lnTo>
                    <a:pt x="1480" y="966"/>
                  </a:lnTo>
                  <a:lnTo>
                    <a:pt x="1480" y="968"/>
                  </a:lnTo>
                  <a:lnTo>
                    <a:pt x="1480" y="968"/>
                  </a:lnTo>
                  <a:lnTo>
                    <a:pt x="1482" y="970"/>
                  </a:lnTo>
                  <a:lnTo>
                    <a:pt x="1483" y="970"/>
                  </a:lnTo>
                  <a:lnTo>
                    <a:pt x="1485" y="970"/>
                  </a:lnTo>
                  <a:lnTo>
                    <a:pt x="1490" y="968"/>
                  </a:lnTo>
                  <a:lnTo>
                    <a:pt x="1494" y="966"/>
                  </a:lnTo>
                  <a:lnTo>
                    <a:pt x="1497" y="964"/>
                  </a:lnTo>
                  <a:lnTo>
                    <a:pt x="1497" y="964"/>
                  </a:lnTo>
                  <a:lnTo>
                    <a:pt x="1497" y="964"/>
                  </a:lnTo>
                  <a:lnTo>
                    <a:pt x="1499" y="964"/>
                  </a:lnTo>
                  <a:lnTo>
                    <a:pt x="1502" y="963"/>
                  </a:lnTo>
                  <a:lnTo>
                    <a:pt x="1502" y="961"/>
                  </a:lnTo>
                  <a:lnTo>
                    <a:pt x="1504" y="961"/>
                  </a:lnTo>
                  <a:lnTo>
                    <a:pt x="1504" y="963"/>
                  </a:lnTo>
                  <a:lnTo>
                    <a:pt x="1506" y="963"/>
                  </a:lnTo>
                  <a:lnTo>
                    <a:pt x="1504" y="964"/>
                  </a:lnTo>
                  <a:lnTo>
                    <a:pt x="1504" y="966"/>
                  </a:lnTo>
                  <a:lnTo>
                    <a:pt x="1504" y="968"/>
                  </a:lnTo>
                  <a:lnTo>
                    <a:pt x="1504" y="968"/>
                  </a:lnTo>
                  <a:lnTo>
                    <a:pt x="1502" y="970"/>
                  </a:lnTo>
                  <a:lnTo>
                    <a:pt x="1502" y="971"/>
                  </a:lnTo>
                  <a:lnTo>
                    <a:pt x="1502" y="971"/>
                  </a:lnTo>
                  <a:lnTo>
                    <a:pt x="1506" y="971"/>
                  </a:lnTo>
                  <a:lnTo>
                    <a:pt x="1506" y="970"/>
                  </a:lnTo>
                  <a:lnTo>
                    <a:pt x="1506" y="970"/>
                  </a:lnTo>
                  <a:lnTo>
                    <a:pt x="1506" y="970"/>
                  </a:lnTo>
                  <a:lnTo>
                    <a:pt x="1506" y="970"/>
                  </a:lnTo>
                  <a:lnTo>
                    <a:pt x="1507" y="971"/>
                  </a:lnTo>
                  <a:lnTo>
                    <a:pt x="1509" y="971"/>
                  </a:lnTo>
                  <a:lnTo>
                    <a:pt x="1511" y="973"/>
                  </a:lnTo>
                  <a:lnTo>
                    <a:pt x="1512" y="971"/>
                  </a:lnTo>
                  <a:lnTo>
                    <a:pt x="1518" y="970"/>
                  </a:lnTo>
                  <a:lnTo>
                    <a:pt x="1519" y="968"/>
                  </a:lnTo>
                  <a:lnTo>
                    <a:pt x="1523" y="966"/>
                  </a:lnTo>
                  <a:lnTo>
                    <a:pt x="1526" y="964"/>
                  </a:lnTo>
                  <a:lnTo>
                    <a:pt x="1530" y="964"/>
                  </a:lnTo>
                  <a:lnTo>
                    <a:pt x="1531" y="964"/>
                  </a:lnTo>
                  <a:lnTo>
                    <a:pt x="1533" y="963"/>
                  </a:lnTo>
                  <a:lnTo>
                    <a:pt x="1536" y="961"/>
                  </a:lnTo>
                  <a:lnTo>
                    <a:pt x="1536" y="961"/>
                  </a:lnTo>
                  <a:lnTo>
                    <a:pt x="1538" y="959"/>
                  </a:lnTo>
                  <a:lnTo>
                    <a:pt x="1540" y="959"/>
                  </a:lnTo>
                  <a:lnTo>
                    <a:pt x="1542" y="958"/>
                  </a:lnTo>
                  <a:lnTo>
                    <a:pt x="1542" y="956"/>
                  </a:lnTo>
                  <a:lnTo>
                    <a:pt x="1545" y="954"/>
                  </a:lnTo>
                  <a:lnTo>
                    <a:pt x="1545" y="954"/>
                  </a:lnTo>
                  <a:lnTo>
                    <a:pt x="1547" y="954"/>
                  </a:lnTo>
                  <a:lnTo>
                    <a:pt x="1547" y="954"/>
                  </a:lnTo>
                  <a:lnTo>
                    <a:pt x="1547" y="956"/>
                  </a:lnTo>
                  <a:lnTo>
                    <a:pt x="1547" y="956"/>
                  </a:lnTo>
                  <a:lnTo>
                    <a:pt x="1548" y="958"/>
                  </a:lnTo>
                  <a:lnTo>
                    <a:pt x="1548" y="958"/>
                  </a:lnTo>
                  <a:lnTo>
                    <a:pt x="1548" y="959"/>
                  </a:lnTo>
                  <a:lnTo>
                    <a:pt x="1548" y="959"/>
                  </a:lnTo>
                  <a:lnTo>
                    <a:pt x="1548" y="961"/>
                  </a:lnTo>
                  <a:lnTo>
                    <a:pt x="1550" y="961"/>
                  </a:lnTo>
                  <a:lnTo>
                    <a:pt x="1548" y="964"/>
                  </a:lnTo>
                  <a:lnTo>
                    <a:pt x="1548" y="964"/>
                  </a:lnTo>
                  <a:lnTo>
                    <a:pt x="1550" y="966"/>
                  </a:lnTo>
                  <a:lnTo>
                    <a:pt x="1550" y="966"/>
                  </a:lnTo>
                  <a:lnTo>
                    <a:pt x="1550" y="966"/>
                  </a:lnTo>
                  <a:lnTo>
                    <a:pt x="1550" y="964"/>
                  </a:lnTo>
                  <a:lnTo>
                    <a:pt x="1550" y="964"/>
                  </a:lnTo>
                  <a:lnTo>
                    <a:pt x="1550" y="964"/>
                  </a:lnTo>
                  <a:lnTo>
                    <a:pt x="1554" y="963"/>
                  </a:lnTo>
                  <a:lnTo>
                    <a:pt x="1555" y="961"/>
                  </a:lnTo>
                  <a:lnTo>
                    <a:pt x="1555" y="963"/>
                  </a:lnTo>
                  <a:lnTo>
                    <a:pt x="1560" y="963"/>
                  </a:lnTo>
                  <a:lnTo>
                    <a:pt x="1562" y="964"/>
                  </a:lnTo>
                  <a:lnTo>
                    <a:pt x="1564" y="964"/>
                  </a:lnTo>
                  <a:lnTo>
                    <a:pt x="1566" y="966"/>
                  </a:lnTo>
                  <a:lnTo>
                    <a:pt x="1567" y="970"/>
                  </a:lnTo>
                  <a:lnTo>
                    <a:pt x="1569" y="971"/>
                  </a:lnTo>
                  <a:lnTo>
                    <a:pt x="1569" y="971"/>
                  </a:lnTo>
                  <a:lnTo>
                    <a:pt x="1571" y="971"/>
                  </a:lnTo>
                  <a:lnTo>
                    <a:pt x="1571" y="973"/>
                  </a:lnTo>
                  <a:lnTo>
                    <a:pt x="1571" y="975"/>
                  </a:lnTo>
                  <a:lnTo>
                    <a:pt x="1574" y="975"/>
                  </a:lnTo>
                  <a:lnTo>
                    <a:pt x="1576" y="975"/>
                  </a:lnTo>
                  <a:lnTo>
                    <a:pt x="1577" y="973"/>
                  </a:lnTo>
                  <a:lnTo>
                    <a:pt x="1577" y="973"/>
                  </a:lnTo>
                  <a:lnTo>
                    <a:pt x="1579" y="975"/>
                  </a:lnTo>
                  <a:lnTo>
                    <a:pt x="1581" y="975"/>
                  </a:lnTo>
                  <a:lnTo>
                    <a:pt x="1581" y="975"/>
                  </a:lnTo>
                  <a:lnTo>
                    <a:pt x="1583" y="975"/>
                  </a:lnTo>
                  <a:lnTo>
                    <a:pt x="1584" y="975"/>
                  </a:lnTo>
                  <a:lnTo>
                    <a:pt x="1584" y="976"/>
                  </a:lnTo>
                  <a:lnTo>
                    <a:pt x="1584" y="976"/>
                  </a:lnTo>
                  <a:lnTo>
                    <a:pt x="1586" y="975"/>
                  </a:lnTo>
                  <a:lnTo>
                    <a:pt x="1589" y="971"/>
                  </a:lnTo>
                  <a:lnTo>
                    <a:pt x="1593" y="970"/>
                  </a:lnTo>
                  <a:lnTo>
                    <a:pt x="1595" y="970"/>
                  </a:lnTo>
                  <a:lnTo>
                    <a:pt x="1595" y="970"/>
                  </a:lnTo>
                  <a:lnTo>
                    <a:pt x="1598" y="970"/>
                  </a:lnTo>
                  <a:lnTo>
                    <a:pt x="1600" y="970"/>
                  </a:lnTo>
                  <a:lnTo>
                    <a:pt x="1603" y="970"/>
                  </a:lnTo>
                  <a:lnTo>
                    <a:pt x="1607" y="970"/>
                  </a:lnTo>
                  <a:lnTo>
                    <a:pt x="1610" y="968"/>
                  </a:lnTo>
                  <a:lnTo>
                    <a:pt x="1613" y="966"/>
                  </a:lnTo>
                  <a:lnTo>
                    <a:pt x="1615" y="966"/>
                  </a:lnTo>
                  <a:lnTo>
                    <a:pt x="1617" y="968"/>
                  </a:lnTo>
                  <a:lnTo>
                    <a:pt x="1615" y="968"/>
                  </a:lnTo>
                  <a:lnTo>
                    <a:pt x="1615" y="970"/>
                  </a:lnTo>
                  <a:lnTo>
                    <a:pt x="1615" y="971"/>
                  </a:lnTo>
                  <a:lnTo>
                    <a:pt x="1615" y="973"/>
                  </a:lnTo>
                  <a:lnTo>
                    <a:pt x="1615" y="973"/>
                  </a:lnTo>
                  <a:lnTo>
                    <a:pt x="1615" y="975"/>
                  </a:lnTo>
                  <a:lnTo>
                    <a:pt x="1615" y="975"/>
                  </a:lnTo>
                  <a:lnTo>
                    <a:pt x="1617" y="975"/>
                  </a:lnTo>
                  <a:lnTo>
                    <a:pt x="1619" y="975"/>
                  </a:lnTo>
                  <a:lnTo>
                    <a:pt x="1620" y="975"/>
                  </a:lnTo>
                  <a:lnTo>
                    <a:pt x="1622" y="975"/>
                  </a:lnTo>
                  <a:lnTo>
                    <a:pt x="1622" y="975"/>
                  </a:lnTo>
                  <a:lnTo>
                    <a:pt x="1624" y="976"/>
                  </a:lnTo>
                  <a:lnTo>
                    <a:pt x="1625" y="976"/>
                  </a:lnTo>
                  <a:lnTo>
                    <a:pt x="1625" y="976"/>
                  </a:lnTo>
                  <a:lnTo>
                    <a:pt x="1627" y="975"/>
                  </a:lnTo>
                  <a:lnTo>
                    <a:pt x="1627" y="975"/>
                  </a:lnTo>
                  <a:lnTo>
                    <a:pt x="1629" y="975"/>
                  </a:lnTo>
                  <a:lnTo>
                    <a:pt x="1629" y="975"/>
                  </a:lnTo>
                  <a:lnTo>
                    <a:pt x="1629" y="975"/>
                  </a:lnTo>
                  <a:lnTo>
                    <a:pt x="1631" y="976"/>
                  </a:lnTo>
                  <a:lnTo>
                    <a:pt x="1631" y="978"/>
                  </a:lnTo>
                  <a:lnTo>
                    <a:pt x="1631" y="980"/>
                  </a:lnTo>
                  <a:lnTo>
                    <a:pt x="1631" y="980"/>
                  </a:lnTo>
                  <a:lnTo>
                    <a:pt x="1631" y="981"/>
                  </a:lnTo>
                  <a:lnTo>
                    <a:pt x="1631" y="981"/>
                  </a:lnTo>
                  <a:lnTo>
                    <a:pt x="1631" y="983"/>
                  </a:lnTo>
                  <a:lnTo>
                    <a:pt x="1631" y="983"/>
                  </a:lnTo>
                  <a:lnTo>
                    <a:pt x="1632" y="983"/>
                  </a:lnTo>
                  <a:lnTo>
                    <a:pt x="1634" y="983"/>
                  </a:lnTo>
                  <a:lnTo>
                    <a:pt x="1634" y="985"/>
                  </a:lnTo>
                  <a:lnTo>
                    <a:pt x="1634" y="985"/>
                  </a:lnTo>
                  <a:lnTo>
                    <a:pt x="1634" y="987"/>
                  </a:lnTo>
                  <a:lnTo>
                    <a:pt x="1634" y="987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6" y="990"/>
                  </a:lnTo>
                  <a:lnTo>
                    <a:pt x="1636" y="990"/>
                  </a:lnTo>
                  <a:lnTo>
                    <a:pt x="1629" y="988"/>
                  </a:lnTo>
                  <a:lnTo>
                    <a:pt x="1627" y="988"/>
                  </a:lnTo>
                  <a:lnTo>
                    <a:pt x="1625" y="988"/>
                  </a:lnTo>
                  <a:lnTo>
                    <a:pt x="1625" y="988"/>
                  </a:lnTo>
                  <a:lnTo>
                    <a:pt x="1625" y="988"/>
                  </a:lnTo>
                  <a:lnTo>
                    <a:pt x="1625" y="988"/>
                  </a:lnTo>
                  <a:lnTo>
                    <a:pt x="1625" y="988"/>
                  </a:lnTo>
                  <a:lnTo>
                    <a:pt x="1624" y="988"/>
                  </a:lnTo>
                  <a:lnTo>
                    <a:pt x="1624" y="987"/>
                  </a:lnTo>
                  <a:lnTo>
                    <a:pt x="1624" y="987"/>
                  </a:lnTo>
                  <a:lnTo>
                    <a:pt x="1622" y="987"/>
                  </a:lnTo>
                  <a:lnTo>
                    <a:pt x="1620" y="990"/>
                  </a:lnTo>
                  <a:lnTo>
                    <a:pt x="1622" y="990"/>
                  </a:lnTo>
                  <a:lnTo>
                    <a:pt x="1620" y="992"/>
                  </a:lnTo>
                  <a:lnTo>
                    <a:pt x="1622" y="992"/>
                  </a:lnTo>
                  <a:lnTo>
                    <a:pt x="1622" y="992"/>
                  </a:lnTo>
                  <a:lnTo>
                    <a:pt x="1620" y="992"/>
                  </a:lnTo>
                  <a:lnTo>
                    <a:pt x="1620" y="992"/>
                  </a:lnTo>
                  <a:lnTo>
                    <a:pt x="1620" y="992"/>
                  </a:lnTo>
                  <a:lnTo>
                    <a:pt x="1617" y="988"/>
                  </a:lnTo>
                  <a:lnTo>
                    <a:pt x="1613" y="987"/>
                  </a:lnTo>
                  <a:lnTo>
                    <a:pt x="1610" y="987"/>
                  </a:lnTo>
                  <a:lnTo>
                    <a:pt x="1608" y="985"/>
                  </a:lnTo>
                  <a:lnTo>
                    <a:pt x="1607" y="985"/>
                  </a:lnTo>
                  <a:lnTo>
                    <a:pt x="1605" y="987"/>
                  </a:lnTo>
                  <a:lnTo>
                    <a:pt x="1603" y="988"/>
                  </a:lnTo>
                  <a:lnTo>
                    <a:pt x="1601" y="988"/>
                  </a:lnTo>
                  <a:lnTo>
                    <a:pt x="1600" y="988"/>
                  </a:lnTo>
                  <a:lnTo>
                    <a:pt x="1598" y="990"/>
                  </a:lnTo>
                  <a:lnTo>
                    <a:pt x="1598" y="990"/>
                  </a:lnTo>
                  <a:lnTo>
                    <a:pt x="1598" y="990"/>
                  </a:lnTo>
                  <a:lnTo>
                    <a:pt x="1596" y="990"/>
                  </a:lnTo>
                  <a:lnTo>
                    <a:pt x="1595" y="990"/>
                  </a:lnTo>
                  <a:lnTo>
                    <a:pt x="1593" y="990"/>
                  </a:lnTo>
                  <a:lnTo>
                    <a:pt x="1591" y="990"/>
                  </a:lnTo>
                  <a:lnTo>
                    <a:pt x="1589" y="992"/>
                  </a:lnTo>
                  <a:lnTo>
                    <a:pt x="1589" y="993"/>
                  </a:lnTo>
                  <a:lnTo>
                    <a:pt x="1589" y="993"/>
                  </a:lnTo>
                  <a:lnTo>
                    <a:pt x="1586" y="995"/>
                  </a:lnTo>
                  <a:lnTo>
                    <a:pt x="1586" y="995"/>
                  </a:lnTo>
                  <a:lnTo>
                    <a:pt x="1584" y="997"/>
                  </a:lnTo>
                  <a:lnTo>
                    <a:pt x="1584" y="999"/>
                  </a:lnTo>
                  <a:lnTo>
                    <a:pt x="1584" y="999"/>
                  </a:lnTo>
                  <a:lnTo>
                    <a:pt x="1584" y="999"/>
                  </a:lnTo>
                  <a:lnTo>
                    <a:pt x="1583" y="999"/>
                  </a:lnTo>
                  <a:lnTo>
                    <a:pt x="1583" y="997"/>
                  </a:lnTo>
                  <a:lnTo>
                    <a:pt x="1584" y="995"/>
                  </a:lnTo>
                  <a:lnTo>
                    <a:pt x="1584" y="995"/>
                  </a:lnTo>
                  <a:lnTo>
                    <a:pt x="1586" y="995"/>
                  </a:lnTo>
                  <a:lnTo>
                    <a:pt x="1586" y="993"/>
                  </a:lnTo>
                  <a:lnTo>
                    <a:pt x="1586" y="992"/>
                  </a:lnTo>
                  <a:lnTo>
                    <a:pt x="1586" y="992"/>
                  </a:lnTo>
                  <a:lnTo>
                    <a:pt x="1584" y="992"/>
                  </a:lnTo>
                  <a:lnTo>
                    <a:pt x="1584" y="992"/>
                  </a:lnTo>
                  <a:lnTo>
                    <a:pt x="1583" y="992"/>
                  </a:lnTo>
                  <a:lnTo>
                    <a:pt x="1583" y="992"/>
                  </a:lnTo>
                  <a:lnTo>
                    <a:pt x="1581" y="993"/>
                  </a:lnTo>
                  <a:lnTo>
                    <a:pt x="1581" y="995"/>
                  </a:lnTo>
                  <a:lnTo>
                    <a:pt x="1579" y="997"/>
                  </a:lnTo>
                  <a:lnTo>
                    <a:pt x="1579" y="997"/>
                  </a:lnTo>
                  <a:lnTo>
                    <a:pt x="1577" y="995"/>
                  </a:lnTo>
                  <a:lnTo>
                    <a:pt x="1577" y="993"/>
                  </a:lnTo>
                  <a:lnTo>
                    <a:pt x="1577" y="993"/>
                  </a:lnTo>
                  <a:lnTo>
                    <a:pt x="1577" y="992"/>
                  </a:lnTo>
                  <a:lnTo>
                    <a:pt x="1577" y="990"/>
                  </a:lnTo>
                  <a:lnTo>
                    <a:pt x="1577" y="992"/>
                  </a:lnTo>
                  <a:lnTo>
                    <a:pt x="1577" y="993"/>
                  </a:lnTo>
                  <a:lnTo>
                    <a:pt x="1576" y="995"/>
                  </a:lnTo>
                  <a:lnTo>
                    <a:pt x="1576" y="997"/>
                  </a:lnTo>
                  <a:lnTo>
                    <a:pt x="1574" y="997"/>
                  </a:lnTo>
                  <a:lnTo>
                    <a:pt x="1574" y="999"/>
                  </a:lnTo>
                  <a:lnTo>
                    <a:pt x="1572" y="1002"/>
                  </a:lnTo>
                  <a:lnTo>
                    <a:pt x="1569" y="1005"/>
                  </a:lnTo>
                  <a:lnTo>
                    <a:pt x="1567" y="1009"/>
                  </a:lnTo>
                  <a:lnTo>
                    <a:pt x="1567" y="1010"/>
                  </a:lnTo>
                  <a:lnTo>
                    <a:pt x="1566" y="1010"/>
                  </a:lnTo>
                  <a:lnTo>
                    <a:pt x="1566" y="1012"/>
                  </a:lnTo>
                  <a:lnTo>
                    <a:pt x="1566" y="1014"/>
                  </a:lnTo>
                  <a:lnTo>
                    <a:pt x="1566" y="1014"/>
                  </a:lnTo>
                  <a:lnTo>
                    <a:pt x="1564" y="1016"/>
                  </a:lnTo>
                  <a:lnTo>
                    <a:pt x="1562" y="1017"/>
                  </a:lnTo>
                  <a:lnTo>
                    <a:pt x="1560" y="1017"/>
                  </a:lnTo>
                  <a:lnTo>
                    <a:pt x="1560" y="1019"/>
                  </a:lnTo>
                  <a:lnTo>
                    <a:pt x="1559" y="1022"/>
                  </a:lnTo>
                  <a:lnTo>
                    <a:pt x="1559" y="1024"/>
                  </a:lnTo>
                  <a:lnTo>
                    <a:pt x="1557" y="1026"/>
                  </a:lnTo>
                  <a:lnTo>
                    <a:pt x="1559" y="1027"/>
                  </a:lnTo>
                  <a:lnTo>
                    <a:pt x="1559" y="1027"/>
                  </a:lnTo>
                  <a:lnTo>
                    <a:pt x="1560" y="1027"/>
                  </a:lnTo>
                  <a:lnTo>
                    <a:pt x="1560" y="1026"/>
                  </a:lnTo>
                  <a:lnTo>
                    <a:pt x="1560" y="1026"/>
                  </a:lnTo>
                  <a:lnTo>
                    <a:pt x="1562" y="1026"/>
                  </a:lnTo>
                  <a:lnTo>
                    <a:pt x="1564" y="1024"/>
                  </a:lnTo>
                  <a:lnTo>
                    <a:pt x="1564" y="1021"/>
                  </a:lnTo>
                  <a:lnTo>
                    <a:pt x="1566" y="1019"/>
                  </a:lnTo>
                  <a:lnTo>
                    <a:pt x="1567" y="1019"/>
                  </a:lnTo>
                  <a:lnTo>
                    <a:pt x="1567" y="1019"/>
                  </a:lnTo>
                  <a:lnTo>
                    <a:pt x="1569" y="1019"/>
                  </a:lnTo>
                  <a:lnTo>
                    <a:pt x="1569" y="1019"/>
                  </a:lnTo>
                  <a:lnTo>
                    <a:pt x="1571" y="1021"/>
                  </a:lnTo>
                  <a:lnTo>
                    <a:pt x="1571" y="1021"/>
                  </a:lnTo>
                  <a:lnTo>
                    <a:pt x="1571" y="1022"/>
                  </a:lnTo>
                  <a:lnTo>
                    <a:pt x="1571" y="1022"/>
                  </a:lnTo>
                  <a:lnTo>
                    <a:pt x="1571" y="1024"/>
                  </a:lnTo>
                  <a:lnTo>
                    <a:pt x="1569" y="1026"/>
                  </a:lnTo>
                  <a:lnTo>
                    <a:pt x="1567" y="1029"/>
                  </a:lnTo>
                  <a:lnTo>
                    <a:pt x="1567" y="1033"/>
                  </a:lnTo>
                  <a:lnTo>
                    <a:pt x="1567" y="1034"/>
                  </a:lnTo>
                  <a:lnTo>
                    <a:pt x="1567" y="1036"/>
                  </a:lnTo>
                  <a:lnTo>
                    <a:pt x="1567" y="1038"/>
                  </a:lnTo>
                  <a:lnTo>
                    <a:pt x="1566" y="1039"/>
                  </a:lnTo>
                  <a:lnTo>
                    <a:pt x="1566" y="1041"/>
                  </a:lnTo>
                  <a:lnTo>
                    <a:pt x="1564" y="1043"/>
                  </a:lnTo>
                  <a:lnTo>
                    <a:pt x="1564" y="1045"/>
                  </a:lnTo>
                  <a:lnTo>
                    <a:pt x="1564" y="1046"/>
                  </a:lnTo>
                  <a:lnTo>
                    <a:pt x="1564" y="1048"/>
                  </a:lnTo>
                  <a:lnTo>
                    <a:pt x="1564" y="1050"/>
                  </a:lnTo>
                  <a:lnTo>
                    <a:pt x="1564" y="1050"/>
                  </a:lnTo>
                  <a:lnTo>
                    <a:pt x="1562" y="1053"/>
                  </a:lnTo>
                  <a:lnTo>
                    <a:pt x="1562" y="1055"/>
                  </a:lnTo>
                  <a:lnTo>
                    <a:pt x="1562" y="1056"/>
                  </a:lnTo>
                  <a:lnTo>
                    <a:pt x="1562" y="1056"/>
                  </a:lnTo>
                  <a:lnTo>
                    <a:pt x="1560" y="1060"/>
                  </a:lnTo>
                  <a:lnTo>
                    <a:pt x="1560" y="1062"/>
                  </a:lnTo>
                  <a:lnTo>
                    <a:pt x="1560" y="1062"/>
                  </a:lnTo>
                  <a:lnTo>
                    <a:pt x="1560" y="1065"/>
                  </a:lnTo>
                  <a:lnTo>
                    <a:pt x="1560" y="1065"/>
                  </a:lnTo>
                  <a:lnTo>
                    <a:pt x="1560" y="1065"/>
                  </a:lnTo>
                  <a:lnTo>
                    <a:pt x="1560" y="1067"/>
                  </a:lnTo>
                  <a:lnTo>
                    <a:pt x="1560" y="1067"/>
                  </a:lnTo>
                  <a:lnTo>
                    <a:pt x="1560" y="1067"/>
                  </a:lnTo>
                  <a:lnTo>
                    <a:pt x="1560" y="1068"/>
                  </a:lnTo>
                  <a:lnTo>
                    <a:pt x="1560" y="1068"/>
                  </a:lnTo>
                  <a:lnTo>
                    <a:pt x="1560" y="1070"/>
                  </a:lnTo>
                  <a:lnTo>
                    <a:pt x="1562" y="1072"/>
                  </a:lnTo>
                  <a:lnTo>
                    <a:pt x="1562" y="1072"/>
                  </a:lnTo>
                  <a:lnTo>
                    <a:pt x="1562" y="1074"/>
                  </a:lnTo>
                  <a:lnTo>
                    <a:pt x="1562" y="1075"/>
                  </a:lnTo>
                  <a:lnTo>
                    <a:pt x="1562" y="1077"/>
                  </a:lnTo>
                  <a:lnTo>
                    <a:pt x="1562" y="1080"/>
                  </a:lnTo>
                  <a:lnTo>
                    <a:pt x="1562" y="1085"/>
                  </a:lnTo>
                  <a:lnTo>
                    <a:pt x="1562" y="1089"/>
                  </a:lnTo>
                  <a:lnTo>
                    <a:pt x="1562" y="1091"/>
                  </a:lnTo>
                  <a:lnTo>
                    <a:pt x="1564" y="1092"/>
                  </a:lnTo>
                  <a:lnTo>
                    <a:pt x="1564" y="1092"/>
                  </a:lnTo>
                  <a:lnTo>
                    <a:pt x="1566" y="1094"/>
                  </a:lnTo>
                  <a:lnTo>
                    <a:pt x="1566" y="1097"/>
                  </a:lnTo>
                  <a:lnTo>
                    <a:pt x="1567" y="1101"/>
                  </a:lnTo>
                  <a:lnTo>
                    <a:pt x="1567" y="1101"/>
                  </a:lnTo>
                  <a:lnTo>
                    <a:pt x="1569" y="1102"/>
                  </a:lnTo>
                  <a:lnTo>
                    <a:pt x="1569" y="1102"/>
                  </a:lnTo>
                  <a:lnTo>
                    <a:pt x="1569" y="1102"/>
                  </a:lnTo>
                  <a:lnTo>
                    <a:pt x="1569" y="1102"/>
                  </a:lnTo>
                  <a:lnTo>
                    <a:pt x="1571" y="1104"/>
                  </a:lnTo>
                  <a:lnTo>
                    <a:pt x="1572" y="1104"/>
                  </a:lnTo>
                  <a:lnTo>
                    <a:pt x="1574" y="1104"/>
                  </a:lnTo>
                  <a:lnTo>
                    <a:pt x="1576" y="1102"/>
                  </a:lnTo>
                  <a:lnTo>
                    <a:pt x="1581" y="1099"/>
                  </a:lnTo>
                  <a:lnTo>
                    <a:pt x="1583" y="1097"/>
                  </a:lnTo>
                  <a:lnTo>
                    <a:pt x="1584" y="1097"/>
                  </a:lnTo>
                  <a:lnTo>
                    <a:pt x="1586" y="1094"/>
                  </a:lnTo>
                  <a:lnTo>
                    <a:pt x="1586" y="1092"/>
                  </a:lnTo>
                  <a:lnTo>
                    <a:pt x="1589" y="1089"/>
                  </a:lnTo>
                  <a:lnTo>
                    <a:pt x="1589" y="1087"/>
                  </a:lnTo>
                  <a:lnTo>
                    <a:pt x="1591" y="1084"/>
                  </a:lnTo>
                  <a:lnTo>
                    <a:pt x="1591" y="1080"/>
                  </a:lnTo>
                  <a:lnTo>
                    <a:pt x="1593" y="1077"/>
                  </a:lnTo>
                  <a:lnTo>
                    <a:pt x="1593" y="1075"/>
                  </a:lnTo>
                  <a:lnTo>
                    <a:pt x="1593" y="1072"/>
                  </a:lnTo>
                  <a:lnTo>
                    <a:pt x="1591" y="1068"/>
                  </a:lnTo>
                  <a:lnTo>
                    <a:pt x="1591" y="1065"/>
                  </a:lnTo>
                  <a:lnTo>
                    <a:pt x="1589" y="1063"/>
                  </a:lnTo>
                  <a:lnTo>
                    <a:pt x="1589" y="1062"/>
                  </a:lnTo>
                  <a:lnTo>
                    <a:pt x="1588" y="1058"/>
                  </a:lnTo>
                  <a:lnTo>
                    <a:pt x="1586" y="1051"/>
                  </a:lnTo>
                  <a:lnTo>
                    <a:pt x="1586" y="1051"/>
                  </a:lnTo>
                  <a:lnTo>
                    <a:pt x="1588" y="1048"/>
                  </a:lnTo>
                  <a:lnTo>
                    <a:pt x="1588" y="1048"/>
                  </a:lnTo>
                  <a:lnTo>
                    <a:pt x="1588" y="1045"/>
                  </a:lnTo>
                  <a:lnTo>
                    <a:pt x="1588" y="1043"/>
                  </a:lnTo>
                  <a:lnTo>
                    <a:pt x="1586" y="1041"/>
                  </a:lnTo>
                  <a:lnTo>
                    <a:pt x="1586" y="1041"/>
                  </a:lnTo>
                  <a:lnTo>
                    <a:pt x="1589" y="1038"/>
                  </a:lnTo>
                  <a:lnTo>
                    <a:pt x="1589" y="1036"/>
                  </a:lnTo>
                  <a:lnTo>
                    <a:pt x="1591" y="1034"/>
                  </a:lnTo>
                  <a:lnTo>
                    <a:pt x="1591" y="1031"/>
                  </a:lnTo>
                  <a:lnTo>
                    <a:pt x="1591" y="1027"/>
                  </a:lnTo>
                  <a:lnTo>
                    <a:pt x="1591" y="1026"/>
                  </a:lnTo>
                  <a:lnTo>
                    <a:pt x="1591" y="1024"/>
                  </a:lnTo>
                  <a:lnTo>
                    <a:pt x="1591" y="1024"/>
                  </a:lnTo>
                  <a:lnTo>
                    <a:pt x="1593" y="1022"/>
                  </a:lnTo>
                  <a:lnTo>
                    <a:pt x="1595" y="1022"/>
                  </a:lnTo>
                  <a:lnTo>
                    <a:pt x="1595" y="1021"/>
                  </a:lnTo>
                  <a:lnTo>
                    <a:pt x="1595" y="1019"/>
                  </a:lnTo>
                  <a:lnTo>
                    <a:pt x="1596" y="1017"/>
                  </a:lnTo>
                  <a:lnTo>
                    <a:pt x="1596" y="1017"/>
                  </a:lnTo>
                  <a:lnTo>
                    <a:pt x="1596" y="1017"/>
                  </a:lnTo>
                  <a:lnTo>
                    <a:pt x="1598" y="1017"/>
                  </a:lnTo>
                  <a:lnTo>
                    <a:pt x="1598" y="1016"/>
                  </a:lnTo>
                  <a:lnTo>
                    <a:pt x="1600" y="1017"/>
                  </a:lnTo>
                  <a:lnTo>
                    <a:pt x="1601" y="1016"/>
                  </a:lnTo>
                  <a:lnTo>
                    <a:pt x="1603" y="1012"/>
                  </a:lnTo>
                  <a:lnTo>
                    <a:pt x="1603" y="1010"/>
                  </a:lnTo>
                  <a:lnTo>
                    <a:pt x="1605" y="1010"/>
                  </a:lnTo>
                  <a:lnTo>
                    <a:pt x="1605" y="1010"/>
                  </a:lnTo>
                  <a:lnTo>
                    <a:pt x="1605" y="1010"/>
                  </a:lnTo>
                  <a:lnTo>
                    <a:pt x="1605" y="1012"/>
                  </a:lnTo>
                  <a:lnTo>
                    <a:pt x="1605" y="1014"/>
                  </a:lnTo>
                  <a:lnTo>
                    <a:pt x="1605" y="1014"/>
                  </a:lnTo>
                  <a:lnTo>
                    <a:pt x="1603" y="1016"/>
                  </a:lnTo>
                  <a:lnTo>
                    <a:pt x="1605" y="1016"/>
                  </a:lnTo>
                  <a:lnTo>
                    <a:pt x="1603" y="1019"/>
                  </a:lnTo>
                  <a:lnTo>
                    <a:pt x="1603" y="1021"/>
                  </a:lnTo>
                  <a:lnTo>
                    <a:pt x="1603" y="1021"/>
                  </a:lnTo>
                  <a:lnTo>
                    <a:pt x="1605" y="1021"/>
                  </a:lnTo>
                  <a:lnTo>
                    <a:pt x="1605" y="1019"/>
                  </a:lnTo>
                  <a:lnTo>
                    <a:pt x="1605" y="1019"/>
                  </a:lnTo>
                  <a:lnTo>
                    <a:pt x="1605" y="1017"/>
                  </a:lnTo>
                  <a:lnTo>
                    <a:pt x="1605" y="1017"/>
                  </a:lnTo>
                  <a:lnTo>
                    <a:pt x="1605" y="1016"/>
                  </a:lnTo>
                  <a:lnTo>
                    <a:pt x="1607" y="1016"/>
                  </a:lnTo>
                  <a:lnTo>
                    <a:pt x="1607" y="1016"/>
                  </a:lnTo>
                  <a:lnTo>
                    <a:pt x="1607" y="1016"/>
                  </a:lnTo>
                  <a:lnTo>
                    <a:pt x="1607" y="1017"/>
                  </a:lnTo>
                  <a:lnTo>
                    <a:pt x="1605" y="1021"/>
                  </a:lnTo>
                  <a:lnTo>
                    <a:pt x="1605" y="1021"/>
                  </a:lnTo>
                  <a:lnTo>
                    <a:pt x="1605" y="1022"/>
                  </a:lnTo>
                  <a:lnTo>
                    <a:pt x="1607" y="1021"/>
                  </a:lnTo>
                  <a:lnTo>
                    <a:pt x="1608" y="1017"/>
                  </a:lnTo>
                  <a:lnTo>
                    <a:pt x="1608" y="1014"/>
                  </a:lnTo>
                  <a:lnTo>
                    <a:pt x="1608" y="1014"/>
                  </a:lnTo>
                  <a:lnTo>
                    <a:pt x="1608" y="1010"/>
                  </a:lnTo>
                  <a:lnTo>
                    <a:pt x="1608" y="1009"/>
                  </a:lnTo>
                  <a:lnTo>
                    <a:pt x="1608" y="1009"/>
                  </a:lnTo>
                  <a:lnTo>
                    <a:pt x="1610" y="1007"/>
                  </a:lnTo>
                  <a:lnTo>
                    <a:pt x="1612" y="1005"/>
                  </a:lnTo>
                  <a:lnTo>
                    <a:pt x="1613" y="1005"/>
                  </a:lnTo>
                  <a:lnTo>
                    <a:pt x="1615" y="1005"/>
                  </a:lnTo>
                  <a:lnTo>
                    <a:pt x="1617" y="1005"/>
                  </a:lnTo>
                  <a:lnTo>
                    <a:pt x="1617" y="1004"/>
                  </a:lnTo>
                  <a:lnTo>
                    <a:pt x="1617" y="1004"/>
                  </a:lnTo>
                  <a:lnTo>
                    <a:pt x="1615" y="1004"/>
                  </a:lnTo>
                  <a:lnTo>
                    <a:pt x="1615" y="1004"/>
                  </a:lnTo>
                  <a:lnTo>
                    <a:pt x="1613" y="1002"/>
                  </a:lnTo>
                  <a:lnTo>
                    <a:pt x="1613" y="1000"/>
                  </a:lnTo>
                  <a:lnTo>
                    <a:pt x="1613" y="999"/>
                  </a:lnTo>
                  <a:lnTo>
                    <a:pt x="1615" y="999"/>
                  </a:lnTo>
                  <a:lnTo>
                    <a:pt x="1617" y="997"/>
                  </a:lnTo>
                  <a:lnTo>
                    <a:pt x="1617" y="995"/>
                  </a:lnTo>
                  <a:lnTo>
                    <a:pt x="1617" y="995"/>
                  </a:lnTo>
                  <a:lnTo>
                    <a:pt x="1617" y="995"/>
                  </a:lnTo>
                  <a:lnTo>
                    <a:pt x="1619" y="995"/>
                  </a:lnTo>
                  <a:lnTo>
                    <a:pt x="1620" y="995"/>
                  </a:lnTo>
                  <a:lnTo>
                    <a:pt x="1620" y="993"/>
                  </a:lnTo>
                  <a:lnTo>
                    <a:pt x="1620" y="993"/>
                  </a:lnTo>
                  <a:lnTo>
                    <a:pt x="1622" y="995"/>
                  </a:lnTo>
                  <a:lnTo>
                    <a:pt x="1624" y="997"/>
                  </a:lnTo>
                  <a:lnTo>
                    <a:pt x="1627" y="997"/>
                  </a:lnTo>
                  <a:lnTo>
                    <a:pt x="1629" y="997"/>
                  </a:lnTo>
                  <a:lnTo>
                    <a:pt x="1631" y="999"/>
                  </a:lnTo>
                  <a:lnTo>
                    <a:pt x="1632" y="999"/>
                  </a:lnTo>
                  <a:lnTo>
                    <a:pt x="1632" y="1000"/>
                  </a:lnTo>
                  <a:lnTo>
                    <a:pt x="1632" y="1002"/>
                  </a:lnTo>
                  <a:lnTo>
                    <a:pt x="1634" y="1002"/>
                  </a:lnTo>
                  <a:lnTo>
                    <a:pt x="1636" y="1002"/>
                  </a:lnTo>
                  <a:lnTo>
                    <a:pt x="1637" y="1002"/>
                  </a:lnTo>
                  <a:lnTo>
                    <a:pt x="1637" y="1004"/>
                  </a:lnTo>
                  <a:lnTo>
                    <a:pt x="1643" y="1005"/>
                  </a:lnTo>
                  <a:lnTo>
                    <a:pt x="1644" y="1007"/>
                  </a:lnTo>
                  <a:lnTo>
                    <a:pt x="1646" y="1007"/>
                  </a:lnTo>
                  <a:lnTo>
                    <a:pt x="1646" y="1009"/>
                  </a:lnTo>
                  <a:lnTo>
                    <a:pt x="1646" y="1009"/>
                  </a:lnTo>
                  <a:lnTo>
                    <a:pt x="1646" y="1010"/>
                  </a:lnTo>
                  <a:lnTo>
                    <a:pt x="1648" y="1010"/>
                  </a:lnTo>
                  <a:lnTo>
                    <a:pt x="1648" y="1010"/>
                  </a:lnTo>
                  <a:lnTo>
                    <a:pt x="1648" y="1012"/>
                  </a:lnTo>
                  <a:lnTo>
                    <a:pt x="1648" y="1014"/>
                  </a:lnTo>
                  <a:lnTo>
                    <a:pt x="1648" y="1014"/>
                  </a:lnTo>
                  <a:lnTo>
                    <a:pt x="1649" y="1014"/>
                  </a:lnTo>
                  <a:lnTo>
                    <a:pt x="1649" y="1014"/>
                  </a:lnTo>
                  <a:lnTo>
                    <a:pt x="1648" y="1014"/>
                  </a:lnTo>
                  <a:lnTo>
                    <a:pt x="1646" y="1014"/>
                  </a:lnTo>
                  <a:lnTo>
                    <a:pt x="1646" y="1016"/>
                  </a:lnTo>
                  <a:lnTo>
                    <a:pt x="1646" y="1016"/>
                  </a:lnTo>
                  <a:lnTo>
                    <a:pt x="1646" y="1017"/>
                  </a:lnTo>
                  <a:lnTo>
                    <a:pt x="1648" y="1019"/>
                  </a:lnTo>
                  <a:lnTo>
                    <a:pt x="1648" y="1021"/>
                  </a:lnTo>
                  <a:lnTo>
                    <a:pt x="1649" y="1024"/>
                  </a:lnTo>
                  <a:lnTo>
                    <a:pt x="1648" y="1026"/>
                  </a:lnTo>
                  <a:lnTo>
                    <a:pt x="1648" y="1027"/>
                  </a:lnTo>
                  <a:lnTo>
                    <a:pt x="1648" y="1031"/>
                  </a:lnTo>
                  <a:lnTo>
                    <a:pt x="1648" y="1033"/>
                  </a:lnTo>
                  <a:lnTo>
                    <a:pt x="1648" y="1034"/>
                  </a:lnTo>
                  <a:lnTo>
                    <a:pt x="1646" y="1036"/>
                  </a:lnTo>
                  <a:lnTo>
                    <a:pt x="1646" y="1034"/>
                  </a:lnTo>
                  <a:lnTo>
                    <a:pt x="1644" y="1034"/>
                  </a:lnTo>
                  <a:lnTo>
                    <a:pt x="1644" y="1036"/>
                  </a:lnTo>
                  <a:lnTo>
                    <a:pt x="1644" y="1036"/>
                  </a:lnTo>
                  <a:lnTo>
                    <a:pt x="1643" y="1039"/>
                  </a:lnTo>
                  <a:lnTo>
                    <a:pt x="1643" y="1041"/>
                  </a:lnTo>
                  <a:lnTo>
                    <a:pt x="1641" y="1041"/>
                  </a:lnTo>
                  <a:lnTo>
                    <a:pt x="1641" y="1041"/>
                  </a:lnTo>
                  <a:lnTo>
                    <a:pt x="1641" y="1041"/>
                  </a:lnTo>
                  <a:lnTo>
                    <a:pt x="1641" y="1043"/>
                  </a:lnTo>
                  <a:lnTo>
                    <a:pt x="1639" y="1043"/>
                  </a:lnTo>
                  <a:lnTo>
                    <a:pt x="1637" y="1043"/>
                  </a:lnTo>
                  <a:lnTo>
                    <a:pt x="1636" y="1046"/>
                  </a:lnTo>
                  <a:lnTo>
                    <a:pt x="1637" y="1046"/>
                  </a:lnTo>
                  <a:lnTo>
                    <a:pt x="1636" y="1048"/>
                  </a:lnTo>
                  <a:lnTo>
                    <a:pt x="1636" y="1050"/>
                  </a:lnTo>
                  <a:lnTo>
                    <a:pt x="1637" y="1050"/>
                  </a:lnTo>
                  <a:lnTo>
                    <a:pt x="1637" y="1051"/>
                  </a:lnTo>
                  <a:lnTo>
                    <a:pt x="1641" y="1053"/>
                  </a:lnTo>
                  <a:lnTo>
                    <a:pt x="1641" y="1053"/>
                  </a:lnTo>
                  <a:lnTo>
                    <a:pt x="1643" y="1051"/>
                  </a:lnTo>
                  <a:lnTo>
                    <a:pt x="1643" y="1050"/>
                  </a:lnTo>
                  <a:lnTo>
                    <a:pt x="1644" y="1050"/>
                  </a:lnTo>
                  <a:lnTo>
                    <a:pt x="1646" y="1050"/>
                  </a:lnTo>
                  <a:lnTo>
                    <a:pt x="1646" y="1048"/>
                  </a:lnTo>
                  <a:lnTo>
                    <a:pt x="1648" y="1046"/>
                  </a:lnTo>
                  <a:lnTo>
                    <a:pt x="1648" y="1045"/>
                  </a:lnTo>
                  <a:lnTo>
                    <a:pt x="1646" y="1045"/>
                  </a:lnTo>
                  <a:lnTo>
                    <a:pt x="1648" y="1045"/>
                  </a:lnTo>
                  <a:lnTo>
                    <a:pt x="1648" y="1045"/>
                  </a:lnTo>
                  <a:lnTo>
                    <a:pt x="1648" y="1045"/>
                  </a:lnTo>
                  <a:lnTo>
                    <a:pt x="1649" y="1043"/>
                  </a:lnTo>
                  <a:lnTo>
                    <a:pt x="1649" y="1043"/>
                  </a:lnTo>
                  <a:lnTo>
                    <a:pt x="1653" y="1041"/>
                  </a:lnTo>
                  <a:lnTo>
                    <a:pt x="1654" y="1041"/>
                  </a:lnTo>
                  <a:lnTo>
                    <a:pt x="1654" y="1041"/>
                  </a:lnTo>
                  <a:lnTo>
                    <a:pt x="1656" y="1041"/>
                  </a:lnTo>
                  <a:lnTo>
                    <a:pt x="1658" y="1043"/>
                  </a:lnTo>
                  <a:lnTo>
                    <a:pt x="1660" y="1045"/>
                  </a:lnTo>
                  <a:lnTo>
                    <a:pt x="1661" y="1046"/>
                  </a:lnTo>
                  <a:lnTo>
                    <a:pt x="1661" y="1051"/>
                  </a:lnTo>
                  <a:lnTo>
                    <a:pt x="1663" y="1062"/>
                  </a:lnTo>
                  <a:lnTo>
                    <a:pt x="1665" y="1067"/>
                  </a:lnTo>
                  <a:lnTo>
                    <a:pt x="1665" y="1068"/>
                  </a:lnTo>
                  <a:lnTo>
                    <a:pt x="1665" y="1068"/>
                  </a:lnTo>
                  <a:lnTo>
                    <a:pt x="1665" y="1075"/>
                  </a:lnTo>
                  <a:lnTo>
                    <a:pt x="1663" y="1079"/>
                  </a:lnTo>
                  <a:lnTo>
                    <a:pt x="1661" y="1080"/>
                  </a:lnTo>
                  <a:lnTo>
                    <a:pt x="1660" y="1082"/>
                  </a:lnTo>
                  <a:lnTo>
                    <a:pt x="1656" y="1085"/>
                  </a:lnTo>
                  <a:lnTo>
                    <a:pt x="1654" y="1085"/>
                  </a:lnTo>
                  <a:lnTo>
                    <a:pt x="1653" y="1087"/>
                  </a:lnTo>
                  <a:lnTo>
                    <a:pt x="1653" y="1087"/>
                  </a:lnTo>
                  <a:lnTo>
                    <a:pt x="1653" y="1087"/>
                  </a:lnTo>
                  <a:lnTo>
                    <a:pt x="1651" y="1089"/>
                  </a:lnTo>
                  <a:lnTo>
                    <a:pt x="1651" y="1091"/>
                  </a:lnTo>
                  <a:lnTo>
                    <a:pt x="1651" y="1092"/>
                  </a:lnTo>
                  <a:lnTo>
                    <a:pt x="1651" y="1094"/>
                  </a:lnTo>
                  <a:lnTo>
                    <a:pt x="1651" y="1094"/>
                  </a:lnTo>
                  <a:lnTo>
                    <a:pt x="1649" y="1096"/>
                  </a:lnTo>
                  <a:lnTo>
                    <a:pt x="1649" y="1096"/>
                  </a:lnTo>
                  <a:lnTo>
                    <a:pt x="1649" y="1096"/>
                  </a:lnTo>
                  <a:lnTo>
                    <a:pt x="1649" y="1096"/>
                  </a:lnTo>
                  <a:lnTo>
                    <a:pt x="1649" y="1096"/>
                  </a:lnTo>
                  <a:lnTo>
                    <a:pt x="1648" y="1096"/>
                  </a:lnTo>
                  <a:lnTo>
                    <a:pt x="1648" y="1097"/>
                  </a:lnTo>
                  <a:lnTo>
                    <a:pt x="1646" y="1101"/>
                  </a:lnTo>
                  <a:lnTo>
                    <a:pt x="1646" y="1101"/>
                  </a:lnTo>
                  <a:lnTo>
                    <a:pt x="1646" y="1101"/>
                  </a:lnTo>
                  <a:lnTo>
                    <a:pt x="1648" y="1102"/>
                  </a:lnTo>
                  <a:lnTo>
                    <a:pt x="1649" y="1102"/>
                  </a:lnTo>
                  <a:lnTo>
                    <a:pt x="1649" y="1102"/>
                  </a:lnTo>
                  <a:lnTo>
                    <a:pt x="1653" y="1104"/>
                  </a:lnTo>
                  <a:lnTo>
                    <a:pt x="1654" y="1106"/>
                  </a:lnTo>
                  <a:lnTo>
                    <a:pt x="1654" y="1106"/>
                  </a:lnTo>
                  <a:lnTo>
                    <a:pt x="1656" y="1106"/>
                  </a:lnTo>
                  <a:lnTo>
                    <a:pt x="1656" y="1106"/>
                  </a:lnTo>
                  <a:lnTo>
                    <a:pt x="1656" y="1106"/>
                  </a:lnTo>
                  <a:lnTo>
                    <a:pt x="1658" y="1106"/>
                  </a:lnTo>
                  <a:lnTo>
                    <a:pt x="1658" y="1106"/>
                  </a:lnTo>
                  <a:lnTo>
                    <a:pt x="1660" y="1106"/>
                  </a:lnTo>
                  <a:lnTo>
                    <a:pt x="1660" y="1108"/>
                  </a:lnTo>
                  <a:lnTo>
                    <a:pt x="1654" y="1108"/>
                  </a:lnTo>
                  <a:lnTo>
                    <a:pt x="1654" y="1109"/>
                  </a:lnTo>
                  <a:lnTo>
                    <a:pt x="1654" y="1109"/>
                  </a:lnTo>
                  <a:lnTo>
                    <a:pt x="1656" y="1109"/>
                  </a:lnTo>
                  <a:lnTo>
                    <a:pt x="1658" y="1108"/>
                  </a:lnTo>
                  <a:lnTo>
                    <a:pt x="1660" y="1108"/>
                  </a:lnTo>
                  <a:lnTo>
                    <a:pt x="1661" y="1109"/>
                  </a:lnTo>
                  <a:lnTo>
                    <a:pt x="1661" y="1108"/>
                  </a:lnTo>
                  <a:lnTo>
                    <a:pt x="1661" y="1108"/>
                  </a:lnTo>
                  <a:lnTo>
                    <a:pt x="1663" y="1109"/>
                  </a:lnTo>
                  <a:lnTo>
                    <a:pt x="1665" y="1109"/>
                  </a:lnTo>
                  <a:lnTo>
                    <a:pt x="1665" y="1109"/>
                  </a:lnTo>
                  <a:lnTo>
                    <a:pt x="1666" y="1109"/>
                  </a:lnTo>
                  <a:lnTo>
                    <a:pt x="1668" y="1108"/>
                  </a:lnTo>
                  <a:lnTo>
                    <a:pt x="1672" y="1108"/>
                  </a:lnTo>
                  <a:lnTo>
                    <a:pt x="1673" y="1108"/>
                  </a:lnTo>
                  <a:lnTo>
                    <a:pt x="1677" y="1108"/>
                  </a:lnTo>
                  <a:lnTo>
                    <a:pt x="1678" y="1108"/>
                  </a:lnTo>
                  <a:lnTo>
                    <a:pt x="1680" y="1106"/>
                  </a:lnTo>
                  <a:lnTo>
                    <a:pt x="1684" y="1102"/>
                  </a:lnTo>
                  <a:lnTo>
                    <a:pt x="1689" y="1101"/>
                  </a:lnTo>
                  <a:lnTo>
                    <a:pt x="1696" y="1097"/>
                  </a:lnTo>
                  <a:lnTo>
                    <a:pt x="1706" y="1094"/>
                  </a:lnTo>
                  <a:lnTo>
                    <a:pt x="1708" y="1092"/>
                  </a:lnTo>
                  <a:lnTo>
                    <a:pt x="1709" y="1092"/>
                  </a:lnTo>
                  <a:lnTo>
                    <a:pt x="1709" y="1091"/>
                  </a:lnTo>
                  <a:lnTo>
                    <a:pt x="1711" y="1091"/>
                  </a:lnTo>
                  <a:lnTo>
                    <a:pt x="1718" y="1087"/>
                  </a:lnTo>
                  <a:lnTo>
                    <a:pt x="1721" y="1084"/>
                  </a:lnTo>
                  <a:lnTo>
                    <a:pt x="1723" y="1082"/>
                  </a:lnTo>
                  <a:lnTo>
                    <a:pt x="1725" y="1082"/>
                  </a:lnTo>
                  <a:lnTo>
                    <a:pt x="1726" y="1080"/>
                  </a:lnTo>
                  <a:lnTo>
                    <a:pt x="1728" y="1079"/>
                  </a:lnTo>
                  <a:lnTo>
                    <a:pt x="1730" y="1077"/>
                  </a:lnTo>
                  <a:lnTo>
                    <a:pt x="1732" y="1075"/>
                  </a:lnTo>
                  <a:lnTo>
                    <a:pt x="1733" y="1075"/>
                  </a:lnTo>
                  <a:lnTo>
                    <a:pt x="1733" y="1074"/>
                  </a:lnTo>
                  <a:lnTo>
                    <a:pt x="1733" y="1074"/>
                  </a:lnTo>
                  <a:lnTo>
                    <a:pt x="1733" y="1072"/>
                  </a:lnTo>
                  <a:lnTo>
                    <a:pt x="1733" y="1070"/>
                  </a:lnTo>
                  <a:lnTo>
                    <a:pt x="1733" y="1068"/>
                  </a:lnTo>
                  <a:lnTo>
                    <a:pt x="1733" y="1068"/>
                  </a:lnTo>
                  <a:lnTo>
                    <a:pt x="1733" y="1067"/>
                  </a:lnTo>
                  <a:lnTo>
                    <a:pt x="1733" y="1067"/>
                  </a:lnTo>
                  <a:lnTo>
                    <a:pt x="1730" y="1067"/>
                  </a:lnTo>
                  <a:lnTo>
                    <a:pt x="1730" y="1062"/>
                  </a:lnTo>
                  <a:lnTo>
                    <a:pt x="1730" y="1062"/>
                  </a:lnTo>
                  <a:lnTo>
                    <a:pt x="1730" y="1062"/>
                  </a:lnTo>
                  <a:lnTo>
                    <a:pt x="1737" y="1060"/>
                  </a:lnTo>
                  <a:lnTo>
                    <a:pt x="1742" y="1058"/>
                  </a:lnTo>
                  <a:lnTo>
                    <a:pt x="1747" y="1058"/>
                  </a:lnTo>
                  <a:lnTo>
                    <a:pt x="1754" y="1060"/>
                  </a:lnTo>
                  <a:lnTo>
                    <a:pt x="1755" y="1060"/>
                  </a:lnTo>
                  <a:lnTo>
                    <a:pt x="1757" y="1062"/>
                  </a:lnTo>
                  <a:lnTo>
                    <a:pt x="1759" y="1062"/>
                  </a:lnTo>
                  <a:lnTo>
                    <a:pt x="1761" y="1062"/>
                  </a:lnTo>
                  <a:lnTo>
                    <a:pt x="1764" y="1062"/>
                  </a:lnTo>
                  <a:lnTo>
                    <a:pt x="1767" y="1062"/>
                  </a:lnTo>
                  <a:lnTo>
                    <a:pt x="1769" y="1062"/>
                  </a:lnTo>
                  <a:lnTo>
                    <a:pt x="1771" y="1062"/>
                  </a:lnTo>
                  <a:lnTo>
                    <a:pt x="1771" y="1062"/>
                  </a:lnTo>
                  <a:lnTo>
                    <a:pt x="1771" y="1062"/>
                  </a:lnTo>
                  <a:lnTo>
                    <a:pt x="1771" y="1060"/>
                  </a:lnTo>
                  <a:lnTo>
                    <a:pt x="1774" y="1060"/>
                  </a:lnTo>
                  <a:lnTo>
                    <a:pt x="1774" y="1060"/>
                  </a:lnTo>
                  <a:lnTo>
                    <a:pt x="1776" y="1060"/>
                  </a:lnTo>
                  <a:lnTo>
                    <a:pt x="1776" y="1058"/>
                  </a:lnTo>
                  <a:lnTo>
                    <a:pt x="1778" y="1056"/>
                  </a:lnTo>
                  <a:lnTo>
                    <a:pt x="1779" y="1055"/>
                  </a:lnTo>
                  <a:lnTo>
                    <a:pt x="1781" y="1055"/>
                  </a:lnTo>
                  <a:lnTo>
                    <a:pt x="1783" y="1055"/>
                  </a:lnTo>
                  <a:lnTo>
                    <a:pt x="1785" y="1055"/>
                  </a:lnTo>
                  <a:lnTo>
                    <a:pt x="1785" y="1053"/>
                  </a:lnTo>
                  <a:lnTo>
                    <a:pt x="1785" y="1053"/>
                  </a:lnTo>
                  <a:lnTo>
                    <a:pt x="1785" y="1053"/>
                  </a:lnTo>
                  <a:lnTo>
                    <a:pt x="1785" y="1051"/>
                  </a:lnTo>
                  <a:lnTo>
                    <a:pt x="1785" y="1051"/>
                  </a:lnTo>
                  <a:lnTo>
                    <a:pt x="1785" y="1051"/>
                  </a:lnTo>
                  <a:lnTo>
                    <a:pt x="1785" y="1051"/>
                  </a:lnTo>
                  <a:lnTo>
                    <a:pt x="1785" y="1048"/>
                  </a:lnTo>
                  <a:lnTo>
                    <a:pt x="1785" y="1048"/>
                  </a:lnTo>
                  <a:lnTo>
                    <a:pt x="1785" y="1046"/>
                  </a:lnTo>
                  <a:lnTo>
                    <a:pt x="1783" y="1046"/>
                  </a:lnTo>
                  <a:lnTo>
                    <a:pt x="1783" y="1046"/>
                  </a:lnTo>
                  <a:lnTo>
                    <a:pt x="1785" y="1045"/>
                  </a:lnTo>
                  <a:lnTo>
                    <a:pt x="1785" y="1046"/>
                  </a:lnTo>
                  <a:lnTo>
                    <a:pt x="1785" y="1046"/>
                  </a:lnTo>
                  <a:lnTo>
                    <a:pt x="1785" y="1046"/>
                  </a:lnTo>
                  <a:lnTo>
                    <a:pt x="1786" y="1045"/>
                  </a:lnTo>
                  <a:lnTo>
                    <a:pt x="1786" y="1045"/>
                  </a:lnTo>
                  <a:lnTo>
                    <a:pt x="1786" y="1043"/>
                  </a:lnTo>
                  <a:lnTo>
                    <a:pt x="1788" y="1043"/>
                  </a:lnTo>
                  <a:lnTo>
                    <a:pt x="1786" y="1043"/>
                  </a:lnTo>
                  <a:lnTo>
                    <a:pt x="1785" y="1043"/>
                  </a:lnTo>
                  <a:lnTo>
                    <a:pt x="1785" y="1043"/>
                  </a:lnTo>
                  <a:lnTo>
                    <a:pt x="1786" y="1041"/>
                  </a:lnTo>
                  <a:lnTo>
                    <a:pt x="1786" y="1041"/>
                  </a:lnTo>
                  <a:lnTo>
                    <a:pt x="1785" y="1039"/>
                  </a:lnTo>
                  <a:lnTo>
                    <a:pt x="1785" y="1039"/>
                  </a:lnTo>
                  <a:lnTo>
                    <a:pt x="1783" y="1041"/>
                  </a:lnTo>
                  <a:lnTo>
                    <a:pt x="1783" y="1041"/>
                  </a:lnTo>
                  <a:lnTo>
                    <a:pt x="1783" y="1041"/>
                  </a:lnTo>
                  <a:lnTo>
                    <a:pt x="1781" y="1039"/>
                  </a:lnTo>
                  <a:lnTo>
                    <a:pt x="1785" y="1038"/>
                  </a:lnTo>
                  <a:lnTo>
                    <a:pt x="1791" y="1033"/>
                  </a:lnTo>
                  <a:lnTo>
                    <a:pt x="1793" y="1031"/>
                  </a:lnTo>
                  <a:lnTo>
                    <a:pt x="1793" y="1031"/>
                  </a:lnTo>
                  <a:lnTo>
                    <a:pt x="1793" y="1029"/>
                  </a:lnTo>
                  <a:lnTo>
                    <a:pt x="1793" y="1029"/>
                  </a:lnTo>
                  <a:lnTo>
                    <a:pt x="1793" y="1029"/>
                  </a:lnTo>
                  <a:lnTo>
                    <a:pt x="1800" y="1022"/>
                  </a:lnTo>
                  <a:lnTo>
                    <a:pt x="1805" y="1019"/>
                  </a:lnTo>
                  <a:lnTo>
                    <a:pt x="1809" y="1017"/>
                  </a:lnTo>
                  <a:lnTo>
                    <a:pt x="1810" y="1016"/>
                  </a:lnTo>
                  <a:lnTo>
                    <a:pt x="1812" y="1016"/>
                  </a:lnTo>
                  <a:lnTo>
                    <a:pt x="1814" y="1016"/>
                  </a:lnTo>
                  <a:lnTo>
                    <a:pt x="1814" y="1016"/>
                  </a:lnTo>
                  <a:lnTo>
                    <a:pt x="1819" y="1016"/>
                  </a:lnTo>
                  <a:lnTo>
                    <a:pt x="1827" y="1016"/>
                  </a:lnTo>
                  <a:lnTo>
                    <a:pt x="1834" y="1016"/>
                  </a:lnTo>
                  <a:lnTo>
                    <a:pt x="1843" y="1016"/>
                  </a:lnTo>
                  <a:lnTo>
                    <a:pt x="1851" y="1016"/>
                  </a:lnTo>
                  <a:lnTo>
                    <a:pt x="1858" y="1016"/>
                  </a:lnTo>
                  <a:lnTo>
                    <a:pt x="1867" y="1016"/>
                  </a:lnTo>
                  <a:lnTo>
                    <a:pt x="1875" y="1016"/>
                  </a:lnTo>
                  <a:lnTo>
                    <a:pt x="1877" y="1010"/>
                  </a:lnTo>
                  <a:lnTo>
                    <a:pt x="1879" y="1007"/>
                  </a:lnTo>
                  <a:lnTo>
                    <a:pt x="1880" y="1009"/>
                  </a:lnTo>
                  <a:lnTo>
                    <a:pt x="1882" y="1009"/>
                  </a:lnTo>
                  <a:lnTo>
                    <a:pt x="1884" y="1007"/>
                  </a:lnTo>
                  <a:lnTo>
                    <a:pt x="1886" y="1007"/>
                  </a:lnTo>
                  <a:lnTo>
                    <a:pt x="1886" y="1007"/>
                  </a:lnTo>
                  <a:lnTo>
                    <a:pt x="1886" y="1007"/>
                  </a:lnTo>
                  <a:lnTo>
                    <a:pt x="1887" y="1009"/>
                  </a:lnTo>
                  <a:lnTo>
                    <a:pt x="1887" y="1009"/>
                  </a:lnTo>
                  <a:lnTo>
                    <a:pt x="1887" y="1007"/>
                  </a:lnTo>
                  <a:lnTo>
                    <a:pt x="1887" y="1005"/>
                  </a:lnTo>
                  <a:lnTo>
                    <a:pt x="1889" y="1005"/>
                  </a:lnTo>
                  <a:lnTo>
                    <a:pt x="1889" y="1005"/>
                  </a:lnTo>
                  <a:lnTo>
                    <a:pt x="1891" y="1005"/>
                  </a:lnTo>
                  <a:lnTo>
                    <a:pt x="1891" y="1004"/>
                  </a:lnTo>
                  <a:lnTo>
                    <a:pt x="1891" y="1004"/>
                  </a:lnTo>
                  <a:lnTo>
                    <a:pt x="1891" y="1002"/>
                  </a:lnTo>
                  <a:lnTo>
                    <a:pt x="1891" y="1000"/>
                  </a:lnTo>
                  <a:lnTo>
                    <a:pt x="1892" y="999"/>
                  </a:lnTo>
                  <a:lnTo>
                    <a:pt x="1896" y="997"/>
                  </a:lnTo>
                  <a:lnTo>
                    <a:pt x="1896" y="995"/>
                  </a:lnTo>
                  <a:lnTo>
                    <a:pt x="1896" y="993"/>
                  </a:lnTo>
                  <a:lnTo>
                    <a:pt x="1897" y="992"/>
                  </a:lnTo>
                  <a:lnTo>
                    <a:pt x="1897" y="992"/>
                  </a:lnTo>
                  <a:lnTo>
                    <a:pt x="1899" y="990"/>
                  </a:lnTo>
                  <a:lnTo>
                    <a:pt x="1897" y="988"/>
                  </a:lnTo>
                  <a:lnTo>
                    <a:pt x="1897" y="987"/>
                  </a:lnTo>
                  <a:lnTo>
                    <a:pt x="1899" y="985"/>
                  </a:lnTo>
                  <a:lnTo>
                    <a:pt x="1899" y="981"/>
                  </a:lnTo>
                  <a:lnTo>
                    <a:pt x="1901" y="980"/>
                  </a:lnTo>
                  <a:lnTo>
                    <a:pt x="1903" y="976"/>
                  </a:lnTo>
                  <a:lnTo>
                    <a:pt x="1903" y="973"/>
                  </a:lnTo>
                  <a:lnTo>
                    <a:pt x="1904" y="970"/>
                  </a:lnTo>
                  <a:lnTo>
                    <a:pt x="1906" y="964"/>
                  </a:lnTo>
                  <a:lnTo>
                    <a:pt x="1909" y="961"/>
                  </a:lnTo>
                  <a:lnTo>
                    <a:pt x="1911" y="958"/>
                  </a:lnTo>
                  <a:lnTo>
                    <a:pt x="1915" y="954"/>
                  </a:lnTo>
                  <a:lnTo>
                    <a:pt x="1916" y="951"/>
                  </a:lnTo>
                  <a:lnTo>
                    <a:pt x="1918" y="949"/>
                  </a:lnTo>
                  <a:lnTo>
                    <a:pt x="1918" y="947"/>
                  </a:lnTo>
                  <a:lnTo>
                    <a:pt x="1920" y="947"/>
                  </a:lnTo>
                  <a:lnTo>
                    <a:pt x="1921" y="949"/>
                  </a:lnTo>
                  <a:lnTo>
                    <a:pt x="1921" y="951"/>
                  </a:lnTo>
                  <a:lnTo>
                    <a:pt x="1921" y="952"/>
                  </a:lnTo>
                  <a:lnTo>
                    <a:pt x="1923" y="954"/>
                  </a:lnTo>
                  <a:lnTo>
                    <a:pt x="1925" y="954"/>
                  </a:lnTo>
                  <a:lnTo>
                    <a:pt x="1925" y="954"/>
                  </a:lnTo>
                  <a:lnTo>
                    <a:pt x="1927" y="954"/>
                  </a:lnTo>
                  <a:lnTo>
                    <a:pt x="1930" y="954"/>
                  </a:lnTo>
                  <a:lnTo>
                    <a:pt x="1933" y="952"/>
                  </a:lnTo>
                  <a:lnTo>
                    <a:pt x="1935" y="952"/>
                  </a:lnTo>
                  <a:lnTo>
                    <a:pt x="1935" y="951"/>
                  </a:lnTo>
                  <a:lnTo>
                    <a:pt x="1937" y="951"/>
                  </a:lnTo>
                  <a:lnTo>
                    <a:pt x="1939" y="951"/>
                  </a:lnTo>
                  <a:lnTo>
                    <a:pt x="1940" y="952"/>
                  </a:lnTo>
                  <a:lnTo>
                    <a:pt x="1944" y="956"/>
                  </a:lnTo>
                  <a:lnTo>
                    <a:pt x="1945" y="958"/>
                  </a:lnTo>
                  <a:lnTo>
                    <a:pt x="1945" y="963"/>
                  </a:lnTo>
                  <a:lnTo>
                    <a:pt x="1945" y="966"/>
                  </a:lnTo>
                  <a:lnTo>
                    <a:pt x="1945" y="971"/>
                  </a:lnTo>
                  <a:lnTo>
                    <a:pt x="1947" y="975"/>
                  </a:lnTo>
                  <a:lnTo>
                    <a:pt x="1947" y="980"/>
                  </a:lnTo>
                  <a:lnTo>
                    <a:pt x="1947" y="983"/>
                  </a:lnTo>
                  <a:lnTo>
                    <a:pt x="1947" y="987"/>
                  </a:lnTo>
                  <a:lnTo>
                    <a:pt x="1947" y="990"/>
                  </a:lnTo>
                  <a:lnTo>
                    <a:pt x="1947" y="990"/>
                  </a:lnTo>
                  <a:lnTo>
                    <a:pt x="1947" y="992"/>
                  </a:lnTo>
                  <a:lnTo>
                    <a:pt x="1947" y="992"/>
                  </a:lnTo>
                  <a:lnTo>
                    <a:pt x="1947" y="992"/>
                  </a:lnTo>
                  <a:lnTo>
                    <a:pt x="1947" y="993"/>
                  </a:lnTo>
                  <a:lnTo>
                    <a:pt x="1947" y="993"/>
                  </a:lnTo>
                  <a:lnTo>
                    <a:pt x="1947" y="993"/>
                  </a:lnTo>
                  <a:lnTo>
                    <a:pt x="1945" y="995"/>
                  </a:lnTo>
                  <a:lnTo>
                    <a:pt x="1945" y="995"/>
                  </a:lnTo>
                  <a:lnTo>
                    <a:pt x="1947" y="997"/>
                  </a:lnTo>
                  <a:lnTo>
                    <a:pt x="1947" y="997"/>
                  </a:lnTo>
                  <a:lnTo>
                    <a:pt x="1947" y="997"/>
                  </a:lnTo>
                  <a:lnTo>
                    <a:pt x="1949" y="997"/>
                  </a:lnTo>
                  <a:lnTo>
                    <a:pt x="1949" y="999"/>
                  </a:lnTo>
                  <a:lnTo>
                    <a:pt x="1951" y="999"/>
                  </a:lnTo>
                  <a:lnTo>
                    <a:pt x="1951" y="999"/>
                  </a:lnTo>
                  <a:lnTo>
                    <a:pt x="1952" y="999"/>
                  </a:lnTo>
                  <a:lnTo>
                    <a:pt x="1954" y="999"/>
                  </a:lnTo>
                  <a:lnTo>
                    <a:pt x="1954" y="1000"/>
                  </a:lnTo>
                  <a:lnTo>
                    <a:pt x="1954" y="1002"/>
                  </a:lnTo>
                  <a:lnTo>
                    <a:pt x="1952" y="1002"/>
                  </a:lnTo>
                  <a:lnTo>
                    <a:pt x="1952" y="1002"/>
                  </a:lnTo>
                  <a:lnTo>
                    <a:pt x="1952" y="1004"/>
                  </a:lnTo>
                  <a:lnTo>
                    <a:pt x="1952" y="1004"/>
                  </a:lnTo>
                  <a:lnTo>
                    <a:pt x="1952" y="1004"/>
                  </a:lnTo>
                  <a:lnTo>
                    <a:pt x="1954" y="1005"/>
                  </a:lnTo>
                  <a:lnTo>
                    <a:pt x="1954" y="1007"/>
                  </a:lnTo>
                  <a:lnTo>
                    <a:pt x="1952" y="1007"/>
                  </a:lnTo>
                  <a:lnTo>
                    <a:pt x="1952" y="1009"/>
                  </a:lnTo>
                  <a:lnTo>
                    <a:pt x="1952" y="1009"/>
                  </a:lnTo>
                  <a:lnTo>
                    <a:pt x="1954" y="1010"/>
                  </a:lnTo>
                  <a:lnTo>
                    <a:pt x="1954" y="1010"/>
                  </a:lnTo>
                  <a:lnTo>
                    <a:pt x="1956" y="1012"/>
                  </a:lnTo>
                  <a:lnTo>
                    <a:pt x="1956" y="1010"/>
                  </a:lnTo>
                  <a:lnTo>
                    <a:pt x="1956" y="1010"/>
                  </a:lnTo>
                  <a:lnTo>
                    <a:pt x="1957" y="1010"/>
                  </a:lnTo>
                  <a:lnTo>
                    <a:pt x="1957" y="1010"/>
                  </a:lnTo>
                  <a:lnTo>
                    <a:pt x="1959" y="1010"/>
                  </a:lnTo>
                  <a:lnTo>
                    <a:pt x="1959" y="1010"/>
                  </a:lnTo>
                  <a:lnTo>
                    <a:pt x="1959" y="1012"/>
                  </a:lnTo>
                  <a:lnTo>
                    <a:pt x="1959" y="1014"/>
                  </a:lnTo>
                  <a:lnTo>
                    <a:pt x="1961" y="1016"/>
                  </a:lnTo>
                  <a:lnTo>
                    <a:pt x="1959" y="1017"/>
                  </a:lnTo>
                  <a:lnTo>
                    <a:pt x="1959" y="1019"/>
                  </a:lnTo>
                  <a:lnTo>
                    <a:pt x="1961" y="1019"/>
                  </a:lnTo>
                  <a:lnTo>
                    <a:pt x="1963" y="1019"/>
                  </a:lnTo>
                  <a:lnTo>
                    <a:pt x="1963" y="1021"/>
                  </a:lnTo>
                  <a:lnTo>
                    <a:pt x="1957" y="1024"/>
                  </a:lnTo>
                  <a:lnTo>
                    <a:pt x="1954" y="1024"/>
                  </a:lnTo>
                  <a:lnTo>
                    <a:pt x="1952" y="1024"/>
                  </a:lnTo>
                  <a:lnTo>
                    <a:pt x="1951" y="1026"/>
                  </a:lnTo>
                  <a:lnTo>
                    <a:pt x="1951" y="1027"/>
                  </a:lnTo>
                  <a:lnTo>
                    <a:pt x="1949" y="1027"/>
                  </a:lnTo>
                  <a:lnTo>
                    <a:pt x="1947" y="1027"/>
                  </a:lnTo>
                  <a:lnTo>
                    <a:pt x="1947" y="1027"/>
                  </a:lnTo>
                  <a:lnTo>
                    <a:pt x="1945" y="1027"/>
                  </a:lnTo>
                  <a:lnTo>
                    <a:pt x="1944" y="1031"/>
                  </a:lnTo>
                  <a:lnTo>
                    <a:pt x="1944" y="1029"/>
                  </a:lnTo>
                  <a:lnTo>
                    <a:pt x="1942" y="1031"/>
                  </a:lnTo>
                  <a:lnTo>
                    <a:pt x="1942" y="1031"/>
                  </a:lnTo>
                  <a:lnTo>
                    <a:pt x="1942" y="1033"/>
                  </a:lnTo>
                  <a:lnTo>
                    <a:pt x="1940" y="1031"/>
                  </a:lnTo>
                  <a:lnTo>
                    <a:pt x="1940" y="1029"/>
                  </a:lnTo>
                  <a:lnTo>
                    <a:pt x="1940" y="1029"/>
                  </a:lnTo>
                  <a:lnTo>
                    <a:pt x="1939" y="1029"/>
                  </a:lnTo>
                  <a:lnTo>
                    <a:pt x="1937" y="1029"/>
                  </a:lnTo>
                  <a:lnTo>
                    <a:pt x="1937" y="1029"/>
                  </a:lnTo>
                  <a:lnTo>
                    <a:pt x="1937" y="1029"/>
                  </a:lnTo>
                  <a:lnTo>
                    <a:pt x="1935" y="1031"/>
                  </a:lnTo>
                  <a:lnTo>
                    <a:pt x="1935" y="1029"/>
                  </a:lnTo>
                  <a:lnTo>
                    <a:pt x="1933" y="1029"/>
                  </a:lnTo>
                  <a:lnTo>
                    <a:pt x="1933" y="1031"/>
                  </a:lnTo>
                  <a:lnTo>
                    <a:pt x="1932" y="1033"/>
                  </a:lnTo>
                  <a:lnTo>
                    <a:pt x="1932" y="1034"/>
                  </a:lnTo>
                  <a:lnTo>
                    <a:pt x="1932" y="1036"/>
                  </a:lnTo>
                  <a:lnTo>
                    <a:pt x="1932" y="1036"/>
                  </a:lnTo>
                  <a:lnTo>
                    <a:pt x="1930" y="1034"/>
                  </a:lnTo>
                  <a:lnTo>
                    <a:pt x="1928" y="1033"/>
                  </a:lnTo>
                  <a:lnTo>
                    <a:pt x="1927" y="1033"/>
                  </a:lnTo>
                  <a:lnTo>
                    <a:pt x="1927" y="1033"/>
                  </a:lnTo>
                  <a:lnTo>
                    <a:pt x="1928" y="1031"/>
                  </a:lnTo>
                  <a:lnTo>
                    <a:pt x="1928" y="1031"/>
                  </a:lnTo>
                  <a:lnTo>
                    <a:pt x="1927" y="1031"/>
                  </a:lnTo>
                  <a:lnTo>
                    <a:pt x="1927" y="1031"/>
                  </a:lnTo>
                  <a:lnTo>
                    <a:pt x="1928" y="1029"/>
                  </a:lnTo>
                  <a:lnTo>
                    <a:pt x="1928" y="1027"/>
                  </a:lnTo>
                  <a:lnTo>
                    <a:pt x="1927" y="1027"/>
                  </a:lnTo>
                  <a:lnTo>
                    <a:pt x="1927" y="1029"/>
                  </a:lnTo>
                  <a:lnTo>
                    <a:pt x="1923" y="1031"/>
                  </a:lnTo>
                  <a:lnTo>
                    <a:pt x="1923" y="1033"/>
                  </a:lnTo>
                  <a:lnTo>
                    <a:pt x="1921" y="1038"/>
                  </a:lnTo>
                  <a:lnTo>
                    <a:pt x="1921" y="1039"/>
                  </a:lnTo>
                  <a:lnTo>
                    <a:pt x="1920" y="1041"/>
                  </a:lnTo>
                  <a:lnTo>
                    <a:pt x="1918" y="1043"/>
                  </a:lnTo>
                  <a:lnTo>
                    <a:pt x="1916" y="1043"/>
                  </a:lnTo>
                  <a:lnTo>
                    <a:pt x="1915" y="1043"/>
                  </a:lnTo>
                  <a:lnTo>
                    <a:pt x="1915" y="1045"/>
                  </a:lnTo>
                  <a:lnTo>
                    <a:pt x="1913" y="1045"/>
                  </a:lnTo>
                  <a:lnTo>
                    <a:pt x="1913" y="1043"/>
                  </a:lnTo>
                  <a:lnTo>
                    <a:pt x="1913" y="1043"/>
                  </a:lnTo>
                  <a:lnTo>
                    <a:pt x="1911" y="1046"/>
                  </a:lnTo>
                  <a:lnTo>
                    <a:pt x="1911" y="1046"/>
                  </a:lnTo>
                  <a:lnTo>
                    <a:pt x="1911" y="1045"/>
                  </a:lnTo>
                  <a:lnTo>
                    <a:pt x="1911" y="1043"/>
                  </a:lnTo>
                  <a:lnTo>
                    <a:pt x="1909" y="1043"/>
                  </a:lnTo>
                  <a:lnTo>
                    <a:pt x="1909" y="1046"/>
                  </a:lnTo>
                  <a:lnTo>
                    <a:pt x="1908" y="1046"/>
                  </a:lnTo>
                  <a:lnTo>
                    <a:pt x="1908" y="1045"/>
                  </a:lnTo>
                  <a:lnTo>
                    <a:pt x="1908" y="1045"/>
                  </a:lnTo>
                  <a:lnTo>
                    <a:pt x="1908" y="1046"/>
                  </a:lnTo>
                  <a:lnTo>
                    <a:pt x="1908" y="1048"/>
                  </a:lnTo>
                  <a:lnTo>
                    <a:pt x="1908" y="1048"/>
                  </a:lnTo>
                  <a:lnTo>
                    <a:pt x="1908" y="1048"/>
                  </a:lnTo>
                  <a:lnTo>
                    <a:pt x="1906" y="1048"/>
                  </a:lnTo>
                  <a:lnTo>
                    <a:pt x="1906" y="1048"/>
                  </a:lnTo>
                  <a:lnTo>
                    <a:pt x="1904" y="1048"/>
                  </a:lnTo>
                  <a:lnTo>
                    <a:pt x="1904" y="1048"/>
                  </a:lnTo>
                  <a:lnTo>
                    <a:pt x="1904" y="1046"/>
                  </a:lnTo>
                  <a:lnTo>
                    <a:pt x="1903" y="1046"/>
                  </a:lnTo>
                  <a:lnTo>
                    <a:pt x="1901" y="1048"/>
                  </a:lnTo>
                  <a:lnTo>
                    <a:pt x="1899" y="1051"/>
                  </a:lnTo>
                  <a:lnTo>
                    <a:pt x="1899" y="1051"/>
                  </a:lnTo>
                  <a:lnTo>
                    <a:pt x="1899" y="1053"/>
                  </a:lnTo>
                  <a:lnTo>
                    <a:pt x="1897" y="1056"/>
                  </a:lnTo>
                  <a:lnTo>
                    <a:pt x="1894" y="1060"/>
                  </a:lnTo>
                  <a:lnTo>
                    <a:pt x="1892" y="1065"/>
                  </a:lnTo>
                  <a:lnTo>
                    <a:pt x="1891" y="1065"/>
                  </a:lnTo>
                  <a:lnTo>
                    <a:pt x="1891" y="1067"/>
                  </a:lnTo>
                  <a:lnTo>
                    <a:pt x="1889" y="1070"/>
                  </a:lnTo>
                  <a:lnTo>
                    <a:pt x="1887" y="1074"/>
                  </a:lnTo>
                  <a:lnTo>
                    <a:pt x="1889" y="1075"/>
                  </a:lnTo>
                  <a:lnTo>
                    <a:pt x="1889" y="1075"/>
                  </a:lnTo>
                  <a:lnTo>
                    <a:pt x="1889" y="1077"/>
                  </a:lnTo>
                  <a:lnTo>
                    <a:pt x="1891" y="1077"/>
                  </a:lnTo>
                  <a:lnTo>
                    <a:pt x="1891" y="1077"/>
                  </a:lnTo>
                  <a:lnTo>
                    <a:pt x="1892" y="1077"/>
                  </a:lnTo>
                  <a:lnTo>
                    <a:pt x="1892" y="1079"/>
                  </a:lnTo>
                  <a:lnTo>
                    <a:pt x="1892" y="1079"/>
                  </a:lnTo>
                  <a:lnTo>
                    <a:pt x="1891" y="1079"/>
                  </a:lnTo>
                  <a:lnTo>
                    <a:pt x="1889" y="1080"/>
                  </a:lnTo>
                  <a:lnTo>
                    <a:pt x="1887" y="1080"/>
                  </a:lnTo>
                  <a:lnTo>
                    <a:pt x="1887" y="1082"/>
                  </a:lnTo>
                  <a:lnTo>
                    <a:pt x="1886" y="1084"/>
                  </a:lnTo>
                  <a:lnTo>
                    <a:pt x="1884" y="1085"/>
                  </a:lnTo>
                  <a:lnTo>
                    <a:pt x="1886" y="1087"/>
                  </a:lnTo>
                  <a:lnTo>
                    <a:pt x="1889" y="1087"/>
                  </a:lnTo>
                  <a:lnTo>
                    <a:pt x="1889" y="1089"/>
                  </a:lnTo>
                  <a:lnTo>
                    <a:pt x="1892" y="1094"/>
                  </a:lnTo>
                  <a:lnTo>
                    <a:pt x="1892" y="1094"/>
                  </a:lnTo>
                  <a:lnTo>
                    <a:pt x="1891" y="1096"/>
                  </a:lnTo>
                  <a:lnTo>
                    <a:pt x="1894" y="1096"/>
                  </a:lnTo>
                  <a:lnTo>
                    <a:pt x="1894" y="1099"/>
                  </a:lnTo>
                  <a:lnTo>
                    <a:pt x="1896" y="1101"/>
                  </a:lnTo>
                  <a:lnTo>
                    <a:pt x="1897" y="1101"/>
                  </a:lnTo>
                  <a:lnTo>
                    <a:pt x="1901" y="1101"/>
                  </a:lnTo>
                  <a:lnTo>
                    <a:pt x="1904" y="1099"/>
                  </a:lnTo>
                  <a:lnTo>
                    <a:pt x="1904" y="1097"/>
                  </a:lnTo>
                  <a:lnTo>
                    <a:pt x="1903" y="1096"/>
                  </a:lnTo>
                  <a:lnTo>
                    <a:pt x="1903" y="1094"/>
                  </a:lnTo>
                  <a:lnTo>
                    <a:pt x="1901" y="1092"/>
                  </a:lnTo>
                  <a:lnTo>
                    <a:pt x="1901" y="1094"/>
                  </a:lnTo>
                  <a:lnTo>
                    <a:pt x="1899" y="1092"/>
                  </a:lnTo>
                  <a:lnTo>
                    <a:pt x="1899" y="1092"/>
                  </a:lnTo>
                  <a:lnTo>
                    <a:pt x="1899" y="1092"/>
                  </a:lnTo>
                  <a:lnTo>
                    <a:pt x="1901" y="1092"/>
                  </a:lnTo>
                  <a:lnTo>
                    <a:pt x="1903" y="1092"/>
                  </a:lnTo>
                  <a:lnTo>
                    <a:pt x="1904" y="1096"/>
                  </a:lnTo>
                  <a:lnTo>
                    <a:pt x="1904" y="1099"/>
                  </a:lnTo>
                  <a:lnTo>
                    <a:pt x="1906" y="1102"/>
                  </a:lnTo>
                  <a:lnTo>
                    <a:pt x="1904" y="1102"/>
                  </a:lnTo>
                  <a:lnTo>
                    <a:pt x="1904" y="1102"/>
                  </a:lnTo>
                  <a:lnTo>
                    <a:pt x="1903" y="1102"/>
                  </a:lnTo>
                  <a:lnTo>
                    <a:pt x="1896" y="1104"/>
                  </a:lnTo>
                  <a:lnTo>
                    <a:pt x="1894" y="1106"/>
                  </a:lnTo>
                  <a:lnTo>
                    <a:pt x="1891" y="1106"/>
                  </a:lnTo>
                  <a:lnTo>
                    <a:pt x="1891" y="1106"/>
                  </a:lnTo>
                  <a:lnTo>
                    <a:pt x="1891" y="1104"/>
                  </a:lnTo>
                  <a:lnTo>
                    <a:pt x="1891" y="1102"/>
                  </a:lnTo>
                  <a:lnTo>
                    <a:pt x="1891" y="1102"/>
                  </a:lnTo>
                  <a:lnTo>
                    <a:pt x="1886" y="1106"/>
                  </a:lnTo>
                  <a:lnTo>
                    <a:pt x="1884" y="1106"/>
                  </a:lnTo>
                  <a:lnTo>
                    <a:pt x="1882" y="1108"/>
                  </a:lnTo>
                  <a:lnTo>
                    <a:pt x="1880" y="1108"/>
                  </a:lnTo>
                  <a:lnTo>
                    <a:pt x="1880" y="1104"/>
                  </a:lnTo>
                  <a:lnTo>
                    <a:pt x="1882" y="1101"/>
                  </a:lnTo>
                  <a:lnTo>
                    <a:pt x="1882" y="1101"/>
                  </a:lnTo>
                  <a:lnTo>
                    <a:pt x="1879" y="1102"/>
                  </a:lnTo>
                  <a:lnTo>
                    <a:pt x="1879" y="1102"/>
                  </a:lnTo>
                  <a:lnTo>
                    <a:pt x="1879" y="1101"/>
                  </a:lnTo>
                  <a:lnTo>
                    <a:pt x="1879" y="1101"/>
                  </a:lnTo>
                  <a:lnTo>
                    <a:pt x="1877" y="1099"/>
                  </a:lnTo>
                  <a:lnTo>
                    <a:pt x="1877" y="1102"/>
                  </a:lnTo>
                  <a:lnTo>
                    <a:pt x="1877" y="1104"/>
                  </a:lnTo>
                  <a:lnTo>
                    <a:pt x="1877" y="1109"/>
                  </a:lnTo>
                  <a:lnTo>
                    <a:pt x="1875" y="1111"/>
                  </a:lnTo>
                  <a:lnTo>
                    <a:pt x="1870" y="1111"/>
                  </a:lnTo>
                  <a:lnTo>
                    <a:pt x="1867" y="1111"/>
                  </a:lnTo>
                  <a:lnTo>
                    <a:pt x="1863" y="1111"/>
                  </a:lnTo>
                  <a:lnTo>
                    <a:pt x="1860" y="1113"/>
                  </a:lnTo>
                  <a:lnTo>
                    <a:pt x="1858" y="1113"/>
                  </a:lnTo>
                  <a:lnTo>
                    <a:pt x="1856" y="1113"/>
                  </a:lnTo>
                  <a:lnTo>
                    <a:pt x="1850" y="1113"/>
                  </a:lnTo>
                  <a:lnTo>
                    <a:pt x="1848" y="1113"/>
                  </a:lnTo>
                  <a:lnTo>
                    <a:pt x="1846" y="1114"/>
                  </a:lnTo>
                  <a:lnTo>
                    <a:pt x="1843" y="1116"/>
                  </a:lnTo>
                  <a:lnTo>
                    <a:pt x="1836" y="1120"/>
                  </a:lnTo>
                  <a:lnTo>
                    <a:pt x="1834" y="1121"/>
                  </a:lnTo>
                  <a:lnTo>
                    <a:pt x="1831" y="1123"/>
                  </a:lnTo>
                  <a:lnTo>
                    <a:pt x="1831" y="1125"/>
                  </a:lnTo>
                  <a:lnTo>
                    <a:pt x="1829" y="1125"/>
                  </a:lnTo>
                  <a:lnTo>
                    <a:pt x="1827" y="1126"/>
                  </a:lnTo>
                  <a:lnTo>
                    <a:pt x="1827" y="1126"/>
                  </a:lnTo>
                  <a:lnTo>
                    <a:pt x="1827" y="1125"/>
                  </a:lnTo>
                  <a:lnTo>
                    <a:pt x="1829" y="1123"/>
                  </a:lnTo>
                  <a:lnTo>
                    <a:pt x="1829" y="1118"/>
                  </a:lnTo>
                  <a:lnTo>
                    <a:pt x="1829" y="1116"/>
                  </a:lnTo>
                  <a:lnTo>
                    <a:pt x="1829" y="1114"/>
                  </a:lnTo>
                  <a:lnTo>
                    <a:pt x="1827" y="1114"/>
                  </a:lnTo>
                  <a:lnTo>
                    <a:pt x="1829" y="1116"/>
                  </a:lnTo>
                  <a:lnTo>
                    <a:pt x="1829" y="1120"/>
                  </a:lnTo>
                  <a:lnTo>
                    <a:pt x="1829" y="1123"/>
                  </a:lnTo>
                  <a:lnTo>
                    <a:pt x="1827" y="1126"/>
                  </a:lnTo>
                  <a:lnTo>
                    <a:pt x="1826" y="1126"/>
                  </a:lnTo>
                  <a:lnTo>
                    <a:pt x="1826" y="1128"/>
                  </a:lnTo>
                  <a:lnTo>
                    <a:pt x="1824" y="1128"/>
                  </a:lnTo>
                  <a:lnTo>
                    <a:pt x="1824" y="1128"/>
                  </a:lnTo>
                  <a:lnTo>
                    <a:pt x="1822" y="1130"/>
                  </a:lnTo>
                  <a:lnTo>
                    <a:pt x="1822" y="1131"/>
                  </a:lnTo>
                  <a:lnTo>
                    <a:pt x="1822" y="1133"/>
                  </a:lnTo>
                  <a:lnTo>
                    <a:pt x="1826" y="1135"/>
                  </a:lnTo>
                  <a:lnTo>
                    <a:pt x="1827" y="1133"/>
                  </a:lnTo>
                  <a:lnTo>
                    <a:pt x="1827" y="1135"/>
                  </a:lnTo>
                  <a:lnTo>
                    <a:pt x="1827" y="1137"/>
                  </a:lnTo>
                  <a:lnTo>
                    <a:pt x="1827" y="1138"/>
                  </a:lnTo>
                  <a:lnTo>
                    <a:pt x="1827" y="1140"/>
                  </a:lnTo>
                  <a:lnTo>
                    <a:pt x="1827" y="1143"/>
                  </a:lnTo>
                  <a:lnTo>
                    <a:pt x="1826" y="1147"/>
                  </a:lnTo>
                  <a:lnTo>
                    <a:pt x="1826" y="1150"/>
                  </a:lnTo>
                  <a:lnTo>
                    <a:pt x="1826" y="1149"/>
                  </a:lnTo>
                  <a:lnTo>
                    <a:pt x="1826" y="1145"/>
                  </a:lnTo>
                  <a:lnTo>
                    <a:pt x="1826" y="1145"/>
                  </a:lnTo>
                  <a:lnTo>
                    <a:pt x="1826" y="1147"/>
                  </a:lnTo>
                  <a:lnTo>
                    <a:pt x="1824" y="1152"/>
                  </a:lnTo>
                  <a:lnTo>
                    <a:pt x="1822" y="1155"/>
                  </a:lnTo>
                  <a:lnTo>
                    <a:pt x="1820" y="1157"/>
                  </a:lnTo>
                  <a:lnTo>
                    <a:pt x="1819" y="1157"/>
                  </a:lnTo>
                  <a:lnTo>
                    <a:pt x="1819" y="1157"/>
                  </a:lnTo>
                  <a:lnTo>
                    <a:pt x="1819" y="1159"/>
                  </a:lnTo>
                  <a:lnTo>
                    <a:pt x="1819" y="1160"/>
                  </a:lnTo>
                  <a:lnTo>
                    <a:pt x="1819" y="1162"/>
                  </a:lnTo>
                  <a:lnTo>
                    <a:pt x="1817" y="1160"/>
                  </a:lnTo>
                  <a:lnTo>
                    <a:pt x="1815" y="1162"/>
                  </a:lnTo>
                  <a:lnTo>
                    <a:pt x="1815" y="1162"/>
                  </a:lnTo>
                  <a:lnTo>
                    <a:pt x="1815" y="1164"/>
                  </a:lnTo>
                  <a:lnTo>
                    <a:pt x="1815" y="1164"/>
                  </a:lnTo>
                  <a:lnTo>
                    <a:pt x="1812" y="1169"/>
                  </a:lnTo>
                  <a:lnTo>
                    <a:pt x="1809" y="1171"/>
                  </a:lnTo>
                  <a:lnTo>
                    <a:pt x="1809" y="1171"/>
                  </a:lnTo>
                  <a:lnTo>
                    <a:pt x="1810" y="1169"/>
                  </a:lnTo>
                  <a:lnTo>
                    <a:pt x="1810" y="1166"/>
                  </a:lnTo>
                  <a:lnTo>
                    <a:pt x="1809" y="1166"/>
                  </a:lnTo>
                  <a:lnTo>
                    <a:pt x="1807" y="1164"/>
                  </a:lnTo>
                  <a:lnTo>
                    <a:pt x="1805" y="1164"/>
                  </a:lnTo>
                  <a:lnTo>
                    <a:pt x="1803" y="1162"/>
                  </a:lnTo>
                  <a:lnTo>
                    <a:pt x="1802" y="1162"/>
                  </a:lnTo>
                  <a:lnTo>
                    <a:pt x="1798" y="1157"/>
                  </a:lnTo>
                  <a:lnTo>
                    <a:pt x="1798" y="1157"/>
                  </a:lnTo>
                  <a:lnTo>
                    <a:pt x="1798" y="1155"/>
                  </a:lnTo>
                  <a:lnTo>
                    <a:pt x="1798" y="1152"/>
                  </a:lnTo>
                  <a:lnTo>
                    <a:pt x="1800" y="1150"/>
                  </a:lnTo>
                  <a:lnTo>
                    <a:pt x="1802" y="1149"/>
                  </a:lnTo>
                  <a:lnTo>
                    <a:pt x="1805" y="1149"/>
                  </a:lnTo>
                  <a:lnTo>
                    <a:pt x="1805" y="1147"/>
                  </a:lnTo>
                  <a:lnTo>
                    <a:pt x="1807" y="1145"/>
                  </a:lnTo>
                  <a:lnTo>
                    <a:pt x="1805" y="1149"/>
                  </a:lnTo>
                  <a:lnTo>
                    <a:pt x="1802" y="1149"/>
                  </a:lnTo>
                  <a:lnTo>
                    <a:pt x="1800" y="1149"/>
                  </a:lnTo>
                  <a:lnTo>
                    <a:pt x="1798" y="1150"/>
                  </a:lnTo>
                  <a:lnTo>
                    <a:pt x="1798" y="1152"/>
                  </a:lnTo>
                  <a:lnTo>
                    <a:pt x="1797" y="1154"/>
                  </a:lnTo>
                  <a:lnTo>
                    <a:pt x="1797" y="1155"/>
                  </a:lnTo>
                  <a:lnTo>
                    <a:pt x="1797" y="1155"/>
                  </a:lnTo>
                  <a:lnTo>
                    <a:pt x="1797" y="1159"/>
                  </a:lnTo>
                  <a:lnTo>
                    <a:pt x="1798" y="1160"/>
                  </a:lnTo>
                  <a:lnTo>
                    <a:pt x="1800" y="1162"/>
                  </a:lnTo>
                  <a:lnTo>
                    <a:pt x="1800" y="1167"/>
                  </a:lnTo>
                  <a:lnTo>
                    <a:pt x="1802" y="1171"/>
                  </a:lnTo>
                  <a:lnTo>
                    <a:pt x="1805" y="1174"/>
                  </a:lnTo>
                  <a:lnTo>
                    <a:pt x="1807" y="1176"/>
                  </a:lnTo>
                  <a:lnTo>
                    <a:pt x="1807" y="1176"/>
                  </a:lnTo>
                  <a:lnTo>
                    <a:pt x="1805" y="1179"/>
                  </a:lnTo>
                  <a:lnTo>
                    <a:pt x="1805" y="1179"/>
                  </a:lnTo>
                  <a:lnTo>
                    <a:pt x="1805" y="1179"/>
                  </a:lnTo>
                  <a:lnTo>
                    <a:pt x="1807" y="1181"/>
                  </a:lnTo>
                  <a:lnTo>
                    <a:pt x="1807" y="1183"/>
                  </a:lnTo>
                  <a:lnTo>
                    <a:pt x="1807" y="1184"/>
                  </a:lnTo>
                  <a:lnTo>
                    <a:pt x="1807" y="1184"/>
                  </a:lnTo>
                  <a:lnTo>
                    <a:pt x="1807" y="1186"/>
                  </a:lnTo>
                  <a:lnTo>
                    <a:pt x="1807" y="1184"/>
                  </a:lnTo>
                  <a:lnTo>
                    <a:pt x="1807" y="1184"/>
                  </a:lnTo>
                  <a:lnTo>
                    <a:pt x="1805" y="1184"/>
                  </a:lnTo>
                  <a:lnTo>
                    <a:pt x="1805" y="1184"/>
                  </a:lnTo>
                  <a:lnTo>
                    <a:pt x="1805" y="1188"/>
                  </a:lnTo>
                  <a:lnTo>
                    <a:pt x="1805" y="1188"/>
                  </a:lnTo>
                  <a:lnTo>
                    <a:pt x="1803" y="1188"/>
                  </a:lnTo>
                  <a:lnTo>
                    <a:pt x="1802" y="1191"/>
                  </a:lnTo>
                  <a:lnTo>
                    <a:pt x="1802" y="1193"/>
                  </a:lnTo>
                  <a:lnTo>
                    <a:pt x="1797" y="1203"/>
                  </a:lnTo>
                  <a:lnTo>
                    <a:pt x="1797" y="1205"/>
                  </a:lnTo>
                  <a:lnTo>
                    <a:pt x="1797" y="1205"/>
                  </a:lnTo>
                  <a:lnTo>
                    <a:pt x="1795" y="1206"/>
                  </a:lnTo>
                  <a:lnTo>
                    <a:pt x="1793" y="1206"/>
                  </a:lnTo>
                  <a:lnTo>
                    <a:pt x="1791" y="1208"/>
                  </a:lnTo>
                  <a:lnTo>
                    <a:pt x="1791" y="1212"/>
                  </a:lnTo>
                  <a:lnTo>
                    <a:pt x="1790" y="1215"/>
                  </a:lnTo>
                  <a:lnTo>
                    <a:pt x="1790" y="1213"/>
                  </a:lnTo>
                  <a:lnTo>
                    <a:pt x="1788" y="1212"/>
                  </a:lnTo>
                  <a:lnTo>
                    <a:pt x="1790" y="1208"/>
                  </a:lnTo>
                  <a:lnTo>
                    <a:pt x="1791" y="1203"/>
                  </a:lnTo>
                  <a:lnTo>
                    <a:pt x="1793" y="1200"/>
                  </a:lnTo>
                  <a:lnTo>
                    <a:pt x="1795" y="1198"/>
                  </a:lnTo>
                  <a:lnTo>
                    <a:pt x="1795" y="1195"/>
                  </a:lnTo>
                  <a:lnTo>
                    <a:pt x="1793" y="1195"/>
                  </a:lnTo>
                  <a:lnTo>
                    <a:pt x="1791" y="1195"/>
                  </a:lnTo>
                  <a:lnTo>
                    <a:pt x="1791" y="1193"/>
                  </a:lnTo>
                  <a:lnTo>
                    <a:pt x="1793" y="1193"/>
                  </a:lnTo>
                  <a:lnTo>
                    <a:pt x="1791" y="1191"/>
                  </a:lnTo>
                  <a:lnTo>
                    <a:pt x="1791" y="1191"/>
                  </a:lnTo>
                  <a:lnTo>
                    <a:pt x="1790" y="1189"/>
                  </a:lnTo>
                  <a:lnTo>
                    <a:pt x="1791" y="1189"/>
                  </a:lnTo>
                  <a:lnTo>
                    <a:pt x="1791" y="1188"/>
                  </a:lnTo>
                  <a:lnTo>
                    <a:pt x="1791" y="1186"/>
                  </a:lnTo>
                  <a:lnTo>
                    <a:pt x="1791" y="1186"/>
                  </a:lnTo>
                  <a:lnTo>
                    <a:pt x="1791" y="1186"/>
                  </a:lnTo>
                  <a:lnTo>
                    <a:pt x="1790" y="1186"/>
                  </a:lnTo>
                  <a:lnTo>
                    <a:pt x="1790" y="1188"/>
                  </a:lnTo>
                  <a:lnTo>
                    <a:pt x="1790" y="1186"/>
                  </a:lnTo>
                  <a:lnTo>
                    <a:pt x="1788" y="1186"/>
                  </a:lnTo>
                  <a:lnTo>
                    <a:pt x="1788" y="1188"/>
                  </a:lnTo>
                  <a:lnTo>
                    <a:pt x="1788" y="1188"/>
                  </a:lnTo>
                  <a:lnTo>
                    <a:pt x="1786" y="1186"/>
                  </a:lnTo>
                  <a:lnTo>
                    <a:pt x="1785" y="1186"/>
                  </a:lnTo>
                  <a:lnTo>
                    <a:pt x="1783" y="1184"/>
                  </a:lnTo>
                  <a:lnTo>
                    <a:pt x="1783" y="1183"/>
                  </a:lnTo>
                  <a:lnTo>
                    <a:pt x="1783" y="1179"/>
                  </a:lnTo>
                  <a:lnTo>
                    <a:pt x="1785" y="1179"/>
                  </a:lnTo>
                  <a:lnTo>
                    <a:pt x="1786" y="1179"/>
                  </a:lnTo>
                  <a:lnTo>
                    <a:pt x="1788" y="1179"/>
                  </a:lnTo>
                  <a:lnTo>
                    <a:pt x="1788" y="1179"/>
                  </a:lnTo>
                  <a:lnTo>
                    <a:pt x="1788" y="1179"/>
                  </a:lnTo>
                  <a:lnTo>
                    <a:pt x="1785" y="1177"/>
                  </a:lnTo>
                  <a:lnTo>
                    <a:pt x="1785" y="1176"/>
                  </a:lnTo>
                  <a:lnTo>
                    <a:pt x="1783" y="1176"/>
                  </a:lnTo>
                  <a:lnTo>
                    <a:pt x="1783" y="1176"/>
                  </a:lnTo>
                  <a:lnTo>
                    <a:pt x="1783" y="1177"/>
                  </a:lnTo>
                  <a:lnTo>
                    <a:pt x="1783" y="1174"/>
                  </a:lnTo>
                  <a:lnTo>
                    <a:pt x="1785" y="1174"/>
                  </a:lnTo>
                  <a:lnTo>
                    <a:pt x="1786" y="1174"/>
                  </a:lnTo>
                  <a:lnTo>
                    <a:pt x="1785" y="1172"/>
                  </a:lnTo>
                  <a:lnTo>
                    <a:pt x="1785" y="1171"/>
                  </a:lnTo>
                  <a:lnTo>
                    <a:pt x="1783" y="1172"/>
                  </a:lnTo>
                  <a:lnTo>
                    <a:pt x="1783" y="1171"/>
                  </a:lnTo>
                  <a:lnTo>
                    <a:pt x="1783" y="1169"/>
                  </a:lnTo>
                  <a:lnTo>
                    <a:pt x="1785" y="1169"/>
                  </a:lnTo>
                  <a:lnTo>
                    <a:pt x="1785" y="1171"/>
                  </a:lnTo>
                  <a:lnTo>
                    <a:pt x="1786" y="1167"/>
                  </a:lnTo>
                  <a:lnTo>
                    <a:pt x="1786" y="1167"/>
                  </a:lnTo>
                  <a:lnTo>
                    <a:pt x="1785" y="1169"/>
                  </a:lnTo>
                  <a:lnTo>
                    <a:pt x="1785" y="1166"/>
                  </a:lnTo>
                  <a:lnTo>
                    <a:pt x="1786" y="1162"/>
                  </a:lnTo>
                  <a:lnTo>
                    <a:pt x="1788" y="1160"/>
                  </a:lnTo>
                  <a:lnTo>
                    <a:pt x="1790" y="1160"/>
                  </a:lnTo>
                  <a:lnTo>
                    <a:pt x="1791" y="1160"/>
                  </a:lnTo>
                  <a:lnTo>
                    <a:pt x="1790" y="1160"/>
                  </a:lnTo>
                  <a:lnTo>
                    <a:pt x="1788" y="1160"/>
                  </a:lnTo>
                  <a:lnTo>
                    <a:pt x="1790" y="1159"/>
                  </a:lnTo>
                  <a:lnTo>
                    <a:pt x="1790" y="1159"/>
                  </a:lnTo>
                  <a:lnTo>
                    <a:pt x="1791" y="1157"/>
                  </a:lnTo>
                  <a:lnTo>
                    <a:pt x="1790" y="1157"/>
                  </a:lnTo>
                  <a:lnTo>
                    <a:pt x="1790" y="1155"/>
                  </a:lnTo>
                  <a:lnTo>
                    <a:pt x="1788" y="1155"/>
                  </a:lnTo>
                  <a:lnTo>
                    <a:pt x="1788" y="1155"/>
                  </a:lnTo>
                  <a:lnTo>
                    <a:pt x="1786" y="1157"/>
                  </a:lnTo>
                  <a:lnTo>
                    <a:pt x="1786" y="1159"/>
                  </a:lnTo>
                  <a:lnTo>
                    <a:pt x="1786" y="1159"/>
                  </a:lnTo>
                  <a:lnTo>
                    <a:pt x="1786" y="1160"/>
                  </a:lnTo>
                  <a:lnTo>
                    <a:pt x="1785" y="1160"/>
                  </a:lnTo>
                  <a:lnTo>
                    <a:pt x="1785" y="1159"/>
                  </a:lnTo>
                  <a:lnTo>
                    <a:pt x="1785" y="1159"/>
                  </a:lnTo>
                  <a:lnTo>
                    <a:pt x="1785" y="1160"/>
                  </a:lnTo>
                  <a:lnTo>
                    <a:pt x="1783" y="1162"/>
                  </a:lnTo>
                  <a:lnTo>
                    <a:pt x="1783" y="1160"/>
                  </a:lnTo>
                  <a:lnTo>
                    <a:pt x="1781" y="1160"/>
                  </a:lnTo>
                  <a:lnTo>
                    <a:pt x="1783" y="1160"/>
                  </a:lnTo>
                  <a:lnTo>
                    <a:pt x="1781" y="1162"/>
                  </a:lnTo>
                  <a:lnTo>
                    <a:pt x="1781" y="1162"/>
                  </a:lnTo>
                  <a:lnTo>
                    <a:pt x="1781" y="1164"/>
                  </a:lnTo>
                  <a:lnTo>
                    <a:pt x="1781" y="1164"/>
                  </a:lnTo>
                  <a:lnTo>
                    <a:pt x="1778" y="1164"/>
                  </a:lnTo>
                  <a:lnTo>
                    <a:pt x="1778" y="1164"/>
                  </a:lnTo>
                  <a:lnTo>
                    <a:pt x="1779" y="1166"/>
                  </a:lnTo>
                  <a:lnTo>
                    <a:pt x="1781" y="1167"/>
                  </a:lnTo>
                  <a:lnTo>
                    <a:pt x="1781" y="1167"/>
                  </a:lnTo>
                  <a:lnTo>
                    <a:pt x="1779" y="1169"/>
                  </a:lnTo>
                  <a:lnTo>
                    <a:pt x="1778" y="1169"/>
                  </a:lnTo>
                  <a:lnTo>
                    <a:pt x="1778" y="1169"/>
                  </a:lnTo>
                  <a:lnTo>
                    <a:pt x="1779" y="1169"/>
                  </a:lnTo>
                  <a:lnTo>
                    <a:pt x="1779" y="1171"/>
                  </a:lnTo>
                  <a:lnTo>
                    <a:pt x="1779" y="1172"/>
                  </a:lnTo>
                  <a:lnTo>
                    <a:pt x="1779" y="1174"/>
                  </a:lnTo>
                  <a:lnTo>
                    <a:pt x="1779" y="1176"/>
                  </a:lnTo>
                  <a:lnTo>
                    <a:pt x="1778" y="1176"/>
                  </a:lnTo>
                  <a:lnTo>
                    <a:pt x="1779" y="1181"/>
                  </a:lnTo>
                  <a:lnTo>
                    <a:pt x="1779" y="1183"/>
                  </a:lnTo>
                  <a:lnTo>
                    <a:pt x="1781" y="1184"/>
                  </a:lnTo>
                  <a:lnTo>
                    <a:pt x="1781" y="1186"/>
                  </a:lnTo>
                  <a:lnTo>
                    <a:pt x="1779" y="1186"/>
                  </a:lnTo>
                  <a:lnTo>
                    <a:pt x="1779" y="1184"/>
                  </a:lnTo>
                  <a:lnTo>
                    <a:pt x="1778" y="1184"/>
                  </a:lnTo>
                  <a:lnTo>
                    <a:pt x="1776" y="1181"/>
                  </a:lnTo>
                  <a:lnTo>
                    <a:pt x="1776" y="1181"/>
                  </a:lnTo>
                  <a:lnTo>
                    <a:pt x="1776" y="1179"/>
                  </a:lnTo>
                  <a:lnTo>
                    <a:pt x="1776" y="1181"/>
                  </a:lnTo>
                  <a:lnTo>
                    <a:pt x="1776" y="1183"/>
                  </a:lnTo>
                  <a:lnTo>
                    <a:pt x="1781" y="1188"/>
                  </a:lnTo>
                  <a:lnTo>
                    <a:pt x="1781" y="1189"/>
                  </a:lnTo>
                  <a:lnTo>
                    <a:pt x="1783" y="1191"/>
                  </a:lnTo>
                  <a:lnTo>
                    <a:pt x="1783" y="1193"/>
                  </a:lnTo>
                  <a:lnTo>
                    <a:pt x="1781" y="1191"/>
                  </a:lnTo>
                  <a:lnTo>
                    <a:pt x="1779" y="1189"/>
                  </a:lnTo>
                  <a:lnTo>
                    <a:pt x="1778" y="1189"/>
                  </a:lnTo>
                  <a:lnTo>
                    <a:pt x="1774" y="1188"/>
                  </a:lnTo>
                  <a:lnTo>
                    <a:pt x="1773" y="1184"/>
                  </a:lnTo>
                  <a:lnTo>
                    <a:pt x="1773" y="1186"/>
                  </a:lnTo>
                  <a:lnTo>
                    <a:pt x="1771" y="1188"/>
                  </a:lnTo>
                  <a:lnTo>
                    <a:pt x="1771" y="1186"/>
                  </a:lnTo>
                  <a:lnTo>
                    <a:pt x="1769" y="1184"/>
                  </a:lnTo>
                  <a:lnTo>
                    <a:pt x="1769" y="1183"/>
                  </a:lnTo>
                  <a:lnTo>
                    <a:pt x="1767" y="1183"/>
                  </a:lnTo>
                  <a:lnTo>
                    <a:pt x="1766" y="1184"/>
                  </a:lnTo>
                  <a:lnTo>
                    <a:pt x="1766" y="1184"/>
                  </a:lnTo>
                  <a:lnTo>
                    <a:pt x="1764" y="1183"/>
                  </a:lnTo>
                  <a:lnTo>
                    <a:pt x="1766" y="1181"/>
                  </a:lnTo>
                  <a:lnTo>
                    <a:pt x="1767" y="1179"/>
                  </a:lnTo>
                  <a:lnTo>
                    <a:pt x="1769" y="1177"/>
                  </a:lnTo>
                  <a:lnTo>
                    <a:pt x="1769" y="1176"/>
                  </a:lnTo>
                  <a:lnTo>
                    <a:pt x="1769" y="1172"/>
                  </a:lnTo>
                  <a:lnTo>
                    <a:pt x="1769" y="1176"/>
                  </a:lnTo>
                  <a:lnTo>
                    <a:pt x="1767" y="1177"/>
                  </a:lnTo>
                  <a:lnTo>
                    <a:pt x="1766" y="1177"/>
                  </a:lnTo>
                  <a:lnTo>
                    <a:pt x="1764" y="1179"/>
                  </a:lnTo>
                  <a:lnTo>
                    <a:pt x="1764" y="1181"/>
                  </a:lnTo>
                  <a:lnTo>
                    <a:pt x="1764" y="1184"/>
                  </a:lnTo>
                  <a:lnTo>
                    <a:pt x="1764" y="1186"/>
                  </a:lnTo>
                  <a:lnTo>
                    <a:pt x="1766" y="1186"/>
                  </a:lnTo>
                  <a:lnTo>
                    <a:pt x="1767" y="1186"/>
                  </a:lnTo>
                  <a:lnTo>
                    <a:pt x="1769" y="1186"/>
                  </a:lnTo>
                  <a:lnTo>
                    <a:pt x="1771" y="1189"/>
                  </a:lnTo>
                  <a:lnTo>
                    <a:pt x="1776" y="1191"/>
                  </a:lnTo>
                  <a:lnTo>
                    <a:pt x="1778" y="1191"/>
                  </a:lnTo>
                  <a:lnTo>
                    <a:pt x="1779" y="1195"/>
                  </a:lnTo>
                  <a:lnTo>
                    <a:pt x="1781" y="1195"/>
                  </a:lnTo>
                  <a:lnTo>
                    <a:pt x="1783" y="1196"/>
                  </a:lnTo>
                  <a:lnTo>
                    <a:pt x="1783" y="1198"/>
                  </a:lnTo>
                  <a:lnTo>
                    <a:pt x="1783" y="1200"/>
                  </a:lnTo>
                  <a:lnTo>
                    <a:pt x="1783" y="1201"/>
                  </a:lnTo>
                  <a:lnTo>
                    <a:pt x="1783" y="1201"/>
                  </a:lnTo>
                  <a:lnTo>
                    <a:pt x="1779" y="1201"/>
                  </a:lnTo>
                  <a:lnTo>
                    <a:pt x="1779" y="1201"/>
                  </a:lnTo>
                  <a:lnTo>
                    <a:pt x="1773" y="1196"/>
                  </a:lnTo>
                  <a:lnTo>
                    <a:pt x="1773" y="1195"/>
                  </a:lnTo>
                  <a:lnTo>
                    <a:pt x="1771" y="1191"/>
                  </a:lnTo>
                  <a:lnTo>
                    <a:pt x="1767" y="1189"/>
                  </a:lnTo>
                  <a:lnTo>
                    <a:pt x="1767" y="1189"/>
                  </a:lnTo>
                  <a:lnTo>
                    <a:pt x="1771" y="1193"/>
                  </a:lnTo>
                  <a:lnTo>
                    <a:pt x="1773" y="1196"/>
                  </a:lnTo>
                  <a:lnTo>
                    <a:pt x="1774" y="1198"/>
                  </a:lnTo>
                  <a:lnTo>
                    <a:pt x="1776" y="1200"/>
                  </a:lnTo>
                  <a:lnTo>
                    <a:pt x="1778" y="1201"/>
                  </a:lnTo>
                  <a:lnTo>
                    <a:pt x="1779" y="1203"/>
                  </a:lnTo>
                  <a:lnTo>
                    <a:pt x="1783" y="1205"/>
                  </a:lnTo>
                  <a:lnTo>
                    <a:pt x="1781" y="1205"/>
                  </a:lnTo>
                  <a:lnTo>
                    <a:pt x="1783" y="1206"/>
                  </a:lnTo>
                  <a:lnTo>
                    <a:pt x="1785" y="1208"/>
                  </a:lnTo>
                  <a:lnTo>
                    <a:pt x="1783" y="1210"/>
                  </a:lnTo>
                  <a:lnTo>
                    <a:pt x="1781" y="1208"/>
                  </a:lnTo>
                  <a:lnTo>
                    <a:pt x="1781" y="1210"/>
                  </a:lnTo>
                  <a:lnTo>
                    <a:pt x="1781" y="1212"/>
                  </a:lnTo>
                  <a:lnTo>
                    <a:pt x="1779" y="1212"/>
                  </a:lnTo>
                  <a:lnTo>
                    <a:pt x="1778" y="1212"/>
                  </a:lnTo>
                  <a:lnTo>
                    <a:pt x="1774" y="1206"/>
                  </a:lnTo>
                  <a:lnTo>
                    <a:pt x="1774" y="1206"/>
                  </a:lnTo>
                  <a:lnTo>
                    <a:pt x="1774" y="1208"/>
                  </a:lnTo>
                  <a:lnTo>
                    <a:pt x="1778" y="1210"/>
                  </a:lnTo>
                  <a:lnTo>
                    <a:pt x="1779" y="1212"/>
                  </a:lnTo>
                  <a:lnTo>
                    <a:pt x="1781" y="1213"/>
                  </a:lnTo>
                  <a:lnTo>
                    <a:pt x="1783" y="1215"/>
                  </a:lnTo>
                  <a:lnTo>
                    <a:pt x="1783" y="1215"/>
                  </a:lnTo>
                  <a:lnTo>
                    <a:pt x="1783" y="1217"/>
                  </a:lnTo>
                  <a:lnTo>
                    <a:pt x="1783" y="1218"/>
                  </a:lnTo>
                  <a:lnTo>
                    <a:pt x="1781" y="1218"/>
                  </a:lnTo>
                  <a:lnTo>
                    <a:pt x="1779" y="1217"/>
                  </a:lnTo>
                  <a:lnTo>
                    <a:pt x="1779" y="1217"/>
                  </a:lnTo>
                  <a:lnTo>
                    <a:pt x="1778" y="1215"/>
                  </a:lnTo>
                  <a:lnTo>
                    <a:pt x="1776" y="1213"/>
                  </a:lnTo>
                  <a:lnTo>
                    <a:pt x="1774" y="1213"/>
                  </a:lnTo>
                  <a:lnTo>
                    <a:pt x="1769" y="1210"/>
                  </a:lnTo>
                  <a:lnTo>
                    <a:pt x="1764" y="1210"/>
                  </a:lnTo>
                  <a:lnTo>
                    <a:pt x="1766" y="1212"/>
                  </a:lnTo>
                  <a:lnTo>
                    <a:pt x="1766" y="1212"/>
                  </a:lnTo>
                  <a:lnTo>
                    <a:pt x="1769" y="1212"/>
                  </a:lnTo>
                  <a:lnTo>
                    <a:pt x="1771" y="1213"/>
                  </a:lnTo>
                  <a:lnTo>
                    <a:pt x="1774" y="1213"/>
                  </a:lnTo>
                  <a:lnTo>
                    <a:pt x="1776" y="1213"/>
                  </a:lnTo>
                  <a:lnTo>
                    <a:pt x="1776" y="1217"/>
                  </a:lnTo>
                  <a:lnTo>
                    <a:pt x="1779" y="1218"/>
                  </a:lnTo>
                  <a:lnTo>
                    <a:pt x="1779" y="1220"/>
                  </a:lnTo>
                  <a:lnTo>
                    <a:pt x="1781" y="1220"/>
                  </a:lnTo>
                  <a:lnTo>
                    <a:pt x="1785" y="1220"/>
                  </a:lnTo>
                  <a:lnTo>
                    <a:pt x="1786" y="1220"/>
                  </a:lnTo>
                  <a:lnTo>
                    <a:pt x="1788" y="1220"/>
                  </a:lnTo>
                  <a:lnTo>
                    <a:pt x="1790" y="1222"/>
                  </a:lnTo>
                  <a:lnTo>
                    <a:pt x="1790" y="1224"/>
                  </a:lnTo>
                  <a:lnTo>
                    <a:pt x="1791" y="1227"/>
                  </a:lnTo>
                  <a:lnTo>
                    <a:pt x="1793" y="1237"/>
                  </a:lnTo>
                  <a:lnTo>
                    <a:pt x="1797" y="1244"/>
                  </a:lnTo>
                  <a:lnTo>
                    <a:pt x="1798" y="1246"/>
                  </a:lnTo>
                  <a:lnTo>
                    <a:pt x="1797" y="1246"/>
                  </a:lnTo>
                  <a:lnTo>
                    <a:pt x="1793" y="1239"/>
                  </a:lnTo>
                  <a:lnTo>
                    <a:pt x="1793" y="1235"/>
                  </a:lnTo>
                  <a:lnTo>
                    <a:pt x="1791" y="1229"/>
                  </a:lnTo>
                  <a:lnTo>
                    <a:pt x="1790" y="1227"/>
                  </a:lnTo>
                  <a:lnTo>
                    <a:pt x="1790" y="1227"/>
                  </a:lnTo>
                  <a:lnTo>
                    <a:pt x="1790" y="1227"/>
                  </a:lnTo>
                  <a:lnTo>
                    <a:pt x="1790" y="1227"/>
                  </a:lnTo>
                  <a:lnTo>
                    <a:pt x="1790" y="1229"/>
                  </a:lnTo>
                  <a:lnTo>
                    <a:pt x="1788" y="1230"/>
                  </a:lnTo>
                  <a:lnTo>
                    <a:pt x="1790" y="1232"/>
                  </a:lnTo>
                  <a:lnTo>
                    <a:pt x="1790" y="1232"/>
                  </a:lnTo>
                  <a:lnTo>
                    <a:pt x="1791" y="1235"/>
                  </a:lnTo>
                  <a:lnTo>
                    <a:pt x="1791" y="1239"/>
                  </a:lnTo>
                  <a:lnTo>
                    <a:pt x="1791" y="1237"/>
                  </a:lnTo>
                  <a:lnTo>
                    <a:pt x="1790" y="1237"/>
                  </a:lnTo>
                  <a:lnTo>
                    <a:pt x="1788" y="1237"/>
                  </a:lnTo>
                  <a:lnTo>
                    <a:pt x="1786" y="1235"/>
                  </a:lnTo>
                  <a:lnTo>
                    <a:pt x="1786" y="1237"/>
                  </a:lnTo>
                  <a:lnTo>
                    <a:pt x="1786" y="1239"/>
                  </a:lnTo>
                  <a:lnTo>
                    <a:pt x="1785" y="1237"/>
                  </a:lnTo>
                  <a:lnTo>
                    <a:pt x="1783" y="1237"/>
                  </a:lnTo>
                  <a:lnTo>
                    <a:pt x="1785" y="1239"/>
                  </a:lnTo>
                  <a:lnTo>
                    <a:pt x="1783" y="1239"/>
                  </a:lnTo>
                  <a:lnTo>
                    <a:pt x="1781" y="1239"/>
                  </a:lnTo>
                  <a:lnTo>
                    <a:pt x="1781" y="1241"/>
                  </a:lnTo>
                  <a:lnTo>
                    <a:pt x="1779" y="1241"/>
                  </a:lnTo>
                  <a:lnTo>
                    <a:pt x="1778" y="1242"/>
                  </a:lnTo>
                  <a:lnTo>
                    <a:pt x="1776" y="1241"/>
                  </a:lnTo>
                  <a:lnTo>
                    <a:pt x="1774" y="1239"/>
                  </a:lnTo>
                  <a:lnTo>
                    <a:pt x="1774" y="1237"/>
                  </a:lnTo>
                  <a:lnTo>
                    <a:pt x="1774" y="1239"/>
                  </a:lnTo>
                  <a:lnTo>
                    <a:pt x="1774" y="1241"/>
                  </a:lnTo>
                  <a:lnTo>
                    <a:pt x="1774" y="1242"/>
                  </a:lnTo>
                  <a:lnTo>
                    <a:pt x="1778" y="1244"/>
                  </a:lnTo>
                  <a:lnTo>
                    <a:pt x="1779" y="1242"/>
                  </a:lnTo>
                  <a:lnTo>
                    <a:pt x="1781" y="1242"/>
                  </a:lnTo>
                  <a:lnTo>
                    <a:pt x="1783" y="1242"/>
                  </a:lnTo>
                  <a:lnTo>
                    <a:pt x="1785" y="1242"/>
                  </a:lnTo>
                  <a:lnTo>
                    <a:pt x="1788" y="1242"/>
                  </a:lnTo>
                  <a:lnTo>
                    <a:pt x="1788" y="1244"/>
                  </a:lnTo>
                  <a:lnTo>
                    <a:pt x="1788" y="1247"/>
                  </a:lnTo>
                  <a:lnTo>
                    <a:pt x="1786" y="1249"/>
                  </a:lnTo>
                  <a:lnTo>
                    <a:pt x="1788" y="1249"/>
                  </a:lnTo>
                  <a:lnTo>
                    <a:pt x="1788" y="1249"/>
                  </a:lnTo>
                  <a:lnTo>
                    <a:pt x="1790" y="1244"/>
                  </a:lnTo>
                  <a:lnTo>
                    <a:pt x="1791" y="1242"/>
                  </a:lnTo>
                  <a:lnTo>
                    <a:pt x="1791" y="1242"/>
                  </a:lnTo>
                  <a:lnTo>
                    <a:pt x="1793" y="1244"/>
                  </a:lnTo>
                  <a:lnTo>
                    <a:pt x="1793" y="1246"/>
                  </a:lnTo>
                  <a:lnTo>
                    <a:pt x="1793" y="1247"/>
                  </a:lnTo>
                  <a:lnTo>
                    <a:pt x="1793" y="1251"/>
                  </a:lnTo>
                  <a:lnTo>
                    <a:pt x="1790" y="1254"/>
                  </a:lnTo>
                  <a:lnTo>
                    <a:pt x="1786" y="1256"/>
                  </a:lnTo>
                  <a:lnTo>
                    <a:pt x="1785" y="1258"/>
                  </a:lnTo>
                  <a:lnTo>
                    <a:pt x="1783" y="1256"/>
                  </a:lnTo>
                  <a:lnTo>
                    <a:pt x="1781" y="1256"/>
                  </a:lnTo>
                  <a:lnTo>
                    <a:pt x="1779" y="1256"/>
                  </a:lnTo>
                  <a:lnTo>
                    <a:pt x="1779" y="1256"/>
                  </a:lnTo>
                  <a:lnTo>
                    <a:pt x="1779" y="1254"/>
                  </a:lnTo>
                  <a:lnTo>
                    <a:pt x="1778" y="1254"/>
                  </a:lnTo>
                  <a:lnTo>
                    <a:pt x="1778" y="1252"/>
                  </a:lnTo>
                  <a:lnTo>
                    <a:pt x="1778" y="1252"/>
                  </a:lnTo>
                  <a:lnTo>
                    <a:pt x="1776" y="1254"/>
                  </a:lnTo>
                  <a:lnTo>
                    <a:pt x="1774" y="1256"/>
                  </a:lnTo>
                  <a:lnTo>
                    <a:pt x="1771" y="1254"/>
                  </a:lnTo>
                  <a:lnTo>
                    <a:pt x="1769" y="1252"/>
                  </a:lnTo>
                  <a:lnTo>
                    <a:pt x="1769" y="1254"/>
                  </a:lnTo>
                  <a:lnTo>
                    <a:pt x="1778" y="1258"/>
                  </a:lnTo>
                  <a:lnTo>
                    <a:pt x="1778" y="1258"/>
                  </a:lnTo>
                  <a:lnTo>
                    <a:pt x="1779" y="1259"/>
                  </a:lnTo>
                  <a:lnTo>
                    <a:pt x="1778" y="1261"/>
                  </a:lnTo>
                  <a:lnTo>
                    <a:pt x="1778" y="1261"/>
                  </a:lnTo>
                  <a:lnTo>
                    <a:pt x="1778" y="1263"/>
                  </a:lnTo>
                  <a:lnTo>
                    <a:pt x="1776" y="1263"/>
                  </a:lnTo>
                  <a:lnTo>
                    <a:pt x="1774" y="1266"/>
                  </a:lnTo>
                  <a:lnTo>
                    <a:pt x="1773" y="1264"/>
                  </a:lnTo>
                  <a:lnTo>
                    <a:pt x="1767" y="1261"/>
                  </a:lnTo>
                  <a:lnTo>
                    <a:pt x="1769" y="1264"/>
                  </a:lnTo>
                  <a:lnTo>
                    <a:pt x="1771" y="1266"/>
                  </a:lnTo>
                  <a:lnTo>
                    <a:pt x="1774" y="1266"/>
                  </a:lnTo>
                  <a:lnTo>
                    <a:pt x="1779" y="1266"/>
                  </a:lnTo>
                  <a:lnTo>
                    <a:pt x="1781" y="1266"/>
                  </a:lnTo>
                  <a:lnTo>
                    <a:pt x="1779" y="1270"/>
                  </a:lnTo>
                  <a:lnTo>
                    <a:pt x="1779" y="1270"/>
                  </a:lnTo>
                  <a:lnTo>
                    <a:pt x="1776" y="1271"/>
                  </a:lnTo>
                  <a:lnTo>
                    <a:pt x="1774" y="1271"/>
                  </a:lnTo>
                  <a:lnTo>
                    <a:pt x="1774" y="1271"/>
                  </a:lnTo>
                  <a:lnTo>
                    <a:pt x="1773" y="1271"/>
                  </a:lnTo>
                  <a:lnTo>
                    <a:pt x="1771" y="1273"/>
                  </a:lnTo>
                  <a:lnTo>
                    <a:pt x="1769" y="1273"/>
                  </a:lnTo>
                  <a:lnTo>
                    <a:pt x="1767" y="1271"/>
                  </a:lnTo>
                  <a:lnTo>
                    <a:pt x="1764" y="1275"/>
                  </a:lnTo>
                  <a:lnTo>
                    <a:pt x="1764" y="1275"/>
                  </a:lnTo>
                  <a:lnTo>
                    <a:pt x="1762" y="1275"/>
                  </a:lnTo>
                  <a:lnTo>
                    <a:pt x="1762" y="1273"/>
                  </a:lnTo>
                  <a:lnTo>
                    <a:pt x="1762" y="1271"/>
                  </a:lnTo>
                  <a:lnTo>
                    <a:pt x="1762" y="1275"/>
                  </a:lnTo>
                  <a:lnTo>
                    <a:pt x="1762" y="1276"/>
                  </a:lnTo>
                  <a:lnTo>
                    <a:pt x="1762" y="1276"/>
                  </a:lnTo>
                  <a:lnTo>
                    <a:pt x="1759" y="1278"/>
                  </a:lnTo>
                  <a:lnTo>
                    <a:pt x="1757" y="1280"/>
                  </a:lnTo>
                  <a:lnTo>
                    <a:pt x="1755" y="1281"/>
                  </a:lnTo>
                  <a:lnTo>
                    <a:pt x="1755" y="1281"/>
                  </a:lnTo>
                  <a:lnTo>
                    <a:pt x="1754" y="1285"/>
                  </a:lnTo>
                  <a:lnTo>
                    <a:pt x="1752" y="1287"/>
                  </a:lnTo>
                  <a:lnTo>
                    <a:pt x="1752" y="1290"/>
                  </a:lnTo>
                  <a:lnTo>
                    <a:pt x="1752" y="1288"/>
                  </a:lnTo>
                  <a:lnTo>
                    <a:pt x="1752" y="1287"/>
                  </a:lnTo>
                  <a:lnTo>
                    <a:pt x="1750" y="1285"/>
                  </a:lnTo>
                  <a:lnTo>
                    <a:pt x="1750" y="1288"/>
                  </a:lnTo>
                  <a:lnTo>
                    <a:pt x="1750" y="1290"/>
                  </a:lnTo>
                  <a:lnTo>
                    <a:pt x="1742" y="1290"/>
                  </a:lnTo>
                  <a:lnTo>
                    <a:pt x="1738" y="1292"/>
                  </a:lnTo>
                  <a:lnTo>
                    <a:pt x="1735" y="1295"/>
                  </a:lnTo>
                  <a:lnTo>
                    <a:pt x="1733" y="1297"/>
                  </a:lnTo>
                  <a:lnTo>
                    <a:pt x="1728" y="1302"/>
                  </a:lnTo>
                  <a:lnTo>
                    <a:pt x="1728" y="1305"/>
                  </a:lnTo>
                  <a:lnTo>
                    <a:pt x="1726" y="1304"/>
                  </a:lnTo>
                  <a:lnTo>
                    <a:pt x="1726" y="1304"/>
                  </a:lnTo>
                  <a:lnTo>
                    <a:pt x="1726" y="1302"/>
                  </a:lnTo>
                  <a:lnTo>
                    <a:pt x="1726" y="1304"/>
                  </a:lnTo>
                  <a:lnTo>
                    <a:pt x="1726" y="1307"/>
                  </a:lnTo>
                  <a:lnTo>
                    <a:pt x="1726" y="1309"/>
                  </a:lnTo>
                  <a:lnTo>
                    <a:pt x="1723" y="1310"/>
                  </a:lnTo>
                  <a:lnTo>
                    <a:pt x="1721" y="1310"/>
                  </a:lnTo>
                  <a:lnTo>
                    <a:pt x="1720" y="1310"/>
                  </a:lnTo>
                  <a:lnTo>
                    <a:pt x="1720" y="1314"/>
                  </a:lnTo>
                  <a:lnTo>
                    <a:pt x="1716" y="1316"/>
                  </a:lnTo>
                  <a:lnTo>
                    <a:pt x="1716" y="1316"/>
                  </a:lnTo>
                  <a:lnTo>
                    <a:pt x="1713" y="1316"/>
                  </a:lnTo>
                  <a:lnTo>
                    <a:pt x="1714" y="1317"/>
                  </a:lnTo>
                  <a:lnTo>
                    <a:pt x="1713" y="1319"/>
                  </a:lnTo>
                  <a:lnTo>
                    <a:pt x="1711" y="1319"/>
                  </a:lnTo>
                  <a:lnTo>
                    <a:pt x="1709" y="1321"/>
                  </a:lnTo>
                  <a:lnTo>
                    <a:pt x="1708" y="1321"/>
                  </a:lnTo>
                  <a:lnTo>
                    <a:pt x="1708" y="1321"/>
                  </a:lnTo>
                  <a:lnTo>
                    <a:pt x="1706" y="1322"/>
                  </a:lnTo>
                  <a:lnTo>
                    <a:pt x="1704" y="1322"/>
                  </a:lnTo>
                  <a:lnTo>
                    <a:pt x="1702" y="1322"/>
                  </a:lnTo>
                  <a:lnTo>
                    <a:pt x="1701" y="1322"/>
                  </a:lnTo>
                  <a:lnTo>
                    <a:pt x="1699" y="1322"/>
                  </a:lnTo>
                  <a:lnTo>
                    <a:pt x="1702" y="1322"/>
                  </a:lnTo>
                  <a:lnTo>
                    <a:pt x="1702" y="1324"/>
                  </a:lnTo>
                  <a:lnTo>
                    <a:pt x="1702" y="1326"/>
                  </a:lnTo>
                  <a:lnTo>
                    <a:pt x="1702" y="1326"/>
                  </a:lnTo>
                  <a:lnTo>
                    <a:pt x="1701" y="1327"/>
                  </a:lnTo>
                  <a:lnTo>
                    <a:pt x="1701" y="1327"/>
                  </a:lnTo>
                  <a:lnTo>
                    <a:pt x="1699" y="1326"/>
                  </a:lnTo>
                  <a:lnTo>
                    <a:pt x="1699" y="1324"/>
                  </a:lnTo>
                  <a:lnTo>
                    <a:pt x="1699" y="1326"/>
                  </a:lnTo>
                  <a:lnTo>
                    <a:pt x="1699" y="1326"/>
                  </a:lnTo>
                  <a:lnTo>
                    <a:pt x="1699" y="1326"/>
                  </a:lnTo>
                  <a:lnTo>
                    <a:pt x="1696" y="1324"/>
                  </a:lnTo>
                  <a:lnTo>
                    <a:pt x="1697" y="1326"/>
                  </a:lnTo>
                  <a:lnTo>
                    <a:pt x="1697" y="1327"/>
                  </a:lnTo>
                  <a:lnTo>
                    <a:pt x="1697" y="1327"/>
                  </a:lnTo>
                  <a:lnTo>
                    <a:pt x="1699" y="1327"/>
                  </a:lnTo>
                  <a:lnTo>
                    <a:pt x="1699" y="1329"/>
                  </a:lnTo>
                  <a:lnTo>
                    <a:pt x="1697" y="1331"/>
                  </a:lnTo>
                  <a:lnTo>
                    <a:pt x="1697" y="1331"/>
                  </a:lnTo>
                  <a:lnTo>
                    <a:pt x="1696" y="1331"/>
                  </a:lnTo>
                  <a:lnTo>
                    <a:pt x="1696" y="1333"/>
                  </a:lnTo>
                  <a:lnTo>
                    <a:pt x="1696" y="1333"/>
                  </a:lnTo>
                  <a:lnTo>
                    <a:pt x="1694" y="1334"/>
                  </a:lnTo>
                  <a:lnTo>
                    <a:pt x="1692" y="1336"/>
                  </a:lnTo>
                  <a:lnTo>
                    <a:pt x="1690" y="1336"/>
                  </a:lnTo>
                  <a:lnTo>
                    <a:pt x="1690" y="1336"/>
                  </a:lnTo>
                  <a:lnTo>
                    <a:pt x="1690" y="1338"/>
                  </a:lnTo>
                  <a:lnTo>
                    <a:pt x="1692" y="1338"/>
                  </a:lnTo>
                  <a:lnTo>
                    <a:pt x="1692" y="1338"/>
                  </a:lnTo>
                  <a:lnTo>
                    <a:pt x="1690" y="1339"/>
                  </a:lnTo>
                  <a:lnTo>
                    <a:pt x="1689" y="1339"/>
                  </a:lnTo>
                  <a:lnTo>
                    <a:pt x="1689" y="1341"/>
                  </a:lnTo>
                  <a:lnTo>
                    <a:pt x="1689" y="1341"/>
                  </a:lnTo>
                  <a:lnTo>
                    <a:pt x="1689" y="1341"/>
                  </a:lnTo>
                  <a:lnTo>
                    <a:pt x="1689" y="1343"/>
                  </a:lnTo>
                  <a:lnTo>
                    <a:pt x="1689" y="1343"/>
                  </a:lnTo>
                  <a:lnTo>
                    <a:pt x="1687" y="1345"/>
                  </a:lnTo>
                  <a:lnTo>
                    <a:pt x="1689" y="1345"/>
                  </a:lnTo>
                  <a:lnTo>
                    <a:pt x="1689" y="1345"/>
                  </a:lnTo>
                  <a:lnTo>
                    <a:pt x="1689" y="1345"/>
                  </a:lnTo>
                  <a:lnTo>
                    <a:pt x="1689" y="1346"/>
                  </a:lnTo>
                  <a:lnTo>
                    <a:pt x="1687" y="1346"/>
                  </a:lnTo>
                  <a:lnTo>
                    <a:pt x="1687" y="1348"/>
                  </a:lnTo>
                  <a:lnTo>
                    <a:pt x="1685" y="1348"/>
                  </a:lnTo>
                  <a:lnTo>
                    <a:pt x="1685" y="1348"/>
                  </a:lnTo>
                  <a:lnTo>
                    <a:pt x="1687" y="1350"/>
                  </a:lnTo>
                  <a:lnTo>
                    <a:pt x="1687" y="1350"/>
                  </a:lnTo>
                  <a:lnTo>
                    <a:pt x="1685" y="1351"/>
                  </a:lnTo>
                  <a:lnTo>
                    <a:pt x="1685" y="1351"/>
                  </a:lnTo>
                  <a:lnTo>
                    <a:pt x="1684" y="1351"/>
                  </a:lnTo>
                  <a:lnTo>
                    <a:pt x="1684" y="1353"/>
                  </a:lnTo>
                  <a:lnTo>
                    <a:pt x="1684" y="1355"/>
                  </a:lnTo>
                  <a:lnTo>
                    <a:pt x="1684" y="1356"/>
                  </a:lnTo>
                  <a:lnTo>
                    <a:pt x="1684" y="1358"/>
                  </a:lnTo>
                  <a:lnTo>
                    <a:pt x="1682" y="1358"/>
                  </a:lnTo>
                  <a:lnTo>
                    <a:pt x="1682" y="1360"/>
                  </a:lnTo>
                  <a:lnTo>
                    <a:pt x="1684" y="1362"/>
                  </a:lnTo>
                  <a:lnTo>
                    <a:pt x="1684" y="1363"/>
                  </a:lnTo>
                  <a:lnTo>
                    <a:pt x="1685" y="1372"/>
                  </a:lnTo>
                  <a:lnTo>
                    <a:pt x="1685" y="1375"/>
                  </a:lnTo>
                  <a:lnTo>
                    <a:pt x="1687" y="1382"/>
                  </a:lnTo>
                  <a:lnTo>
                    <a:pt x="1690" y="1391"/>
                  </a:lnTo>
                  <a:lnTo>
                    <a:pt x="1694" y="1399"/>
                  </a:lnTo>
                  <a:lnTo>
                    <a:pt x="1701" y="1409"/>
                  </a:lnTo>
                  <a:lnTo>
                    <a:pt x="1702" y="1411"/>
                  </a:lnTo>
                  <a:lnTo>
                    <a:pt x="1701" y="1413"/>
                  </a:lnTo>
                  <a:lnTo>
                    <a:pt x="1701" y="1414"/>
                  </a:lnTo>
                  <a:lnTo>
                    <a:pt x="1701" y="1416"/>
                  </a:lnTo>
                  <a:lnTo>
                    <a:pt x="1701" y="1418"/>
                  </a:lnTo>
                  <a:lnTo>
                    <a:pt x="1702" y="1420"/>
                  </a:lnTo>
                  <a:lnTo>
                    <a:pt x="1702" y="1423"/>
                  </a:lnTo>
                  <a:lnTo>
                    <a:pt x="1702" y="1423"/>
                  </a:lnTo>
                  <a:lnTo>
                    <a:pt x="1701" y="1418"/>
                  </a:lnTo>
                  <a:lnTo>
                    <a:pt x="1701" y="1414"/>
                  </a:lnTo>
                  <a:lnTo>
                    <a:pt x="1701" y="1411"/>
                  </a:lnTo>
                  <a:lnTo>
                    <a:pt x="1699" y="1411"/>
                  </a:lnTo>
                  <a:lnTo>
                    <a:pt x="1699" y="1413"/>
                  </a:lnTo>
                  <a:lnTo>
                    <a:pt x="1699" y="1413"/>
                  </a:lnTo>
                  <a:lnTo>
                    <a:pt x="1699" y="1414"/>
                  </a:lnTo>
                  <a:lnTo>
                    <a:pt x="1697" y="1411"/>
                  </a:lnTo>
                  <a:lnTo>
                    <a:pt x="1697" y="1411"/>
                  </a:lnTo>
                  <a:lnTo>
                    <a:pt x="1699" y="1409"/>
                  </a:lnTo>
                  <a:lnTo>
                    <a:pt x="1699" y="1409"/>
                  </a:lnTo>
                  <a:lnTo>
                    <a:pt x="1697" y="1408"/>
                  </a:lnTo>
                  <a:lnTo>
                    <a:pt x="1697" y="1408"/>
                  </a:lnTo>
                  <a:lnTo>
                    <a:pt x="1697" y="1406"/>
                  </a:lnTo>
                  <a:lnTo>
                    <a:pt x="1696" y="1406"/>
                  </a:lnTo>
                  <a:lnTo>
                    <a:pt x="1696" y="1406"/>
                  </a:lnTo>
                  <a:lnTo>
                    <a:pt x="1696" y="1408"/>
                  </a:lnTo>
                  <a:lnTo>
                    <a:pt x="1697" y="1409"/>
                  </a:lnTo>
                  <a:lnTo>
                    <a:pt x="1697" y="1413"/>
                  </a:lnTo>
                  <a:lnTo>
                    <a:pt x="1699" y="1416"/>
                  </a:lnTo>
                  <a:lnTo>
                    <a:pt x="1699" y="1418"/>
                  </a:lnTo>
                  <a:lnTo>
                    <a:pt x="1708" y="1438"/>
                  </a:lnTo>
                  <a:lnTo>
                    <a:pt x="1709" y="1442"/>
                  </a:lnTo>
                  <a:lnTo>
                    <a:pt x="1711" y="1443"/>
                  </a:lnTo>
                  <a:lnTo>
                    <a:pt x="1711" y="1447"/>
                  </a:lnTo>
                  <a:lnTo>
                    <a:pt x="1711" y="1452"/>
                  </a:lnTo>
                  <a:lnTo>
                    <a:pt x="1709" y="1462"/>
                  </a:lnTo>
                  <a:lnTo>
                    <a:pt x="1709" y="1467"/>
                  </a:lnTo>
                  <a:lnTo>
                    <a:pt x="1709" y="1467"/>
                  </a:lnTo>
                  <a:lnTo>
                    <a:pt x="1709" y="1467"/>
                  </a:lnTo>
                  <a:lnTo>
                    <a:pt x="1709" y="1467"/>
                  </a:lnTo>
                  <a:lnTo>
                    <a:pt x="1708" y="1471"/>
                  </a:lnTo>
                  <a:lnTo>
                    <a:pt x="1706" y="1472"/>
                  </a:lnTo>
                  <a:lnTo>
                    <a:pt x="1706" y="1476"/>
                  </a:lnTo>
                  <a:lnTo>
                    <a:pt x="1704" y="1479"/>
                  </a:lnTo>
                  <a:lnTo>
                    <a:pt x="1702" y="1481"/>
                  </a:lnTo>
                  <a:lnTo>
                    <a:pt x="1701" y="1481"/>
                  </a:lnTo>
                  <a:lnTo>
                    <a:pt x="1697" y="1483"/>
                  </a:lnTo>
                  <a:lnTo>
                    <a:pt x="1696" y="1481"/>
                  </a:lnTo>
                  <a:lnTo>
                    <a:pt x="1692" y="1483"/>
                  </a:lnTo>
                  <a:lnTo>
                    <a:pt x="1690" y="1483"/>
                  </a:lnTo>
                  <a:lnTo>
                    <a:pt x="1689" y="1481"/>
                  </a:lnTo>
                  <a:lnTo>
                    <a:pt x="1689" y="1479"/>
                  </a:lnTo>
                  <a:lnTo>
                    <a:pt x="1690" y="1479"/>
                  </a:lnTo>
                  <a:lnTo>
                    <a:pt x="1690" y="1479"/>
                  </a:lnTo>
                  <a:lnTo>
                    <a:pt x="1694" y="1481"/>
                  </a:lnTo>
                  <a:lnTo>
                    <a:pt x="1694" y="1479"/>
                  </a:lnTo>
                  <a:lnTo>
                    <a:pt x="1692" y="1479"/>
                  </a:lnTo>
                  <a:lnTo>
                    <a:pt x="1692" y="1478"/>
                  </a:lnTo>
                  <a:lnTo>
                    <a:pt x="1690" y="1478"/>
                  </a:lnTo>
                  <a:lnTo>
                    <a:pt x="1689" y="1472"/>
                  </a:lnTo>
                  <a:lnTo>
                    <a:pt x="1685" y="1471"/>
                  </a:lnTo>
                  <a:lnTo>
                    <a:pt x="1685" y="1467"/>
                  </a:lnTo>
                  <a:lnTo>
                    <a:pt x="1682" y="1467"/>
                  </a:lnTo>
                  <a:lnTo>
                    <a:pt x="1678" y="1466"/>
                  </a:lnTo>
                  <a:lnTo>
                    <a:pt x="1677" y="1460"/>
                  </a:lnTo>
                  <a:lnTo>
                    <a:pt x="1677" y="1455"/>
                  </a:lnTo>
                  <a:lnTo>
                    <a:pt x="1675" y="1454"/>
                  </a:lnTo>
                  <a:lnTo>
                    <a:pt x="1675" y="1454"/>
                  </a:lnTo>
                  <a:lnTo>
                    <a:pt x="1675" y="1452"/>
                  </a:lnTo>
                  <a:lnTo>
                    <a:pt x="1677" y="1450"/>
                  </a:lnTo>
                  <a:lnTo>
                    <a:pt x="1675" y="1450"/>
                  </a:lnTo>
                  <a:lnTo>
                    <a:pt x="1675" y="1450"/>
                  </a:lnTo>
                  <a:lnTo>
                    <a:pt x="1673" y="1452"/>
                  </a:lnTo>
                  <a:lnTo>
                    <a:pt x="1673" y="1454"/>
                  </a:lnTo>
                  <a:lnTo>
                    <a:pt x="1673" y="1452"/>
                  </a:lnTo>
                  <a:lnTo>
                    <a:pt x="1672" y="1450"/>
                  </a:lnTo>
                  <a:lnTo>
                    <a:pt x="1672" y="1445"/>
                  </a:lnTo>
                  <a:lnTo>
                    <a:pt x="1673" y="1443"/>
                  </a:lnTo>
                  <a:lnTo>
                    <a:pt x="1672" y="1443"/>
                  </a:lnTo>
                  <a:lnTo>
                    <a:pt x="1670" y="1445"/>
                  </a:lnTo>
                  <a:lnTo>
                    <a:pt x="1670" y="1445"/>
                  </a:lnTo>
                  <a:lnTo>
                    <a:pt x="1670" y="1447"/>
                  </a:lnTo>
                  <a:lnTo>
                    <a:pt x="1668" y="1447"/>
                  </a:lnTo>
                  <a:lnTo>
                    <a:pt x="1668" y="1445"/>
                  </a:lnTo>
                  <a:lnTo>
                    <a:pt x="1666" y="1445"/>
                  </a:lnTo>
                  <a:lnTo>
                    <a:pt x="1665" y="1442"/>
                  </a:lnTo>
                  <a:lnTo>
                    <a:pt x="1661" y="1435"/>
                  </a:lnTo>
                  <a:lnTo>
                    <a:pt x="1661" y="1433"/>
                  </a:lnTo>
                  <a:lnTo>
                    <a:pt x="1660" y="1433"/>
                  </a:lnTo>
                  <a:lnTo>
                    <a:pt x="1660" y="1431"/>
                  </a:lnTo>
                  <a:lnTo>
                    <a:pt x="1661" y="1431"/>
                  </a:lnTo>
                  <a:lnTo>
                    <a:pt x="1663" y="1428"/>
                  </a:lnTo>
                  <a:lnTo>
                    <a:pt x="1665" y="1426"/>
                  </a:lnTo>
                  <a:lnTo>
                    <a:pt x="1666" y="1425"/>
                  </a:lnTo>
                  <a:lnTo>
                    <a:pt x="1665" y="1425"/>
                  </a:lnTo>
                  <a:lnTo>
                    <a:pt x="1665" y="1423"/>
                  </a:lnTo>
                  <a:lnTo>
                    <a:pt x="1663" y="1425"/>
                  </a:lnTo>
                  <a:lnTo>
                    <a:pt x="1663" y="1425"/>
                  </a:lnTo>
                  <a:lnTo>
                    <a:pt x="1663" y="1423"/>
                  </a:lnTo>
                  <a:lnTo>
                    <a:pt x="1661" y="1421"/>
                  </a:lnTo>
                  <a:lnTo>
                    <a:pt x="1660" y="1423"/>
                  </a:lnTo>
                  <a:lnTo>
                    <a:pt x="1661" y="1425"/>
                  </a:lnTo>
                  <a:lnTo>
                    <a:pt x="1661" y="1425"/>
                  </a:lnTo>
                  <a:lnTo>
                    <a:pt x="1661" y="1426"/>
                  </a:lnTo>
                  <a:lnTo>
                    <a:pt x="1661" y="1426"/>
                  </a:lnTo>
                  <a:lnTo>
                    <a:pt x="1661" y="1428"/>
                  </a:lnTo>
                  <a:lnTo>
                    <a:pt x="1660" y="1428"/>
                  </a:lnTo>
                  <a:lnTo>
                    <a:pt x="1660" y="1428"/>
                  </a:lnTo>
                  <a:lnTo>
                    <a:pt x="1658" y="1428"/>
                  </a:lnTo>
                  <a:lnTo>
                    <a:pt x="1658" y="1426"/>
                  </a:lnTo>
                  <a:lnTo>
                    <a:pt x="1658" y="1425"/>
                  </a:lnTo>
                  <a:lnTo>
                    <a:pt x="1660" y="1416"/>
                  </a:lnTo>
                  <a:lnTo>
                    <a:pt x="1661" y="1411"/>
                  </a:lnTo>
                  <a:lnTo>
                    <a:pt x="1661" y="1404"/>
                  </a:lnTo>
                  <a:lnTo>
                    <a:pt x="1661" y="1404"/>
                  </a:lnTo>
                  <a:lnTo>
                    <a:pt x="1661" y="1403"/>
                  </a:lnTo>
                  <a:lnTo>
                    <a:pt x="1658" y="1399"/>
                  </a:lnTo>
                  <a:lnTo>
                    <a:pt x="1649" y="1391"/>
                  </a:lnTo>
                  <a:lnTo>
                    <a:pt x="1641" y="1380"/>
                  </a:lnTo>
                  <a:lnTo>
                    <a:pt x="1634" y="1375"/>
                  </a:lnTo>
                  <a:lnTo>
                    <a:pt x="1629" y="1377"/>
                  </a:lnTo>
                  <a:lnTo>
                    <a:pt x="1629" y="1377"/>
                  </a:lnTo>
                  <a:lnTo>
                    <a:pt x="1627" y="1379"/>
                  </a:lnTo>
                  <a:lnTo>
                    <a:pt x="1629" y="1380"/>
                  </a:lnTo>
                  <a:lnTo>
                    <a:pt x="1627" y="1380"/>
                  </a:lnTo>
                  <a:lnTo>
                    <a:pt x="1627" y="1380"/>
                  </a:lnTo>
                  <a:lnTo>
                    <a:pt x="1624" y="1380"/>
                  </a:lnTo>
                  <a:lnTo>
                    <a:pt x="1620" y="1384"/>
                  </a:lnTo>
                  <a:lnTo>
                    <a:pt x="1619" y="1384"/>
                  </a:lnTo>
                  <a:lnTo>
                    <a:pt x="1617" y="1384"/>
                  </a:lnTo>
                  <a:lnTo>
                    <a:pt x="1615" y="1384"/>
                  </a:lnTo>
                  <a:lnTo>
                    <a:pt x="1612" y="1384"/>
                  </a:lnTo>
                  <a:lnTo>
                    <a:pt x="1610" y="1385"/>
                  </a:lnTo>
                  <a:lnTo>
                    <a:pt x="1608" y="1385"/>
                  </a:lnTo>
                  <a:lnTo>
                    <a:pt x="1608" y="1384"/>
                  </a:lnTo>
                  <a:lnTo>
                    <a:pt x="1608" y="1382"/>
                  </a:lnTo>
                  <a:lnTo>
                    <a:pt x="1608" y="1382"/>
                  </a:lnTo>
                  <a:lnTo>
                    <a:pt x="1610" y="1384"/>
                  </a:lnTo>
                  <a:lnTo>
                    <a:pt x="1610" y="1384"/>
                  </a:lnTo>
                  <a:lnTo>
                    <a:pt x="1610" y="1382"/>
                  </a:lnTo>
                  <a:lnTo>
                    <a:pt x="1608" y="1380"/>
                  </a:lnTo>
                  <a:lnTo>
                    <a:pt x="1607" y="1379"/>
                  </a:lnTo>
                  <a:lnTo>
                    <a:pt x="1603" y="1375"/>
                  </a:lnTo>
                  <a:lnTo>
                    <a:pt x="1603" y="1375"/>
                  </a:lnTo>
                  <a:lnTo>
                    <a:pt x="1605" y="1375"/>
                  </a:lnTo>
                  <a:lnTo>
                    <a:pt x="1603" y="1374"/>
                  </a:lnTo>
                  <a:lnTo>
                    <a:pt x="1603" y="1374"/>
                  </a:lnTo>
                  <a:lnTo>
                    <a:pt x="1605" y="1372"/>
                  </a:lnTo>
                  <a:lnTo>
                    <a:pt x="1603" y="1372"/>
                  </a:lnTo>
                  <a:lnTo>
                    <a:pt x="1601" y="1374"/>
                  </a:lnTo>
                  <a:lnTo>
                    <a:pt x="1601" y="1374"/>
                  </a:lnTo>
                  <a:lnTo>
                    <a:pt x="1601" y="1375"/>
                  </a:lnTo>
                  <a:lnTo>
                    <a:pt x="1601" y="1374"/>
                  </a:lnTo>
                  <a:lnTo>
                    <a:pt x="1600" y="1374"/>
                  </a:lnTo>
                  <a:lnTo>
                    <a:pt x="1593" y="1370"/>
                  </a:lnTo>
                  <a:lnTo>
                    <a:pt x="1588" y="1370"/>
                  </a:lnTo>
                  <a:lnTo>
                    <a:pt x="1591" y="1368"/>
                  </a:lnTo>
                  <a:lnTo>
                    <a:pt x="1595" y="1368"/>
                  </a:lnTo>
                  <a:lnTo>
                    <a:pt x="1595" y="1368"/>
                  </a:lnTo>
                  <a:lnTo>
                    <a:pt x="1593" y="1368"/>
                  </a:lnTo>
                  <a:lnTo>
                    <a:pt x="1591" y="1367"/>
                  </a:lnTo>
                  <a:lnTo>
                    <a:pt x="1589" y="1367"/>
                  </a:lnTo>
                  <a:lnTo>
                    <a:pt x="1588" y="1367"/>
                  </a:lnTo>
                  <a:lnTo>
                    <a:pt x="1586" y="1368"/>
                  </a:lnTo>
                  <a:lnTo>
                    <a:pt x="1584" y="1368"/>
                  </a:lnTo>
                  <a:lnTo>
                    <a:pt x="1584" y="1368"/>
                  </a:lnTo>
                  <a:lnTo>
                    <a:pt x="1577" y="1370"/>
                  </a:lnTo>
                  <a:lnTo>
                    <a:pt x="1574" y="1370"/>
                  </a:lnTo>
                  <a:lnTo>
                    <a:pt x="1574" y="1370"/>
                  </a:lnTo>
                  <a:lnTo>
                    <a:pt x="1576" y="1370"/>
                  </a:lnTo>
                  <a:lnTo>
                    <a:pt x="1577" y="1368"/>
                  </a:lnTo>
                  <a:lnTo>
                    <a:pt x="1577" y="1367"/>
                  </a:lnTo>
                  <a:lnTo>
                    <a:pt x="1577" y="1365"/>
                  </a:lnTo>
                  <a:lnTo>
                    <a:pt x="1577" y="1367"/>
                  </a:lnTo>
                  <a:lnTo>
                    <a:pt x="1576" y="1367"/>
                  </a:lnTo>
                  <a:lnTo>
                    <a:pt x="1576" y="1367"/>
                  </a:lnTo>
                  <a:lnTo>
                    <a:pt x="1574" y="1367"/>
                  </a:lnTo>
                  <a:lnTo>
                    <a:pt x="1574" y="1368"/>
                  </a:lnTo>
                  <a:lnTo>
                    <a:pt x="1572" y="1370"/>
                  </a:lnTo>
                  <a:lnTo>
                    <a:pt x="1572" y="1370"/>
                  </a:lnTo>
                  <a:lnTo>
                    <a:pt x="1569" y="1372"/>
                  </a:lnTo>
                  <a:lnTo>
                    <a:pt x="1567" y="1372"/>
                  </a:lnTo>
                  <a:lnTo>
                    <a:pt x="1569" y="1370"/>
                  </a:lnTo>
                  <a:lnTo>
                    <a:pt x="1569" y="1370"/>
                  </a:lnTo>
                  <a:lnTo>
                    <a:pt x="1567" y="1370"/>
                  </a:lnTo>
                  <a:lnTo>
                    <a:pt x="1566" y="1372"/>
                  </a:lnTo>
                  <a:lnTo>
                    <a:pt x="1559" y="1374"/>
                  </a:lnTo>
                  <a:lnTo>
                    <a:pt x="1559" y="1372"/>
                  </a:lnTo>
                  <a:lnTo>
                    <a:pt x="1560" y="1372"/>
                  </a:lnTo>
                  <a:lnTo>
                    <a:pt x="1562" y="1372"/>
                  </a:lnTo>
                  <a:lnTo>
                    <a:pt x="1562" y="1370"/>
                  </a:lnTo>
                  <a:lnTo>
                    <a:pt x="1560" y="1368"/>
                  </a:lnTo>
                  <a:lnTo>
                    <a:pt x="1560" y="1368"/>
                  </a:lnTo>
                  <a:lnTo>
                    <a:pt x="1560" y="1368"/>
                  </a:lnTo>
                  <a:lnTo>
                    <a:pt x="1560" y="1365"/>
                  </a:lnTo>
                  <a:lnTo>
                    <a:pt x="1559" y="1365"/>
                  </a:lnTo>
                  <a:lnTo>
                    <a:pt x="1559" y="1363"/>
                  </a:lnTo>
                  <a:lnTo>
                    <a:pt x="1557" y="1363"/>
                  </a:lnTo>
                  <a:lnTo>
                    <a:pt x="1557" y="1365"/>
                  </a:lnTo>
                  <a:lnTo>
                    <a:pt x="1555" y="1368"/>
                  </a:lnTo>
                  <a:lnTo>
                    <a:pt x="1555" y="1370"/>
                  </a:lnTo>
                  <a:lnTo>
                    <a:pt x="1554" y="1370"/>
                  </a:lnTo>
                  <a:lnTo>
                    <a:pt x="1552" y="1370"/>
                  </a:lnTo>
                  <a:lnTo>
                    <a:pt x="1545" y="1370"/>
                  </a:lnTo>
                  <a:lnTo>
                    <a:pt x="1543" y="1368"/>
                  </a:lnTo>
                  <a:lnTo>
                    <a:pt x="1542" y="1368"/>
                  </a:lnTo>
                  <a:lnTo>
                    <a:pt x="1542" y="1368"/>
                  </a:lnTo>
                  <a:lnTo>
                    <a:pt x="1538" y="1370"/>
                  </a:lnTo>
                  <a:lnTo>
                    <a:pt x="1535" y="1370"/>
                  </a:lnTo>
                  <a:lnTo>
                    <a:pt x="1535" y="1370"/>
                  </a:lnTo>
                  <a:lnTo>
                    <a:pt x="1533" y="1370"/>
                  </a:lnTo>
                  <a:lnTo>
                    <a:pt x="1531" y="1374"/>
                  </a:lnTo>
                  <a:lnTo>
                    <a:pt x="1528" y="1375"/>
                  </a:lnTo>
                  <a:lnTo>
                    <a:pt x="1521" y="1372"/>
                  </a:lnTo>
                  <a:lnTo>
                    <a:pt x="1519" y="1370"/>
                  </a:lnTo>
                  <a:lnTo>
                    <a:pt x="1518" y="1370"/>
                  </a:lnTo>
                  <a:lnTo>
                    <a:pt x="1516" y="1370"/>
                  </a:lnTo>
                  <a:lnTo>
                    <a:pt x="1514" y="1372"/>
                  </a:lnTo>
                  <a:lnTo>
                    <a:pt x="1512" y="1375"/>
                  </a:lnTo>
                  <a:lnTo>
                    <a:pt x="1514" y="1377"/>
                  </a:lnTo>
                  <a:lnTo>
                    <a:pt x="1516" y="1377"/>
                  </a:lnTo>
                  <a:lnTo>
                    <a:pt x="1519" y="1377"/>
                  </a:lnTo>
                  <a:lnTo>
                    <a:pt x="1521" y="1375"/>
                  </a:lnTo>
                  <a:lnTo>
                    <a:pt x="1523" y="1375"/>
                  </a:lnTo>
                  <a:lnTo>
                    <a:pt x="1524" y="1375"/>
                  </a:lnTo>
                  <a:lnTo>
                    <a:pt x="1524" y="1374"/>
                  </a:lnTo>
                  <a:lnTo>
                    <a:pt x="1526" y="1375"/>
                  </a:lnTo>
                  <a:lnTo>
                    <a:pt x="1526" y="1375"/>
                  </a:lnTo>
                  <a:lnTo>
                    <a:pt x="1524" y="1377"/>
                  </a:lnTo>
                  <a:lnTo>
                    <a:pt x="1524" y="1377"/>
                  </a:lnTo>
                  <a:lnTo>
                    <a:pt x="1523" y="1379"/>
                  </a:lnTo>
                  <a:lnTo>
                    <a:pt x="1524" y="1380"/>
                  </a:lnTo>
                  <a:lnTo>
                    <a:pt x="1526" y="1380"/>
                  </a:lnTo>
                  <a:lnTo>
                    <a:pt x="1528" y="1380"/>
                  </a:lnTo>
                  <a:lnTo>
                    <a:pt x="1528" y="1379"/>
                  </a:lnTo>
                  <a:lnTo>
                    <a:pt x="1530" y="1377"/>
                  </a:lnTo>
                  <a:lnTo>
                    <a:pt x="1531" y="1377"/>
                  </a:lnTo>
                  <a:lnTo>
                    <a:pt x="1531" y="1379"/>
                  </a:lnTo>
                  <a:lnTo>
                    <a:pt x="1531" y="1379"/>
                  </a:lnTo>
                  <a:lnTo>
                    <a:pt x="1531" y="1380"/>
                  </a:lnTo>
                  <a:lnTo>
                    <a:pt x="1531" y="1382"/>
                  </a:lnTo>
                  <a:lnTo>
                    <a:pt x="1531" y="1382"/>
                  </a:lnTo>
                  <a:lnTo>
                    <a:pt x="1530" y="1382"/>
                  </a:lnTo>
                  <a:lnTo>
                    <a:pt x="1530" y="1384"/>
                  </a:lnTo>
                  <a:lnTo>
                    <a:pt x="1528" y="1384"/>
                  </a:lnTo>
                  <a:lnTo>
                    <a:pt x="1528" y="1385"/>
                  </a:lnTo>
                  <a:lnTo>
                    <a:pt x="1528" y="1385"/>
                  </a:lnTo>
                  <a:lnTo>
                    <a:pt x="1526" y="1385"/>
                  </a:lnTo>
                  <a:lnTo>
                    <a:pt x="1526" y="1385"/>
                  </a:lnTo>
                  <a:lnTo>
                    <a:pt x="1526" y="1385"/>
                  </a:lnTo>
                  <a:lnTo>
                    <a:pt x="1524" y="1387"/>
                  </a:lnTo>
                  <a:lnTo>
                    <a:pt x="1526" y="1389"/>
                  </a:lnTo>
                  <a:lnTo>
                    <a:pt x="1528" y="1389"/>
                  </a:lnTo>
                  <a:lnTo>
                    <a:pt x="1530" y="1391"/>
                  </a:lnTo>
                  <a:lnTo>
                    <a:pt x="1535" y="1392"/>
                  </a:lnTo>
                  <a:lnTo>
                    <a:pt x="1535" y="1392"/>
                  </a:lnTo>
                  <a:lnTo>
                    <a:pt x="1536" y="1394"/>
                  </a:lnTo>
                  <a:lnTo>
                    <a:pt x="1538" y="1396"/>
                  </a:lnTo>
                  <a:lnTo>
                    <a:pt x="1538" y="1396"/>
                  </a:lnTo>
                  <a:lnTo>
                    <a:pt x="1538" y="1397"/>
                  </a:lnTo>
                  <a:lnTo>
                    <a:pt x="1536" y="1397"/>
                  </a:lnTo>
                  <a:lnTo>
                    <a:pt x="1536" y="1399"/>
                  </a:lnTo>
                  <a:lnTo>
                    <a:pt x="1536" y="1399"/>
                  </a:lnTo>
                  <a:lnTo>
                    <a:pt x="1535" y="1399"/>
                  </a:lnTo>
                  <a:lnTo>
                    <a:pt x="1535" y="1397"/>
                  </a:lnTo>
                  <a:lnTo>
                    <a:pt x="1533" y="1401"/>
                  </a:lnTo>
                  <a:lnTo>
                    <a:pt x="1531" y="1401"/>
                  </a:lnTo>
                  <a:lnTo>
                    <a:pt x="1533" y="1399"/>
                  </a:lnTo>
                  <a:lnTo>
                    <a:pt x="1531" y="1397"/>
                  </a:lnTo>
                  <a:lnTo>
                    <a:pt x="1530" y="1396"/>
                  </a:lnTo>
                  <a:lnTo>
                    <a:pt x="1530" y="1394"/>
                  </a:lnTo>
                  <a:lnTo>
                    <a:pt x="1528" y="1394"/>
                  </a:lnTo>
                  <a:lnTo>
                    <a:pt x="1528" y="1394"/>
                  </a:lnTo>
                  <a:lnTo>
                    <a:pt x="1526" y="1392"/>
                  </a:lnTo>
                  <a:lnTo>
                    <a:pt x="1524" y="1394"/>
                  </a:lnTo>
                  <a:lnTo>
                    <a:pt x="1524" y="1392"/>
                  </a:lnTo>
                  <a:lnTo>
                    <a:pt x="1524" y="1392"/>
                  </a:lnTo>
                  <a:lnTo>
                    <a:pt x="1523" y="1391"/>
                  </a:lnTo>
                  <a:lnTo>
                    <a:pt x="1523" y="1391"/>
                  </a:lnTo>
                  <a:lnTo>
                    <a:pt x="1516" y="1389"/>
                  </a:lnTo>
                  <a:lnTo>
                    <a:pt x="1516" y="1389"/>
                  </a:lnTo>
                  <a:lnTo>
                    <a:pt x="1518" y="1389"/>
                  </a:lnTo>
                  <a:lnTo>
                    <a:pt x="1518" y="1391"/>
                  </a:lnTo>
                  <a:lnTo>
                    <a:pt x="1519" y="1391"/>
                  </a:lnTo>
                  <a:lnTo>
                    <a:pt x="1519" y="1392"/>
                  </a:lnTo>
                  <a:lnTo>
                    <a:pt x="1518" y="1394"/>
                  </a:lnTo>
                  <a:lnTo>
                    <a:pt x="1518" y="1394"/>
                  </a:lnTo>
                  <a:lnTo>
                    <a:pt x="1518" y="1396"/>
                  </a:lnTo>
                  <a:lnTo>
                    <a:pt x="1518" y="1397"/>
                  </a:lnTo>
                  <a:lnTo>
                    <a:pt x="1516" y="1397"/>
                  </a:lnTo>
                  <a:lnTo>
                    <a:pt x="1514" y="1397"/>
                  </a:lnTo>
                  <a:lnTo>
                    <a:pt x="1514" y="1394"/>
                  </a:lnTo>
                  <a:lnTo>
                    <a:pt x="1512" y="1394"/>
                  </a:lnTo>
                  <a:lnTo>
                    <a:pt x="1511" y="1394"/>
                  </a:lnTo>
                  <a:lnTo>
                    <a:pt x="1509" y="1394"/>
                  </a:lnTo>
                  <a:lnTo>
                    <a:pt x="1507" y="1397"/>
                  </a:lnTo>
                  <a:lnTo>
                    <a:pt x="1506" y="1397"/>
                  </a:lnTo>
                  <a:lnTo>
                    <a:pt x="1500" y="1396"/>
                  </a:lnTo>
                  <a:lnTo>
                    <a:pt x="1495" y="1394"/>
                  </a:lnTo>
                  <a:lnTo>
                    <a:pt x="1495" y="1392"/>
                  </a:lnTo>
                  <a:lnTo>
                    <a:pt x="1495" y="1392"/>
                  </a:lnTo>
                  <a:lnTo>
                    <a:pt x="1497" y="1392"/>
                  </a:lnTo>
                  <a:lnTo>
                    <a:pt x="1497" y="1392"/>
                  </a:lnTo>
                  <a:lnTo>
                    <a:pt x="1495" y="1391"/>
                  </a:lnTo>
                  <a:lnTo>
                    <a:pt x="1495" y="1389"/>
                  </a:lnTo>
                  <a:lnTo>
                    <a:pt x="1495" y="1387"/>
                  </a:lnTo>
                  <a:lnTo>
                    <a:pt x="1495" y="1387"/>
                  </a:lnTo>
                  <a:lnTo>
                    <a:pt x="1494" y="1389"/>
                  </a:lnTo>
                  <a:lnTo>
                    <a:pt x="1490" y="1387"/>
                  </a:lnTo>
                  <a:lnTo>
                    <a:pt x="1490" y="1387"/>
                  </a:lnTo>
                  <a:lnTo>
                    <a:pt x="1487" y="1384"/>
                  </a:lnTo>
                  <a:lnTo>
                    <a:pt x="1485" y="1384"/>
                  </a:lnTo>
                  <a:lnTo>
                    <a:pt x="1483" y="1382"/>
                  </a:lnTo>
                  <a:lnTo>
                    <a:pt x="1482" y="1382"/>
                  </a:lnTo>
                  <a:lnTo>
                    <a:pt x="1480" y="1384"/>
                  </a:lnTo>
                  <a:lnTo>
                    <a:pt x="1478" y="1385"/>
                  </a:lnTo>
                  <a:lnTo>
                    <a:pt x="1480" y="1385"/>
                  </a:lnTo>
                  <a:lnTo>
                    <a:pt x="1480" y="1387"/>
                  </a:lnTo>
                  <a:lnTo>
                    <a:pt x="1480" y="1387"/>
                  </a:lnTo>
                  <a:lnTo>
                    <a:pt x="1477" y="1387"/>
                  </a:lnTo>
                  <a:lnTo>
                    <a:pt x="1468" y="1387"/>
                  </a:lnTo>
                  <a:lnTo>
                    <a:pt x="1466" y="1385"/>
                  </a:lnTo>
                  <a:lnTo>
                    <a:pt x="1463" y="1384"/>
                  </a:lnTo>
                  <a:lnTo>
                    <a:pt x="1459" y="1384"/>
                  </a:lnTo>
                  <a:lnTo>
                    <a:pt x="1456" y="1382"/>
                  </a:lnTo>
                  <a:lnTo>
                    <a:pt x="1454" y="1384"/>
                  </a:lnTo>
                  <a:lnTo>
                    <a:pt x="1449" y="1384"/>
                  </a:lnTo>
                  <a:lnTo>
                    <a:pt x="1447" y="1384"/>
                  </a:lnTo>
                  <a:lnTo>
                    <a:pt x="1446" y="1384"/>
                  </a:lnTo>
                  <a:lnTo>
                    <a:pt x="1446" y="1384"/>
                  </a:lnTo>
                  <a:lnTo>
                    <a:pt x="1446" y="1382"/>
                  </a:lnTo>
                  <a:lnTo>
                    <a:pt x="1446" y="1382"/>
                  </a:lnTo>
                  <a:lnTo>
                    <a:pt x="1446" y="1382"/>
                  </a:lnTo>
                  <a:lnTo>
                    <a:pt x="1447" y="1380"/>
                  </a:lnTo>
                  <a:lnTo>
                    <a:pt x="1447" y="1379"/>
                  </a:lnTo>
                  <a:lnTo>
                    <a:pt x="1447" y="1379"/>
                  </a:lnTo>
                  <a:lnTo>
                    <a:pt x="1446" y="1379"/>
                  </a:lnTo>
                  <a:lnTo>
                    <a:pt x="1444" y="1382"/>
                  </a:lnTo>
                  <a:lnTo>
                    <a:pt x="1446" y="1384"/>
                  </a:lnTo>
                  <a:lnTo>
                    <a:pt x="1446" y="1385"/>
                  </a:lnTo>
                  <a:lnTo>
                    <a:pt x="1441" y="1385"/>
                  </a:lnTo>
                  <a:lnTo>
                    <a:pt x="1432" y="1389"/>
                  </a:lnTo>
                  <a:lnTo>
                    <a:pt x="1429" y="1392"/>
                  </a:lnTo>
                  <a:lnTo>
                    <a:pt x="1429" y="1391"/>
                  </a:lnTo>
                  <a:lnTo>
                    <a:pt x="1432" y="1387"/>
                  </a:lnTo>
                  <a:lnTo>
                    <a:pt x="1432" y="1387"/>
                  </a:lnTo>
                  <a:lnTo>
                    <a:pt x="1429" y="1389"/>
                  </a:lnTo>
                  <a:lnTo>
                    <a:pt x="1429" y="1387"/>
                  </a:lnTo>
                  <a:lnTo>
                    <a:pt x="1429" y="1385"/>
                  </a:lnTo>
                  <a:lnTo>
                    <a:pt x="1429" y="1384"/>
                  </a:lnTo>
                  <a:lnTo>
                    <a:pt x="1427" y="1384"/>
                  </a:lnTo>
                  <a:lnTo>
                    <a:pt x="1425" y="1385"/>
                  </a:lnTo>
                  <a:lnTo>
                    <a:pt x="1425" y="1385"/>
                  </a:lnTo>
                  <a:lnTo>
                    <a:pt x="1423" y="1384"/>
                  </a:lnTo>
                  <a:lnTo>
                    <a:pt x="1423" y="1384"/>
                  </a:lnTo>
                  <a:lnTo>
                    <a:pt x="1423" y="1389"/>
                  </a:lnTo>
                  <a:lnTo>
                    <a:pt x="1425" y="1391"/>
                  </a:lnTo>
                  <a:lnTo>
                    <a:pt x="1425" y="1392"/>
                  </a:lnTo>
                  <a:lnTo>
                    <a:pt x="1423" y="1394"/>
                  </a:lnTo>
                  <a:lnTo>
                    <a:pt x="1422" y="1396"/>
                  </a:lnTo>
                  <a:lnTo>
                    <a:pt x="1420" y="1397"/>
                  </a:lnTo>
                  <a:lnTo>
                    <a:pt x="1418" y="1401"/>
                  </a:lnTo>
                  <a:lnTo>
                    <a:pt x="1417" y="1403"/>
                  </a:lnTo>
                  <a:lnTo>
                    <a:pt x="1412" y="1406"/>
                  </a:lnTo>
                  <a:lnTo>
                    <a:pt x="1410" y="1406"/>
                  </a:lnTo>
                  <a:lnTo>
                    <a:pt x="1408" y="1408"/>
                  </a:lnTo>
                  <a:lnTo>
                    <a:pt x="1405" y="1409"/>
                  </a:lnTo>
                  <a:lnTo>
                    <a:pt x="1401" y="1411"/>
                  </a:lnTo>
                  <a:lnTo>
                    <a:pt x="1400" y="1411"/>
                  </a:lnTo>
                  <a:lnTo>
                    <a:pt x="1401" y="1409"/>
                  </a:lnTo>
                  <a:lnTo>
                    <a:pt x="1405" y="1408"/>
                  </a:lnTo>
                  <a:lnTo>
                    <a:pt x="1403" y="1408"/>
                  </a:lnTo>
                  <a:lnTo>
                    <a:pt x="1400" y="1408"/>
                  </a:lnTo>
                  <a:lnTo>
                    <a:pt x="1398" y="1408"/>
                  </a:lnTo>
                  <a:lnTo>
                    <a:pt x="1398" y="1408"/>
                  </a:lnTo>
                  <a:lnTo>
                    <a:pt x="1396" y="1409"/>
                  </a:lnTo>
                  <a:lnTo>
                    <a:pt x="1394" y="1408"/>
                  </a:lnTo>
                  <a:lnTo>
                    <a:pt x="1394" y="1408"/>
                  </a:lnTo>
                  <a:lnTo>
                    <a:pt x="1393" y="1406"/>
                  </a:lnTo>
                  <a:lnTo>
                    <a:pt x="1393" y="1406"/>
                  </a:lnTo>
                  <a:lnTo>
                    <a:pt x="1393" y="1406"/>
                  </a:lnTo>
                  <a:lnTo>
                    <a:pt x="1394" y="1411"/>
                  </a:lnTo>
                  <a:lnTo>
                    <a:pt x="1396" y="1411"/>
                  </a:lnTo>
                  <a:lnTo>
                    <a:pt x="1396" y="1411"/>
                  </a:lnTo>
                  <a:lnTo>
                    <a:pt x="1394" y="1413"/>
                  </a:lnTo>
                  <a:lnTo>
                    <a:pt x="1394" y="1414"/>
                  </a:lnTo>
                  <a:lnTo>
                    <a:pt x="1391" y="1414"/>
                  </a:lnTo>
                  <a:lnTo>
                    <a:pt x="1389" y="1413"/>
                  </a:lnTo>
                  <a:lnTo>
                    <a:pt x="1389" y="1414"/>
                  </a:lnTo>
                  <a:lnTo>
                    <a:pt x="1389" y="1416"/>
                  </a:lnTo>
                  <a:lnTo>
                    <a:pt x="1388" y="1418"/>
                  </a:lnTo>
                  <a:lnTo>
                    <a:pt x="1388" y="1418"/>
                  </a:lnTo>
                  <a:lnTo>
                    <a:pt x="1388" y="1418"/>
                  </a:lnTo>
                  <a:lnTo>
                    <a:pt x="1386" y="1416"/>
                  </a:lnTo>
                  <a:lnTo>
                    <a:pt x="1386" y="1418"/>
                  </a:lnTo>
                  <a:lnTo>
                    <a:pt x="1384" y="1418"/>
                  </a:lnTo>
                  <a:lnTo>
                    <a:pt x="1384" y="1418"/>
                  </a:lnTo>
                  <a:lnTo>
                    <a:pt x="1382" y="1418"/>
                  </a:lnTo>
                  <a:lnTo>
                    <a:pt x="1382" y="1420"/>
                  </a:lnTo>
                  <a:lnTo>
                    <a:pt x="1382" y="1420"/>
                  </a:lnTo>
                  <a:lnTo>
                    <a:pt x="1384" y="1420"/>
                  </a:lnTo>
                  <a:lnTo>
                    <a:pt x="1384" y="1421"/>
                  </a:lnTo>
                  <a:lnTo>
                    <a:pt x="1382" y="1425"/>
                  </a:lnTo>
                  <a:lnTo>
                    <a:pt x="1381" y="1425"/>
                  </a:lnTo>
                  <a:lnTo>
                    <a:pt x="1377" y="1425"/>
                  </a:lnTo>
                  <a:lnTo>
                    <a:pt x="1377" y="1425"/>
                  </a:lnTo>
                  <a:lnTo>
                    <a:pt x="1377" y="1425"/>
                  </a:lnTo>
                  <a:lnTo>
                    <a:pt x="1379" y="1428"/>
                  </a:lnTo>
                  <a:lnTo>
                    <a:pt x="1377" y="1435"/>
                  </a:lnTo>
                  <a:lnTo>
                    <a:pt x="1377" y="1437"/>
                  </a:lnTo>
                  <a:lnTo>
                    <a:pt x="1376" y="1437"/>
                  </a:lnTo>
                  <a:lnTo>
                    <a:pt x="1376" y="1437"/>
                  </a:lnTo>
                  <a:lnTo>
                    <a:pt x="1372" y="1435"/>
                  </a:lnTo>
                  <a:lnTo>
                    <a:pt x="1370" y="1433"/>
                  </a:lnTo>
                  <a:lnTo>
                    <a:pt x="1372" y="1437"/>
                  </a:lnTo>
                  <a:lnTo>
                    <a:pt x="1376" y="1438"/>
                  </a:lnTo>
                  <a:lnTo>
                    <a:pt x="1376" y="1440"/>
                  </a:lnTo>
                  <a:lnTo>
                    <a:pt x="1376" y="1440"/>
                  </a:lnTo>
                  <a:lnTo>
                    <a:pt x="1376" y="1442"/>
                  </a:lnTo>
                  <a:lnTo>
                    <a:pt x="1374" y="1443"/>
                  </a:lnTo>
                  <a:lnTo>
                    <a:pt x="1376" y="1445"/>
                  </a:lnTo>
                  <a:lnTo>
                    <a:pt x="1376" y="1449"/>
                  </a:lnTo>
                  <a:lnTo>
                    <a:pt x="1376" y="1450"/>
                  </a:lnTo>
                  <a:lnTo>
                    <a:pt x="1377" y="1454"/>
                  </a:lnTo>
                  <a:lnTo>
                    <a:pt x="1377" y="1455"/>
                  </a:lnTo>
                  <a:lnTo>
                    <a:pt x="1381" y="1462"/>
                  </a:lnTo>
                  <a:lnTo>
                    <a:pt x="1382" y="1462"/>
                  </a:lnTo>
                  <a:lnTo>
                    <a:pt x="1382" y="1464"/>
                  </a:lnTo>
                  <a:lnTo>
                    <a:pt x="1382" y="1466"/>
                  </a:lnTo>
                  <a:lnTo>
                    <a:pt x="1381" y="1466"/>
                  </a:lnTo>
                  <a:lnTo>
                    <a:pt x="1379" y="1466"/>
                  </a:lnTo>
                  <a:lnTo>
                    <a:pt x="1379" y="1467"/>
                  </a:lnTo>
                  <a:lnTo>
                    <a:pt x="1379" y="1467"/>
                  </a:lnTo>
                  <a:lnTo>
                    <a:pt x="1377" y="1467"/>
                  </a:lnTo>
                  <a:lnTo>
                    <a:pt x="1377" y="1467"/>
                  </a:lnTo>
                  <a:lnTo>
                    <a:pt x="1374" y="1464"/>
                  </a:lnTo>
                  <a:lnTo>
                    <a:pt x="1370" y="1464"/>
                  </a:lnTo>
                  <a:lnTo>
                    <a:pt x="1365" y="1462"/>
                  </a:lnTo>
                  <a:lnTo>
                    <a:pt x="1360" y="1462"/>
                  </a:lnTo>
                  <a:lnTo>
                    <a:pt x="1358" y="1460"/>
                  </a:lnTo>
                  <a:lnTo>
                    <a:pt x="1357" y="1459"/>
                  </a:lnTo>
                  <a:lnTo>
                    <a:pt x="1355" y="1459"/>
                  </a:lnTo>
                  <a:lnTo>
                    <a:pt x="1353" y="1459"/>
                  </a:lnTo>
                  <a:lnTo>
                    <a:pt x="1352" y="1457"/>
                  </a:lnTo>
                  <a:lnTo>
                    <a:pt x="1350" y="1457"/>
                  </a:lnTo>
                  <a:lnTo>
                    <a:pt x="1346" y="1455"/>
                  </a:lnTo>
                  <a:lnTo>
                    <a:pt x="1345" y="1455"/>
                  </a:lnTo>
                  <a:lnTo>
                    <a:pt x="1343" y="1452"/>
                  </a:lnTo>
                  <a:lnTo>
                    <a:pt x="1343" y="1452"/>
                  </a:lnTo>
                  <a:lnTo>
                    <a:pt x="1343" y="1449"/>
                  </a:lnTo>
                  <a:lnTo>
                    <a:pt x="1341" y="1445"/>
                  </a:lnTo>
                  <a:lnTo>
                    <a:pt x="1338" y="1442"/>
                  </a:lnTo>
                  <a:lnTo>
                    <a:pt x="1338" y="1442"/>
                  </a:lnTo>
                  <a:lnTo>
                    <a:pt x="1338" y="1442"/>
                  </a:lnTo>
                  <a:lnTo>
                    <a:pt x="1338" y="1442"/>
                  </a:lnTo>
                  <a:lnTo>
                    <a:pt x="1338" y="1440"/>
                  </a:lnTo>
                  <a:lnTo>
                    <a:pt x="1338" y="1438"/>
                  </a:lnTo>
                  <a:lnTo>
                    <a:pt x="1338" y="1437"/>
                  </a:lnTo>
                  <a:lnTo>
                    <a:pt x="1336" y="1437"/>
                  </a:lnTo>
                  <a:lnTo>
                    <a:pt x="1338" y="1435"/>
                  </a:lnTo>
                  <a:lnTo>
                    <a:pt x="1338" y="1433"/>
                  </a:lnTo>
                  <a:lnTo>
                    <a:pt x="1338" y="1431"/>
                  </a:lnTo>
                  <a:lnTo>
                    <a:pt x="1336" y="1430"/>
                  </a:lnTo>
                  <a:lnTo>
                    <a:pt x="1333" y="1428"/>
                  </a:lnTo>
                  <a:lnTo>
                    <a:pt x="1329" y="1425"/>
                  </a:lnTo>
                  <a:lnTo>
                    <a:pt x="1328" y="1421"/>
                  </a:lnTo>
                  <a:lnTo>
                    <a:pt x="1326" y="1418"/>
                  </a:lnTo>
                  <a:lnTo>
                    <a:pt x="1324" y="1416"/>
                  </a:lnTo>
                  <a:lnTo>
                    <a:pt x="1323" y="1414"/>
                  </a:lnTo>
                  <a:lnTo>
                    <a:pt x="1321" y="1413"/>
                  </a:lnTo>
                  <a:lnTo>
                    <a:pt x="1321" y="1411"/>
                  </a:lnTo>
                  <a:lnTo>
                    <a:pt x="1321" y="1411"/>
                  </a:lnTo>
                  <a:lnTo>
                    <a:pt x="1321" y="1408"/>
                  </a:lnTo>
                  <a:lnTo>
                    <a:pt x="1317" y="1404"/>
                  </a:lnTo>
                  <a:lnTo>
                    <a:pt x="1316" y="1401"/>
                  </a:lnTo>
                  <a:lnTo>
                    <a:pt x="1316" y="1399"/>
                  </a:lnTo>
                  <a:lnTo>
                    <a:pt x="1314" y="1396"/>
                  </a:lnTo>
                  <a:lnTo>
                    <a:pt x="1311" y="1392"/>
                  </a:lnTo>
                  <a:lnTo>
                    <a:pt x="1309" y="1391"/>
                  </a:lnTo>
                  <a:lnTo>
                    <a:pt x="1307" y="1391"/>
                  </a:lnTo>
                  <a:lnTo>
                    <a:pt x="1307" y="1391"/>
                  </a:lnTo>
                  <a:lnTo>
                    <a:pt x="1302" y="1385"/>
                  </a:lnTo>
                  <a:lnTo>
                    <a:pt x="1302" y="1384"/>
                  </a:lnTo>
                  <a:lnTo>
                    <a:pt x="1300" y="1384"/>
                  </a:lnTo>
                  <a:lnTo>
                    <a:pt x="1299" y="1384"/>
                  </a:lnTo>
                  <a:lnTo>
                    <a:pt x="1299" y="1382"/>
                  </a:lnTo>
                  <a:lnTo>
                    <a:pt x="1299" y="1382"/>
                  </a:lnTo>
                  <a:lnTo>
                    <a:pt x="1297" y="1382"/>
                  </a:lnTo>
                  <a:lnTo>
                    <a:pt x="1297" y="1382"/>
                  </a:lnTo>
                  <a:lnTo>
                    <a:pt x="1293" y="1382"/>
                  </a:lnTo>
                  <a:lnTo>
                    <a:pt x="1290" y="1382"/>
                  </a:lnTo>
                  <a:lnTo>
                    <a:pt x="1287" y="1382"/>
                  </a:lnTo>
                  <a:lnTo>
                    <a:pt x="1285" y="1380"/>
                  </a:lnTo>
                  <a:lnTo>
                    <a:pt x="1283" y="1380"/>
                  </a:lnTo>
                  <a:lnTo>
                    <a:pt x="1281" y="1382"/>
                  </a:lnTo>
                  <a:lnTo>
                    <a:pt x="1280" y="1384"/>
                  </a:lnTo>
                  <a:lnTo>
                    <a:pt x="1278" y="1384"/>
                  </a:lnTo>
                  <a:lnTo>
                    <a:pt x="1275" y="1385"/>
                  </a:lnTo>
                  <a:lnTo>
                    <a:pt x="1273" y="1391"/>
                  </a:lnTo>
                  <a:lnTo>
                    <a:pt x="1273" y="1392"/>
                  </a:lnTo>
                  <a:lnTo>
                    <a:pt x="1273" y="1394"/>
                  </a:lnTo>
                  <a:lnTo>
                    <a:pt x="1273" y="1396"/>
                  </a:lnTo>
                  <a:lnTo>
                    <a:pt x="1271" y="1396"/>
                  </a:lnTo>
                  <a:lnTo>
                    <a:pt x="1269" y="1397"/>
                  </a:lnTo>
                  <a:lnTo>
                    <a:pt x="1268" y="1399"/>
                  </a:lnTo>
                  <a:lnTo>
                    <a:pt x="1266" y="1401"/>
                  </a:lnTo>
                  <a:lnTo>
                    <a:pt x="1264" y="1399"/>
                  </a:lnTo>
                  <a:lnTo>
                    <a:pt x="1263" y="1399"/>
                  </a:lnTo>
                  <a:lnTo>
                    <a:pt x="1257" y="1396"/>
                  </a:lnTo>
                  <a:lnTo>
                    <a:pt x="1254" y="1394"/>
                  </a:lnTo>
                  <a:lnTo>
                    <a:pt x="1251" y="1392"/>
                  </a:lnTo>
                  <a:lnTo>
                    <a:pt x="1249" y="1392"/>
                  </a:lnTo>
                  <a:lnTo>
                    <a:pt x="1247" y="1389"/>
                  </a:lnTo>
                  <a:lnTo>
                    <a:pt x="1246" y="1389"/>
                  </a:lnTo>
                  <a:lnTo>
                    <a:pt x="1244" y="1387"/>
                  </a:lnTo>
                  <a:lnTo>
                    <a:pt x="1240" y="1385"/>
                  </a:lnTo>
                  <a:lnTo>
                    <a:pt x="1239" y="1382"/>
                  </a:lnTo>
                  <a:lnTo>
                    <a:pt x="1237" y="1379"/>
                  </a:lnTo>
                  <a:lnTo>
                    <a:pt x="1237" y="1375"/>
                  </a:lnTo>
                  <a:lnTo>
                    <a:pt x="1235" y="1368"/>
                  </a:lnTo>
                  <a:lnTo>
                    <a:pt x="1234" y="1365"/>
                  </a:lnTo>
                  <a:lnTo>
                    <a:pt x="1232" y="1363"/>
                  </a:lnTo>
                  <a:lnTo>
                    <a:pt x="1230" y="1362"/>
                  </a:lnTo>
                  <a:lnTo>
                    <a:pt x="1227" y="1360"/>
                  </a:lnTo>
                  <a:lnTo>
                    <a:pt x="1222" y="1356"/>
                  </a:lnTo>
                  <a:lnTo>
                    <a:pt x="1216" y="1351"/>
                  </a:lnTo>
                  <a:lnTo>
                    <a:pt x="1211" y="1348"/>
                  </a:lnTo>
                  <a:lnTo>
                    <a:pt x="1210" y="1346"/>
                  </a:lnTo>
                  <a:lnTo>
                    <a:pt x="1208" y="1345"/>
                  </a:lnTo>
                  <a:lnTo>
                    <a:pt x="1206" y="1341"/>
                  </a:lnTo>
                  <a:lnTo>
                    <a:pt x="1204" y="1339"/>
                  </a:lnTo>
                  <a:lnTo>
                    <a:pt x="1204" y="1339"/>
                  </a:lnTo>
                  <a:lnTo>
                    <a:pt x="1204" y="1339"/>
                  </a:lnTo>
                  <a:lnTo>
                    <a:pt x="1199" y="1339"/>
                  </a:lnTo>
                  <a:lnTo>
                    <a:pt x="1196" y="1339"/>
                  </a:lnTo>
                  <a:lnTo>
                    <a:pt x="1191" y="1339"/>
                  </a:lnTo>
                  <a:lnTo>
                    <a:pt x="1187" y="1339"/>
                  </a:lnTo>
                  <a:lnTo>
                    <a:pt x="1182" y="1339"/>
                  </a:lnTo>
                  <a:lnTo>
                    <a:pt x="1179" y="1339"/>
                  </a:lnTo>
                  <a:lnTo>
                    <a:pt x="1174" y="1339"/>
                  </a:lnTo>
                  <a:lnTo>
                    <a:pt x="1170" y="1339"/>
                  </a:lnTo>
                  <a:lnTo>
                    <a:pt x="1170" y="1341"/>
                  </a:lnTo>
                  <a:lnTo>
                    <a:pt x="1170" y="1343"/>
                  </a:lnTo>
                  <a:lnTo>
                    <a:pt x="1170" y="1346"/>
                  </a:lnTo>
                  <a:lnTo>
                    <a:pt x="1170" y="1348"/>
                  </a:lnTo>
                  <a:lnTo>
                    <a:pt x="1163" y="1348"/>
                  </a:lnTo>
                  <a:lnTo>
                    <a:pt x="1157" y="1348"/>
                  </a:lnTo>
                  <a:lnTo>
                    <a:pt x="1150" y="1348"/>
                  </a:lnTo>
                  <a:lnTo>
                    <a:pt x="1143" y="1348"/>
                  </a:lnTo>
                  <a:lnTo>
                    <a:pt x="1136" y="1348"/>
                  </a:lnTo>
                  <a:lnTo>
                    <a:pt x="1129" y="1348"/>
                  </a:lnTo>
                  <a:lnTo>
                    <a:pt x="1122" y="1348"/>
                  </a:lnTo>
                  <a:lnTo>
                    <a:pt x="1115" y="1348"/>
                  </a:lnTo>
                  <a:lnTo>
                    <a:pt x="1107" y="1346"/>
                  </a:lnTo>
                  <a:lnTo>
                    <a:pt x="1097" y="1343"/>
                  </a:lnTo>
                  <a:lnTo>
                    <a:pt x="1088" y="1339"/>
                  </a:lnTo>
                  <a:lnTo>
                    <a:pt x="1080" y="1336"/>
                  </a:lnTo>
                  <a:lnTo>
                    <a:pt x="1069" y="1333"/>
                  </a:lnTo>
                  <a:lnTo>
                    <a:pt x="1061" y="1329"/>
                  </a:lnTo>
                  <a:lnTo>
                    <a:pt x="1052" y="1326"/>
                  </a:lnTo>
                  <a:lnTo>
                    <a:pt x="1042" y="1322"/>
                  </a:lnTo>
                  <a:lnTo>
                    <a:pt x="1044" y="1321"/>
                  </a:lnTo>
                  <a:lnTo>
                    <a:pt x="1045" y="1317"/>
                  </a:lnTo>
                  <a:lnTo>
                    <a:pt x="1042" y="1317"/>
                  </a:lnTo>
                  <a:lnTo>
                    <a:pt x="1037" y="1319"/>
                  </a:lnTo>
                  <a:lnTo>
                    <a:pt x="1032" y="1319"/>
                  </a:lnTo>
                  <a:lnTo>
                    <a:pt x="1026" y="1319"/>
                  </a:lnTo>
                  <a:lnTo>
                    <a:pt x="1021" y="1319"/>
                  </a:lnTo>
                  <a:lnTo>
                    <a:pt x="1014" y="1321"/>
                  </a:lnTo>
                  <a:lnTo>
                    <a:pt x="1009" y="1321"/>
                  </a:lnTo>
                  <a:lnTo>
                    <a:pt x="1004" y="1321"/>
                  </a:lnTo>
                  <a:lnTo>
                    <a:pt x="999" y="1322"/>
                  </a:lnTo>
                  <a:lnTo>
                    <a:pt x="999" y="1321"/>
                  </a:lnTo>
                  <a:lnTo>
                    <a:pt x="999" y="1319"/>
                  </a:lnTo>
                  <a:lnTo>
                    <a:pt x="997" y="1319"/>
                  </a:lnTo>
                  <a:lnTo>
                    <a:pt x="996" y="1319"/>
                  </a:lnTo>
                  <a:lnTo>
                    <a:pt x="996" y="1316"/>
                  </a:lnTo>
                  <a:lnTo>
                    <a:pt x="996" y="1314"/>
                  </a:lnTo>
                  <a:lnTo>
                    <a:pt x="996" y="1312"/>
                  </a:lnTo>
                  <a:lnTo>
                    <a:pt x="996" y="1309"/>
                  </a:lnTo>
                  <a:lnTo>
                    <a:pt x="992" y="1304"/>
                  </a:lnTo>
                  <a:lnTo>
                    <a:pt x="985" y="1299"/>
                  </a:lnTo>
                  <a:lnTo>
                    <a:pt x="982" y="1297"/>
                  </a:lnTo>
                  <a:lnTo>
                    <a:pt x="980" y="1295"/>
                  </a:lnTo>
                  <a:lnTo>
                    <a:pt x="979" y="1293"/>
                  </a:lnTo>
                  <a:lnTo>
                    <a:pt x="977" y="1293"/>
                  </a:lnTo>
                  <a:lnTo>
                    <a:pt x="977" y="1295"/>
                  </a:lnTo>
                  <a:lnTo>
                    <a:pt x="973" y="1293"/>
                  </a:lnTo>
                  <a:lnTo>
                    <a:pt x="975" y="1292"/>
                  </a:lnTo>
                  <a:lnTo>
                    <a:pt x="972" y="1288"/>
                  </a:lnTo>
                  <a:lnTo>
                    <a:pt x="970" y="1287"/>
                  </a:lnTo>
                  <a:lnTo>
                    <a:pt x="967" y="1288"/>
                  </a:lnTo>
                  <a:lnTo>
                    <a:pt x="960" y="1285"/>
                  </a:lnTo>
                  <a:lnTo>
                    <a:pt x="958" y="1285"/>
                  </a:lnTo>
                  <a:lnTo>
                    <a:pt x="958" y="1281"/>
                  </a:lnTo>
                  <a:lnTo>
                    <a:pt x="955" y="1280"/>
                  </a:lnTo>
                  <a:lnTo>
                    <a:pt x="951" y="1278"/>
                  </a:lnTo>
                  <a:lnTo>
                    <a:pt x="949" y="1280"/>
                  </a:lnTo>
                  <a:lnTo>
                    <a:pt x="946" y="1278"/>
                  </a:lnTo>
                  <a:lnTo>
                    <a:pt x="943" y="1278"/>
                  </a:lnTo>
                  <a:lnTo>
                    <a:pt x="941" y="1278"/>
                  </a:lnTo>
                  <a:lnTo>
                    <a:pt x="936" y="1278"/>
                  </a:lnTo>
                  <a:lnTo>
                    <a:pt x="934" y="1278"/>
                  </a:lnTo>
                  <a:lnTo>
                    <a:pt x="932" y="1276"/>
                  </a:lnTo>
                  <a:lnTo>
                    <a:pt x="931" y="1275"/>
                  </a:lnTo>
                  <a:lnTo>
                    <a:pt x="931" y="1273"/>
                  </a:lnTo>
                  <a:lnTo>
                    <a:pt x="931" y="1271"/>
                  </a:lnTo>
                  <a:lnTo>
                    <a:pt x="931" y="1270"/>
                  </a:lnTo>
                  <a:lnTo>
                    <a:pt x="931" y="1266"/>
                  </a:lnTo>
                  <a:lnTo>
                    <a:pt x="931" y="1263"/>
                  </a:lnTo>
                  <a:lnTo>
                    <a:pt x="931" y="1263"/>
                  </a:lnTo>
                  <a:lnTo>
                    <a:pt x="931" y="1261"/>
                  </a:lnTo>
                  <a:lnTo>
                    <a:pt x="927" y="1261"/>
                  </a:lnTo>
                  <a:lnTo>
                    <a:pt x="927" y="1259"/>
                  </a:lnTo>
                  <a:lnTo>
                    <a:pt x="927" y="1256"/>
                  </a:lnTo>
                  <a:lnTo>
                    <a:pt x="926" y="1256"/>
                  </a:lnTo>
                  <a:lnTo>
                    <a:pt x="924" y="1254"/>
                  </a:lnTo>
                  <a:lnTo>
                    <a:pt x="922" y="1251"/>
                  </a:lnTo>
                  <a:lnTo>
                    <a:pt x="919" y="1249"/>
                  </a:lnTo>
                  <a:lnTo>
                    <a:pt x="917" y="1247"/>
                  </a:lnTo>
                  <a:lnTo>
                    <a:pt x="915" y="1246"/>
                  </a:lnTo>
                  <a:lnTo>
                    <a:pt x="915" y="1244"/>
                  </a:lnTo>
                  <a:lnTo>
                    <a:pt x="912" y="1239"/>
                  </a:lnTo>
                  <a:lnTo>
                    <a:pt x="907" y="1234"/>
                  </a:lnTo>
                  <a:lnTo>
                    <a:pt x="907" y="1232"/>
                  </a:lnTo>
                  <a:lnTo>
                    <a:pt x="907" y="1229"/>
                  </a:lnTo>
                  <a:lnTo>
                    <a:pt x="908" y="1227"/>
                  </a:lnTo>
                  <a:lnTo>
                    <a:pt x="908" y="1225"/>
                  </a:lnTo>
                  <a:lnTo>
                    <a:pt x="908" y="1224"/>
                  </a:lnTo>
                  <a:lnTo>
                    <a:pt x="908" y="1222"/>
                  </a:lnTo>
                  <a:lnTo>
                    <a:pt x="907" y="1220"/>
                  </a:lnTo>
                  <a:lnTo>
                    <a:pt x="902" y="1218"/>
                  </a:lnTo>
                  <a:lnTo>
                    <a:pt x="898" y="1213"/>
                  </a:lnTo>
                  <a:lnTo>
                    <a:pt x="896" y="1210"/>
                  </a:lnTo>
                  <a:lnTo>
                    <a:pt x="895" y="1205"/>
                  </a:lnTo>
                  <a:lnTo>
                    <a:pt x="895" y="1203"/>
                  </a:lnTo>
                  <a:lnTo>
                    <a:pt x="895" y="1200"/>
                  </a:lnTo>
                  <a:lnTo>
                    <a:pt x="896" y="1200"/>
                  </a:lnTo>
                  <a:lnTo>
                    <a:pt x="898" y="1200"/>
                  </a:lnTo>
                  <a:lnTo>
                    <a:pt x="898" y="1200"/>
                  </a:lnTo>
                  <a:lnTo>
                    <a:pt x="898" y="1203"/>
                  </a:lnTo>
                  <a:lnTo>
                    <a:pt x="900" y="1203"/>
                  </a:lnTo>
                  <a:lnTo>
                    <a:pt x="900" y="1205"/>
                  </a:lnTo>
                  <a:lnTo>
                    <a:pt x="902" y="1206"/>
                  </a:lnTo>
                  <a:lnTo>
                    <a:pt x="903" y="1206"/>
                  </a:lnTo>
                  <a:lnTo>
                    <a:pt x="903" y="1206"/>
                  </a:lnTo>
                  <a:lnTo>
                    <a:pt x="903" y="1205"/>
                  </a:lnTo>
                  <a:lnTo>
                    <a:pt x="903" y="1205"/>
                  </a:lnTo>
                  <a:lnTo>
                    <a:pt x="902" y="1203"/>
                  </a:lnTo>
                  <a:lnTo>
                    <a:pt x="902" y="1200"/>
                  </a:lnTo>
                  <a:lnTo>
                    <a:pt x="900" y="1200"/>
                  </a:lnTo>
                  <a:lnTo>
                    <a:pt x="898" y="1196"/>
                  </a:lnTo>
                  <a:lnTo>
                    <a:pt x="898" y="1196"/>
                  </a:lnTo>
                  <a:lnTo>
                    <a:pt x="898" y="1195"/>
                  </a:lnTo>
                  <a:lnTo>
                    <a:pt x="898" y="1195"/>
                  </a:lnTo>
                  <a:lnTo>
                    <a:pt x="902" y="1193"/>
                  </a:lnTo>
                  <a:lnTo>
                    <a:pt x="903" y="1193"/>
                  </a:lnTo>
                  <a:lnTo>
                    <a:pt x="910" y="1193"/>
                  </a:lnTo>
                  <a:lnTo>
                    <a:pt x="912" y="1193"/>
                  </a:lnTo>
                  <a:lnTo>
                    <a:pt x="914" y="1193"/>
                  </a:lnTo>
                  <a:lnTo>
                    <a:pt x="914" y="1193"/>
                  </a:lnTo>
                  <a:lnTo>
                    <a:pt x="912" y="1191"/>
                  </a:lnTo>
                  <a:lnTo>
                    <a:pt x="912" y="1193"/>
                  </a:lnTo>
                  <a:lnTo>
                    <a:pt x="910" y="1193"/>
                  </a:lnTo>
                  <a:lnTo>
                    <a:pt x="907" y="1193"/>
                  </a:lnTo>
                  <a:lnTo>
                    <a:pt x="907" y="1191"/>
                  </a:lnTo>
                  <a:lnTo>
                    <a:pt x="905" y="1191"/>
                  </a:lnTo>
                  <a:lnTo>
                    <a:pt x="905" y="1191"/>
                  </a:lnTo>
                  <a:lnTo>
                    <a:pt x="902" y="1193"/>
                  </a:lnTo>
                  <a:lnTo>
                    <a:pt x="902" y="1193"/>
                  </a:lnTo>
                  <a:lnTo>
                    <a:pt x="898" y="1191"/>
                  </a:lnTo>
                  <a:lnTo>
                    <a:pt x="898" y="1191"/>
                  </a:lnTo>
                  <a:lnTo>
                    <a:pt x="896" y="1191"/>
                  </a:lnTo>
                  <a:lnTo>
                    <a:pt x="895" y="1195"/>
                  </a:lnTo>
                  <a:lnTo>
                    <a:pt x="896" y="1198"/>
                  </a:lnTo>
                  <a:lnTo>
                    <a:pt x="895" y="1198"/>
                  </a:lnTo>
                  <a:lnTo>
                    <a:pt x="893" y="1196"/>
                  </a:lnTo>
                  <a:lnTo>
                    <a:pt x="891" y="1196"/>
                  </a:lnTo>
                  <a:lnTo>
                    <a:pt x="890" y="1195"/>
                  </a:lnTo>
                  <a:lnTo>
                    <a:pt x="888" y="1193"/>
                  </a:lnTo>
                  <a:lnTo>
                    <a:pt x="888" y="1193"/>
                  </a:lnTo>
                  <a:lnTo>
                    <a:pt x="886" y="1195"/>
                  </a:lnTo>
                  <a:lnTo>
                    <a:pt x="886" y="1193"/>
                  </a:lnTo>
                  <a:lnTo>
                    <a:pt x="886" y="1191"/>
                  </a:lnTo>
                  <a:lnTo>
                    <a:pt x="886" y="1188"/>
                  </a:lnTo>
                  <a:lnTo>
                    <a:pt x="888" y="1191"/>
                  </a:lnTo>
                  <a:lnTo>
                    <a:pt x="888" y="1189"/>
                  </a:lnTo>
                  <a:lnTo>
                    <a:pt x="886" y="1188"/>
                  </a:lnTo>
                  <a:lnTo>
                    <a:pt x="884" y="1186"/>
                  </a:lnTo>
                  <a:lnTo>
                    <a:pt x="883" y="1183"/>
                  </a:lnTo>
                  <a:lnTo>
                    <a:pt x="881" y="1181"/>
                  </a:lnTo>
                  <a:lnTo>
                    <a:pt x="878" y="1177"/>
                  </a:lnTo>
                  <a:lnTo>
                    <a:pt x="872" y="1172"/>
                  </a:lnTo>
                  <a:lnTo>
                    <a:pt x="872" y="1167"/>
                  </a:lnTo>
                  <a:lnTo>
                    <a:pt x="871" y="1160"/>
                  </a:lnTo>
                  <a:lnTo>
                    <a:pt x="871" y="1157"/>
                  </a:lnTo>
                  <a:lnTo>
                    <a:pt x="871" y="1154"/>
                  </a:lnTo>
                  <a:lnTo>
                    <a:pt x="869" y="1150"/>
                  </a:lnTo>
                  <a:lnTo>
                    <a:pt x="869" y="1149"/>
                  </a:lnTo>
                  <a:lnTo>
                    <a:pt x="864" y="1143"/>
                  </a:lnTo>
                  <a:lnTo>
                    <a:pt x="860" y="1138"/>
                  </a:lnTo>
                  <a:lnTo>
                    <a:pt x="860" y="1135"/>
                  </a:lnTo>
                  <a:lnTo>
                    <a:pt x="859" y="1133"/>
                  </a:lnTo>
                  <a:lnTo>
                    <a:pt x="860" y="1130"/>
                  </a:lnTo>
                  <a:lnTo>
                    <a:pt x="860" y="1126"/>
                  </a:lnTo>
                  <a:lnTo>
                    <a:pt x="862" y="1126"/>
                  </a:lnTo>
                  <a:lnTo>
                    <a:pt x="862" y="1126"/>
                  </a:lnTo>
                  <a:lnTo>
                    <a:pt x="862" y="1128"/>
                  </a:lnTo>
                  <a:lnTo>
                    <a:pt x="862" y="1128"/>
                  </a:lnTo>
                  <a:lnTo>
                    <a:pt x="862" y="1126"/>
                  </a:lnTo>
                  <a:lnTo>
                    <a:pt x="862" y="1126"/>
                  </a:lnTo>
                  <a:lnTo>
                    <a:pt x="862" y="1126"/>
                  </a:lnTo>
                  <a:lnTo>
                    <a:pt x="862" y="1125"/>
                  </a:lnTo>
                  <a:lnTo>
                    <a:pt x="862" y="1125"/>
                  </a:lnTo>
                  <a:lnTo>
                    <a:pt x="864" y="1121"/>
                  </a:lnTo>
                  <a:lnTo>
                    <a:pt x="864" y="1116"/>
                  </a:lnTo>
                  <a:lnTo>
                    <a:pt x="866" y="1109"/>
                  </a:lnTo>
                  <a:lnTo>
                    <a:pt x="866" y="1108"/>
                  </a:lnTo>
                  <a:lnTo>
                    <a:pt x="864" y="1104"/>
                  </a:lnTo>
                  <a:lnTo>
                    <a:pt x="864" y="1101"/>
                  </a:lnTo>
                  <a:lnTo>
                    <a:pt x="862" y="1099"/>
                  </a:lnTo>
                  <a:lnTo>
                    <a:pt x="862" y="1097"/>
                  </a:lnTo>
                  <a:lnTo>
                    <a:pt x="862" y="1094"/>
                  </a:lnTo>
                  <a:lnTo>
                    <a:pt x="860" y="1091"/>
                  </a:lnTo>
                  <a:lnTo>
                    <a:pt x="859" y="1087"/>
                  </a:lnTo>
                  <a:lnTo>
                    <a:pt x="859" y="1085"/>
                  </a:lnTo>
                  <a:lnTo>
                    <a:pt x="859" y="1079"/>
                  </a:lnTo>
                  <a:lnTo>
                    <a:pt x="859" y="1077"/>
                  </a:lnTo>
                  <a:lnTo>
                    <a:pt x="857" y="1074"/>
                  </a:lnTo>
                  <a:lnTo>
                    <a:pt x="857" y="1070"/>
                  </a:lnTo>
                  <a:lnTo>
                    <a:pt x="857" y="1068"/>
                  </a:lnTo>
                  <a:lnTo>
                    <a:pt x="860" y="1060"/>
                  </a:lnTo>
                  <a:lnTo>
                    <a:pt x="860" y="1058"/>
                  </a:lnTo>
                  <a:lnTo>
                    <a:pt x="860" y="1058"/>
                  </a:lnTo>
                  <a:lnTo>
                    <a:pt x="862" y="1058"/>
                  </a:lnTo>
                  <a:lnTo>
                    <a:pt x="862" y="1056"/>
                  </a:lnTo>
                  <a:lnTo>
                    <a:pt x="860" y="1058"/>
                  </a:lnTo>
                  <a:lnTo>
                    <a:pt x="862" y="1055"/>
                  </a:lnTo>
                  <a:lnTo>
                    <a:pt x="864" y="1051"/>
                  </a:lnTo>
                  <a:lnTo>
                    <a:pt x="864" y="1050"/>
                  </a:lnTo>
                  <a:lnTo>
                    <a:pt x="864" y="1041"/>
                  </a:lnTo>
                  <a:lnTo>
                    <a:pt x="864" y="1033"/>
                  </a:lnTo>
                  <a:lnTo>
                    <a:pt x="866" y="1031"/>
                  </a:lnTo>
                  <a:lnTo>
                    <a:pt x="866" y="1029"/>
                  </a:lnTo>
                  <a:lnTo>
                    <a:pt x="866" y="1026"/>
                  </a:lnTo>
                  <a:lnTo>
                    <a:pt x="866" y="1021"/>
                  </a:lnTo>
                  <a:lnTo>
                    <a:pt x="867" y="1005"/>
                  </a:lnTo>
                  <a:lnTo>
                    <a:pt x="867" y="1002"/>
                  </a:lnTo>
                  <a:lnTo>
                    <a:pt x="867" y="1000"/>
                  </a:lnTo>
                  <a:lnTo>
                    <a:pt x="867" y="993"/>
                  </a:lnTo>
                  <a:lnTo>
                    <a:pt x="867" y="985"/>
                  </a:lnTo>
                  <a:lnTo>
                    <a:pt x="867" y="983"/>
                  </a:lnTo>
                  <a:lnTo>
                    <a:pt x="867" y="981"/>
                  </a:lnTo>
                  <a:lnTo>
                    <a:pt x="867" y="981"/>
                  </a:lnTo>
                  <a:lnTo>
                    <a:pt x="869" y="983"/>
                  </a:lnTo>
                  <a:lnTo>
                    <a:pt x="872" y="983"/>
                  </a:lnTo>
                  <a:lnTo>
                    <a:pt x="876" y="981"/>
                  </a:lnTo>
                  <a:lnTo>
                    <a:pt x="878" y="983"/>
                  </a:lnTo>
                  <a:lnTo>
                    <a:pt x="878" y="985"/>
                  </a:lnTo>
                  <a:lnTo>
                    <a:pt x="879" y="985"/>
                  </a:lnTo>
                  <a:lnTo>
                    <a:pt x="881" y="985"/>
                  </a:lnTo>
                  <a:lnTo>
                    <a:pt x="881" y="983"/>
                  </a:lnTo>
                  <a:lnTo>
                    <a:pt x="879" y="983"/>
                  </a:lnTo>
                  <a:lnTo>
                    <a:pt x="878" y="981"/>
                  </a:lnTo>
                  <a:lnTo>
                    <a:pt x="878" y="981"/>
                  </a:lnTo>
                  <a:lnTo>
                    <a:pt x="872" y="981"/>
                  </a:lnTo>
                  <a:lnTo>
                    <a:pt x="872" y="980"/>
                  </a:lnTo>
                  <a:lnTo>
                    <a:pt x="869" y="981"/>
                  </a:lnTo>
                  <a:lnTo>
                    <a:pt x="867" y="980"/>
                  </a:lnTo>
                  <a:lnTo>
                    <a:pt x="866" y="980"/>
                  </a:lnTo>
                  <a:lnTo>
                    <a:pt x="866" y="978"/>
                  </a:lnTo>
                  <a:lnTo>
                    <a:pt x="866" y="975"/>
                  </a:lnTo>
                  <a:lnTo>
                    <a:pt x="866" y="971"/>
                  </a:lnTo>
                  <a:lnTo>
                    <a:pt x="866" y="975"/>
                  </a:lnTo>
                  <a:lnTo>
                    <a:pt x="867" y="976"/>
                  </a:lnTo>
                  <a:lnTo>
                    <a:pt x="869" y="973"/>
                  </a:lnTo>
                  <a:lnTo>
                    <a:pt x="869" y="970"/>
                  </a:lnTo>
                  <a:lnTo>
                    <a:pt x="867" y="970"/>
                  </a:lnTo>
                  <a:lnTo>
                    <a:pt x="866" y="968"/>
                  </a:lnTo>
                  <a:lnTo>
                    <a:pt x="864" y="964"/>
                  </a:lnTo>
                  <a:lnTo>
                    <a:pt x="869" y="961"/>
                  </a:lnTo>
                  <a:lnTo>
                    <a:pt x="867" y="961"/>
                  </a:lnTo>
                  <a:lnTo>
                    <a:pt x="866" y="959"/>
                  </a:lnTo>
                  <a:lnTo>
                    <a:pt x="864" y="959"/>
                  </a:lnTo>
                  <a:lnTo>
                    <a:pt x="864" y="961"/>
                  </a:lnTo>
                  <a:lnTo>
                    <a:pt x="864" y="961"/>
                  </a:lnTo>
                  <a:lnTo>
                    <a:pt x="864" y="961"/>
                  </a:lnTo>
                  <a:lnTo>
                    <a:pt x="864" y="958"/>
                  </a:lnTo>
                  <a:lnTo>
                    <a:pt x="862" y="954"/>
                  </a:lnTo>
                  <a:lnTo>
                    <a:pt x="860" y="949"/>
                  </a:lnTo>
                  <a:lnTo>
                    <a:pt x="859" y="942"/>
                  </a:lnTo>
                  <a:lnTo>
                    <a:pt x="857" y="939"/>
                  </a:lnTo>
                  <a:lnTo>
                    <a:pt x="855" y="935"/>
                  </a:lnTo>
                  <a:lnTo>
                    <a:pt x="854" y="934"/>
                  </a:lnTo>
                  <a:lnTo>
                    <a:pt x="854" y="929"/>
                  </a:lnTo>
                  <a:lnTo>
                    <a:pt x="854" y="924"/>
                  </a:lnTo>
                  <a:lnTo>
                    <a:pt x="854" y="922"/>
                  </a:lnTo>
                  <a:lnTo>
                    <a:pt x="854" y="922"/>
                  </a:lnTo>
                  <a:lnTo>
                    <a:pt x="859" y="924"/>
                  </a:lnTo>
                  <a:lnTo>
                    <a:pt x="864" y="925"/>
                  </a:lnTo>
                  <a:lnTo>
                    <a:pt x="864" y="927"/>
                  </a:lnTo>
                  <a:lnTo>
                    <a:pt x="867" y="927"/>
                  </a:lnTo>
                  <a:lnTo>
                    <a:pt x="879" y="929"/>
                  </a:lnTo>
                  <a:lnTo>
                    <a:pt x="881" y="929"/>
                  </a:lnTo>
                  <a:lnTo>
                    <a:pt x="883" y="929"/>
                  </a:lnTo>
                  <a:lnTo>
                    <a:pt x="883" y="929"/>
                  </a:lnTo>
                  <a:lnTo>
                    <a:pt x="886" y="930"/>
                  </a:lnTo>
                  <a:lnTo>
                    <a:pt x="886" y="930"/>
                  </a:lnTo>
                  <a:lnTo>
                    <a:pt x="888" y="930"/>
                  </a:lnTo>
                  <a:lnTo>
                    <a:pt x="888" y="930"/>
                  </a:lnTo>
                  <a:lnTo>
                    <a:pt x="890" y="929"/>
                  </a:lnTo>
                  <a:lnTo>
                    <a:pt x="890" y="929"/>
                  </a:lnTo>
                  <a:lnTo>
                    <a:pt x="890" y="930"/>
                  </a:lnTo>
                  <a:lnTo>
                    <a:pt x="891" y="932"/>
                  </a:lnTo>
                  <a:lnTo>
                    <a:pt x="891" y="934"/>
                  </a:lnTo>
                  <a:lnTo>
                    <a:pt x="893" y="935"/>
                  </a:lnTo>
                  <a:lnTo>
                    <a:pt x="890" y="941"/>
                  </a:lnTo>
                  <a:lnTo>
                    <a:pt x="890" y="941"/>
                  </a:lnTo>
                  <a:lnTo>
                    <a:pt x="890" y="939"/>
                  </a:lnTo>
                  <a:lnTo>
                    <a:pt x="890" y="939"/>
                  </a:lnTo>
                  <a:lnTo>
                    <a:pt x="884" y="946"/>
                  </a:lnTo>
                  <a:lnTo>
                    <a:pt x="883" y="949"/>
                  </a:lnTo>
                  <a:lnTo>
                    <a:pt x="883" y="949"/>
                  </a:lnTo>
                  <a:lnTo>
                    <a:pt x="883" y="951"/>
                  </a:lnTo>
                  <a:lnTo>
                    <a:pt x="884" y="951"/>
                  </a:lnTo>
                  <a:lnTo>
                    <a:pt x="884" y="951"/>
                  </a:lnTo>
                  <a:lnTo>
                    <a:pt x="888" y="949"/>
                  </a:lnTo>
                  <a:lnTo>
                    <a:pt x="888" y="949"/>
                  </a:lnTo>
                  <a:lnTo>
                    <a:pt x="886" y="949"/>
                  </a:lnTo>
                  <a:lnTo>
                    <a:pt x="884" y="949"/>
                  </a:lnTo>
                  <a:lnTo>
                    <a:pt x="884" y="947"/>
                  </a:lnTo>
                  <a:lnTo>
                    <a:pt x="884" y="947"/>
                  </a:lnTo>
                  <a:lnTo>
                    <a:pt x="886" y="946"/>
                  </a:lnTo>
                  <a:lnTo>
                    <a:pt x="888" y="944"/>
                  </a:lnTo>
                  <a:lnTo>
                    <a:pt x="890" y="942"/>
                  </a:lnTo>
                  <a:lnTo>
                    <a:pt x="891" y="941"/>
                  </a:lnTo>
                  <a:lnTo>
                    <a:pt x="891" y="939"/>
                  </a:lnTo>
                  <a:lnTo>
                    <a:pt x="893" y="937"/>
                  </a:lnTo>
                  <a:lnTo>
                    <a:pt x="893" y="937"/>
                  </a:lnTo>
                  <a:lnTo>
                    <a:pt x="893" y="935"/>
                  </a:lnTo>
                  <a:lnTo>
                    <a:pt x="893" y="934"/>
                  </a:lnTo>
                  <a:lnTo>
                    <a:pt x="895" y="935"/>
                  </a:lnTo>
                  <a:lnTo>
                    <a:pt x="895" y="937"/>
                  </a:lnTo>
                  <a:lnTo>
                    <a:pt x="895" y="939"/>
                  </a:lnTo>
                  <a:lnTo>
                    <a:pt x="893" y="941"/>
                  </a:lnTo>
                  <a:lnTo>
                    <a:pt x="893" y="941"/>
                  </a:lnTo>
                  <a:lnTo>
                    <a:pt x="893" y="944"/>
                  </a:lnTo>
                  <a:lnTo>
                    <a:pt x="893" y="944"/>
                  </a:lnTo>
                  <a:lnTo>
                    <a:pt x="893" y="944"/>
                  </a:lnTo>
                  <a:lnTo>
                    <a:pt x="891" y="944"/>
                  </a:lnTo>
                  <a:lnTo>
                    <a:pt x="893" y="946"/>
                  </a:lnTo>
                  <a:lnTo>
                    <a:pt x="895" y="947"/>
                  </a:lnTo>
                  <a:lnTo>
                    <a:pt x="895" y="949"/>
                  </a:lnTo>
                  <a:lnTo>
                    <a:pt x="895" y="952"/>
                  </a:lnTo>
                  <a:lnTo>
                    <a:pt x="893" y="952"/>
                  </a:lnTo>
                  <a:lnTo>
                    <a:pt x="893" y="952"/>
                  </a:lnTo>
                  <a:lnTo>
                    <a:pt x="891" y="952"/>
                  </a:lnTo>
                  <a:lnTo>
                    <a:pt x="891" y="952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1"/>
                  </a:lnTo>
                  <a:lnTo>
                    <a:pt x="890" y="951"/>
                  </a:lnTo>
                  <a:lnTo>
                    <a:pt x="888" y="952"/>
                  </a:lnTo>
                  <a:lnTo>
                    <a:pt x="886" y="954"/>
                  </a:lnTo>
                  <a:lnTo>
                    <a:pt x="886" y="956"/>
                  </a:lnTo>
                  <a:lnTo>
                    <a:pt x="884" y="956"/>
                  </a:lnTo>
                  <a:lnTo>
                    <a:pt x="888" y="958"/>
                  </a:lnTo>
                  <a:lnTo>
                    <a:pt x="890" y="956"/>
                  </a:lnTo>
                  <a:lnTo>
                    <a:pt x="891" y="958"/>
                  </a:lnTo>
                  <a:lnTo>
                    <a:pt x="891" y="958"/>
                  </a:lnTo>
                  <a:lnTo>
                    <a:pt x="893" y="956"/>
                  </a:lnTo>
                  <a:lnTo>
                    <a:pt x="893" y="956"/>
                  </a:lnTo>
                  <a:lnTo>
                    <a:pt x="895" y="952"/>
                  </a:lnTo>
                  <a:lnTo>
                    <a:pt x="895" y="952"/>
                  </a:lnTo>
                  <a:lnTo>
                    <a:pt x="896" y="952"/>
                  </a:lnTo>
                  <a:lnTo>
                    <a:pt x="896" y="952"/>
                  </a:lnTo>
                  <a:lnTo>
                    <a:pt x="898" y="951"/>
                  </a:lnTo>
                  <a:lnTo>
                    <a:pt x="898" y="949"/>
                  </a:lnTo>
                  <a:lnTo>
                    <a:pt x="898" y="946"/>
                  </a:lnTo>
                  <a:lnTo>
                    <a:pt x="898" y="944"/>
                  </a:lnTo>
                  <a:lnTo>
                    <a:pt x="898" y="942"/>
                  </a:lnTo>
                  <a:lnTo>
                    <a:pt x="896" y="942"/>
                  </a:lnTo>
                  <a:lnTo>
                    <a:pt x="896" y="942"/>
                  </a:lnTo>
                  <a:lnTo>
                    <a:pt x="898" y="941"/>
                  </a:lnTo>
                  <a:lnTo>
                    <a:pt x="898" y="939"/>
                  </a:lnTo>
                  <a:lnTo>
                    <a:pt x="896" y="939"/>
                  </a:lnTo>
                  <a:lnTo>
                    <a:pt x="898" y="937"/>
                  </a:lnTo>
                  <a:lnTo>
                    <a:pt x="898" y="935"/>
                  </a:lnTo>
                  <a:lnTo>
                    <a:pt x="898" y="934"/>
                  </a:lnTo>
                  <a:lnTo>
                    <a:pt x="900" y="932"/>
                  </a:lnTo>
                  <a:lnTo>
                    <a:pt x="900" y="930"/>
                  </a:lnTo>
                  <a:lnTo>
                    <a:pt x="898" y="930"/>
                  </a:lnTo>
                  <a:lnTo>
                    <a:pt x="898" y="929"/>
                  </a:lnTo>
                  <a:lnTo>
                    <a:pt x="898" y="927"/>
                  </a:lnTo>
                  <a:lnTo>
                    <a:pt x="896" y="927"/>
                  </a:lnTo>
                  <a:lnTo>
                    <a:pt x="896" y="927"/>
                  </a:lnTo>
                  <a:lnTo>
                    <a:pt x="898" y="930"/>
                  </a:lnTo>
                  <a:lnTo>
                    <a:pt x="898" y="930"/>
                  </a:lnTo>
                  <a:lnTo>
                    <a:pt x="895" y="929"/>
                  </a:lnTo>
                  <a:lnTo>
                    <a:pt x="895" y="929"/>
                  </a:lnTo>
                  <a:lnTo>
                    <a:pt x="895" y="927"/>
                  </a:lnTo>
                  <a:lnTo>
                    <a:pt x="895" y="925"/>
                  </a:lnTo>
                  <a:lnTo>
                    <a:pt x="896" y="925"/>
                  </a:lnTo>
                  <a:lnTo>
                    <a:pt x="896" y="925"/>
                  </a:lnTo>
                  <a:lnTo>
                    <a:pt x="896" y="924"/>
                  </a:lnTo>
                  <a:lnTo>
                    <a:pt x="896" y="922"/>
                  </a:lnTo>
                  <a:lnTo>
                    <a:pt x="895" y="920"/>
                  </a:lnTo>
                  <a:lnTo>
                    <a:pt x="893" y="920"/>
                  </a:lnTo>
                  <a:lnTo>
                    <a:pt x="893" y="920"/>
                  </a:lnTo>
                  <a:lnTo>
                    <a:pt x="893" y="920"/>
                  </a:lnTo>
                  <a:lnTo>
                    <a:pt x="891" y="918"/>
                  </a:lnTo>
                  <a:lnTo>
                    <a:pt x="893" y="918"/>
                  </a:lnTo>
                  <a:lnTo>
                    <a:pt x="893" y="918"/>
                  </a:lnTo>
                  <a:lnTo>
                    <a:pt x="895" y="918"/>
                  </a:lnTo>
                  <a:lnTo>
                    <a:pt x="895" y="918"/>
                  </a:lnTo>
                  <a:lnTo>
                    <a:pt x="895" y="917"/>
                  </a:lnTo>
                  <a:lnTo>
                    <a:pt x="895" y="917"/>
                  </a:lnTo>
                  <a:lnTo>
                    <a:pt x="895" y="913"/>
                  </a:lnTo>
                  <a:lnTo>
                    <a:pt x="895" y="910"/>
                  </a:lnTo>
                  <a:lnTo>
                    <a:pt x="895" y="910"/>
                  </a:lnTo>
                  <a:lnTo>
                    <a:pt x="893" y="910"/>
                  </a:lnTo>
                  <a:lnTo>
                    <a:pt x="893" y="910"/>
                  </a:lnTo>
                  <a:lnTo>
                    <a:pt x="893" y="910"/>
                  </a:lnTo>
                  <a:lnTo>
                    <a:pt x="891" y="910"/>
                  </a:lnTo>
                  <a:lnTo>
                    <a:pt x="891" y="908"/>
                  </a:lnTo>
                  <a:lnTo>
                    <a:pt x="890" y="903"/>
                  </a:lnTo>
                  <a:lnTo>
                    <a:pt x="891" y="903"/>
                  </a:lnTo>
                  <a:lnTo>
                    <a:pt x="900" y="903"/>
                  </a:lnTo>
                  <a:lnTo>
                    <a:pt x="908" y="903"/>
                  </a:lnTo>
                  <a:lnTo>
                    <a:pt x="917" y="903"/>
                  </a:lnTo>
                  <a:lnTo>
                    <a:pt x="924" y="903"/>
                  </a:lnTo>
                  <a:lnTo>
                    <a:pt x="932" y="903"/>
                  </a:lnTo>
                  <a:lnTo>
                    <a:pt x="941" y="903"/>
                  </a:lnTo>
                  <a:lnTo>
                    <a:pt x="949" y="903"/>
                  </a:lnTo>
                  <a:lnTo>
                    <a:pt x="958" y="903"/>
                  </a:lnTo>
                  <a:lnTo>
                    <a:pt x="965" y="903"/>
                  </a:lnTo>
                  <a:lnTo>
                    <a:pt x="973" y="903"/>
                  </a:lnTo>
                  <a:lnTo>
                    <a:pt x="982" y="903"/>
                  </a:lnTo>
                  <a:lnTo>
                    <a:pt x="991" y="903"/>
                  </a:lnTo>
                  <a:lnTo>
                    <a:pt x="999" y="903"/>
                  </a:lnTo>
                  <a:lnTo>
                    <a:pt x="1006" y="903"/>
                  </a:lnTo>
                  <a:lnTo>
                    <a:pt x="1014" y="903"/>
                  </a:lnTo>
                  <a:lnTo>
                    <a:pt x="1023" y="903"/>
                  </a:lnTo>
                  <a:lnTo>
                    <a:pt x="1032" y="903"/>
                  </a:lnTo>
                  <a:lnTo>
                    <a:pt x="1038" y="903"/>
                  </a:lnTo>
                  <a:lnTo>
                    <a:pt x="1047" y="903"/>
                  </a:lnTo>
                  <a:lnTo>
                    <a:pt x="1056" y="903"/>
                  </a:lnTo>
                  <a:lnTo>
                    <a:pt x="1064" y="903"/>
                  </a:lnTo>
                  <a:lnTo>
                    <a:pt x="1073" y="903"/>
                  </a:lnTo>
                  <a:lnTo>
                    <a:pt x="1080" y="903"/>
                  </a:lnTo>
                  <a:lnTo>
                    <a:pt x="1088" y="903"/>
                  </a:lnTo>
                  <a:lnTo>
                    <a:pt x="1097" y="903"/>
                  </a:lnTo>
                  <a:lnTo>
                    <a:pt x="1105" y="903"/>
                  </a:lnTo>
                  <a:lnTo>
                    <a:pt x="1114" y="903"/>
                  </a:lnTo>
                  <a:lnTo>
                    <a:pt x="1121" y="903"/>
                  </a:lnTo>
                  <a:lnTo>
                    <a:pt x="1129" y="903"/>
                  </a:lnTo>
                  <a:lnTo>
                    <a:pt x="1138" y="903"/>
                  </a:lnTo>
                  <a:lnTo>
                    <a:pt x="1146" y="903"/>
                  </a:lnTo>
                  <a:lnTo>
                    <a:pt x="1153" y="903"/>
                  </a:lnTo>
                  <a:lnTo>
                    <a:pt x="1162" y="903"/>
                  </a:lnTo>
                  <a:lnTo>
                    <a:pt x="1170" y="903"/>
                  </a:lnTo>
                  <a:lnTo>
                    <a:pt x="1179" y="903"/>
                  </a:lnTo>
                  <a:lnTo>
                    <a:pt x="1187" y="903"/>
                  </a:lnTo>
                  <a:lnTo>
                    <a:pt x="1194" y="903"/>
                  </a:lnTo>
                  <a:lnTo>
                    <a:pt x="1203" y="903"/>
                  </a:lnTo>
                  <a:lnTo>
                    <a:pt x="1211" y="903"/>
                  </a:lnTo>
                  <a:lnTo>
                    <a:pt x="1220" y="903"/>
                  </a:lnTo>
                  <a:lnTo>
                    <a:pt x="1228" y="903"/>
                  </a:lnTo>
                  <a:lnTo>
                    <a:pt x="1235" y="903"/>
                  </a:lnTo>
                  <a:lnTo>
                    <a:pt x="1244" y="903"/>
                  </a:lnTo>
                  <a:lnTo>
                    <a:pt x="1252" y="903"/>
                  </a:lnTo>
                  <a:lnTo>
                    <a:pt x="1261" y="903"/>
                  </a:lnTo>
                  <a:lnTo>
                    <a:pt x="1268" y="903"/>
                  </a:lnTo>
                  <a:lnTo>
                    <a:pt x="1276" y="903"/>
                  </a:lnTo>
                  <a:lnTo>
                    <a:pt x="1285" y="903"/>
                  </a:lnTo>
                  <a:lnTo>
                    <a:pt x="1293" y="903"/>
                  </a:lnTo>
                  <a:lnTo>
                    <a:pt x="1302" y="903"/>
                  </a:lnTo>
                  <a:lnTo>
                    <a:pt x="1309" y="903"/>
                  </a:lnTo>
                  <a:lnTo>
                    <a:pt x="1317" y="903"/>
                  </a:lnTo>
                  <a:lnTo>
                    <a:pt x="1326" y="903"/>
                  </a:lnTo>
                  <a:lnTo>
                    <a:pt x="1334" y="903"/>
                  </a:lnTo>
                  <a:lnTo>
                    <a:pt x="1343" y="903"/>
                  </a:lnTo>
                  <a:lnTo>
                    <a:pt x="1350" y="903"/>
                  </a:lnTo>
                  <a:lnTo>
                    <a:pt x="1358" y="903"/>
                  </a:lnTo>
                  <a:lnTo>
                    <a:pt x="1367" y="903"/>
                  </a:lnTo>
                  <a:lnTo>
                    <a:pt x="1376" y="903"/>
                  </a:lnTo>
                  <a:lnTo>
                    <a:pt x="1384" y="903"/>
                  </a:lnTo>
                  <a:lnTo>
                    <a:pt x="1391" y="903"/>
                  </a:lnTo>
                  <a:lnTo>
                    <a:pt x="1400" y="903"/>
                  </a:lnTo>
                  <a:lnTo>
                    <a:pt x="1408" y="903"/>
                  </a:lnTo>
                  <a:lnTo>
                    <a:pt x="1417" y="903"/>
                  </a:lnTo>
                  <a:lnTo>
                    <a:pt x="1420" y="903"/>
                  </a:lnTo>
                  <a:lnTo>
                    <a:pt x="1420" y="898"/>
                  </a:lnTo>
                  <a:lnTo>
                    <a:pt x="1420" y="893"/>
                  </a:lnTo>
                  <a:lnTo>
                    <a:pt x="1425" y="893"/>
                  </a:lnTo>
                  <a:lnTo>
                    <a:pt x="1427" y="895"/>
                  </a:lnTo>
                  <a:lnTo>
                    <a:pt x="1427" y="895"/>
                  </a:lnTo>
                  <a:lnTo>
                    <a:pt x="1427" y="896"/>
                  </a:lnTo>
                  <a:lnTo>
                    <a:pt x="1427" y="900"/>
                  </a:lnTo>
                  <a:lnTo>
                    <a:pt x="1427" y="903"/>
                  </a:lnTo>
                  <a:lnTo>
                    <a:pt x="1429" y="908"/>
                  </a:lnTo>
                  <a:lnTo>
                    <a:pt x="1429" y="908"/>
                  </a:lnTo>
                  <a:lnTo>
                    <a:pt x="1429" y="910"/>
                  </a:lnTo>
                  <a:lnTo>
                    <a:pt x="1430" y="910"/>
                  </a:lnTo>
                  <a:lnTo>
                    <a:pt x="1430" y="912"/>
                  </a:lnTo>
                  <a:lnTo>
                    <a:pt x="1435" y="912"/>
                  </a:lnTo>
                  <a:lnTo>
                    <a:pt x="1442" y="913"/>
                  </a:lnTo>
                  <a:lnTo>
                    <a:pt x="1446" y="915"/>
                  </a:lnTo>
                  <a:lnTo>
                    <a:pt x="1447" y="917"/>
                  </a:lnTo>
                  <a:lnTo>
                    <a:pt x="1449" y="917"/>
                  </a:lnTo>
                  <a:lnTo>
                    <a:pt x="1451" y="917"/>
                  </a:lnTo>
                  <a:lnTo>
                    <a:pt x="1453" y="917"/>
                  </a:lnTo>
                  <a:lnTo>
                    <a:pt x="1454" y="915"/>
                  </a:lnTo>
                  <a:lnTo>
                    <a:pt x="1454" y="915"/>
                  </a:lnTo>
                  <a:close/>
                  <a:moveTo>
                    <a:pt x="890" y="913"/>
                  </a:moveTo>
                  <a:lnTo>
                    <a:pt x="890" y="913"/>
                  </a:lnTo>
                  <a:lnTo>
                    <a:pt x="890" y="915"/>
                  </a:lnTo>
                  <a:lnTo>
                    <a:pt x="890" y="915"/>
                  </a:lnTo>
                  <a:lnTo>
                    <a:pt x="888" y="913"/>
                  </a:lnTo>
                  <a:lnTo>
                    <a:pt x="888" y="913"/>
                  </a:lnTo>
                  <a:lnTo>
                    <a:pt x="888" y="915"/>
                  </a:lnTo>
                  <a:lnTo>
                    <a:pt x="888" y="915"/>
                  </a:lnTo>
                  <a:lnTo>
                    <a:pt x="886" y="915"/>
                  </a:lnTo>
                  <a:lnTo>
                    <a:pt x="886" y="913"/>
                  </a:lnTo>
                  <a:lnTo>
                    <a:pt x="886" y="913"/>
                  </a:lnTo>
                  <a:lnTo>
                    <a:pt x="888" y="912"/>
                  </a:lnTo>
                  <a:lnTo>
                    <a:pt x="888" y="912"/>
                  </a:lnTo>
                  <a:lnTo>
                    <a:pt x="890" y="913"/>
                  </a:lnTo>
                  <a:lnTo>
                    <a:pt x="890" y="913"/>
                  </a:lnTo>
                  <a:close/>
                  <a:moveTo>
                    <a:pt x="886" y="918"/>
                  </a:moveTo>
                  <a:lnTo>
                    <a:pt x="886" y="918"/>
                  </a:lnTo>
                  <a:lnTo>
                    <a:pt x="884" y="918"/>
                  </a:lnTo>
                  <a:lnTo>
                    <a:pt x="883" y="918"/>
                  </a:lnTo>
                  <a:lnTo>
                    <a:pt x="883" y="917"/>
                  </a:lnTo>
                  <a:lnTo>
                    <a:pt x="883" y="915"/>
                  </a:lnTo>
                  <a:lnTo>
                    <a:pt x="883" y="915"/>
                  </a:lnTo>
                  <a:lnTo>
                    <a:pt x="884" y="915"/>
                  </a:lnTo>
                  <a:lnTo>
                    <a:pt x="886" y="917"/>
                  </a:lnTo>
                  <a:lnTo>
                    <a:pt x="886" y="918"/>
                  </a:lnTo>
                  <a:lnTo>
                    <a:pt x="886" y="918"/>
                  </a:lnTo>
                  <a:close/>
                  <a:moveTo>
                    <a:pt x="890" y="920"/>
                  </a:moveTo>
                  <a:lnTo>
                    <a:pt x="890" y="920"/>
                  </a:lnTo>
                  <a:lnTo>
                    <a:pt x="888" y="920"/>
                  </a:lnTo>
                  <a:lnTo>
                    <a:pt x="888" y="920"/>
                  </a:lnTo>
                  <a:lnTo>
                    <a:pt x="888" y="918"/>
                  </a:lnTo>
                  <a:lnTo>
                    <a:pt x="888" y="917"/>
                  </a:lnTo>
                  <a:lnTo>
                    <a:pt x="888" y="917"/>
                  </a:lnTo>
                  <a:lnTo>
                    <a:pt x="888" y="917"/>
                  </a:lnTo>
                  <a:lnTo>
                    <a:pt x="888" y="918"/>
                  </a:lnTo>
                  <a:lnTo>
                    <a:pt x="890" y="920"/>
                  </a:lnTo>
                  <a:lnTo>
                    <a:pt x="890" y="920"/>
                  </a:lnTo>
                  <a:close/>
                  <a:moveTo>
                    <a:pt x="895" y="929"/>
                  </a:moveTo>
                  <a:lnTo>
                    <a:pt x="895" y="932"/>
                  </a:lnTo>
                  <a:lnTo>
                    <a:pt x="895" y="930"/>
                  </a:lnTo>
                  <a:lnTo>
                    <a:pt x="898" y="932"/>
                  </a:lnTo>
                  <a:lnTo>
                    <a:pt x="898" y="934"/>
                  </a:lnTo>
                  <a:lnTo>
                    <a:pt x="898" y="934"/>
                  </a:lnTo>
                  <a:lnTo>
                    <a:pt x="896" y="935"/>
                  </a:lnTo>
                  <a:lnTo>
                    <a:pt x="896" y="934"/>
                  </a:lnTo>
                  <a:lnTo>
                    <a:pt x="896" y="934"/>
                  </a:lnTo>
                  <a:lnTo>
                    <a:pt x="895" y="934"/>
                  </a:lnTo>
                  <a:lnTo>
                    <a:pt x="895" y="932"/>
                  </a:lnTo>
                  <a:lnTo>
                    <a:pt x="893" y="932"/>
                  </a:lnTo>
                  <a:lnTo>
                    <a:pt x="893" y="930"/>
                  </a:lnTo>
                  <a:lnTo>
                    <a:pt x="893" y="929"/>
                  </a:lnTo>
                  <a:lnTo>
                    <a:pt x="893" y="929"/>
                  </a:lnTo>
                  <a:lnTo>
                    <a:pt x="893" y="929"/>
                  </a:lnTo>
                  <a:lnTo>
                    <a:pt x="891" y="927"/>
                  </a:lnTo>
                  <a:lnTo>
                    <a:pt x="891" y="925"/>
                  </a:lnTo>
                  <a:lnTo>
                    <a:pt x="891" y="925"/>
                  </a:lnTo>
                  <a:lnTo>
                    <a:pt x="891" y="924"/>
                  </a:lnTo>
                  <a:lnTo>
                    <a:pt x="893" y="922"/>
                  </a:lnTo>
                  <a:lnTo>
                    <a:pt x="893" y="922"/>
                  </a:lnTo>
                  <a:lnTo>
                    <a:pt x="893" y="922"/>
                  </a:lnTo>
                  <a:lnTo>
                    <a:pt x="895" y="922"/>
                  </a:lnTo>
                  <a:lnTo>
                    <a:pt x="895" y="924"/>
                  </a:lnTo>
                  <a:lnTo>
                    <a:pt x="895" y="924"/>
                  </a:lnTo>
                  <a:lnTo>
                    <a:pt x="891" y="925"/>
                  </a:lnTo>
                  <a:lnTo>
                    <a:pt x="891" y="925"/>
                  </a:lnTo>
                  <a:lnTo>
                    <a:pt x="893" y="927"/>
                  </a:lnTo>
                  <a:lnTo>
                    <a:pt x="893" y="927"/>
                  </a:lnTo>
                  <a:lnTo>
                    <a:pt x="895" y="929"/>
                  </a:lnTo>
                  <a:lnTo>
                    <a:pt x="895" y="929"/>
                  </a:lnTo>
                  <a:close/>
                  <a:moveTo>
                    <a:pt x="1540" y="934"/>
                  </a:moveTo>
                  <a:lnTo>
                    <a:pt x="1540" y="935"/>
                  </a:lnTo>
                  <a:lnTo>
                    <a:pt x="1540" y="935"/>
                  </a:lnTo>
                  <a:lnTo>
                    <a:pt x="1540" y="935"/>
                  </a:lnTo>
                  <a:lnTo>
                    <a:pt x="1540" y="935"/>
                  </a:lnTo>
                  <a:lnTo>
                    <a:pt x="1538" y="937"/>
                  </a:lnTo>
                  <a:lnTo>
                    <a:pt x="1536" y="937"/>
                  </a:lnTo>
                  <a:lnTo>
                    <a:pt x="1535" y="937"/>
                  </a:lnTo>
                  <a:lnTo>
                    <a:pt x="1535" y="935"/>
                  </a:lnTo>
                  <a:lnTo>
                    <a:pt x="1536" y="935"/>
                  </a:lnTo>
                  <a:lnTo>
                    <a:pt x="1536" y="935"/>
                  </a:lnTo>
                  <a:lnTo>
                    <a:pt x="1535" y="935"/>
                  </a:lnTo>
                  <a:lnTo>
                    <a:pt x="1535" y="934"/>
                  </a:lnTo>
                  <a:lnTo>
                    <a:pt x="1536" y="934"/>
                  </a:lnTo>
                  <a:lnTo>
                    <a:pt x="1543" y="929"/>
                  </a:lnTo>
                  <a:lnTo>
                    <a:pt x="1547" y="929"/>
                  </a:lnTo>
                  <a:lnTo>
                    <a:pt x="1548" y="927"/>
                  </a:lnTo>
                  <a:lnTo>
                    <a:pt x="1548" y="927"/>
                  </a:lnTo>
                  <a:lnTo>
                    <a:pt x="1547" y="929"/>
                  </a:lnTo>
                  <a:lnTo>
                    <a:pt x="1547" y="930"/>
                  </a:lnTo>
                  <a:lnTo>
                    <a:pt x="1547" y="930"/>
                  </a:lnTo>
                  <a:lnTo>
                    <a:pt x="1547" y="932"/>
                  </a:lnTo>
                  <a:lnTo>
                    <a:pt x="1540" y="934"/>
                  </a:lnTo>
                  <a:lnTo>
                    <a:pt x="1540" y="934"/>
                  </a:lnTo>
                  <a:lnTo>
                    <a:pt x="1540" y="934"/>
                  </a:lnTo>
                  <a:close/>
                  <a:moveTo>
                    <a:pt x="895" y="944"/>
                  </a:moveTo>
                  <a:lnTo>
                    <a:pt x="895" y="944"/>
                  </a:lnTo>
                  <a:lnTo>
                    <a:pt x="895" y="944"/>
                  </a:lnTo>
                  <a:lnTo>
                    <a:pt x="895" y="944"/>
                  </a:lnTo>
                  <a:lnTo>
                    <a:pt x="895" y="942"/>
                  </a:lnTo>
                  <a:lnTo>
                    <a:pt x="895" y="941"/>
                  </a:lnTo>
                  <a:lnTo>
                    <a:pt x="895" y="941"/>
                  </a:lnTo>
                  <a:lnTo>
                    <a:pt x="895" y="941"/>
                  </a:lnTo>
                  <a:lnTo>
                    <a:pt x="895" y="941"/>
                  </a:lnTo>
                  <a:lnTo>
                    <a:pt x="895" y="944"/>
                  </a:lnTo>
                  <a:lnTo>
                    <a:pt x="895" y="944"/>
                  </a:lnTo>
                  <a:close/>
                  <a:moveTo>
                    <a:pt x="898" y="949"/>
                  </a:moveTo>
                  <a:lnTo>
                    <a:pt x="898" y="951"/>
                  </a:lnTo>
                  <a:lnTo>
                    <a:pt x="896" y="951"/>
                  </a:lnTo>
                  <a:lnTo>
                    <a:pt x="896" y="951"/>
                  </a:lnTo>
                  <a:lnTo>
                    <a:pt x="896" y="949"/>
                  </a:lnTo>
                  <a:lnTo>
                    <a:pt x="896" y="949"/>
                  </a:lnTo>
                  <a:lnTo>
                    <a:pt x="895" y="951"/>
                  </a:lnTo>
                  <a:lnTo>
                    <a:pt x="895" y="949"/>
                  </a:lnTo>
                  <a:lnTo>
                    <a:pt x="896" y="947"/>
                  </a:lnTo>
                  <a:lnTo>
                    <a:pt x="896" y="947"/>
                  </a:lnTo>
                  <a:lnTo>
                    <a:pt x="896" y="947"/>
                  </a:lnTo>
                  <a:lnTo>
                    <a:pt x="898" y="949"/>
                  </a:lnTo>
                  <a:lnTo>
                    <a:pt x="898" y="949"/>
                  </a:lnTo>
                  <a:close/>
                  <a:moveTo>
                    <a:pt x="1554" y="954"/>
                  </a:moveTo>
                  <a:lnTo>
                    <a:pt x="1554" y="956"/>
                  </a:lnTo>
                  <a:lnTo>
                    <a:pt x="1554" y="956"/>
                  </a:lnTo>
                  <a:lnTo>
                    <a:pt x="1552" y="959"/>
                  </a:lnTo>
                  <a:lnTo>
                    <a:pt x="1550" y="959"/>
                  </a:lnTo>
                  <a:lnTo>
                    <a:pt x="1550" y="961"/>
                  </a:lnTo>
                  <a:lnTo>
                    <a:pt x="1548" y="959"/>
                  </a:lnTo>
                  <a:lnTo>
                    <a:pt x="1548" y="958"/>
                  </a:lnTo>
                  <a:lnTo>
                    <a:pt x="1550" y="958"/>
                  </a:lnTo>
                  <a:lnTo>
                    <a:pt x="1550" y="958"/>
                  </a:lnTo>
                  <a:lnTo>
                    <a:pt x="1550" y="956"/>
                  </a:lnTo>
                  <a:lnTo>
                    <a:pt x="1550" y="956"/>
                  </a:lnTo>
                  <a:lnTo>
                    <a:pt x="1550" y="956"/>
                  </a:lnTo>
                  <a:lnTo>
                    <a:pt x="1550" y="956"/>
                  </a:lnTo>
                  <a:lnTo>
                    <a:pt x="1550" y="958"/>
                  </a:lnTo>
                  <a:lnTo>
                    <a:pt x="1550" y="958"/>
                  </a:lnTo>
                  <a:lnTo>
                    <a:pt x="1547" y="956"/>
                  </a:lnTo>
                  <a:lnTo>
                    <a:pt x="1547" y="956"/>
                  </a:lnTo>
                  <a:lnTo>
                    <a:pt x="1547" y="954"/>
                  </a:lnTo>
                  <a:lnTo>
                    <a:pt x="1547" y="952"/>
                  </a:lnTo>
                  <a:lnTo>
                    <a:pt x="1550" y="949"/>
                  </a:lnTo>
                  <a:lnTo>
                    <a:pt x="1552" y="949"/>
                  </a:lnTo>
                  <a:lnTo>
                    <a:pt x="1555" y="947"/>
                  </a:lnTo>
                  <a:lnTo>
                    <a:pt x="1559" y="947"/>
                  </a:lnTo>
                  <a:lnTo>
                    <a:pt x="1560" y="947"/>
                  </a:lnTo>
                  <a:lnTo>
                    <a:pt x="1562" y="947"/>
                  </a:lnTo>
                  <a:lnTo>
                    <a:pt x="1564" y="949"/>
                  </a:lnTo>
                  <a:lnTo>
                    <a:pt x="1562" y="949"/>
                  </a:lnTo>
                  <a:lnTo>
                    <a:pt x="1557" y="949"/>
                  </a:lnTo>
                  <a:lnTo>
                    <a:pt x="1557" y="949"/>
                  </a:lnTo>
                  <a:lnTo>
                    <a:pt x="1559" y="951"/>
                  </a:lnTo>
                  <a:lnTo>
                    <a:pt x="1559" y="951"/>
                  </a:lnTo>
                  <a:lnTo>
                    <a:pt x="1559" y="951"/>
                  </a:lnTo>
                  <a:lnTo>
                    <a:pt x="1554" y="954"/>
                  </a:lnTo>
                  <a:lnTo>
                    <a:pt x="1554" y="954"/>
                  </a:lnTo>
                  <a:close/>
                  <a:moveTo>
                    <a:pt x="888" y="954"/>
                  </a:moveTo>
                  <a:lnTo>
                    <a:pt x="888" y="956"/>
                  </a:lnTo>
                  <a:lnTo>
                    <a:pt x="888" y="956"/>
                  </a:lnTo>
                  <a:lnTo>
                    <a:pt x="888" y="954"/>
                  </a:lnTo>
                  <a:lnTo>
                    <a:pt x="888" y="954"/>
                  </a:lnTo>
                  <a:lnTo>
                    <a:pt x="888" y="952"/>
                  </a:lnTo>
                  <a:lnTo>
                    <a:pt x="888" y="954"/>
                  </a:lnTo>
                  <a:lnTo>
                    <a:pt x="888" y="954"/>
                  </a:lnTo>
                  <a:lnTo>
                    <a:pt x="888" y="954"/>
                  </a:lnTo>
                  <a:close/>
                  <a:moveTo>
                    <a:pt x="1511" y="959"/>
                  </a:moveTo>
                  <a:lnTo>
                    <a:pt x="1511" y="961"/>
                  </a:lnTo>
                  <a:lnTo>
                    <a:pt x="1511" y="959"/>
                  </a:lnTo>
                  <a:lnTo>
                    <a:pt x="1511" y="959"/>
                  </a:lnTo>
                  <a:lnTo>
                    <a:pt x="1511" y="959"/>
                  </a:lnTo>
                  <a:lnTo>
                    <a:pt x="1512" y="959"/>
                  </a:lnTo>
                  <a:lnTo>
                    <a:pt x="1512" y="959"/>
                  </a:lnTo>
                  <a:lnTo>
                    <a:pt x="1512" y="959"/>
                  </a:lnTo>
                  <a:lnTo>
                    <a:pt x="1511" y="959"/>
                  </a:lnTo>
                  <a:close/>
                  <a:moveTo>
                    <a:pt x="1506" y="963"/>
                  </a:moveTo>
                  <a:lnTo>
                    <a:pt x="1506" y="963"/>
                  </a:lnTo>
                  <a:lnTo>
                    <a:pt x="1506" y="963"/>
                  </a:lnTo>
                  <a:lnTo>
                    <a:pt x="1506" y="963"/>
                  </a:lnTo>
                  <a:lnTo>
                    <a:pt x="1506" y="961"/>
                  </a:lnTo>
                  <a:lnTo>
                    <a:pt x="1506" y="961"/>
                  </a:lnTo>
                  <a:lnTo>
                    <a:pt x="1506" y="963"/>
                  </a:lnTo>
                  <a:lnTo>
                    <a:pt x="1506" y="963"/>
                  </a:lnTo>
                  <a:lnTo>
                    <a:pt x="1506" y="963"/>
                  </a:lnTo>
                  <a:close/>
                  <a:moveTo>
                    <a:pt x="1509" y="963"/>
                  </a:moveTo>
                  <a:lnTo>
                    <a:pt x="1509" y="963"/>
                  </a:lnTo>
                  <a:lnTo>
                    <a:pt x="1507" y="963"/>
                  </a:lnTo>
                  <a:lnTo>
                    <a:pt x="1507" y="963"/>
                  </a:lnTo>
                  <a:lnTo>
                    <a:pt x="1509" y="961"/>
                  </a:lnTo>
                  <a:lnTo>
                    <a:pt x="1509" y="961"/>
                  </a:lnTo>
                  <a:lnTo>
                    <a:pt x="1509" y="963"/>
                  </a:lnTo>
                  <a:lnTo>
                    <a:pt x="1509" y="963"/>
                  </a:lnTo>
                  <a:lnTo>
                    <a:pt x="1509" y="963"/>
                  </a:lnTo>
                  <a:close/>
                  <a:moveTo>
                    <a:pt x="1506" y="966"/>
                  </a:moveTo>
                  <a:lnTo>
                    <a:pt x="1506" y="968"/>
                  </a:lnTo>
                  <a:lnTo>
                    <a:pt x="1504" y="966"/>
                  </a:lnTo>
                  <a:lnTo>
                    <a:pt x="1504" y="966"/>
                  </a:lnTo>
                  <a:lnTo>
                    <a:pt x="1506" y="966"/>
                  </a:lnTo>
                  <a:lnTo>
                    <a:pt x="1507" y="964"/>
                  </a:lnTo>
                  <a:lnTo>
                    <a:pt x="1509" y="964"/>
                  </a:lnTo>
                  <a:lnTo>
                    <a:pt x="1509" y="964"/>
                  </a:lnTo>
                  <a:lnTo>
                    <a:pt x="1507" y="966"/>
                  </a:lnTo>
                  <a:lnTo>
                    <a:pt x="1507" y="966"/>
                  </a:lnTo>
                  <a:lnTo>
                    <a:pt x="1507" y="966"/>
                  </a:lnTo>
                  <a:lnTo>
                    <a:pt x="1506" y="966"/>
                  </a:lnTo>
                  <a:lnTo>
                    <a:pt x="1506" y="966"/>
                  </a:lnTo>
                  <a:close/>
                  <a:moveTo>
                    <a:pt x="1632" y="978"/>
                  </a:moveTo>
                  <a:lnTo>
                    <a:pt x="1632" y="980"/>
                  </a:lnTo>
                  <a:lnTo>
                    <a:pt x="1632" y="978"/>
                  </a:lnTo>
                  <a:lnTo>
                    <a:pt x="1631" y="978"/>
                  </a:lnTo>
                  <a:lnTo>
                    <a:pt x="1631" y="978"/>
                  </a:lnTo>
                  <a:lnTo>
                    <a:pt x="1631" y="976"/>
                  </a:lnTo>
                  <a:lnTo>
                    <a:pt x="1631" y="975"/>
                  </a:lnTo>
                  <a:lnTo>
                    <a:pt x="1631" y="973"/>
                  </a:lnTo>
                  <a:lnTo>
                    <a:pt x="1632" y="973"/>
                  </a:lnTo>
                  <a:lnTo>
                    <a:pt x="1632" y="973"/>
                  </a:lnTo>
                  <a:lnTo>
                    <a:pt x="1632" y="975"/>
                  </a:lnTo>
                  <a:lnTo>
                    <a:pt x="1632" y="976"/>
                  </a:lnTo>
                  <a:lnTo>
                    <a:pt x="1632" y="976"/>
                  </a:lnTo>
                  <a:lnTo>
                    <a:pt x="1632" y="978"/>
                  </a:lnTo>
                  <a:lnTo>
                    <a:pt x="1632" y="978"/>
                  </a:lnTo>
                  <a:close/>
                  <a:moveTo>
                    <a:pt x="1632" y="981"/>
                  </a:moveTo>
                  <a:lnTo>
                    <a:pt x="1632" y="981"/>
                  </a:lnTo>
                  <a:lnTo>
                    <a:pt x="1632" y="981"/>
                  </a:lnTo>
                  <a:lnTo>
                    <a:pt x="1631" y="980"/>
                  </a:lnTo>
                  <a:lnTo>
                    <a:pt x="1631" y="980"/>
                  </a:lnTo>
                  <a:lnTo>
                    <a:pt x="1632" y="980"/>
                  </a:lnTo>
                  <a:lnTo>
                    <a:pt x="1632" y="980"/>
                  </a:lnTo>
                  <a:lnTo>
                    <a:pt x="1632" y="980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close/>
                  <a:moveTo>
                    <a:pt x="1644" y="988"/>
                  </a:moveTo>
                  <a:lnTo>
                    <a:pt x="1644" y="988"/>
                  </a:lnTo>
                  <a:lnTo>
                    <a:pt x="1644" y="990"/>
                  </a:lnTo>
                  <a:lnTo>
                    <a:pt x="1643" y="990"/>
                  </a:lnTo>
                  <a:lnTo>
                    <a:pt x="1641" y="990"/>
                  </a:lnTo>
                  <a:lnTo>
                    <a:pt x="1639" y="990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7" y="988"/>
                  </a:lnTo>
                  <a:lnTo>
                    <a:pt x="1639" y="988"/>
                  </a:lnTo>
                  <a:lnTo>
                    <a:pt x="1639" y="988"/>
                  </a:lnTo>
                  <a:lnTo>
                    <a:pt x="1641" y="987"/>
                  </a:lnTo>
                  <a:lnTo>
                    <a:pt x="1641" y="987"/>
                  </a:lnTo>
                  <a:lnTo>
                    <a:pt x="1641" y="987"/>
                  </a:lnTo>
                  <a:lnTo>
                    <a:pt x="1641" y="985"/>
                  </a:lnTo>
                  <a:lnTo>
                    <a:pt x="1641" y="985"/>
                  </a:lnTo>
                  <a:lnTo>
                    <a:pt x="1643" y="985"/>
                  </a:lnTo>
                  <a:lnTo>
                    <a:pt x="1643" y="987"/>
                  </a:lnTo>
                  <a:lnTo>
                    <a:pt x="1644" y="988"/>
                  </a:lnTo>
                  <a:lnTo>
                    <a:pt x="1644" y="988"/>
                  </a:lnTo>
                  <a:lnTo>
                    <a:pt x="1644" y="988"/>
                  </a:lnTo>
                  <a:close/>
                  <a:moveTo>
                    <a:pt x="1624" y="993"/>
                  </a:moveTo>
                  <a:lnTo>
                    <a:pt x="1627" y="993"/>
                  </a:lnTo>
                  <a:lnTo>
                    <a:pt x="1627" y="993"/>
                  </a:lnTo>
                  <a:lnTo>
                    <a:pt x="1627" y="993"/>
                  </a:lnTo>
                  <a:lnTo>
                    <a:pt x="1627" y="995"/>
                  </a:lnTo>
                  <a:lnTo>
                    <a:pt x="1627" y="995"/>
                  </a:lnTo>
                  <a:lnTo>
                    <a:pt x="1627" y="995"/>
                  </a:lnTo>
                  <a:lnTo>
                    <a:pt x="1627" y="995"/>
                  </a:lnTo>
                  <a:lnTo>
                    <a:pt x="1625" y="995"/>
                  </a:lnTo>
                  <a:lnTo>
                    <a:pt x="1624" y="993"/>
                  </a:lnTo>
                  <a:lnTo>
                    <a:pt x="1624" y="993"/>
                  </a:lnTo>
                  <a:close/>
                  <a:moveTo>
                    <a:pt x="1605" y="999"/>
                  </a:moveTo>
                  <a:lnTo>
                    <a:pt x="1605" y="999"/>
                  </a:lnTo>
                  <a:lnTo>
                    <a:pt x="1605" y="999"/>
                  </a:lnTo>
                  <a:lnTo>
                    <a:pt x="1605" y="999"/>
                  </a:lnTo>
                  <a:lnTo>
                    <a:pt x="1605" y="995"/>
                  </a:lnTo>
                  <a:lnTo>
                    <a:pt x="1605" y="995"/>
                  </a:lnTo>
                  <a:lnTo>
                    <a:pt x="1607" y="995"/>
                  </a:lnTo>
                  <a:lnTo>
                    <a:pt x="1607" y="995"/>
                  </a:lnTo>
                  <a:lnTo>
                    <a:pt x="1607" y="997"/>
                  </a:lnTo>
                  <a:lnTo>
                    <a:pt x="1607" y="999"/>
                  </a:lnTo>
                  <a:lnTo>
                    <a:pt x="1605" y="999"/>
                  </a:lnTo>
                  <a:lnTo>
                    <a:pt x="1605" y="999"/>
                  </a:lnTo>
                  <a:close/>
                  <a:moveTo>
                    <a:pt x="1579" y="1005"/>
                  </a:moveTo>
                  <a:lnTo>
                    <a:pt x="1579" y="1007"/>
                  </a:lnTo>
                  <a:lnTo>
                    <a:pt x="1579" y="1005"/>
                  </a:lnTo>
                  <a:lnTo>
                    <a:pt x="1577" y="1005"/>
                  </a:lnTo>
                  <a:lnTo>
                    <a:pt x="1579" y="1004"/>
                  </a:lnTo>
                  <a:lnTo>
                    <a:pt x="1579" y="1004"/>
                  </a:lnTo>
                  <a:lnTo>
                    <a:pt x="1579" y="1004"/>
                  </a:lnTo>
                  <a:lnTo>
                    <a:pt x="1579" y="1004"/>
                  </a:lnTo>
                  <a:lnTo>
                    <a:pt x="1581" y="1005"/>
                  </a:lnTo>
                  <a:lnTo>
                    <a:pt x="1579" y="1005"/>
                  </a:lnTo>
                  <a:close/>
                  <a:moveTo>
                    <a:pt x="1577" y="1009"/>
                  </a:moveTo>
                  <a:lnTo>
                    <a:pt x="1577" y="1009"/>
                  </a:lnTo>
                  <a:lnTo>
                    <a:pt x="1576" y="1009"/>
                  </a:lnTo>
                  <a:lnTo>
                    <a:pt x="1576" y="1010"/>
                  </a:lnTo>
                  <a:lnTo>
                    <a:pt x="1576" y="1010"/>
                  </a:lnTo>
                  <a:lnTo>
                    <a:pt x="1576" y="1012"/>
                  </a:lnTo>
                  <a:lnTo>
                    <a:pt x="1576" y="1012"/>
                  </a:lnTo>
                  <a:lnTo>
                    <a:pt x="1576" y="1012"/>
                  </a:lnTo>
                  <a:lnTo>
                    <a:pt x="1576" y="1012"/>
                  </a:lnTo>
                  <a:lnTo>
                    <a:pt x="1576" y="1012"/>
                  </a:lnTo>
                  <a:lnTo>
                    <a:pt x="1576" y="1014"/>
                  </a:lnTo>
                  <a:lnTo>
                    <a:pt x="1576" y="1014"/>
                  </a:lnTo>
                  <a:lnTo>
                    <a:pt x="1576" y="1014"/>
                  </a:lnTo>
                  <a:lnTo>
                    <a:pt x="1574" y="1014"/>
                  </a:lnTo>
                  <a:lnTo>
                    <a:pt x="1574" y="1016"/>
                  </a:lnTo>
                  <a:lnTo>
                    <a:pt x="1574" y="1017"/>
                  </a:lnTo>
                  <a:lnTo>
                    <a:pt x="1574" y="1017"/>
                  </a:lnTo>
                  <a:lnTo>
                    <a:pt x="1574" y="1017"/>
                  </a:lnTo>
                  <a:lnTo>
                    <a:pt x="1572" y="1021"/>
                  </a:lnTo>
                  <a:lnTo>
                    <a:pt x="1571" y="1021"/>
                  </a:lnTo>
                  <a:lnTo>
                    <a:pt x="1571" y="1021"/>
                  </a:lnTo>
                  <a:lnTo>
                    <a:pt x="1571" y="1019"/>
                  </a:lnTo>
                  <a:lnTo>
                    <a:pt x="1569" y="1019"/>
                  </a:lnTo>
                  <a:lnTo>
                    <a:pt x="1569" y="1017"/>
                  </a:lnTo>
                  <a:lnTo>
                    <a:pt x="1569" y="1017"/>
                  </a:lnTo>
                  <a:lnTo>
                    <a:pt x="1571" y="1014"/>
                  </a:lnTo>
                  <a:lnTo>
                    <a:pt x="1572" y="1014"/>
                  </a:lnTo>
                  <a:lnTo>
                    <a:pt x="1572" y="1012"/>
                  </a:lnTo>
                  <a:lnTo>
                    <a:pt x="1572" y="1010"/>
                  </a:lnTo>
                  <a:lnTo>
                    <a:pt x="1574" y="1010"/>
                  </a:lnTo>
                  <a:lnTo>
                    <a:pt x="1576" y="1009"/>
                  </a:lnTo>
                  <a:lnTo>
                    <a:pt x="1576" y="1009"/>
                  </a:lnTo>
                  <a:lnTo>
                    <a:pt x="1576" y="1007"/>
                  </a:lnTo>
                  <a:lnTo>
                    <a:pt x="1577" y="1007"/>
                  </a:lnTo>
                  <a:lnTo>
                    <a:pt x="1577" y="1009"/>
                  </a:lnTo>
                  <a:lnTo>
                    <a:pt x="1577" y="1009"/>
                  </a:lnTo>
                  <a:lnTo>
                    <a:pt x="1577" y="1009"/>
                  </a:lnTo>
                  <a:close/>
                  <a:moveTo>
                    <a:pt x="1596" y="1012"/>
                  </a:moveTo>
                  <a:lnTo>
                    <a:pt x="1596" y="1014"/>
                  </a:lnTo>
                  <a:lnTo>
                    <a:pt x="1596" y="1014"/>
                  </a:lnTo>
                  <a:lnTo>
                    <a:pt x="1596" y="1012"/>
                  </a:lnTo>
                  <a:lnTo>
                    <a:pt x="1595" y="1012"/>
                  </a:lnTo>
                  <a:lnTo>
                    <a:pt x="1596" y="1012"/>
                  </a:lnTo>
                  <a:lnTo>
                    <a:pt x="1596" y="1012"/>
                  </a:lnTo>
                  <a:lnTo>
                    <a:pt x="1596" y="1012"/>
                  </a:lnTo>
                  <a:lnTo>
                    <a:pt x="1596" y="1012"/>
                  </a:lnTo>
                  <a:lnTo>
                    <a:pt x="1596" y="1012"/>
                  </a:lnTo>
                  <a:close/>
                  <a:moveTo>
                    <a:pt x="1939" y="1033"/>
                  </a:moveTo>
                  <a:lnTo>
                    <a:pt x="1937" y="1034"/>
                  </a:lnTo>
                  <a:lnTo>
                    <a:pt x="1937" y="1034"/>
                  </a:lnTo>
                  <a:lnTo>
                    <a:pt x="1937" y="1034"/>
                  </a:lnTo>
                  <a:lnTo>
                    <a:pt x="1937" y="1036"/>
                  </a:lnTo>
                  <a:lnTo>
                    <a:pt x="1935" y="1034"/>
                  </a:lnTo>
                  <a:lnTo>
                    <a:pt x="1935" y="1034"/>
                  </a:lnTo>
                  <a:lnTo>
                    <a:pt x="1935" y="1033"/>
                  </a:lnTo>
                  <a:lnTo>
                    <a:pt x="1935" y="1031"/>
                  </a:lnTo>
                  <a:lnTo>
                    <a:pt x="1937" y="1031"/>
                  </a:lnTo>
                  <a:lnTo>
                    <a:pt x="1939" y="1031"/>
                  </a:lnTo>
                  <a:lnTo>
                    <a:pt x="1939" y="1033"/>
                  </a:lnTo>
                  <a:lnTo>
                    <a:pt x="1939" y="1033"/>
                  </a:lnTo>
                  <a:lnTo>
                    <a:pt x="1939" y="1033"/>
                  </a:lnTo>
                  <a:close/>
                  <a:moveTo>
                    <a:pt x="1786" y="1034"/>
                  </a:moveTo>
                  <a:lnTo>
                    <a:pt x="1786" y="1034"/>
                  </a:lnTo>
                  <a:lnTo>
                    <a:pt x="1786" y="1034"/>
                  </a:lnTo>
                  <a:lnTo>
                    <a:pt x="1786" y="1034"/>
                  </a:lnTo>
                  <a:lnTo>
                    <a:pt x="1786" y="1034"/>
                  </a:lnTo>
                  <a:lnTo>
                    <a:pt x="1788" y="1034"/>
                  </a:lnTo>
                  <a:lnTo>
                    <a:pt x="1788" y="1034"/>
                  </a:lnTo>
                  <a:lnTo>
                    <a:pt x="1786" y="1034"/>
                  </a:lnTo>
                  <a:lnTo>
                    <a:pt x="1786" y="1034"/>
                  </a:lnTo>
                  <a:close/>
                  <a:moveTo>
                    <a:pt x="1930" y="1038"/>
                  </a:moveTo>
                  <a:lnTo>
                    <a:pt x="1930" y="1038"/>
                  </a:lnTo>
                  <a:lnTo>
                    <a:pt x="1928" y="1038"/>
                  </a:lnTo>
                  <a:lnTo>
                    <a:pt x="1928" y="1036"/>
                  </a:lnTo>
                  <a:lnTo>
                    <a:pt x="1928" y="1036"/>
                  </a:lnTo>
                  <a:lnTo>
                    <a:pt x="1930" y="1036"/>
                  </a:lnTo>
                  <a:lnTo>
                    <a:pt x="1930" y="1036"/>
                  </a:lnTo>
                  <a:lnTo>
                    <a:pt x="1930" y="1038"/>
                  </a:lnTo>
                  <a:close/>
                  <a:moveTo>
                    <a:pt x="1783" y="1043"/>
                  </a:moveTo>
                  <a:lnTo>
                    <a:pt x="1783" y="1043"/>
                  </a:lnTo>
                  <a:lnTo>
                    <a:pt x="1783" y="1043"/>
                  </a:lnTo>
                  <a:lnTo>
                    <a:pt x="1783" y="1041"/>
                  </a:lnTo>
                  <a:lnTo>
                    <a:pt x="1785" y="1041"/>
                  </a:lnTo>
                  <a:lnTo>
                    <a:pt x="1785" y="1041"/>
                  </a:lnTo>
                  <a:lnTo>
                    <a:pt x="1783" y="1043"/>
                  </a:lnTo>
                  <a:close/>
                  <a:moveTo>
                    <a:pt x="1733" y="1068"/>
                  </a:moveTo>
                  <a:lnTo>
                    <a:pt x="1732" y="1068"/>
                  </a:lnTo>
                  <a:lnTo>
                    <a:pt x="1732" y="1068"/>
                  </a:lnTo>
                  <a:lnTo>
                    <a:pt x="1732" y="1068"/>
                  </a:lnTo>
                  <a:lnTo>
                    <a:pt x="1732" y="1068"/>
                  </a:lnTo>
                  <a:lnTo>
                    <a:pt x="1732" y="1067"/>
                  </a:lnTo>
                  <a:lnTo>
                    <a:pt x="1732" y="1067"/>
                  </a:lnTo>
                  <a:lnTo>
                    <a:pt x="1733" y="1067"/>
                  </a:lnTo>
                  <a:lnTo>
                    <a:pt x="1733" y="1067"/>
                  </a:lnTo>
                  <a:lnTo>
                    <a:pt x="1733" y="1068"/>
                  </a:lnTo>
                  <a:lnTo>
                    <a:pt x="1733" y="1068"/>
                  </a:lnTo>
                  <a:close/>
                  <a:moveTo>
                    <a:pt x="1880" y="1108"/>
                  </a:moveTo>
                  <a:lnTo>
                    <a:pt x="1879" y="1108"/>
                  </a:lnTo>
                  <a:lnTo>
                    <a:pt x="1879" y="1108"/>
                  </a:lnTo>
                  <a:lnTo>
                    <a:pt x="1879" y="1108"/>
                  </a:lnTo>
                  <a:lnTo>
                    <a:pt x="1879" y="1106"/>
                  </a:lnTo>
                  <a:lnTo>
                    <a:pt x="1879" y="1104"/>
                  </a:lnTo>
                  <a:lnTo>
                    <a:pt x="1880" y="1104"/>
                  </a:lnTo>
                  <a:lnTo>
                    <a:pt x="1880" y="1102"/>
                  </a:lnTo>
                  <a:lnTo>
                    <a:pt x="1880" y="1108"/>
                  </a:lnTo>
                  <a:close/>
                  <a:moveTo>
                    <a:pt x="1877" y="1108"/>
                  </a:moveTo>
                  <a:lnTo>
                    <a:pt x="1877" y="1108"/>
                  </a:lnTo>
                  <a:lnTo>
                    <a:pt x="1877" y="1108"/>
                  </a:lnTo>
                  <a:lnTo>
                    <a:pt x="1877" y="1106"/>
                  </a:lnTo>
                  <a:lnTo>
                    <a:pt x="1877" y="1106"/>
                  </a:lnTo>
                  <a:lnTo>
                    <a:pt x="1879" y="1106"/>
                  </a:lnTo>
                  <a:lnTo>
                    <a:pt x="1877" y="1108"/>
                  </a:lnTo>
                  <a:close/>
                  <a:moveTo>
                    <a:pt x="1894" y="1111"/>
                  </a:moveTo>
                  <a:lnTo>
                    <a:pt x="1889" y="1111"/>
                  </a:lnTo>
                  <a:lnTo>
                    <a:pt x="1887" y="1111"/>
                  </a:lnTo>
                  <a:lnTo>
                    <a:pt x="1889" y="1111"/>
                  </a:lnTo>
                  <a:lnTo>
                    <a:pt x="1891" y="1109"/>
                  </a:lnTo>
                  <a:lnTo>
                    <a:pt x="1892" y="1108"/>
                  </a:lnTo>
                  <a:lnTo>
                    <a:pt x="1894" y="1109"/>
                  </a:lnTo>
                  <a:lnTo>
                    <a:pt x="1894" y="1111"/>
                  </a:lnTo>
                  <a:close/>
                  <a:moveTo>
                    <a:pt x="1904" y="1113"/>
                  </a:moveTo>
                  <a:lnTo>
                    <a:pt x="1903" y="1113"/>
                  </a:lnTo>
                  <a:lnTo>
                    <a:pt x="1899" y="1113"/>
                  </a:lnTo>
                  <a:lnTo>
                    <a:pt x="1903" y="1111"/>
                  </a:lnTo>
                  <a:lnTo>
                    <a:pt x="1903" y="1111"/>
                  </a:lnTo>
                  <a:lnTo>
                    <a:pt x="1903" y="1111"/>
                  </a:lnTo>
                  <a:lnTo>
                    <a:pt x="1903" y="1109"/>
                  </a:lnTo>
                  <a:lnTo>
                    <a:pt x="1904" y="1113"/>
                  </a:lnTo>
                  <a:lnTo>
                    <a:pt x="1904" y="1113"/>
                  </a:lnTo>
                  <a:lnTo>
                    <a:pt x="1904" y="1113"/>
                  </a:lnTo>
                  <a:close/>
                  <a:moveTo>
                    <a:pt x="1856" y="1120"/>
                  </a:moveTo>
                  <a:lnTo>
                    <a:pt x="1855" y="1121"/>
                  </a:lnTo>
                  <a:lnTo>
                    <a:pt x="1856" y="1121"/>
                  </a:lnTo>
                  <a:lnTo>
                    <a:pt x="1856" y="1121"/>
                  </a:lnTo>
                  <a:lnTo>
                    <a:pt x="1858" y="1121"/>
                  </a:lnTo>
                  <a:lnTo>
                    <a:pt x="1860" y="1120"/>
                  </a:lnTo>
                  <a:lnTo>
                    <a:pt x="1862" y="1120"/>
                  </a:lnTo>
                  <a:lnTo>
                    <a:pt x="1863" y="1118"/>
                  </a:lnTo>
                  <a:lnTo>
                    <a:pt x="1863" y="1120"/>
                  </a:lnTo>
                  <a:lnTo>
                    <a:pt x="1865" y="1120"/>
                  </a:lnTo>
                  <a:lnTo>
                    <a:pt x="1867" y="1118"/>
                  </a:lnTo>
                  <a:lnTo>
                    <a:pt x="1860" y="1123"/>
                  </a:lnTo>
                  <a:lnTo>
                    <a:pt x="1858" y="1123"/>
                  </a:lnTo>
                  <a:lnTo>
                    <a:pt x="1855" y="1125"/>
                  </a:lnTo>
                  <a:lnTo>
                    <a:pt x="1853" y="1125"/>
                  </a:lnTo>
                  <a:lnTo>
                    <a:pt x="1851" y="1125"/>
                  </a:lnTo>
                  <a:lnTo>
                    <a:pt x="1843" y="1128"/>
                  </a:lnTo>
                  <a:lnTo>
                    <a:pt x="1843" y="1128"/>
                  </a:lnTo>
                  <a:lnTo>
                    <a:pt x="1841" y="1128"/>
                  </a:lnTo>
                  <a:lnTo>
                    <a:pt x="1834" y="1130"/>
                  </a:lnTo>
                  <a:lnTo>
                    <a:pt x="1831" y="1130"/>
                  </a:lnTo>
                  <a:lnTo>
                    <a:pt x="1829" y="1131"/>
                  </a:lnTo>
                  <a:lnTo>
                    <a:pt x="1831" y="1130"/>
                  </a:lnTo>
                  <a:lnTo>
                    <a:pt x="1831" y="1130"/>
                  </a:lnTo>
                  <a:lnTo>
                    <a:pt x="1831" y="1128"/>
                  </a:lnTo>
                  <a:lnTo>
                    <a:pt x="1829" y="1128"/>
                  </a:lnTo>
                  <a:lnTo>
                    <a:pt x="1829" y="1130"/>
                  </a:lnTo>
                  <a:lnTo>
                    <a:pt x="1827" y="1130"/>
                  </a:lnTo>
                  <a:lnTo>
                    <a:pt x="1827" y="1130"/>
                  </a:lnTo>
                  <a:lnTo>
                    <a:pt x="1827" y="1128"/>
                  </a:lnTo>
                  <a:lnTo>
                    <a:pt x="1827" y="1126"/>
                  </a:lnTo>
                  <a:lnTo>
                    <a:pt x="1829" y="1125"/>
                  </a:lnTo>
                  <a:lnTo>
                    <a:pt x="1832" y="1125"/>
                  </a:lnTo>
                  <a:lnTo>
                    <a:pt x="1832" y="1123"/>
                  </a:lnTo>
                  <a:lnTo>
                    <a:pt x="1834" y="1125"/>
                  </a:lnTo>
                  <a:lnTo>
                    <a:pt x="1834" y="1123"/>
                  </a:lnTo>
                  <a:lnTo>
                    <a:pt x="1834" y="1123"/>
                  </a:lnTo>
                  <a:lnTo>
                    <a:pt x="1836" y="1121"/>
                  </a:lnTo>
                  <a:lnTo>
                    <a:pt x="1838" y="1121"/>
                  </a:lnTo>
                  <a:lnTo>
                    <a:pt x="1838" y="1121"/>
                  </a:lnTo>
                  <a:lnTo>
                    <a:pt x="1839" y="1121"/>
                  </a:lnTo>
                  <a:lnTo>
                    <a:pt x="1839" y="1121"/>
                  </a:lnTo>
                  <a:lnTo>
                    <a:pt x="1841" y="1121"/>
                  </a:lnTo>
                  <a:lnTo>
                    <a:pt x="1843" y="1121"/>
                  </a:lnTo>
                  <a:lnTo>
                    <a:pt x="1844" y="1121"/>
                  </a:lnTo>
                  <a:lnTo>
                    <a:pt x="1846" y="1121"/>
                  </a:lnTo>
                  <a:lnTo>
                    <a:pt x="1850" y="1121"/>
                  </a:lnTo>
                  <a:lnTo>
                    <a:pt x="1853" y="1120"/>
                  </a:lnTo>
                  <a:lnTo>
                    <a:pt x="1855" y="1120"/>
                  </a:lnTo>
                  <a:lnTo>
                    <a:pt x="1858" y="1116"/>
                  </a:lnTo>
                  <a:lnTo>
                    <a:pt x="1860" y="1116"/>
                  </a:lnTo>
                  <a:lnTo>
                    <a:pt x="1858" y="1120"/>
                  </a:lnTo>
                  <a:lnTo>
                    <a:pt x="1856" y="1120"/>
                  </a:lnTo>
                  <a:lnTo>
                    <a:pt x="1856" y="1120"/>
                  </a:lnTo>
                  <a:close/>
                  <a:moveTo>
                    <a:pt x="1824" y="1131"/>
                  </a:moveTo>
                  <a:lnTo>
                    <a:pt x="1822" y="1131"/>
                  </a:lnTo>
                  <a:lnTo>
                    <a:pt x="1824" y="1130"/>
                  </a:lnTo>
                  <a:lnTo>
                    <a:pt x="1826" y="1128"/>
                  </a:lnTo>
                  <a:lnTo>
                    <a:pt x="1826" y="1128"/>
                  </a:lnTo>
                  <a:lnTo>
                    <a:pt x="1826" y="1130"/>
                  </a:lnTo>
                  <a:lnTo>
                    <a:pt x="1826" y="1130"/>
                  </a:lnTo>
                  <a:lnTo>
                    <a:pt x="1824" y="1131"/>
                  </a:lnTo>
                  <a:lnTo>
                    <a:pt x="1824" y="1131"/>
                  </a:lnTo>
                  <a:lnTo>
                    <a:pt x="1824" y="1131"/>
                  </a:lnTo>
                  <a:close/>
                  <a:moveTo>
                    <a:pt x="1824" y="1154"/>
                  </a:moveTo>
                  <a:lnTo>
                    <a:pt x="1822" y="1157"/>
                  </a:lnTo>
                  <a:lnTo>
                    <a:pt x="1822" y="1155"/>
                  </a:lnTo>
                  <a:lnTo>
                    <a:pt x="1826" y="1152"/>
                  </a:lnTo>
                  <a:lnTo>
                    <a:pt x="1824" y="1154"/>
                  </a:lnTo>
                  <a:close/>
                  <a:moveTo>
                    <a:pt x="1802" y="1196"/>
                  </a:moveTo>
                  <a:lnTo>
                    <a:pt x="1800" y="1196"/>
                  </a:lnTo>
                  <a:lnTo>
                    <a:pt x="1803" y="1193"/>
                  </a:lnTo>
                  <a:lnTo>
                    <a:pt x="1805" y="1188"/>
                  </a:lnTo>
                  <a:lnTo>
                    <a:pt x="1807" y="1186"/>
                  </a:lnTo>
                  <a:lnTo>
                    <a:pt x="1805" y="1189"/>
                  </a:lnTo>
                  <a:lnTo>
                    <a:pt x="1803" y="1193"/>
                  </a:lnTo>
                  <a:lnTo>
                    <a:pt x="1802" y="1196"/>
                  </a:lnTo>
                  <a:lnTo>
                    <a:pt x="1802" y="1196"/>
                  </a:lnTo>
                  <a:close/>
                  <a:moveTo>
                    <a:pt x="1795" y="1246"/>
                  </a:moveTo>
                  <a:lnTo>
                    <a:pt x="1795" y="1246"/>
                  </a:lnTo>
                  <a:lnTo>
                    <a:pt x="1795" y="1242"/>
                  </a:lnTo>
                  <a:lnTo>
                    <a:pt x="1795" y="1244"/>
                  </a:lnTo>
                  <a:lnTo>
                    <a:pt x="1795" y="1244"/>
                  </a:lnTo>
                  <a:lnTo>
                    <a:pt x="1795" y="1246"/>
                  </a:lnTo>
                  <a:lnTo>
                    <a:pt x="1795" y="1246"/>
                  </a:lnTo>
                  <a:close/>
                  <a:moveTo>
                    <a:pt x="1798" y="1259"/>
                  </a:moveTo>
                  <a:lnTo>
                    <a:pt x="1795" y="1259"/>
                  </a:lnTo>
                  <a:lnTo>
                    <a:pt x="1795" y="1259"/>
                  </a:lnTo>
                  <a:lnTo>
                    <a:pt x="1798" y="1259"/>
                  </a:lnTo>
                  <a:lnTo>
                    <a:pt x="1798" y="1254"/>
                  </a:lnTo>
                  <a:lnTo>
                    <a:pt x="1798" y="1252"/>
                  </a:lnTo>
                  <a:lnTo>
                    <a:pt x="1798" y="1247"/>
                  </a:lnTo>
                  <a:lnTo>
                    <a:pt x="1798" y="1247"/>
                  </a:lnTo>
                  <a:lnTo>
                    <a:pt x="1798" y="1249"/>
                  </a:lnTo>
                  <a:lnTo>
                    <a:pt x="1800" y="1252"/>
                  </a:lnTo>
                  <a:lnTo>
                    <a:pt x="1798" y="1254"/>
                  </a:lnTo>
                  <a:lnTo>
                    <a:pt x="1798" y="1259"/>
                  </a:lnTo>
                  <a:lnTo>
                    <a:pt x="1798" y="1259"/>
                  </a:lnTo>
                  <a:lnTo>
                    <a:pt x="1798" y="1259"/>
                  </a:lnTo>
                  <a:close/>
                  <a:moveTo>
                    <a:pt x="1793" y="1261"/>
                  </a:moveTo>
                  <a:lnTo>
                    <a:pt x="1790" y="1263"/>
                  </a:lnTo>
                  <a:lnTo>
                    <a:pt x="1790" y="1263"/>
                  </a:lnTo>
                  <a:lnTo>
                    <a:pt x="1791" y="1261"/>
                  </a:lnTo>
                  <a:lnTo>
                    <a:pt x="1793" y="1261"/>
                  </a:lnTo>
                  <a:lnTo>
                    <a:pt x="1793" y="1261"/>
                  </a:lnTo>
                  <a:close/>
                  <a:moveTo>
                    <a:pt x="1779" y="1273"/>
                  </a:moveTo>
                  <a:lnTo>
                    <a:pt x="1778" y="1273"/>
                  </a:lnTo>
                  <a:lnTo>
                    <a:pt x="1781" y="1271"/>
                  </a:lnTo>
                  <a:lnTo>
                    <a:pt x="1785" y="1268"/>
                  </a:lnTo>
                  <a:lnTo>
                    <a:pt x="1785" y="1266"/>
                  </a:lnTo>
                  <a:lnTo>
                    <a:pt x="1781" y="1270"/>
                  </a:lnTo>
                  <a:lnTo>
                    <a:pt x="1779" y="1273"/>
                  </a:lnTo>
                  <a:lnTo>
                    <a:pt x="1779" y="1273"/>
                  </a:lnTo>
                  <a:close/>
                  <a:moveTo>
                    <a:pt x="1778" y="1273"/>
                  </a:moveTo>
                  <a:lnTo>
                    <a:pt x="1778" y="1273"/>
                  </a:lnTo>
                  <a:lnTo>
                    <a:pt x="1778" y="1273"/>
                  </a:lnTo>
                  <a:lnTo>
                    <a:pt x="1776" y="1273"/>
                  </a:lnTo>
                  <a:lnTo>
                    <a:pt x="1776" y="1271"/>
                  </a:lnTo>
                  <a:lnTo>
                    <a:pt x="1776" y="1273"/>
                  </a:lnTo>
                  <a:lnTo>
                    <a:pt x="1778" y="1273"/>
                  </a:lnTo>
                  <a:lnTo>
                    <a:pt x="1778" y="1273"/>
                  </a:lnTo>
                  <a:close/>
                  <a:moveTo>
                    <a:pt x="946" y="1287"/>
                  </a:moveTo>
                  <a:lnTo>
                    <a:pt x="949" y="1288"/>
                  </a:lnTo>
                  <a:lnTo>
                    <a:pt x="951" y="1287"/>
                  </a:lnTo>
                  <a:lnTo>
                    <a:pt x="953" y="1288"/>
                  </a:lnTo>
                  <a:lnTo>
                    <a:pt x="951" y="1288"/>
                  </a:lnTo>
                  <a:lnTo>
                    <a:pt x="948" y="1288"/>
                  </a:lnTo>
                  <a:lnTo>
                    <a:pt x="946" y="1288"/>
                  </a:lnTo>
                  <a:lnTo>
                    <a:pt x="946" y="1288"/>
                  </a:lnTo>
                  <a:lnTo>
                    <a:pt x="944" y="1287"/>
                  </a:lnTo>
                  <a:lnTo>
                    <a:pt x="946" y="1287"/>
                  </a:lnTo>
                  <a:close/>
                  <a:moveTo>
                    <a:pt x="937" y="1288"/>
                  </a:moveTo>
                  <a:lnTo>
                    <a:pt x="936" y="1288"/>
                  </a:lnTo>
                  <a:lnTo>
                    <a:pt x="936" y="1288"/>
                  </a:lnTo>
                  <a:lnTo>
                    <a:pt x="936" y="1287"/>
                  </a:lnTo>
                  <a:lnTo>
                    <a:pt x="936" y="1287"/>
                  </a:lnTo>
                  <a:lnTo>
                    <a:pt x="937" y="1287"/>
                  </a:lnTo>
                  <a:lnTo>
                    <a:pt x="937" y="1288"/>
                  </a:lnTo>
                  <a:lnTo>
                    <a:pt x="937" y="1288"/>
                  </a:lnTo>
                  <a:close/>
                  <a:moveTo>
                    <a:pt x="943" y="1290"/>
                  </a:moveTo>
                  <a:lnTo>
                    <a:pt x="941" y="1290"/>
                  </a:lnTo>
                  <a:lnTo>
                    <a:pt x="941" y="1290"/>
                  </a:lnTo>
                  <a:lnTo>
                    <a:pt x="939" y="1288"/>
                  </a:lnTo>
                  <a:lnTo>
                    <a:pt x="943" y="1288"/>
                  </a:lnTo>
                  <a:lnTo>
                    <a:pt x="944" y="1288"/>
                  </a:lnTo>
                  <a:lnTo>
                    <a:pt x="944" y="1288"/>
                  </a:lnTo>
                  <a:lnTo>
                    <a:pt x="943" y="1290"/>
                  </a:lnTo>
                  <a:lnTo>
                    <a:pt x="943" y="1290"/>
                  </a:lnTo>
                  <a:close/>
                  <a:moveTo>
                    <a:pt x="975" y="1302"/>
                  </a:moveTo>
                  <a:lnTo>
                    <a:pt x="977" y="1304"/>
                  </a:lnTo>
                  <a:lnTo>
                    <a:pt x="975" y="1304"/>
                  </a:lnTo>
                  <a:lnTo>
                    <a:pt x="973" y="1304"/>
                  </a:lnTo>
                  <a:lnTo>
                    <a:pt x="973" y="1304"/>
                  </a:lnTo>
                  <a:lnTo>
                    <a:pt x="972" y="1302"/>
                  </a:lnTo>
                  <a:lnTo>
                    <a:pt x="972" y="1302"/>
                  </a:lnTo>
                  <a:lnTo>
                    <a:pt x="972" y="1302"/>
                  </a:lnTo>
                  <a:lnTo>
                    <a:pt x="972" y="1302"/>
                  </a:lnTo>
                  <a:lnTo>
                    <a:pt x="972" y="1300"/>
                  </a:lnTo>
                  <a:lnTo>
                    <a:pt x="972" y="1300"/>
                  </a:lnTo>
                  <a:lnTo>
                    <a:pt x="975" y="1302"/>
                  </a:lnTo>
                  <a:lnTo>
                    <a:pt x="975" y="1302"/>
                  </a:lnTo>
                  <a:close/>
                  <a:moveTo>
                    <a:pt x="955" y="1305"/>
                  </a:moveTo>
                  <a:lnTo>
                    <a:pt x="953" y="1305"/>
                  </a:lnTo>
                  <a:lnTo>
                    <a:pt x="953" y="1305"/>
                  </a:lnTo>
                  <a:lnTo>
                    <a:pt x="951" y="1305"/>
                  </a:lnTo>
                  <a:lnTo>
                    <a:pt x="953" y="1305"/>
                  </a:lnTo>
                  <a:lnTo>
                    <a:pt x="953" y="1305"/>
                  </a:lnTo>
                  <a:lnTo>
                    <a:pt x="955" y="1305"/>
                  </a:lnTo>
                  <a:lnTo>
                    <a:pt x="955" y="1305"/>
                  </a:lnTo>
                  <a:lnTo>
                    <a:pt x="955" y="1305"/>
                  </a:lnTo>
                  <a:close/>
                  <a:moveTo>
                    <a:pt x="975" y="1316"/>
                  </a:moveTo>
                  <a:lnTo>
                    <a:pt x="973" y="1316"/>
                  </a:lnTo>
                  <a:lnTo>
                    <a:pt x="973" y="1316"/>
                  </a:lnTo>
                  <a:lnTo>
                    <a:pt x="972" y="1312"/>
                  </a:lnTo>
                  <a:lnTo>
                    <a:pt x="970" y="1310"/>
                  </a:lnTo>
                  <a:lnTo>
                    <a:pt x="972" y="1310"/>
                  </a:lnTo>
                  <a:lnTo>
                    <a:pt x="972" y="1312"/>
                  </a:lnTo>
                  <a:lnTo>
                    <a:pt x="975" y="1314"/>
                  </a:lnTo>
                  <a:lnTo>
                    <a:pt x="975" y="1316"/>
                  </a:lnTo>
                  <a:close/>
                  <a:moveTo>
                    <a:pt x="1685" y="1356"/>
                  </a:moveTo>
                  <a:lnTo>
                    <a:pt x="1684" y="1362"/>
                  </a:lnTo>
                  <a:lnTo>
                    <a:pt x="1684" y="1360"/>
                  </a:lnTo>
                  <a:lnTo>
                    <a:pt x="1684" y="1358"/>
                  </a:lnTo>
                  <a:lnTo>
                    <a:pt x="1684" y="1356"/>
                  </a:lnTo>
                  <a:lnTo>
                    <a:pt x="1685" y="1356"/>
                  </a:lnTo>
                  <a:lnTo>
                    <a:pt x="1685" y="1356"/>
                  </a:lnTo>
                  <a:close/>
                  <a:moveTo>
                    <a:pt x="1557" y="1372"/>
                  </a:moveTo>
                  <a:lnTo>
                    <a:pt x="1555" y="1374"/>
                  </a:lnTo>
                  <a:lnTo>
                    <a:pt x="1552" y="1374"/>
                  </a:lnTo>
                  <a:lnTo>
                    <a:pt x="1552" y="1374"/>
                  </a:lnTo>
                  <a:lnTo>
                    <a:pt x="1554" y="1372"/>
                  </a:lnTo>
                  <a:lnTo>
                    <a:pt x="1555" y="1372"/>
                  </a:lnTo>
                  <a:lnTo>
                    <a:pt x="1557" y="1372"/>
                  </a:lnTo>
                  <a:lnTo>
                    <a:pt x="1557" y="1372"/>
                  </a:lnTo>
                  <a:close/>
                  <a:moveTo>
                    <a:pt x="1547" y="1374"/>
                  </a:moveTo>
                  <a:lnTo>
                    <a:pt x="1547" y="1374"/>
                  </a:lnTo>
                  <a:lnTo>
                    <a:pt x="1545" y="1374"/>
                  </a:lnTo>
                  <a:lnTo>
                    <a:pt x="1545" y="1374"/>
                  </a:lnTo>
                  <a:lnTo>
                    <a:pt x="1545" y="1372"/>
                  </a:lnTo>
                  <a:lnTo>
                    <a:pt x="1547" y="1374"/>
                  </a:lnTo>
                  <a:lnTo>
                    <a:pt x="1547" y="1374"/>
                  </a:lnTo>
                  <a:lnTo>
                    <a:pt x="1547" y="1374"/>
                  </a:lnTo>
                  <a:close/>
                  <a:moveTo>
                    <a:pt x="1535" y="1377"/>
                  </a:moveTo>
                  <a:lnTo>
                    <a:pt x="1535" y="1377"/>
                  </a:lnTo>
                  <a:lnTo>
                    <a:pt x="1533" y="1377"/>
                  </a:lnTo>
                  <a:lnTo>
                    <a:pt x="1533" y="1377"/>
                  </a:lnTo>
                  <a:lnTo>
                    <a:pt x="1533" y="1377"/>
                  </a:lnTo>
                  <a:lnTo>
                    <a:pt x="1533" y="1375"/>
                  </a:lnTo>
                  <a:lnTo>
                    <a:pt x="1533" y="1375"/>
                  </a:lnTo>
                  <a:lnTo>
                    <a:pt x="1535" y="1374"/>
                  </a:lnTo>
                  <a:lnTo>
                    <a:pt x="1535" y="1375"/>
                  </a:lnTo>
                  <a:lnTo>
                    <a:pt x="1535" y="1377"/>
                  </a:lnTo>
                  <a:close/>
                  <a:moveTo>
                    <a:pt x="1542" y="1382"/>
                  </a:moveTo>
                  <a:lnTo>
                    <a:pt x="1542" y="1384"/>
                  </a:lnTo>
                  <a:lnTo>
                    <a:pt x="1542" y="1380"/>
                  </a:lnTo>
                  <a:lnTo>
                    <a:pt x="1542" y="1377"/>
                  </a:lnTo>
                  <a:lnTo>
                    <a:pt x="1542" y="1379"/>
                  </a:lnTo>
                  <a:lnTo>
                    <a:pt x="1543" y="1380"/>
                  </a:lnTo>
                  <a:lnTo>
                    <a:pt x="1542" y="1382"/>
                  </a:lnTo>
                  <a:lnTo>
                    <a:pt x="1542" y="1382"/>
                  </a:lnTo>
                  <a:close/>
                  <a:moveTo>
                    <a:pt x="1542" y="1384"/>
                  </a:moveTo>
                  <a:lnTo>
                    <a:pt x="1540" y="1385"/>
                  </a:lnTo>
                  <a:lnTo>
                    <a:pt x="1540" y="1385"/>
                  </a:lnTo>
                  <a:lnTo>
                    <a:pt x="1542" y="1384"/>
                  </a:lnTo>
                  <a:lnTo>
                    <a:pt x="1542" y="1384"/>
                  </a:lnTo>
                  <a:lnTo>
                    <a:pt x="1542" y="1384"/>
                  </a:lnTo>
                  <a:lnTo>
                    <a:pt x="1542" y="1384"/>
                  </a:lnTo>
                  <a:close/>
                  <a:moveTo>
                    <a:pt x="1617" y="1385"/>
                  </a:moveTo>
                  <a:lnTo>
                    <a:pt x="1615" y="1387"/>
                  </a:lnTo>
                  <a:lnTo>
                    <a:pt x="1613" y="1385"/>
                  </a:lnTo>
                  <a:lnTo>
                    <a:pt x="1615" y="1385"/>
                  </a:lnTo>
                  <a:lnTo>
                    <a:pt x="1615" y="1385"/>
                  </a:lnTo>
                  <a:lnTo>
                    <a:pt x="1619" y="1385"/>
                  </a:lnTo>
                  <a:lnTo>
                    <a:pt x="1619" y="1384"/>
                  </a:lnTo>
                  <a:lnTo>
                    <a:pt x="1620" y="1384"/>
                  </a:lnTo>
                  <a:lnTo>
                    <a:pt x="1617" y="1385"/>
                  </a:lnTo>
                  <a:lnTo>
                    <a:pt x="1617" y="1385"/>
                  </a:lnTo>
                  <a:close/>
                  <a:moveTo>
                    <a:pt x="1485" y="1389"/>
                  </a:moveTo>
                  <a:lnTo>
                    <a:pt x="1485" y="1389"/>
                  </a:lnTo>
                  <a:lnTo>
                    <a:pt x="1482" y="1387"/>
                  </a:lnTo>
                  <a:lnTo>
                    <a:pt x="1482" y="1387"/>
                  </a:lnTo>
                  <a:lnTo>
                    <a:pt x="1483" y="1385"/>
                  </a:lnTo>
                  <a:lnTo>
                    <a:pt x="1483" y="1385"/>
                  </a:lnTo>
                  <a:lnTo>
                    <a:pt x="1485" y="1387"/>
                  </a:lnTo>
                  <a:lnTo>
                    <a:pt x="1485" y="1387"/>
                  </a:lnTo>
                  <a:lnTo>
                    <a:pt x="1487" y="1387"/>
                  </a:lnTo>
                  <a:lnTo>
                    <a:pt x="1485" y="1389"/>
                  </a:lnTo>
                  <a:lnTo>
                    <a:pt x="1485" y="1389"/>
                  </a:lnTo>
                  <a:lnTo>
                    <a:pt x="1485" y="1389"/>
                  </a:lnTo>
                  <a:close/>
                  <a:moveTo>
                    <a:pt x="1423" y="1397"/>
                  </a:moveTo>
                  <a:lnTo>
                    <a:pt x="1422" y="1397"/>
                  </a:lnTo>
                  <a:lnTo>
                    <a:pt x="1427" y="1394"/>
                  </a:lnTo>
                  <a:lnTo>
                    <a:pt x="1427" y="1392"/>
                  </a:lnTo>
                  <a:lnTo>
                    <a:pt x="1429" y="1392"/>
                  </a:lnTo>
                  <a:lnTo>
                    <a:pt x="1427" y="1394"/>
                  </a:lnTo>
                  <a:lnTo>
                    <a:pt x="1423" y="1397"/>
                  </a:lnTo>
                  <a:lnTo>
                    <a:pt x="1423" y="1397"/>
                  </a:lnTo>
                  <a:close/>
                  <a:moveTo>
                    <a:pt x="1389" y="1418"/>
                  </a:moveTo>
                  <a:lnTo>
                    <a:pt x="1389" y="1418"/>
                  </a:lnTo>
                  <a:lnTo>
                    <a:pt x="1389" y="1418"/>
                  </a:lnTo>
                  <a:lnTo>
                    <a:pt x="1391" y="1416"/>
                  </a:lnTo>
                  <a:lnTo>
                    <a:pt x="1394" y="1414"/>
                  </a:lnTo>
                  <a:lnTo>
                    <a:pt x="1396" y="1414"/>
                  </a:lnTo>
                  <a:lnTo>
                    <a:pt x="1396" y="1413"/>
                  </a:lnTo>
                  <a:lnTo>
                    <a:pt x="1396" y="1413"/>
                  </a:lnTo>
                  <a:lnTo>
                    <a:pt x="1396" y="1414"/>
                  </a:lnTo>
                  <a:lnTo>
                    <a:pt x="1394" y="1416"/>
                  </a:lnTo>
                  <a:lnTo>
                    <a:pt x="1389" y="1418"/>
                  </a:lnTo>
                  <a:lnTo>
                    <a:pt x="1389" y="1418"/>
                  </a:lnTo>
                  <a:close/>
                  <a:moveTo>
                    <a:pt x="1386" y="1423"/>
                  </a:moveTo>
                  <a:lnTo>
                    <a:pt x="1384" y="1423"/>
                  </a:lnTo>
                  <a:lnTo>
                    <a:pt x="1386" y="1421"/>
                  </a:lnTo>
                  <a:lnTo>
                    <a:pt x="1386" y="1421"/>
                  </a:lnTo>
                  <a:lnTo>
                    <a:pt x="1388" y="1420"/>
                  </a:lnTo>
                  <a:lnTo>
                    <a:pt x="1388" y="1420"/>
                  </a:lnTo>
                  <a:lnTo>
                    <a:pt x="1388" y="1420"/>
                  </a:lnTo>
                  <a:lnTo>
                    <a:pt x="1388" y="1421"/>
                  </a:lnTo>
                  <a:lnTo>
                    <a:pt x="1386" y="1423"/>
                  </a:lnTo>
                  <a:lnTo>
                    <a:pt x="1386" y="1423"/>
                  </a:lnTo>
                  <a:close/>
                  <a:moveTo>
                    <a:pt x="1708" y="1437"/>
                  </a:moveTo>
                  <a:lnTo>
                    <a:pt x="1709" y="1438"/>
                  </a:lnTo>
                  <a:lnTo>
                    <a:pt x="1708" y="1435"/>
                  </a:lnTo>
                  <a:lnTo>
                    <a:pt x="1704" y="1430"/>
                  </a:lnTo>
                  <a:lnTo>
                    <a:pt x="1704" y="1425"/>
                  </a:lnTo>
                  <a:lnTo>
                    <a:pt x="1704" y="1426"/>
                  </a:lnTo>
                  <a:lnTo>
                    <a:pt x="1706" y="1428"/>
                  </a:lnTo>
                  <a:lnTo>
                    <a:pt x="1708" y="1437"/>
                  </a:lnTo>
                  <a:lnTo>
                    <a:pt x="1708" y="1437"/>
                  </a:lnTo>
                  <a:close/>
                  <a:moveTo>
                    <a:pt x="1379" y="1437"/>
                  </a:moveTo>
                  <a:lnTo>
                    <a:pt x="1377" y="1438"/>
                  </a:lnTo>
                  <a:lnTo>
                    <a:pt x="1377" y="1437"/>
                  </a:lnTo>
                  <a:lnTo>
                    <a:pt x="1379" y="1431"/>
                  </a:lnTo>
                  <a:lnTo>
                    <a:pt x="1382" y="1426"/>
                  </a:lnTo>
                  <a:lnTo>
                    <a:pt x="1384" y="1425"/>
                  </a:lnTo>
                  <a:lnTo>
                    <a:pt x="1381" y="1431"/>
                  </a:lnTo>
                  <a:lnTo>
                    <a:pt x="1379" y="1437"/>
                  </a:lnTo>
                  <a:lnTo>
                    <a:pt x="1379" y="1437"/>
                  </a:lnTo>
                  <a:close/>
                  <a:moveTo>
                    <a:pt x="1382" y="1460"/>
                  </a:moveTo>
                  <a:lnTo>
                    <a:pt x="1382" y="1462"/>
                  </a:lnTo>
                  <a:lnTo>
                    <a:pt x="1381" y="1457"/>
                  </a:lnTo>
                  <a:lnTo>
                    <a:pt x="1377" y="1447"/>
                  </a:lnTo>
                  <a:lnTo>
                    <a:pt x="1377" y="1442"/>
                  </a:lnTo>
                  <a:lnTo>
                    <a:pt x="1377" y="1438"/>
                  </a:lnTo>
                  <a:lnTo>
                    <a:pt x="1379" y="1447"/>
                  </a:lnTo>
                  <a:lnTo>
                    <a:pt x="1381" y="1459"/>
                  </a:lnTo>
                  <a:lnTo>
                    <a:pt x="1382" y="1460"/>
                  </a:lnTo>
                  <a:lnTo>
                    <a:pt x="1382" y="1460"/>
                  </a:lnTo>
                  <a:close/>
                  <a:moveTo>
                    <a:pt x="1672" y="1452"/>
                  </a:moveTo>
                  <a:lnTo>
                    <a:pt x="1672" y="1454"/>
                  </a:lnTo>
                  <a:lnTo>
                    <a:pt x="1672" y="1452"/>
                  </a:lnTo>
                  <a:lnTo>
                    <a:pt x="1670" y="1450"/>
                  </a:lnTo>
                  <a:lnTo>
                    <a:pt x="1672" y="1450"/>
                  </a:lnTo>
                  <a:lnTo>
                    <a:pt x="1672" y="1452"/>
                  </a:lnTo>
                  <a:close/>
                  <a:moveTo>
                    <a:pt x="1673" y="1455"/>
                  </a:moveTo>
                  <a:lnTo>
                    <a:pt x="1672" y="1455"/>
                  </a:lnTo>
                  <a:lnTo>
                    <a:pt x="1670" y="1455"/>
                  </a:lnTo>
                  <a:lnTo>
                    <a:pt x="1670" y="1454"/>
                  </a:lnTo>
                  <a:lnTo>
                    <a:pt x="1670" y="1452"/>
                  </a:lnTo>
                  <a:lnTo>
                    <a:pt x="1670" y="1454"/>
                  </a:lnTo>
                  <a:lnTo>
                    <a:pt x="1672" y="1455"/>
                  </a:lnTo>
                  <a:lnTo>
                    <a:pt x="1673" y="1455"/>
                  </a:lnTo>
                  <a:lnTo>
                    <a:pt x="1673" y="1455"/>
                  </a:lnTo>
                  <a:close/>
                  <a:moveTo>
                    <a:pt x="1704" y="1483"/>
                  </a:moveTo>
                  <a:lnTo>
                    <a:pt x="1701" y="1486"/>
                  </a:lnTo>
                  <a:lnTo>
                    <a:pt x="1701" y="1486"/>
                  </a:lnTo>
                  <a:lnTo>
                    <a:pt x="1702" y="1483"/>
                  </a:lnTo>
                  <a:lnTo>
                    <a:pt x="1702" y="1483"/>
                  </a:lnTo>
                  <a:lnTo>
                    <a:pt x="1704" y="1481"/>
                  </a:lnTo>
                  <a:lnTo>
                    <a:pt x="1706" y="1481"/>
                  </a:lnTo>
                  <a:lnTo>
                    <a:pt x="1706" y="1479"/>
                  </a:lnTo>
                  <a:lnTo>
                    <a:pt x="1706" y="1478"/>
                  </a:lnTo>
                  <a:lnTo>
                    <a:pt x="1708" y="1478"/>
                  </a:lnTo>
                  <a:lnTo>
                    <a:pt x="1704" y="1483"/>
                  </a:lnTo>
                  <a:lnTo>
                    <a:pt x="1704" y="1483"/>
                  </a:lnTo>
                  <a:close/>
                  <a:moveTo>
                    <a:pt x="1699" y="1488"/>
                  </a:moveTo>
                  <a:lnTo>
                    <a:pt x="1699" y="1488"/>
                  </a:lnTo>
                  <a:lnTo>
                    <a:pt x="1699" y="1486"/>
                  </a:lnTo>
                  <a:lnTo>
                    <a:pt x="1701" y="1486"/>
                  </a:lnTo>
                  <a:lnTo>
                    <a:pt x="1699" y="1488"/>
                  </a:lnTo>
                  <a:close/>
                  <a:moveTo>
                    <a:pt x="1696" y="1489"/>
                  </a:moveTo>
                  <a:lnTo>
                    <a:pt x="1696" y="1489"/>
                  </a:lnTo>
                  <a:lnTo>
                    <a:pt x="1696" y="1489"/>
                  </a:lnTo>
                  <a:lnTo>
                    <a:pt x="1697" y="1489"/>
                  </a:lnTo>
                  <a:lnTo>
                    <a:pt x="1697" y="1489"/>
                  </a:lnTo>
                  <a:lnTo>
                    <a:pt x="1697" y="1489"/>
                  </a:lnTo>
                  <a:lnTo>
                    <a:pt x="1696" y="1489"/>
                  </a:lnTo>
                  <a:close/>
                  <a:moveTo>
                    <a:pt x="1692" y="1491"/>
                  </a:moveTo>
                  <a:lnTo>
                    <a:pt x="1690" y="1491"/>
                  </a:lnTo>
                  <a:lnTo>
                    <a:pt x="1690" y="1491"/>
                  </a:lnTo>
                  <a:lnTo>
                    <a:pt x="1690" y="1491"/>
                  </a:lnTo>
                  <a:lnTo>
                    <a:pt x="1694" y="1491"/>
                  </a:lnTo>
                  <a:lnTo>
                    <a:pt x="1692" y="1491"/>
                  </a:lnTo>
                  <a:lnTo>
                    <a:pt x="1692" y="1491"/>
                  </a:lnTo>
                  <a:lnTo>
                    <a:pt x="1692" y="1491"/>
                  </a:lnTo>
                  <a:close/>
                  <a:moveTo>
                    <a:pt x="1687" y="1493"/>
                  </a:moveTo>
                  <a:lnTo>
                    <a:pt x="1685" y="1493"/>
                  </a:lnTo>
                  <a:lnTo>
                    <a:pt x="1685" y="1493"/>
                  </a:lnTo>
                  <a:lnTo>
                    <a:pt x="1685" y="1493"/>
                  </a:lnTo>
                  <a:lnTo>
                    <a:pt x="1685" y="1491"/>
                  </a:lnTo>
                  <a:lnTo>
                    <a:pt x="1685" y="1491"/>
                  </a:lnTo>
                  <a:lnTo>
                    <a:pt x="1687" y="1493"/>
                  </a:lnTo>
                  <a:lnTo>
                    <a:pt x="1687" y="1493"/>
                  </a:lnTo>
                  <a:lnTo>
                    <a:pt x="1687" y="1493"/>
                  </a:lnTo>
                  <a:lnTo>
                    <a:pt x="1687" y="1493"/>
                  </a:lnTo>
                  <a:close/>
                  <a:moveTo>
                    <a:pt x="1682" y="1495"/>
                  </a:moveTo>
                  <a:lnTo>
                    <a:pt x="1680" y="1495"/>
                  </a:lnTo>
                  <a:lnTo>
                    <a:pt x="1682" y="1493"/>
                  </a:lnTo>
                  <a:lnTo>
                    <a:pt x="1682" y="1491"/>
                  </a:lnTo>
                  <a:lnTo>
                    <a:pt x="1682" y="1493"/>
                  </a:lnTo>
                  <a:lnTo>
                    <a:pt x="1682" y="1493"/>
                  </a:lnTo>
                  <a:lnTo>
                    <a:pt x="1682" y="1495"/>
                  </a:lnTo>
                  <a:lnTo>
                    <a:pt x="1682" y="1495"/>
                  </a:lnTo>
                  <a:close/>
                  <a:moveTo>
                    <a:pt x="1677" y="1495"/>
                  </a:moveTo>
                  <a:lnTo>
                    <a:pt x="1677" y="1495"/>
                  </a:lnTo>
                  <a:lnTo>
                    <a:pt x="1677" y="1495"/>
                  </a:lnTo>
                  <a:lnTo>
                    <a:pt x="1678" y="1495"/>
                  </a:lnTo>
                  <a:lnTo>
                    <a:pt x="1678" y="1495"/>
                  </a:lnTo>
                  <a:lnTo>
                    <a:pt x="1678" y="1495"/>
                  </a:lnTo>
                  <a:lnTo>
                    <a:pt x="1677" y="1495"/>
                  </a:lnTo>
                  <a:lnTo>
                    <a:pt x="1677" y="1495"/>
                  </a:lnTo>
                  <a:close/>
                  <a:moveTo>
                    <a:pt x="186" y="1549"/>
                  </a:moveTo>
                  <a:lnTo>
                    <a:pt x="185" y="1551"/>
                  </a:lnTo>
                  <a:lnTo>
                    <a:pt x="185" y="1549"/>
                  </a:lnTo>
                  <a:lnTo>
                    <a:pt x="183" y="1549"/>
                  </a:lnTo>
                  <a:lnTo>
                    <a:pt x="181" y="1549"/>
                  </a:lnTo>
                  <a:lnTo>
                    <a:pt x="179" y="1547"/>
                  </a:lnTo>
                  <a:lnTo>
                    <a:pt x="179" y="1547"/>
                  </a:lnTo>
                  <a:lnTo>
                    <a:pt x="179" y="1544"/>
                  </a:lnTo>
                  <a:lnTo>
                    <a:pt x="183" y="1542"/>
                  </a:lnTo>
                  <a:lnTo>
                    <a:pt x="188" y="1544"/>
                  </a:lnTo>
                  <a:lnTo>
                    <a:pt x="188" y="1544"/>
                  </a:lnTo>
                  <a:lnTo>
                    <a:pt x="188" y="1546"/>
                  </a:lnTo>
                  <a:lnTo>
                    <a:pt x="188" y="1547"/>
                  </a:lnTo>
                  <a:lnTo>
                    <a:pt x="188" y="1547"/>
                  </a:lnTo>
                  <a:lnTo>
                    <a:pt x="186" y="1549"/>
                  </a:lnTo>
                  <a:lnTo>
                    <a:pt x="186" y="1549"/>
                  </a:lnTo>
                  <a:close/>
                  <a:moveTo>
                    <a:pt x="171" y="1551"/>
                  </a:moveTo>
                  <a:lnTo>
                    <a:pt x="171" y="1553"/>
                  </a:lnTo>
                  <a:lnTo>
                    <a:pt x="171" y="1553"/>
                  </a:lnTo>
                  <a:lnTo>
                    <a:pt x="171" y="1551"/>
                  </a:lnTo>
                  <a:lnTo>
                    <a:pt x="171" y="1549"/>
                  </a:lnTo>
                  <a:lnTo>
                    <a:pt x="173" y="1549"/>
                  </a:lnTo>
                  <a:lnTo>
                    <a:pt x="173" y="1547"/>
                  </a:lnTo>
                  <a:lnTo>
                    <a:pt x="174" y="1547"/>
                  </a:lnTo>
                  <a:lnTo>
                    <a:pt x="174" y="1549"/>
                  </a:lnTo>
                  <a:lnTo>
                    <a:pt x="174" y="1549"/>
                  </a:lnTo>
                  <a:lnTo>
                    <a:pt x="173" y="1551"/>
                  </a:lnTo>
                  <a:lnTo>
                    <a:pt x="171" y="1551"/>
                  </a:lnTo>
                  <a:lnTo>
                    <a:pt x="171" y="1551"/>
                  </a:lnTo>
                  <a:close/>
                  <a:moveTo>
                    <a:pt x="217" y="1559"/>
                  </a:moveTo>
                  <a:lnTo>
                    <a:pt x="219" y="1559"/>
                  </a:lnTo>
                  <a:lnTo>
                    <a:pt x="219" y="1559"/>
                  </a:lnTo>
                  <a:lnTo>
                    <a:pt x="219" y="1561"/>
                  </a:lnTo>
                  <a:lnTo>
                    <a:pt x="220" y="1561"/>
                  </a:lnTo>
                  <a:lnTo>
                    <a:pt x="220" y="1561"/>
                  </a:lnTo>
                  <a:lnTo>
                    <a:pt x="219" y="1563"/>
                  </a:lnTo>
                  <a:lnTo>
                    <a:pt x="217" y="1563"/>
                  </a:lnTo>
                  <a:lnTo>
                    <a:pt x="217" y="1563"/>
                  </a:lnTo>
                  <a:lnTo>
                    <a:pt x="215" y="1561"/>
                  </a:lnTo>
                  <a:lnTo>
                    <a:pt x="214" y="1561"/>
                  </a:lnTo>
                  <a:lnTo>
                    <a:pt x="214" y="1561"/>
                  </a:lnTo>
                  <a:lnTo>
                    <a:pt x="214" y="1561"/>
                  </a:lnTo>
                  <a:lnTo>
                    <a:pt x="214" y="1561"/>
                  </a:lnTo>
                  <a:lnTo>
                    <a:pt x="214" y="1561"/>
                  </a:lnTo>
                  <a:lnTo>
                    <a:pt x="212" y="1561"/>
                  </a:lnTo>
                  <a:lnTo>
                    <a:pt x="212" y="1561"/>
                  </a:lnTo>
                  <a:lnTo>
                    <a:pt x="210" y="1561"/>
                  </a:lnTo>
                  <a:lnTo>
                    <a:pt x="209" y="1558"/>
                  </a:lnTo>
                  <a:lnTo>
                    <a:pt x="209" y="1558"/>
                  </a:lnTo>
                  <a:lnTo>
                    <a:pt x="209" y="1556"/>
                  </a:lnTo>
                  <a:lnTo>
                    <a:pt x="210" y="1556"/>
                  </a:lnTo>
                  <a:lnTo>
                    <a:pt x="214" y="1554"/>
                  </a:lnTo>
                  <a:lnTo>
                    <a:pt x="214" y="1554"/>
                  </a:lnTo>
                  <a:lnTo>
                    <a:pt x="217" y="1558"/>
                  </a:lnTo>
                  <a:lnTo>
                    <a:pt x="217" y="1558"/>
                  </a:lnTo>
                  <a:lnTo>
                    <a:pt x="217" y="1559"/>
                  </a:lnTo>
                  <a:lnTo>
                    <a:pt x="217" y="1559"/>
                  </a:lnTo>
                  <a:close/>
                  <a:moveTo>
                    <a:pt x="229" y="1564"/>
                  </a:moveTo>
                  <a:lnTo>
                    <a:pt x="232" y="1564"/>
                  </a:lnTo>
                  <a:lnTo>
                    <a:pt x="234" y="1564"/>
                  </a:lnTo>
                  <a:lnTo>
                    <a:pt x="234" y="1564"/>
                  </a:lnTo>
                  <a:lnTo>
                    <a:pt x="238" y="1564"/>
                  </a:lnTo>
                  <a:lnTo>
                    <a:pt x="238" y="1564"/>
                  </a:lnTo>
                  <a:lnTo>
                    <a:pt x="238" y="1566"/>
                  </a:lnTo>
                  <a:lnTo>
                    <a:pt x="236" y="1566"/>
                  </a:lnTo>
                  <a:lnTo>
                    <a:pt x="232" y="1566"/>
                  </a:lnTo>
                  <a:lnTo>
                    <a:pt x="227" y="1566"/>
                  </a:lnTo>
                  <a:lnTo>
                    <a:pt x="227" y="1564"/>
                  </a:lnTo>
                  <a:lnTo>
                    <a:pt x="227" y="1564"/>
                  </a:lnTo>
                  <a:lnTo>
                    <a:pt x="227" y="1563"/>
                  </a:lnTo>
                  <a:lnTo>
                    <a:pt x="229" y="1564"/>
                  </a:lnTo>
                  <a:lnTo>
                    <a:pt x="229" y="1564"/>
                  </a:lnTo>
                  <a:close/>
                  <a:moveTo>
                    <a:pt x="243" y="1570"/>
                  </a:moveTo>
                  <a:lnTo>
                    <a:pt x="243" y="1570"/>
                  </a:lnTo>
                  <a:lnTo>
                    <a:pt x="244" y="1570"/>
                  </a:lnTo>
                  <a:lnTo>
                    <a:pt x="246" y="1570"/>
                  </a:lnTo>
                  <a:lnTo>
                    <a:pt x="250" y="1571"/>
                  </a:lnTo>
                  <a:lnTo>
                    <a:pt x="250" y="1571"/>
                  </a:lnTo>
                  <a:lnTo>
                    <a:pt x="251" y="1573"/>
                  </a:lnTo>
                  <a:lnTo>
                    <a:pt x="251" y="1573"/>
                  </a:lnTo>
                  <a:lnTo>
                    <a:pt x="251" y="1575"/>
                  </a:lnTo>
                  <a:lnTo>
                    <a:pt x="250" y="1575"/>
                  </a:lnTo>
                  <a:lnTo>
                    <a:pt x="248" y="1576"/>
                  </a:lnTo>
                  <a:lnTo>
                    <a:pt x="246" y="1576"/>
                  </a:lnTo>
                  <a:lnTo>
                    <a:pt x="244" y="1576"/>
                  </a:lnTo>
                  <a:lnTo>
                    <a:pt x="243" y="1576"/>
                  </a:lnTo>
                  <a:lnTo>
                    <a:pt x="243" y="1575"/>
                  </a:lnTo>
                  <a:lnTo>
                    <a:pt x="243" y="1573"/>
                  </a:lnTo>
                  <a:lnTo>
                    <a:pt x="241" y="1573"/>
                  </a:lnTo>
                  <a:lnTo>
                    <a:pt x="239" y="1571"/>
                  </a:lnTo>
                  <a:lnTo>
                    <a:pt x="239" y="1570"/>
                  </a:lnTo>
                  <a:lnTo>
                    <a:pt x="238" y="1570"/>
                  </a:lnTo>
                  <a:lnTo>
                    <a:pt x="239" y="1568"/>
                  </a:lnTo>
                  <a:lnTo>
                    <a:pt x="241" y="1568"/>
                  </a:lnTo>
                  <a:lnTo>
                    <a:pt x="241" y="1568"/>
                  </a:lnTo>
                  <a:lnTo>
                    <a:pt x="243" y="1570"/>
                  </a:lnTo>
                  <a:lnTo>
                    <a:pt x="243" y="1570"/>
                  </a:lnTo>
                  <a:close/>
                  <a:moveTo>
                    <a:pt x="236" y="1573"/>
                  </a:moveTo>
                  <a:lnTo>
                    <a:pt x="234" y="1573"/>
                  </a:lnTo>
                  <a:lnTo>
                    <a:pt x="232" y="1573"/>
                  </a:lnTo>
                  <a:lnTo>
                    <a:pt x="232" y="1571"/>
                  </a:lnTo>
                  <a:lnTo>
                    <a:pt x="232" y="1570"/>
                  </a:lnTo>
                  <a:lnTo>
                    <a:pt x="234" y="1570"/>
                  </a:lnTo>
                  <a:lnTo>
                    <a:pt x="234" y="1570"/>
                  </a:lnTo>
                  <a:lnTo>
                    <a:pt x="236" y="1571"/>
                  </a:lnTo>
                  <a:lnTo>
                    <a:pt x="236" y="1571"/>
                  </a:lnTo>
                  <a:lnTo>
                    <a:pt x="236" y="1573"/>
                  </a:lnTo>
                  <a:close/>
                  <a:moveTo>
                    <a:pt x="260" y="1609"/>
                  </a:moveTo>
                  <a:lnTo>
                    <a:pt x="260" y="1609"/>
                  </a:lnTo>
                  <a:lnTo>
                    <a:pt x="258" y="1609"/>
                  </a:lnTo>
                  <a:lnTo>
                    <a:pt x="255" y="1607"/>
                  </a:lnTo>
                  <a:lnTo>
                    <a:pt x="253" y="1605"/>
                  </a:lnTo>
                  <a:lnTo>
                    <a:pt x="255" y="1600"/>
                  </a:lnTo>
                  <a:lnTo>
                    <a:pt x="253" y="1597"/>
                  </a:lnTo>
                  <a:lnTo>
                    <a:pt x="251" y="1593"/>
                  </a:lnTo>
                  <a:lnTo>
                    <a:pt x="251" y="1592"/>
                  </a:lnTo>
                  <a:lnTo>
                    <a:pt x="253" y="1590"/>
                  </a:lnTo>
                  <a:lnTo>
                    <a:pt x="255" y="1588"/>
                  </a:lnTo>
                  <a:lnTo>
                    <a:pt x="255" y="1585"/>
                  </a:lnTo>
                  <a:lnTo>
                    <a:pt x="255" y="1583"/>
                  </a:lnTo>
                  <a:lnTo>
                    <a:pt x="255" y="1583"/>
                  </a:lnTo>
                  <a:lnTo>
                    <a:pt x="260" y="1585"/>
                  </a:lnTo>
                  <a:lnTo>
                    <a:pt x="267" y="1588"/>
                  </a:lnTo>
                  <a:lnTo>
                    <a:pt x="270" y="1592"/>
                  </a:lnTo>
                  <a:lnTo>
                    <a:pt x="270" y="1593"/>
                  </a:lnTo>
                  <a:lnTo>
                    <a:pt x="272" y="1593"/>
                  </a:lnTo>
                  <a:lnTo>
                    <a:pt x="272" y="1595"/>
                  </a:lnTo>
                  <a:lnTo>
                    <a:pt x="274" y="1597"/>
                  </a:lnTo>
                  <a:lnTo>
                    <a:pt x="275" y="1599"/>
                  </a:lnTo>
                  <a:lnTo>
                    <a:pt x="274" y="1600"/>
                  </a:lnTo>
                  <a:lnTo>
                    <a:pt x="270" y="1602"/>
                  </a:lnTo>
                  <a:lnTo>
                    <a:pt x="265" y="1604"/>
                  </a:lnTo>
                  <a:lnTo>
                    <a:pt x="262" y="1607"/>
                  </a:lnTo>
                  <a:lnTo>
                    <a:pt x="260" y="1609"/>
                  </a:lnTo>
                  <a:lnTo>
                    <a:pt x="260" y="160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6"/>
            <p:cNvSpPr>
              <a:spLocks/>
            </p:cNvSpPr>
            <p:nvPr/>
          </p:nvSpPr>
          <p:spPr bwMode="auto">
            <a:xfrm>
              <a:off x="2514" y="3649"/>
              <a:ext cx="101" cy="109"/>
            </a:xfrm>
            <a:custGeom>
              <a:avLst/>
              <a:gdLst>
                <a:gd name="T0" fmla="*/ 94 w 101"/>
                <a:gd name="T1" fmla="*/ 85 h 109"/>
                <a:gd name="T2" fmla="*/ 89 w 101"/>
                <a:gd name="T3" fmla="*/ 97 h 109"/>
                <a:gd name="T4" fmla="*/ 79 w 101"/>
                <a:gd name="T5" fmla="*/ 104 h 109"/>
                <a:gd name="T6" fmla="*/ 63 w 101"/>
                <a:gd name="T7" fmla="*/ 109 h 109"/>
                <a:gd name="T8" fmla="*/ 53 w 101"/>
                <a:gd name="T9" fmla="*/ 106 h 109"/>
                <a:gd name="T10" fmla="*/ 43 w 101"/>
                <a:gd name="T11" fmla="*/ 109 h 109"/>
                <a:gd name="T12" fmla="*/ 37 w 101"/>
                <a:gd name="T13" fmla="*/ 106 h 109"/>
                <a:gd name="T14" fmla="*/ 17 w 101"/>
                <a:gd name="T15" fmla="*/ 99 h 109"/>
                <a:gd name="T16" fmla="*/ 10 w 101"/>
                <a:gd name="T17" fmla="*/ 97 h 109"/>
                <a:gd name="T18" fmla="*/ 0 w 101"/>
                <a:gd name="T19" fmla="*/ 87 h 109"/>
                <a:gd name="T20" fmla="*/ 2 w 101"/>
                <a:gd name="T21" fmla="*/ 72 h 109"/>
                <a:gd name="T22" fmla="*/ 3 w 101"/>
                <a:gd name="T23" fmla="*/ 68 h 109"/>
                <a:gd name="T24" fmla="*/ 7 w 101"/>
                <a:gd name="T25" fmla="*/ 63 h 109"/>
                <a:gd name="T26" fmla="*/ 3 w 101"/>
                <a:gd name="T27" fmla="*/ 53 h 109"/>
                <a:gd name="T28" fmla="*/ 5 w 101"/>
                <a:gd name="T29" fmla="*/ 46 h 109"/>
                <a:gd name="T30" fmla="*/ 5 w 101"/>
                <a:gd name="T31" fmla="*/ 43 h 109"/>
                <a:gd name="T32" fmla="*/ 5 w 101"/>
                <a:gd name="T33" fmla="*/ 39 h 109"/>
                <a:gd name="T34" fmla="*/ 8 w 101"/>
                <a:gd name="T35" fmla="*/ 34 h 109"/>
                <a:gd name="T36" fmla="*/ 7 w 101"/>
                <a:gd name="T37" fmla="*/ 31 h 109"/>
                <a:gd name="T38" fmla="*/ 10 w 101"/>
                <a:gd name="T39" fmla="*/ 26 h 109"/>
                <a:gd name="T40" fmla="*/ 10 w 101"/>
                <a:gd name="T41" fmla="*/ 20 h 109"/>
                <a:gd name="T42" fmla="*/ 12 w 101"/>
                <a:gd name="T43" fmla="*/ 17 h 109"/>
                <a:gd name="T44" fmla="*/ 10 w 101"/>
                <a:gd name="T45" fmla="*/ 8 h 109"/>
                <a:gd name="T46" fmla="*/ 13 w 101"/>
                <a:gd name="T47" fmla="*/ 3 h 109"/>
                <a:gd name="T48" fmla="*/ 19 w 101"/>
                <a:gd name="T49" fmla="*/ 5 h 109"/>
                <a:gd name="T50" fmla="*/ 24 w 101"/>
                <a:gd name="T51" fmla="*/ 2 h 109"/>
                <a:gd name="T52" fmla="*/ 31 w 101"/>
                <a:gd name="T53" fmla="*/ 0 h 109"/>
                <a:gd name="T54" fmla="*/ 43 w 101"/>
                <a:gd name="T55" fmla="*/ 12 h 109"/>
                <a:gd name="T56" fmla="*/ 46 w 101"/>
                <a:gd name="T57" fmla="*/ 17 h 109"/>
                <a:gd name="T58" fmla="*/ 46 w 101"/>
                <a:gd name="T59" fmla="*/ 22 h 109"/>
                <a:gd name="T60" fmla="*/ 49 w 101"/>
                <a:gd name="T61" fmla="*/ 20 h 109"/>
                <a:gd name="T62" fmla="*/ 53 w 101"/>
                <a:gd name="T63" fmla="*/ 19 h 109"/>
                <a:gd name="T64" fmla="*/ 53 w 101"/>
                <a:gd name="T65" fmla="*/ 17 h 109"/>
                <a:gd name="T66" fmla="*/ 58 w 101"/>
                <a:gd name="T67" fmla="*/ 22 h 109"/>
                <a:gd name="T68" fmla="*/ 60 w 101"/>
                <a:gd name="T69" fmla="*/ 24 h 109"/>
                <a:gd name="T70" fmla="*/ 63 w 101"/>
                <a:gd name="T71" fmla="*/ 27 h 109"/>
                <a:gd name="T72" fmla="*/ 73 w 101"/>
                <a:gd name="T73" fmla="*/ 31 h 109"/>
                <a:gd name="T74" fmla="*/ 77 w 101"/>
                <a:gd name="T75" fmla="*/ 37 h 109"/>
                <a:gd name="T76" fmla="*/ 85 w 101"/>
                <a:gd name="T77" fmla="*/ 41 h 109"/>
                <a:gd name="T78" fmla="*/ 89 w 101"/>
                <a:gd name="T79" fmla="*/ 44 h 109"/>
                <a:gd name="T80" fmla="*/ 90 w 101"/>
                <a:gd name="T81" fmla="*/ 48 h 109"/>
                <a:gd name="T82" fmla="*/ 94 w 101"/>
                <a:gd name="T83" fmla="*/ 55 h 109"/>
                <a:gd name="T84" fmla="*/ 101 w 101"/>
                <a:gd name="T85" fmla="*/ 58 h 109"/>
                <a:gd name="T86" fmla="*/ 97 w 101"/>
                <a:gd name="T87" fmla="*/ 63 h 109"/>
                <a:gd name="T88" fmla="*/ 94 w 101"/>
                <a:gd name="T89" fmla="*/ 68 h 109"/>
                <a:gd name="T90" fmla="*/ 94 w 101"/>
                <a:gd name="T91" fmla="*/ 80 h 109"/>
                <a:gd name="T92" fmla="*/ 94 w 101"/>
                <a:gd name="T93" fmla="*/ 8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109">
                  <a:moveTo>
                    <a:pt x="96" y="82"/>
                  </a:moveTo>
                  <a:lnTo>
                    <a:pt x="96" y="84"/>
                  </a:lnTo>
                  <a:lnTo>
                    <a:pt x="94" y="85"/>
                  </a:lnTo>
                  <a:lnTo>
                    <a:pt x="94" y="89"/>
                  </a:lnTo>
                  <a:lnTo>
                    <a:pt x="89" y="94"/>
                  </a:lnTo>
                  <a:lnTo>
                    <a:pt x="89" y="97"/>
                  </a:lnTo>
                  <a:lnTo>
                    <a:pt x="84" y="101"/>
                  </a:lnTo>
                  <a:lnTo>
                    <a:pt x="80" y="104"/>
                  </a:lnTo>
                  <a:lnTo>
                    <a:pt x="79" y="104"/>
                  </a:lnTo>
                  <a:lnTo>
                    <a:pt x="77" y="106"/>
                  </a:lnTo>
                  <a:lnTo>
                    <a:pt x="67" y="109"/>
                  </a:lnTo>
                  <a:lnTo>
                    <a:pt x="63" y="109"/>
                  </a:lnTo>
                  <a:lnTo>
                    <a:pt x="60" y="109"/>
                  </a:lnTo>
                  <a:lnTo>
                    <a:pt x="58" y="107"/>
                  </a:lnTo>
                  <a:lnTo>
                    <a:pt x="53" y="106"/>
                  </a:lnTo>
                  <a:lnTo>
                    <a:pt x="48" y="107"/>
                  </a:lnTo>
                  <a:lnTo>
                    <a:pt x="44" y="109"/>
                  </a:lnTo>
                  <a:lnTo>
                    <a:pt x="43" y="109"/>
                  </a:lnTo>
                  <a:lnTo>
                    <a:pt x="41" y="109"/>
                  </a:lnTo>
                  <a:lnTo>
                    <a:pt x="39" y="107"/>
                  </a:lnTo>
                  <a:lnTo>
                    <a:pt x="37" y="106"/>
                  </a:lnTo>
                  <a:lnTo>
                    <a:pt x="29" y="104"/>
                  </a:lnTo>
                  <a:lnTo>
                    <a:pt x="24" y="99"/>
                  </a:lnTo>
                  <a:lnTo>
                    <a:pt x="17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7"/>
                  </a:lnTo>
                  <a:lnTo>
                    <a:pt x="8" y="95"/>
                  </a:lnTo>
                  <a:lnTo>
                    <a:pt x="3" y="90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2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3" y="68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7" y="63"/>
                  </a:lnTo>
                  <a:lnTo>
                    <a:pt x="5" y="60"/>
                  </a:lnTo>
                  <a:lnTo>
                    <a:pt x="5" y="56"/>
                  </a:lnTo>
                  <a:lnTo>
                    <a:pt x="3" y="53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7" y="8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6" y="17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9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5" y="34"/>
                  </a:lnTo>
                  <a:lnTo>
                    <a:pt x="77" y="37"/>
                  </a:lnTo>
                  <a:lnTo>
                    <a:pt x="80" y="39"/>
                  </a:lnTo>
                  <a:lnTo>
                    <a:pt x="82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7" y="43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2" y="51"/>
                  </a:lnTo>
                  <a:lnTo>
                    <a:pt x="94" y="55"/>
                  </a:lnTo>
                  <a:lnTo>
                    <a:pt x="97" y="56"/>
                  </a:lnTo>
                  <a:lnTo>
                    <a:pt x="99" y="56"/>
                  </a:lnTo>
                  <a:lnTo>
                    <a:pt x="101" y="58"/>
                  </a:lnTo>
                  <a:lnTo>
                    <a:pt x="101" y="60"/>
                  </a:lnTo>
                  <a:lnTo>
                    <a:pt x="99" y="61"/>
                  </a:lnTo>
                  <a:lnTo>
                    <a:pt x="97" y="63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4" y="77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2"/>
                  </a:lnTo>
                  <a:lnTo>
                    <a:pt x="96" y="82"/>
                  </a:lnTo>
                  <a:lnTo>
                    <a:pt x="96" y="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7"/>
            <p:cNvSpPr>
              <a:spLocks noEditPoints="1"/>
            </p:cNvSpPr>
            <p:nvPr/>
          </p:nvSpPr>
          <p:spPr bwMode="auto">
            <a:xfrm>
              <a:off x="4711" y="2072"/>
              <a:ext cx="330" cy="213"/>
            </a:xfrm>
            <a:custGeom>
              <a:avLst/>
              <a:gdLst>
                <a:gd name="T0" fmla="*/ 286 w 330"/>
                <a:gd name="T1" fmla="*/ 94 h 213"/>
                <a:gd name="T2" fmla="*/ 276 w 330"/>
                <a:gd name="T3" fmla="*/ 108 h 213"/>
                <a:gd name="T4" fmla="*/ 291 w 330"/>
                <a:gd name="T5" fmla="*/ 116 h 213"/>
                <a:gd name="T6" fmla="*/ 301 w 330"/>
                <a:gd name="T7" fmla="*/ 109 h 213"/>
                <a:gd name="T8" fmla="*/ 305 w 330"/>
                <a:gd name="T9" fmla="*/ 113 h 213"/>
                <a:gd name="T10" fmla="*/ 313 w 330"/>
                <a:gd name="T11" fmla="*/ 120 h 213"/>
                <a:gd name="T12" fmla="*/ 330 w 330"/>
                <a:gd name="T13" fmla="*/ 125 h 213"/>
                <a:gd name="T14" fmla="*/ 315 w 330"/>
                <a:gd name="T15" fmla="*/ 131 h 213"/>
                <a:gd name="T16" fmla="*/ 308 w 330"/>
                <a:gd name="T17" fmla="*/ 137 h 213"/>
                <a:gd name="T18" fmla="*/ 299 w 330"/>
                <a:gd name="T19" fmla="*/ 140 h 213"/>
                <a:gd name="T20" fmla="*/ 281 w 330"/>
                <a:gd name="T21" fmla="*/ 140 h 213"/>
                <a:gd name="T22" fmla="*/ 282 w 330"/>
                <a:gd name="T23" fmla="*/ 128 h 213"/>
                <a:gd name="T24" fmla="*/ 277 w 330"/>
                <a:gd name="T25" fmla="*/ 120 h 213"/>
                <a:gd name="T26" fmla="*/ 262 w 330"/>
                <a:gd name="T27" fmla="*/ 128 h 213"/>
                <a:gd name="T28" fmla="*/ 255 w 330"/>
                <a:gd name="T29" fmla="*/ 138 h 213"/>
                <a:gd name="T30" fmla="*/ 248 w 330"/>
                <a:gd name="T31" fmla="*/ 142 h 213"/>
                <a:gd name="T32" fmla="*/ 248 w 330"/>
                <a:gd name="T33" fmla="*/ 147 h 213"/>
                <a:gd name="T34" fmla="*/ 243 w 330"/>
                <a:gd name="T35" fmla="*/ 152 h 213"/>
                <a:gd name="T36" fmla="*/ 222 w 330"/>
                <a:gd name="T37" fmla="*/ 155 h 213"/>
                <a:gd name="T38" fmla="*/ 224 w 330"/>
                <a:gd name="T39" fmla="*/ 169 h 213"/>
                <a:gd name="T40" fmla="*/ 233 w 330"/>
                <a:gd name="T41" fmla="*/ 179 h 213"/>
                <a:gd name="T42" fmla="*/ 234 w 330"/>
                <a:gd name="T43" fmla="*/ 196 h 213"/>
                <a:gd name="T44" fmla="*/ 222 w 330"/>
                <a:gd name="T45" fmla="*/ 212 h 213"/>
                <a:gd name="T46" fmla="*/ 202 w 330"/>
                <a:gd name="T47" fmla="*/ 200 h 213"/>
                <a:gd name="T48" fmla="*/ 192 w 330"/>
                <a:gd name="T49" fmla="*/ 188 h 213"/>
                <a:gd name="T50" fmla="*/ 166 w 330"/>
                <a:gd name="T51" fmla="*/ 176 h 213"/>
                <a:gd name="T52" fmla="*/ 133 w 330"/>
                <a:gd name="T53" fmla="*/ 152 h 213"/>
                <a:gd name="T54" fmla="*/ 115 w 330"/>
                <a:gd name="T55" fmla="*/ 120 h 213"/>
                <a:gd name="T56" fmla="*/ 99 w 330"/>
                <a:gd name="T57" fmla="*/ 114 h 213"/>
                <a:gd name="T58" fmla="*/ 79 w 330"/>
                <a:gd name="T59" fmla="*/ 108 h 213"/>
                <a:gd name="T60" fmla="*/ 80 w 330"/>
                <a:gd name="T61" fmla="*/ 97 h 213"/>
                <a:gd name="T62" fmla="*/ 77 w 330"/>
                <a:gd name="T63" fmla="*/ 89 h 213"/>
                <a:gd name="T64" fmla="*/ 58 w 330"/>
                <a:gd name="T65" fmla="*/ 80 h 213"/>
                <a:gd name="T66" fmla="*/ 41 w 330"/>
                <a:gd name="T67" fmla="*/ 79 h 213"/>
                <a:gd name="T68" fmla="*/ 46 w 330"/>
                <a:gd name="T69" fmla="*/ 87 h 213"/>
                <a:gd name="T70" fmla="*/ 38 w 330"/>
                <a:gd name="T71" fmla="*/ 84 h 213"/>
                <a:gd name="T72" fmla="*/ 19 w 330"/>
                <a:gd name="T73" fmla="*/ 97 h 213"/>
                <a:gd name="T74" fmla="*/ 17 w 330"/>
                <a:gd name="T75" fmla="*/ 113 h 213"/>
                <a:gd name="T76" fmla="*/ 0 w 330"/>
                <a:gd name="T77" fmla="*/ 77 h 213"/>
                <a:gd name="T78" fmla="*/ 0 w 330"/>
                <a:gd name="T79" fmla="*/ 16 h 213"/>
                <a:gd name="T80" fmla="*/ 33 w 330"/>
                <a:gd name="T81" fmla="*/ 5 h 213"/>
                <a:gd name="T82" fmla="*/ 62 w 330"/>
                <a:gd name="T83" fmla="*/ 9 h 213"/>
                <a:gd name="T84" fmla="*/ 89 w 330"/>
                <a:gd name="T85" fmla="*/ 26 h 213"/>
                <a:gd name="T86" fmla="*/ 108 w 330"/>
                <a:gd name="T87" fmla="*/ 48 h 213"/>
                <a:gd name="T88" fmla="*/ 139 w 330"/>
                <a:gd name="T89" fmla="*/ 51 h 213"/>
                <a:gd name="T90" fmla="*/ 168 w 330"/>
                <a:gd name="T91" fmla="*/ 51 h 213"/>
                <a:gd name="T92" fmla="*/ 187 w 330"/>
                <a:gd name="T93" fmla="*/ 67 h 213"/>
                <a:gd name="T94" fmla="*/ 193 w 330"/>
                <a:gd name="T95" fmla="*/ 85 h 213"/>
                <a:gd name="T96" fmla="*/ 204 w 330"/>
                <a:gd name="T97" fmla="*/ 108 h 213"/>
                <a:gd name="T98" fmla="*/ 226 w 330"/>
                <a:gd name="T99" fmla="*/ 114 h 213"/>
                <a:gd name="T100" fmla="*/ 231 w 330"/>
                <a:gd name="T101" fmla="*/ 125 h 213"/>
                <a:gd name="T102" fmla="*/ 241 w 330"/>
                <a:gd name="T103" fmla="*/ 125 h 213"/>
                <a:gd name="T104" fmla="*/ 257 w 330"/>
                <a:gd name="T105" fmla="*/ 108 h 213"/>
                <a:gd name="T106" fmla="*/ 279 w 330"/>
                <a:gd name="T107" fmla="*/ 92 h 213"/>
                <a:gd name="T108" fmla="*/ 282 w 330"/>
                <a:gd name="T109" fmla="*/ 121 h 213"/>
                <a:gd name="T110" fmla="*/ 291 w 330"/>
                <a:gd name="T111" fmla="*/ 149 h 213"/>
                <a:gd name="T112" fmla="*/ 289 w 330"/>
                <a:gd name="T113" fmla="*/ 142 h 213"/>
                <a:gd name="T114" fmla="*/ 303 w 330"/>
                <a:gd name="T115" fmla="*/ 14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0" h="213">
                  <a:moveTo>
                    <a:pt x="287" y="89"/>
                  </a:moveTo>
                  <a:lnTo>
                    <a:pt x="287" y="87"/>
                  </a:lnTo>
                  <a:lnTo>
                    <a:pt x="289" y="87"/>
                  </a:lnTo>
                  <a:lnTo>
                    <a:pt x="291" y="87"/>
                  </a:lnTo>
                  <a:lnTo>
                    <a:pt x="293" y="89"/>
                  </a:lnTo>
                  <a:lnTo>
                    <a:pt x="293" y="89"/>
                  </a:lnTo>
                  <a:lnTo>
                    <a:pt x="293" y="91"/>
                  </a:lnTo>
                  <a:lnTo>
                    <a:pt x="289" y="92"/>
                  </a:lnTo>
                  <a:lnTo>
                    <a:pt x="287" y="94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84" y="96"/>
                  </a:lnTo>
                  <a:lnTo>
                    <a:pt x="284" y="97"/>
                  </a:lnTo>
                  <a:lnTo>
                    <a:pt x="281" y="97"/>
                  </a:lnTo>
                  <a:lnTo>
                    <a:pt x="281" y="99"/>
                  </a:lnTo>
                  <a:lnTo>
                    <a:pt x="279" y="101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74" y="108"/>
                  </a:lnTo>
                  <a:lnTo>
                    <a:pt x="276" y="108"/>
                  </a:lnTo>
                  <a:lnTo>
                    <a:pt x="277" y="109"/>
                  </a:lnTo>
                  <a:lnTo>
                    <a:pt x="279" y="109"/>
                  </a:lnTo>
                  <a:lnTo>
                    <a:pt x="282" y="108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84" y="113"/>
                  </a:lnTo>
                  <a:lnTo>
                    <a:pt x="286" y="114"/>
                  </a:lnTo>
                  <a:lnTo>
                    <a:pt x="287" y="114"/>
                  </a:lnTo>
                  <a:lnTo>
                    <a:pt x="289" y="114"/>
                  </a:lnTo>
                  <a:lnTo>
                    <a:pt x="291" y="116"/>
                  </a:lnTo>
                  <a:lnTo>
                    <a:pt x="293" y="116"/>
                  </a:lnTo>
                  <a:lnTo>
                    <a:pt x="294" y="116"/>
                  </a:lnTo>
                  <a:lnTo>
                    <a:pt x="296" y="116"/>
                  </a:lnTo>
                  <a:lnTo>
                    <a:pt x="296" y="116"/>
                  </a:lnTo>
                  <a:lnTo>
                    <a:pt x="296" y="111"/>
                  </a:lnTo>
                  <a:lnTo>
                    <a:pt x="298" y="113"/>
                  </a:lnTo>
                  <a:lnTo>
                    <a:pt x="299" y="113"/>
                  </a:lnTo>
                  <a:lnTo>
                    <a:pt x="299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299" y="108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301" y="106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03" y="109"/>
                  </a:lnTo>
                  <a:lnTo>
                    <a:pt x="305" y="109"/>
                  </a:lnTo>
                  <a:lnTo>
                    <a:pt x="305" y="111"/>
                  </a:lnTo>
                  <a:lnTo>
                    <a:pt x="305" y="113"/>
                  </a:lnTo>
                  <a:lnTo>
                    <a:pt x="305" y="114"/>
                  </a:lnTo>
                  <a:lnTo>
                    <a:pt x="306" y="114"/>
                  </a:lnTo>
                  <a:lnTo>
                    <a:pt x="308" y="116"/>
                  </a:lnTo>
                  <a:lnTo>
                    <a:pt x="310" y="114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11" y="118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3" y="120"/>
                  </a:lnTo>
                  <a:lnTo>
                    <a:pt x="315" y="120"/>
                  </a:lnTo>
                  <a:lnTo>
                    <a:pt x="317" y="120"/>
                  </a:lnTo>
                  <a:lnTo>
                    <a:pt x="318" y="120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3" y="123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7" y="123"/>
                  </a:lnTo>
                  <a:lnTo>
                    <a:pt x="330" y="125"/>
                  </a:lnTo>
                  <a:lnTo>
                    <a:pt x="330" y="125"/>
                  </a:lnTo>
                  <a:lnTo>
                    <a:pt x="329" y="125"/>
                  </a:lnTo>
                  <a:lnTo>
                    <a:pt x="323" y="128"/>
                  </a:lnTo>
                  <a:lnTo>
                    <a:pt x="322" y="130"/>
                  </a:lnTo>
                  <a:lnTo>
                    <a:pt x="320" y="131"/>
                  </a:lnTo>
                  <a:lnTo>
                    <a:pt x="320" y="131"/>
                  </a:lnTo>
                  <a:lnTo>
                    <a:pt x="318" y="131"/>
                  </a:lnTo>
                  <a:lnTo>
                    <a:pt x="315" y="130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5"/>
                  </a:lnTo>
                  <a:lnTo>
                    <a:pt x="313" y="135"/>
                  </a:lnTo>
                  <a:lnTo>
                    <a:pt x="311" y="133"/>
                  </a:lnTo>
                  <a:lnTo>
                    <a:pt x="311" y="133"/>
                  </a:lnTo>
                  <a:lnTo>
                    <a:pt x="311" y="133"/>
                  </a:lnTo>
                  <a:lnTo>
                    <a:pt x="310" y="133"/>
                  </a:lnTo>
                  <a:lnTo>
                    <a:pt x="308" y="137"/>
                  </a:lnTo>
                  <a:lnTo>
                    <a:pt x="308" y="138"/>
                  </a:lnTo>
                  <a:lnTo>
                    <a:pt x="306" y="138"/>
                  </a:lnTo>
                  <a:lnTo>
                    <a:pt x="306" y="138"/>
                  </a:lnTo>
                  <a:lnTo>
                    <a:pt x="305" y="138"/>
                  </a:lnTo>
                  <a:lnTo>
                    <a:pt x="303" y="140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40"/>
                  </a:lnTo>
                  <a:lnTo>
                    <a:pt x="301" y="140"/>
                  </a:lnTo>
                  <a:lnTo>
                    <a:pt x="299" y="140"/>
                  </a:lnTo>
                  <a:lnTo>
                    <a:pt x="298" y="140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91" y="138"/>
                  </a:lnTo>
                  <a:lnTo>
                    <a:pt x="289" y="138"/>
                  </a:lnTo>
                  <a:lnTo>
                    <a:pt x="287" y="138"/>
                  </a:lnTo>
                  <a:lnTo>
                    <a:pt x="286" y="138"/>
                  </a:lnTo>
                  <a:lnTo>
                    <a:pt x="282" y="140"/>
                  </a:lnTo>
                  <a:lnTo>
                    <a:pt x="281" y="140"/>
                  </a:lnTo>
                  <a:lnTo>
                    <a:pt x="281" y="138"/>
                  </a:lnTo>
                  <a:lnTo>
                    <a:pt x="279" y="137"/>
                  </a:lnTo>
                  <a:lnTo>
                    <a:pt x="279" y="137"/>
                  </a:lnTo>
                  <a:lnTo>
                    <a:pt x="277" y="137"/>
                  </a:lnTo>
                  <a:lnTo>
                    <a:pt x="277" y="135"/>
                  </a:lnTo>
                  <a:lnTo>
                    <a:pt x="277" y="135"/>
                  </a:lnTo>
                  <a:lnTo>
                    <a:pt x="277" y="133"/>
                  </a:lnTo>
                  <a:lnTo>
                    <a:pt x="277" y="133"/>
                  </a:lnTo>
                  <a:lnTo>
                    <a:pt x="281" y="131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284" y="128"/>
                  </a:lnTo>
                  <a:lnTo>
                    <a:pt x="284" y="126"/>
                  </a:lnTo>
                  <a:lnTo>
                    <a:pt x="284" y="126"/>
                  </a:lnTo>
                  <a:lnTo>
                    <a:pt x="282" y="125"/>
                  </a:lnTo>
                  <a:lnTo>
                    <a:pt x="282" y="125"/>
                  </a:lnTo>
                  <a:lnTo>
                    <a:pt x="282" y="125"/>
                  </a:lnTo>
                  <a:lnTo>
                    <a:pt x="282" y="125"/>
                  </a:lnTo>
                  <a:lnTo>
                    <a:pt x="281" y="123"/>
                  </a:lnTo>
                  <a:lnTo>
                    <a:pt x="277" y="120"/>
                  </a:lnTo>
                  <a:lnTo>
                    <a:pt x="277" y="120"/>
                  </a:lnTo>
                  <a:lnTo>
                    <a:pt x="277" y="120"/>
                  </a:lnTo>
                  <a:lnTo>
                    <a:pt x="276" y="121"/>
                  </a:lnTo>
                  <a:lnTo>
                    <a:pt x="276" y="123"/>
                  </a:lnTo>
                  <a:lnTo>
                    <a:pt x="272" y="125"/>
                  </a:lnTo>
                  <a:lnTo>
                    <a:pt x="269" y="126"/>
                  </a:lnTo>
                  <a:lnTo>
                    <a:pt x="265" y="128"/>
                  </a:lnTo>
                  <a:lnTo>
                    <a:pt x="264" y="128"/>
                  </a:lnTo>
                  <a:lnTo>
                    <a:pt x="264" y="128"/>
                  </a:lnTo>
                  <a:lnTo>
                    <a:pt x="262" y="128"/>
                  </a:lnTo>
                  <a:lnTo>
                    <a:pt x="260" y="126"/>
                  </a:lnTo>
                  <a:lnTo>
                    <a:pt x="258" y="125"/>
                  </a:lnTo>
                  <a:lnTo>
                    <a:pt x="257" y="126"/>
                  </a:lnTo>
                  <a:lnTo>
                    <a:pt x="257" y="126"/>
                  </a:lnTo>
                  <a:lnTo>
                    <a:pt x="257" y="130"/>
                  </a:lnTo>
                  <a:lnTo>
                    <a:pt x="255" y="130"/>
                  </a:lnTo>
                  <a:lnTo>
                    <a:pt x="253" y="131"/>
                  </a:lnTo>
                  <a:lnTo>
                    <a:pt x="257" y="137"/>
                  </a:lnTo>
                  <a:lnTo>
                    <a:pt x="255" y="138"/>
                  </a:lnTo>
                  <a:lnTo>
                    <a:pt x="255" y="138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6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3"/>
                  </a:lnTo>
                  <a:lnTo>
                    <a:pt x="250" y="143"/>
                  </a:lnTo>
                  <a:lnTo>
                    <a:pt x="248" y="143"/>
                  </a:lnTo>
                  <a:lnTo>
                    <a:pt x="246" y="143"/>
                  </a:lnTo>
                  <a:lnTo>
                    <a:pt x="246" y="143"/>
                  </a:lnTo>
                  <a:lnTo>
                    <a:pt x="246" y="145"/>
                  </a:lnTo>
                  <a:lnTo>
                    <a:pt x="246" y="145"/>
                  </a:lnTo>
                  <a:lnTo>
                    <a:pt x="248" y="147"/>
                  </a:lnTo>
                  <a:lnTo>
                    <a:pt x="248" y="147"/>
                  </a:lnTo>
                  <a:lnTo>
                    <a:pt x="248" y="147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5" y="149"/>
                  </a:lnTo>
                  <a:lnTo>
                    <a:pt x="245" y="149"/>
                  </a:lnTo>
                  <a:lnTo>
                    <a:pt x="245" y="149"/>
                  </a:lnTo>
                  <a:lnTo>
                    <a:pt x="243" y="149"/>
                  </a:lnTo>
                  <a:lnTo>
                    <a:pt x="243" y="152"/>
                  </a:lnTo>
                  <a:lnTo>
                    <a:pt x="243" y="154"/>
                  </a:lnTo>
                  <a:lnTo>
                    <a:pt x="241" y="155"/>
                  </a:lnTo>
                  <a:lnTo>
                    <a:pt x="240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5"/>
                  </a:lnTo>
                  <a:lnTo>
                    <a:pt x="233" y="155"/>
                  </a:lnTo>
                  <a:lnTo>
                    <a:pt x="229" y="155"/>
                  </a:lnTo>
                  <a:lnTo>
                    <a:pt x="226" y="154"/>
                  </a:lnTo>
                  <a:lnTo>
                    <a:pt x="222" y="155"/>
                  </a:lnTo>
                  <a:lnTo>
                    <a:pt x="221" y="157"/>
                  </a:lnTo>
                  <a:lnTo>
                    <a:pt x="221" y="157"/>
                  </a:lnTo>
                  <a:lnTo>
                    <a:pt x="219" y="159"/>
                  </a:lnTo>
                  <a:lnTo>
                    <a:pt x="219" y="164"/>
                  </a:lnTo>
                  <a:lnTo>
                    <a:pt x="219" y="164"/>
                  </a:lnTo>
                  <a:lnTo>
                    <a:pt x="219" y="166"/>
                  </a:lnTo>
                  <a:lnTo>
                    <a:pt x="224" y="166"/>
                  </a:lnTo>
                  <a:lnTo>
                    <a:pt x="224" y="167"/>
                  </a:lnTo>
                  <a:lnTo>
                    <a:pt x="224" y="167"/>
                  </a:lnTo>
                  <a:lnTo>
                    <a:pt x="224" y="169"/>
                  </a:lnTo>
                  <a:lnTo>
                    <a:pt x="226" y="169"/>
                  </a:lnTo>
                  <a:lnTo>
                    <a:pt x="226" y="171"/>
                  </a:lnTo>
                  <a:lnTo>
                    <a:pt x="229" y="171"/>
                  </a:lnTo>
                  <a:lnTo>
                    <a:pt x="229" y="169"/>
                  </a:lnTo>
                  <a:lnTo>
                    <a:pt x="231" y="171"/>
                  </a:lnTo>
                  <a:lnTo>
                    <a:pt x="233" y="171"/>
                  </a:lnTo>
                  <a:lnTo>
                    <a:pt x="233" y="171"/>
                  </a:lnTo>
                  <a:lnTo>
                    <a:pt x="234" y="172"/>
                  </a:lnTo>
                  <a:lnTo>
                    <a:pt x="231" y="177"/>
                  </a:lnTo>
                  <a:lnTo>
                    <a:pt x="233" y="179"/>
                  </a:lnTo>
                  <a:lnTo>
                    <a:pt x="233" y="183"/>
                  </a:lnTo>
                  <a:lnTo>
                    <a:pt x="234" y="184"/>
                  </a:lnTo>
                  <a:lnTo>
                    <a:pt x="236" y="186"/>
                  </a:lnTo>
                  <a:lnTo>
                    <a:pt x="238" y="188"/>
                  </a:lnTo>
                  <a:lnTo>
                    <a:pt x="238" y="189"/>
                  </a:lnTo>
                  <a:lnTo>
                    <a:pt x="238" y="189"/>
                  </a:lnTo>
                  <a:lnTo>
                    <a:pt x="238" y="191"/>
                  </a:lnTo>
                  <a:lnTo>
                    <a:pt x="236" y="193"/>
                  </a:lnTo>
                  <a:lnTo>
                    <a:pt x="236" y="195"/>
                  </a:lnTo>
                  <a:lnTo>
                    <a:pt x="234" y="196"/>
                  </a:lnTo>
                  <a:lnTo>
                    <a:pt x="233" y="198"/>
                  </a:lnTo>
                  <a:lnTo>
                    <a:pt x="231" y="201"/>
                  </a:lnTo>
                  <a:lnTo>
                    <a:pt x="228" y="205"/>
                  </a:lnTo>
                  <a:lnTo>
                    <a:pt x="228" y="206"/>
                  </a:lnTo>
                  <a:lnTo>
                    <a:pt x="228" y="212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6" y="213"/>
                  </a:lnTo>
                  <a:lnTo>
                    <a:pt x="224" y="213"/>
                  </a:lnTo>
                  <a:lnTo>
                    <a:pt x="222" y="212"/>
                  </a:lnTo>
                  <a:lnTo>
                    <a:pt x="222" y="212"/>
                  </a:lnTo>
                  <a:lnTo>
                    <a:pt x="221" y="212"/>
                  </a:lnTo>
                  <a:lnTo>
                    <a:pt x="217" y="213"/>
                  </a:lnTo>
                  <a:lnTo>
                    <a:pt x="216" y="212"/>
                  </a:lnTo>
                  <a:lnTo>
                    <a:pt x="212" y="210"/>
                  </a:lnTo>
                  <a:lnTo>
                    <a:pt x="209" y="210"/>
                  </a:lnTo>
                  <a:lnTo>
                    <a:pt x="202" y="210"/>
                  </a:lnTo>
                  <a:lnTo>
                    <a:pt x="202" y="206"/>
                  </a:lnTo>
                  <a:lnTo>
                    <a:pt x="202" y="203"/>
                  </a:lnTo>
                  <a:lnTo>
                    <a:pt x="202" y="200"/>
                  </a:lnTo>
                  <a:lnTo>
                    <a:pt x="205" y="196"/>
                  </a:lnTo>
                  <a:lnTo>
                    <a:pt x="205" y="195"/>
                  </a:lnTo>
                  <a:lnTo>
                    <a:pt x="204" y="195"/>
                  </a:lnTo>
                  <a:lnTo>
                    <a:pt x="204" y="195"/>
                  </a:lnTo>
                  <a:lnTo>
                    <a:pt x="200" y="193"/>
                  </a:lnTo>
                  <a:lnTo>
                    <a:pt x="199" y="193"/>
                  </a:lnTo>
                  <a:lnTo>
                    <a:pt x="197" y="191"/>
                  </a:lnTo>
                  <a:lnTo>
                    <a:pt x="195" y="189"/>
                  </a:lnTo>
                  <a:lnTo>
                    <a:pt x="195" y="189"/>
                  </a:lnTo>
                  <a:lnTo>
                    <a:pt x="192" y="188"/>
                  </a:lnTo>
                  <a:lnTo>
                    <a:pt x="190" y="188"/>
                  </a:lnTo>
                  <a:lnTo>
                    <a:pt x="188" y="188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5" y="188"/>
                  </a:lnTo>
                  <a:lnTo>
                    <a:pt x="181" y="186"/>
                  </a:lnTo>
                  <a:lnTo>
                    <a:pt x="175" y="181"/>
                  </a:lnTo>
                  <a:lnTo>
                    <a:pt x="169" y="177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4" y="174"/>
                  </a:lnTo>
                  <a:lnTo>
                    <a:pt x="161" y="171"/>
                  </a:lnTo>
                  <a:lnTo>
                    <a:pt x="157" y="171"/>
                  </a:lnTo>
                  <a:lnTo>
                    <a:pt x="152" y="169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4" y="160"/>
                  </a:lnTo>
                  <a:lnTo>
                    <a:pt x="140" y="157"/>
                  </a:lnTo>
                  <a:lnTo>
                    <a:pt x="135" y="154"/>
                  </a:lnTo>
                  <a:lnTo>
                    <a:pt x="133" y="152"/>
                  </a:lnTo>
                  <a:lnTo>
                    <a:pt x="128" y="149"/>
                  </a:lnTo>
                  <a:lnTo>
                    <a:pt x="125" y="147"/>
                  </a:lnTo>
                  <a:lnTo>
                    <a:pt x="125" y="145"/>
                  </a:lnTo>
                  <a:lnTo>
                    <a:pt x="125" y="143"/>
                  </a:lnTo>
                  <a:lnTo>
                    <a:pt x="123" y="137"/>
                  </a:lnTo>
                  <a:lnTo>
                    <a:pt x="121" y="133"/>
                  </a:lnTo>
                  <a:lnTo>
                    <a:pt x="120" y="131"/>
                  </a:lnTo>
                  <a:lnTo>
                    <a:pt x="118" y="128"/>
                  </a:lnTo>
                  <a:lnTo>
                    <a:pt x="116" y="123"/>
                  </a:lnTo>
                  <a:lnTo>
                    <a:pt x="115" y="120"/>
                  </a:lnTo>
                  <a:lnTo>
                    <a:pt x="113" y="118"/>
                  </a:lnTo>
                  <a:lnTo>
                    <a:pt x="111" y="116"/>
                  </a:lnTo>
                  <a:lnTo>
                    <a:pt x="110" y="114"/>
                  </a:lnTo>
                  <a:lnTo>
                    <a:pt x="106" y="113"/>
                  </a:lnTo>
                  <a:lnTo>
                    <a:pt x="104" y="113"/>
                  </a:lnTo>
                  <a:lnTo>
                    <a:pt x="104" y="113"/>
                  </a:lnTo>
                  <a:lnTo>
                    <a:pt x="104" y="113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99" y="114"/>
                  </a:lnTo>
                  <a:lnTo>
                    <a:pt x="99" y="114"/>
                  </a:lnTo>
                  <a:lnTo>
                    <a:pt x="96" y="114"/>
                  </a:lnTo>
                  <a:lnTo>
                    <a:pt x="94" y="113"/>
                  </a:lnTo>
                  <a:lnTo>
                    <a:pt x="92" y="114"/>
                  </a:lnTo>
                  <a:lnTo>
                    <a:pt x="87" y="114"/>
                  </a:lnTo>
                  <a:lnTo>
                    <a:pt x="86" y="114"/>
                  </a:lnTo>
                  <a:lnTo>
                    <a:pt x="80" y="111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9" y="108"/>
                  </a:lnTo>
                  <a:lnTo>
                    <a:pt x="79" y="106"/>
                  </a:lnTo>
                  <a:lnTo>
                    <a:pt x="80" y="104"/>
                  </a:lnTo>
                  <a:lnTo>
                    <a:pt x="79" y="104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9"/>
                  </a:lnTo>
                  <a:lnTo>
                    <a:pt x="80" y="101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80" y="97"/>
                  </a:lnTo>
                  <a:lnTo>
                    <a:pt x="79" y="97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2" y="87"/>
                  </a:lnTo>
                  <a:lnTo>
                    <a:pt x="67" y="87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5" y="80"/>
                  </a:lnTo>
                  <a:lnTo>
                    <a:pt x="53" y="77"/>
                  </a:lnTo>
                  <a:lnTo>
                    <a:pt x="50" y="74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6" y="77"/>
                  </a:lnTo>
                  <a:lnTo>
                    <a:pt x="44" y="77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3" y="80"/>
                  </a:lnTo>
                  <a:lnTo>
                    <a:pt x="44" y="80"/>
                  </a:lnTo>
                  <a:lnTo>
                    <a:pt x="46" y="84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46" y="87"/>
                  </a:lnTo>
                  <a:lnTo>
                    <a:pt x="46" y="87"/>
                  </a:lnTo>
                  <a:lnTo>
                    <a:pt x="46" y="87"/>
                  </a:lnTo>
                  <a:lnTo>
                    <a:pt x="46" y="85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8" y="82"/>
                  </a:lnTo>
                  <a:lnTo>
                    <a:pt x="38" y="84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3" y="91"/>
                  </a:lnTo>
                  <a:lnTo>
                    <a:pt x="27" y="91"/>
                  </a:lnTo>
                  <a:lnTo>
                    <a:pt x="26" y="91"/>
                  </a:lnTo>
                  <a:lnTo>
                    <a:pt x="24" y="92"/>
                  </a:lnTo>
                  <a:lnTo>
                    <a:pt x="22" y="96"/>
                  </a:lnTo>
                  <a:lnTo>
                    <a:pt x="21" y="97"/>
                  </a:lnTo>
                  <a:lnTo>
                    <a:pt x="19" y="97"/>
                  </a:lnTo>
                  <a:lnTo>
                    <a:pt x="19" y="102"/>
                  </a:lnTo>
                  <a:lnTo>
                    <a:pt x="21" y="108"/>
                  </a:lnTo>
                  <a:lnTo>
                    <a:pt x="21" y="109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1" y="111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7" y="113"/>
                  </a:lnTo>
                  <a:lnTo>
                    <a:pt x="15" y="113"/>
                  </a:lnTo>
                  <a:lnTo>
                    <a:pt x="10" y="113"/>
                  </a:lnTo>
                  <a:lnTo>
                    <a:pt x="5" y="113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0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8" y="4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60" y="7"/>
                  </a:lnTo>
                  <a:lnTo>
                    <a:pt x="62" y="9"/>
                  </a:lnTo>
                  <a:lnTo>
                    <a:pt x="65" y="10"/>
                  </a:lnTo>
                  <a:lnTo>
                    <a:pt x="67" y="12"/>
                  </a:lnTo>
                  <a:lnTo>
                    <a:pt x="70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9" y="19"/>
                  </a:lnTo>
                  <a:lnTo>
                    <a:pt x="80" y="21"/>
                  </a:lnTo>
                  <a:lnTo>
                    <a:pt x="84" y="22"/>
                  </a:lnTo>
                  <a:lnTo>
                    <a:pt x="86" y="24"/>
                  </a:lnTo>
                  <a:lnTo>
                    <a:pt x="89" y="26"/>
                  </a:lnTo>
                  <a:lnTo>
                    <a:pt x="91" y="29"/>
                  </a:lnTo>
                  <a:lnTo>
                    <a:pt x="94" y="31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98" y="36"/>
                  </a:lnTo>
                  <a:lnTo>
                    <a:pt x="99" y="38"/>
                  </a:lnTo>
                  <a:lnTo>
                    <a:pt x="101" y="39"/>
                  </a:lnTo>
                  <a:lnTo>
                    <a:pt x="104" y="43"/>
                  </a:lnTo>
                  <a:lnTo>
                    <a:pt x="106" y="46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3" y="53"/>
                  </a:lnTo>
                  <a:lnTo>
                    <a:pt x="115" y="56"/>
                  </a:lnTo>
                  <a:lnTo>
                    <a:pt x="116" y="56"/>
                  </a:lnTo>
                  <a:lnTo>
                    <a:pt x="120" y="55"/>
                  </a:lnTo>
                  <a:lnTo>
                    <a:pt x="125" y="55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5" y="53"/>
                  </a:lnTo>
                  <a:lnTo>
                    <a:pt x="139" y="51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1" y="53"/>
                  </a:lnTo>
                  <a:lnTo>
                    <a:pt x="154" y="53"/>
                  </a:lnTo>
                  <a:lnTo>
                    <a:pt x="157" y="53"/>
                  </a:lnTo>
                  <a:lnTo>
                    <a:pt x="161" y="53"/>
                  </a:lnTo>
                  <a:lnTo>
                    <a:pt x="163" y="55"/>
                  </a:lnTo>
                  <a:lnTo>
                    <a:pt x="164" y="53"/>
                  </a:lnTo>
                  <a:lnTo>
                    <a:pt x="166" y="53"/>
                  </a:lnTo>
                  <a:lnTo>
                    <a:pt x="168" y="51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73" y="51"/>
                  </a:lnTo>
                  <a:lnTo>
                    <a:pt x="175" y="53"/>
                  </a:lnTo>
                  <a:lnTo>
                    <a:pt x="176" y="55"/>
                  </a:lnTo>
                  <a:lnTo>
                    <a:pt x="178" y="58"/>
                  </a:lnTo>
                  <a:lnTo>
                    <a:pt x="180" y="58"/>
                  </a:lnTo>
                  <a:lnTo>
                    <a:pt x="183" y="60"/>
                  </a:lnTo>
                  <a:lnTo>
                    <a:pt x="185" y="63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8" y="72"/>
                  </a:lnTo>
                  <a:lnTo>
                    <a:pt x="190" y="70"/>
                  </a:lnTo>
                  <a:lnTo>
                    <a:pt x="193" y="70"/>
                  </a:lnTo>
                  <a:lnTo>
                    <a:pt x="195" y="68"/>
                  </a:lnTo>
                  <a:lnTo>
                    <a:pt x="193" y="72"/>
                  </a:lnTo>
                  <a:lnTo>
                    <a:pt x="193" y="75"/>
                  </a:lnTo>
                  <a:lnTo>
                    <a:pt x="193" y="79"/>
                  </a:lnTo>
                  <a:lnTo>
                    <a:pt x="193" y="82"/>
                  </a:lnTo>
                  <a:lnTo>
                    <a:pt x="193" y="85"/>
                  </a:lnTo>
                  <a:lnTo>
                    <a:pt x="193" y="89"/>
                  </a:lnTo>
                  <a:lnTo>
                    <a:pt x="193" y="92"/>
                  </a:lnTo>
                  <a:lnTo>
                    <a:pt x="193" y="94"/>
                  </a:lnTo>
                  <a:lnTo>
                    <a:pt x="197" y="94"/>
                  </a:lnTo>
                  <a:lnTo>
                    <a:pt x="199" y="94"/>
                  </a:lnTo>
                  <a:lnTo>
                    <a:pt x="202" y="94"/>
                  </a:lnTo>
                  <a:lnTo>
                    <a:pt x="202" y="97"/>
                  </a:lnTo>
                  <a:lnTo>
                    <a:pt x="204" y="101"/>
                  </a:lnTo>
                  <a:lnTo>
                    <a:pt x="204" y="104"/>
                  </a:lnTo>
                  <a:lnTo>
                    <a:pt x="204" y="108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09" y="116"/>
                  </a:lnTo>
                  <a:lnTo>
                    <a:pt x="212" y="116"/>
                  </a:lnTo>
                  <a:lnTo>
                    <a:pt x="216" y="116"/>
                  </a:lnTo>
                  <a:lnTo>
                    <a:pt x="219" y="116"/>
                  </a:lnTo>
                  <a:lnTo>
                    <a:pt x="222" y="116"/>
                  </a:lnTo>
                  <a:lnTo>
                    <a:pt x="226" y="114"/>
                  </a:lnTo>
                  <a:lnTo>
                    <a:pt x="228" y="116"/>
                  </a:lnTo>
                  <a:lnTo>
                    <a:pt x="228" y="116"/>
                  </a:lnTo>
                  <a:lnTo>
                    <a:pt x="229" y="114"/>
                  </a:lnTo>
                  <a:lnTo>
                    <a:pt x="231" y="116"/>
                  </a:lnTo>
                  <a:lnTo>
                    <a:pt x="231" y="118"/>
                  </a:lnTo>
                  <a:lnTo>
                    <a:pt x="233" y="118"/>
                  </a:lnTo>
                  <a:lnTo>
                    <a:pt x="233" y="120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1" y="125"/>
                  </a:lnTo>
                  <a:lnTo>
                    <a:pt x="233" y="126"/>
                  </a:lnTo>
                  <a:lnTo>
                    <a:pt x="234" y="126"/>
                  </a:lnTo>
                  <a:lnTo>
                    <a:pt x="236" y="128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41" y="130"/>
                  </a:lnTo>
                  <a:lnTo>
                    <a:pt x="243" y="128"/>
                  </a:lnTo>
                  <a:lnTo>
                    <a:pt x="243" y="126"/>
                  </a:lnTo>
                  <a:lnTo>
                    <a:pt x="241" y="126"/>
                  </a:lnTo>
                  <a:lnTo>
                    <a:pt x="241" y="125"/>
                  </a:lnTo>
                  <a:lnTo>
                    <a:pt x="241" y="123"/>
                  </a:lnTo>
                  <a:lnTo>
                    <a:pt x="243" y="121"/>
                  </a:lnTo>
                  <a:lnTo>
                    <a:pt x="245" y="120"/>
                  </a:lnTo>
                  <a:lnTo>
                    <a:pt x="246" y="116"/>
                  </a:lnTo>
                  <a:lnTo>
                    <a:pt x="250" y="114"/>
                  </a:lnTo>
                  <a:lnTo>
                    <a:pt x="252" y="113"/>
                  </a:lnTo>
                  <a:lnTo>
                    <a:pt x="252" y="111"/>
                  </a:lnTo>
                  <a:lnTo>
                    <a:pt x="253" y="109"/>
                  </a:lnTo>
                  <a:lnTo>
                    <a:pt x="255" y="108"/>
                  </a:lnTo>
                  <a:lnTo>
                    <a:pt x="257" y="108"/>
                  </a:lnTo>
                  <a:lnTo>
                    <a:pt x="258" y="106"/>
                  </a:lnTo>
                  <a:lnTo>
                    <a:pt x="260" y="104"/>
                  </a:lnTo>
                  <a:lnTo>
                    <a:pt x="264" y="102"/>
                  </a:lnTo>
                  <a:lnTo>
                    <a:pt x="265" y="102"/>
                  </a:lnTo>
                  <a:lnTo>
                    <a:pt x="269" y="101"/>
                  </a:lnTo>
                  <a:lnTo>
                    <a:pt x="270" y="99"/>
                  </a:lnTo>
                  <a:lnTo>
                    <a:pt x="274" y="96"/>
                  </a:lnTo>
                  <a:lnTo>
                    <a:pt x="276" y="94"/>
                  </a:lnTo>
                  <a:lnTo>
                    <a:pt x="277" y="92"/>
                  </a:lnTo>
                  <a:lnTo>
                    <a:pt x="279" y="92"/>
                  </a:lnTo>
                  <a:lnTo>
                    <a:pt x="279" y="94"/>
                  </a:lnTo>
                  <a:lnTo>
                    <a:pt x="281" y="94"/>
                  </a:lnTo>
                  <a:lnTo>
                    <a:pt x="281" y="92"/>
                  </a:lnTo>
                  <a:lnTo>
                    <a:pt x="282" y="92"/>
                  </a:lnTo>
                  <a:lnTo>
                    <a:pt x="282" y="91"/>
                  </a:lnTo>
                  <a:lnTo>
                    <a:pt x="284" y="89"/>
                  </a:lnTo>
                  <a:lnTo>
                    <a:pt x="286" y="89"/>
                  </a:lnTo>
                  <a:lnTo>
                    <a:pt x="287" y="89"/>
                  </a:lnTo>
                  <a:lnTo>
                    <a:pt x="287" y="89"/>
                  </a:lnTo>
                  <a:close/>
                  <a:moveTo>
                    <a:pt x="282" y="121"/>
                  </a:moveTo>
                  <a:lnTo>
                    <a:pt x="282" y="121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1"/>
                  </a:lnTo>
                  <a:lnTo>
                    <a:pt x="282" y="121"/>
                  </a:lnTo>
                  <a:lnTo>
                    <a:pt x="282" y="121"/>
                  </a:lnTo>
                  <a:close/>
                  <a:moveTo>
                    <a:pt x="293" y="147"/>
                  </a:moveTo>
                  <a:lnTo>
                    <a:pt x="291" y="149"/>
                  </a:lnTo>
                  <a:lnTo>
                    <a:pt x="289" y="149"/>
                  </a:lnTo>
                  <a:lnTo>
                    <a:pt x="289" y="147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7" y="143"/>
                  </a:lnTo>
                  <a:lnTo>
                    <a:pt x="287" y="143"/>
                  </a:lnTo>
                  <a:lnTo>
                    <a:pt x="287" y="142"/>
                  </a:lnTo>
                  <a:lnTo>
                    <a:pt x="289" y="142"/>
                  </a:lnTo>
                  <a:lnTo>
                    <a:pt x="289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7"/>
                  </a:lnTo>
                  <a:lnTo>
                    <a:pt x="293" y="147"/>
                  </a:lnTo>
                  <a:lnTo>
                    <a:pt x="293" y="147"/>
                  </a:lnTo>
                  <a:close/>
                  <a:moveTo>
                    <a:pt x="303" y="147"/>
                  </a:moveTo>
                  <a:lnTo>
                    <a:pt x="303" y="147"/>
                  </a:lnTo>
                  <a:lnTo>
                    <a:pt x="303" y="147"/>
                  </a:lnTo>
                  <a:lnTo>
                    <a:pt x="301" y="147"/>
                  </a:lnTo>
                  <a:lnTo>
                    <a:pt x="301" y="145"/>
                  </a:lnTo>
                  <a:lnTo>
                    <a:pt x="303" y="145"/>
                  </a:lnTo>
                  <a:lnTo>
                    <a:pt x="303" y="145"/>
                  </a:lnTo>
                  <a:lnTo>
                    <a:pt x="303" y="145"/>
                  </a:lnTo>
                  <a:lnTo>
                    <a:pt x="303" y="14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8"/>
            <p:cNvSpPr>
              <a:spLocks/>
            </p:cNvSpPr>
            <p:nvPr/>
          </p:nvSpPr>
          <p:spPr bwMode="auto">
            <a:xfrm>
              <a:off x="3874" y="21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9"/>
            <p:cNvSpPr>
              <a:spLocks noEditPoints="1"/>
            </p:cNvSpPr>
            <p:nvPr/>
          </p:nvSpPr>
          <p:spPr bwMode="auto">
            <a:xfrm>
              <a:off x="2457" y="2792"/>
              <a:ext cx="4" cy="13"/>
            </a:xfrm>
            <a:custGeom>
              <a:avLst/>
              <a:gdLst>
                <a:gd name="T0" fmla="*/ 4 w 4"/>
                <a:gd name="T1" fmla="*/ 5 h 13"/>
                <a:gd name="T2" fmla="*/ 4 w 4"/>
                <a:gd name="T3" fmla="*/ 5 h 13"/>
                <a:gd name="T4" fmla="*/ 2 w 4"/>
                <a:gd name="T5" fmla="*/ 3 h 13"/>
                <a:gd name="T6" fmla="*/ 2 w 4"/>
                <a:gd name="T7" fmla="*/ 1 h 13"/>
                <a:gd name="T8" fmla="*/ 2 w 4"/>
                <a:gd name="T9" fmla="*/ 1 h 13"/>
                <a:gd name="T10" fmla="*/ 4 w 4"/>
                <a:gd name="T11" fmla="*/ 1 h 13"/>
                <a:gd name="T12" fmla="*/ 4 w 4"/>
                <a:gd name="T13" fmla="*/ 0 h 13"/>
                <a:gd name="T14" fmla="*/ 4 w 4"/>
                <a:gd name="T15" fmla="*/ 1 h 13"/>
                <a:gd name="T16" fmla="*/ 4 w 4"/>
                <a:gd name="T17" fmla="*/ 3 h 13"/>
                <a:gd name="T18" fmla="*/ 4 w 4"/>
                <a:gd name="T19" fmla="*/ 5 h 13"/>
                <a:gd name="T20" fmla="*/ 4 w 4"/>
                <a:gd name="T21" fmla="*/ 5 h 13"/>
                <a:gd name="T22" fmla="*/ 2 w 4"/>
                <a:gd name="T23" fmla="*/ 8 h 13"/>
                <a:gd name="T24" fmla="*/ 2 w 4"/>
                <a:gd name="T25" fmla="*/ 8 h 13"/>
                <a:gd name="T26" fmla="*/ 2 w 4"/>
                <a:gd name="T27" fmla="*/ 8 h 13"/>
                <a:gd name="T28" fmla="*/ 2 w 4"/>
                <a:gd name="T29" fmla="*/ 8 h 13"/>
                <a:gd name="T30" fmla="*/ 2 w 4"/>
                <a:gd name="T31" fmla="*/ 8 h 13"/>
                <a:gd name="T32" fmla="*/ 2 w 4"/>
                <a:gd name="T33" fmla="*/ 8 h 13"/>
                <a:gd name="T34" fmla="*/ 2 w 4"/>
                <a:gd name="T35" fmla="*/ 8 h 13"/>
                <a:gd name="T36" fmla="*/ 2 w 4"/>
                <a:gd name="T37" fmla="*/ 8 h 13"/>
                <a:gd name="T38" fmla="*/ 2 w 4"/>
                <a:gd name="T39" fmla="*/ 8 h 13"/>
                <a:gd name="T40" fmla="*/ 2 w 4"/>
                <a:gd name="T41" fmla="*/ 8 h 13"/>
                <a:gd name="T42" fmla="*/ 2 w 4"/>
                <a:gd name="T43" fmla="*/ 8 h 13"/>
                <a:gd name="T44" fmla="*/ 2 w 4"/>
                <a:gd name="T45" fmla="*/ 8 h 13"/>
                <a:gd name="T46" fmla="*/ 2 w 4"/>
                <a:gd name="T47" fmla="*/ 6 h 13"/>
                <a:gd name="T48" fmla="*/ 2 w 4"/>
                <a:gd name="T49" fmla="*/ 6 h 13"/>
                <a:gd name="T50" fmla="*/ 2 w 4"/>
                <a:gd name="T51" fmla="*/ 6 h 13"/>
                <a:gd name="T52" fmla="*/ 2 w 4"/>
                <a:gd name="T53" fmla="*/ 6 h 13"/>
                <a:gd name="T54" fmla="*/ 4 w 4"/>
                <a:gd name="T55" fmla="*/ 6 h 13"/>
                <a:gd name="T56" fmla="*/ 4 w 4"/>
                <a:gd name="T57" fmla="*/ 6 h 13"/>
                <a:gd name="T58" fmla="*/ 4 w 4"/>
                <a:gd name="T59" fmla="*/ 6 h 13"/>
                <a:gd name="T60" fmla="*/ 4 w 4"/>
                <a:gd name="T61" fmla="*/ 6 h 13"/>
                <a:gd name="T62" fmla="*/ 4 w 4"/>
                <a:gd name="T63" fmla="*/ 6 h 13"/>
                <a:gd name="T64" fmla="*/ 2 w 4"/>
                <a:gd name="T65" fmla="*/ 6 h 13"/>
                <a:gd name="T66" fmla="*/ 2 w 4"/>
                <a:gd name="T67" fmla="*/ 8 h 13"/>
                <a:gd name="T68" fmla="*/ 2 w 4"/>
                <a:gd name="T69" fmla="*/ 8 h 13"/>
                <a:gd name="T70" fmla="*/ 0 w 4"/>
                <a:gd name="T71" fmla="*/ 13 h 13"/>
                <a:gd name="T72" fmla="*/ 0 w 4"/>
                <a:gd name="T73" fmla="*/ 13 h 13"/>
                <a:gd name="T74" fmla="*/ 0 w 4"/>
                <a:gd name="T75" fmla="*/ 13 h 13"/>
                <a:gd name="T76" fmla="*/ 0 w 4"/>
                <a:gd name="T77" fmla="*/ 13 h 13"/>
                <a:gd name="T78" fmla="*/ 0 w 4"/>
                <a:gd name="T79" fmla="*/ 13 h 13"/>
                <a:gd name="T80" fmla="*/ 0 w 4"/>
                <a:gd name="T81" fmla="*/ 13 h 13"/>
                <a:gd name="T82" fmla="*/ 0 w 4"/>
                <a:gd name="T83" fmla="*/ 13 h 13"/>
                <a:gd name="T84" fmla="*/ 0 w 4"/>
                <a:gd name="T85" fmla="*/ 13 h 13"/>
                <a:gd name="T86" fmla="*/ 0 w 4"/>
                <a:gd name="T87" fmla="*/ 13 h 13"/>
                <a:gd name="T88" fmla="*/ 0 w 4"/>
                <a:gd name="T89" fmla="*/ 13 h 13"/>
                <a:gd name="T90" fmla="*/ 0 w 4"/>
                <a:gd name="T91" fmla="*/ 13 h 13"/>
                <a:gd name="T92" fmla="*/ 0 w 4"/>
                <a:gd name="T93" fmla="*/ 13 h 13"/>
                <a:gd name="T94" fmla="*/ 0 w 4"/>
                <a:gd name="T95" fmla="*/ 13 h 13"/>
                <a:gd name="T96" fmla="*/ 0 w 4"/>
                <a:gd name="T97" fmla="*/ 13 h 13"/>
                <a:gd name="T98" fmla="*/ 0 w 4"/>
                <a:gd name="T99" fmla="*/ 13 h 13"/>
                <a:gd name="T100" fmla="*/ 0 w 4"/>
                <a:gd name="T101" fmla="*/ 13 h 13"/>
                <a:gd name="T102" fmla="*/ 0 w 4"/>
                <a:gd name="T10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" h="13">
                  <a:moveTo>
                    <a:pt x="4" y="5"/>
                  </a:moveTo>
                  <a:lnTo>
                    <a:pt x="4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0"/>
            <p:cNvSpPr>
              <a:spLocks noEditPoints="1"/>
            </p:cNvSpPr>
            <p:nvPr/>
          </p:nvSpPr>
          <p:spPr bwMode="auto">
            <a:xfrm>
              <a:off x="2226" y="2815"/>
              <a:ext cx="260" cy="220"/>
            </a:xfrm>
            <a:custGeom>
              <a:avLst/>
              <a:gdLst>
                <a:gd name="T0" fmla="*/ 252 w 260"/>
                <a:gd name="T1" fmla="*/ 82 h 220"/>
                <a:gd name="T2" fmla="*/ 245 w 260"/>
                <a:gd name="T3" fmla="*/ 92 h 220"/>
                <a:gd name="T4" fmla="*/ 250 w 260"/>
                <a:gd name="T5" fmla="*/ 98 h 220"/>
                <a:gd name="T6" fmla="*/ 240 w 260"/>
                <a:gd name="T7" fmla="*/ 104 h 220"/>
                <a:gd name="T8" fmla="*/ 235 w 260"/>
                <a:gd name="T9" fmla="*/ 111 h 220"/>
                <a:gd name="T10" fmla="*/ 243 w 260"/>
                <a:gd name="T11" fmla="*/ 135 h 220"/>
                <a:gd name="T12" fmla="*/ 242 w 260"/>
                <a:gd name="T13" fmla="*/ 144 h 220"/>
                <a:gd name="T14" fmla="*/ 228 w 260"/>
                <a:gd name="T15" fmla="*/ 150 h 220"/>
                <a:gd name="T16" fmla="*/ 206 w 260"/>
                <a:gd name="T17" fmla="*/ 157 h 220"/>
                <a:gd name="T18" fmla="*/ 194 w 260"/>
                <a:gd name="T19" fmla="*/ 159 h 220"/>
                <a:gd name="T20" fmla="*/ 178 w 260"/>
                <a:gd name="T21" fmla="*/ 156 h 220"/>
                <a:gd name="T22" fmla="*/ 165 w 260"/>
                <a:gd name="T23" fmla="*/ 152 h 220"/>
                <a:gd name="T24" fmla="*/ 177 w 260"/>
                <a:gd name="T25" fmla="*/ 173 h 220"/>
                <a:gd name="T26" fmla="*/ 185 w 260"/>
                <a:gd name="T27" fmla="*/ 188 h 220"/>
                <a:gd name="T28" fmla="*/ 183 w 260"/>
                <a:gd name="T29" fmla="*/ 196 h 220"/>
                <a:gd name="T30" fmla="*/ 173 w 260"/>
                <a:gd name="T31" fmla="*/ 207 h 220"/>
                <a:gd name="T32" fmla="*/ 159 w 260"/>
                <a:gd name="T33" fmla="*/ 212 h 220"/>
                <a:gd name="T34" fmla="*/ 151 w 260"/>
                <a:gd name="T35" fmla="*/ 215 h 220"/>
                <a:gd name="T36" fmla="*/ 135 w 260"/>
                <a:gd name="T37" fmla="*/ 219 h 220"/>
                <a:gd name="T38" fmla="*/ 124 w 260"/>
                <a:gd name="T39" fmla="*/ 203 h 220"/>
                <a:gd name="T40" fmla="*/ 118 w 260"/>
                <a:gd name="T41" fmla="*/ 190 h 220"/>
                <a:gd name="T42" fmla="*/ 110 w 260"/>
                <a:gd name="T43" fmla="*/ 181 h 220"/>
                <a:gd name="T44" fmla="*/ 117 w 260"/>
                <a:gd name="T45" fmla="*/ 169 h 220"/>
                <a:gd name="T46" fmla="*/ 106 w 260"/>
                <a:gd name="T47" fmla="*/ 152 h 220"/>
                <a:gd name="T48" fmla="*/ 110 w 260"/>
                <a:gd name="T49" fmla="*/ 130 h 220"/>
                <a:gd name="T50" fmla="*/ 108 w 260"/>
                <a:gd name="T51" fmla="*/ 115 h 220"/>
                <a:gd name="T52" fmla="*/ 79 w 260"/>
                <a:gd name="T53" fmla="*/ 118 h 220"/>
                <a:gd name="T54" fmla="*/ 62 w 260"/>
                <a:gd name="T55" fmla="*/ 101 h 220"/>
                <a:gd name="T56" fmla="*/ 45 w 260"/>
                <a:gd name="T57" fmla="*/ 101 h 220"/>
                <a:gd name="T58" fmla="*/ 24 w 260"/>
                <a:gd name="T59" fmla="*/ 96 h 220"/>
                <a:gd name="T60" fmla="*/ 17 w 260"/>
                <a:gd name="T61" fmla="*/ 82 h 220"/>
                <a:gd name="T62" fmla="*/ 11 w 260"/>
                <a:gd name="T63" fmla="*/ 60 h 220"/>
                <a:gd name="T64" fmla="*/ 0 w 260"/>
                <a:gd name="T65" fmla="*/ 58 h 220"/>
                <a:gd name="T66" fmla="*/ 9 w 260"/>
                <a:gd name="T67" fmla="*/ 33 h 220"/>
                <a:gd name="T68" fmla="*/ 31 w 260"/>
                <a:gd name="T69" fmla="*/ 9 h 220"/>
                <a:gd name="T70" fmla="*/ 28 w 260"/>
                <a:gd name="T71" fmla="*/ 11 h 220"/>
                <a:gd name="T72" fmla="*/ 33 w 260"/>
                <a:gd name="T73" fmla="*/ 26 h 220"/>
                <a:gd name="T74" fmla="*/ 28 w 260"/>
                <a:gd name="T75" fmla="*/ 52 h 220"/>
                <a:gd name="T76" fmla="*/ 40 w 260"/>
                <a:gd name="T77" fmla="*/ 60 h 220"/>
                <a:gd name="T78" fmla="*/ 38 w 260"/>
                <a:gd name="T79" fmla="*/ 38 h 220"/>
                <a:gd name="T80" fmla="*/ 55 w 260"/>
                <a:gd name="T81" fmla="*/ 17 h 220"/>
                <a:gd name="T82" fmla="*/ 67 w 260"/>
                <a:gd name="T83" fmla="*/ 11 h 220"/>
                <a:gd name="T84" fmla="*/ 67 w 260"/>
                <a:gd name="T85" fmla="*/ 2 h 220"/>
                <a:gd name="T86" fmla="*/ 79 w 260"/>
                <a:gd name="T87" fmla="*/ 12 h 220"/>
                <a:gd name="T88" fmla="*/ 98 w 260"/>
                <a:gd name="T89" fmla="*/ 29 h 220"/>
                <a:gd name="T90" fmla="*/ 141 w 260"/>
                <a:gd name="T91" fmla="*/ 33 h 220"/>
                <a:gd name="T92" fmla="*/ 165 w 260"/>
                <a:gd name="T93" fmla="*/ 41 h 220"/>
                <a:gd name="T94" fmla="*/ 177 w 260"/>
                <a:gd name="T95" fmla="*/ 31 h 220"/>
                <a:gd name="T96" fmla="*/ 219 w 260"/>
                <a:gd name="T97" fmla="*/ 29 h 220"/>
                <a:gd name="T98" fmla="*/ 204 w 260"/>
                <a:gd name="T99" fmla="*/ 35 h 220"/>
                <a:gd name="T100" fmla="*/ 207 w 260"/>
                <a:gd name="T101" fmla="*/ 38 h 220"/>
                <a:gd name="T102" fmla="*/ 214 w 260"/>
                <a:gd name="T103" fmla="*/ 46 h 220"/>
                <a:gd name="T104" fmla="*/ 221 w 260"/>
                <a:gd name="T105" fmla="*/ 45 h 220"/>
                <a:gd name="T106" fmla="*/ 226 w 260"/>
                <a:gd name="T107" fmla="*/ 46 h 220"/>
                <a:gd name="T108" fmla="*/ 238 w 260"/>
                <a:gd name="T109" fmla="*/ 58 h 220"/>
                <a:gd name="T110" fmla="*/ 226 w 260"/>
                <a:gd name="T111" fmla="*/ 70 h 220"/>
                <a:gd name="T112" fmla="*/ 248 w 260"/>
                <a:gd name="T113" fmla="*/ 69 h 220"/>
                <a:gd name="T114" fmla="*/ 180 w 260"/>
                <a:gd name="T115" fmla="*/ 26 h 220"/>
                <a:gd name="T116" fmla="*/ 177 w 260"/>
                <a:gd name="T117" fmla="*/ 21 h 220"/>
                <a:gd name="T118" fmla="*/ 156 w 260"/>
                <a:gd name="T119" fmla="*/ 26 h 220"/>
                <a:gd name="T120" fmla="*/ 238 w 260"/>
                <a:gd name="T121" fmla="*/ 60 h 220"/>
                <a:gd name="T122" fmla="*/ 242 w 260"/>
                <a:gd name="T123" fmla="*/ 58 h 220"/>
                <a:gd name="T124" fmla="*/ 240 w 260"/>
                <a:gd name="T125" fmla="*/ 6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220">
                  <a:moveTo>
                    <a:pt x="257" y="70"/>
                  </a:moveTo>
                  <a:lnTo>
                    <a:pt x="260" y="75"/>
                  </a:lnTo>
                  <a:lnTo>
                    <a:pt x="260" y="75"/>
                  </a:lnTo>
                  <a:lnTo>
                    <a:pt x="260" y="77"/>
                  </a:lnTo>
                  <a:lnTo>
                    <a:pt x="257" y="77"/>
                  </a:lnTo>
                  <a:lnTo>
                    <a:pt x="257" y="79"/>
                  </a:lnTo>
                  <a:lnTo>
                    <a:pt x="257" y="81"/>
                  </a:lnTo>
                  <a:lnTo>
                    <a:pt x="254" y="81"/>
                  </a:lnTo>
                  <a:lnTo>
                    <a:pt x="252" y="82"/>
                  </a:lnTo>
                  <a:lnTo>
                    <a:pt x="250" y="84"/>
                  </a:lnTo>
                  <a:lnTo>
                    <a:pt x="250" y="84"/>
                  </a:lnTo>
                  <a:lnTo>
                    <a:pt x="247" y="84"/>
                  </a:lnTo>
                  <a:lnTo>
                    <a:pt x="247" y="86"/>
                  </a:lnTo>
                  <a:lnTo>
                    <a:pt x="245" y="87"/>
                  </a:lnTo>
                  <a:lnTo>
                    <a:pt x="245" y="89"/>
                  </a:lnTo>
                  <a:lnTo>
                    <a:pt x="243" y="91"/>
                  </a:lnTo>
                  <a:lnTo>
                    <a:pt x="243" y="91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6"/>
                  </a:lnTo>
                  <a:lnTo>
                    <a:pt x="245" y="96"/>
                  </a:lnTo>
                  <a:lnTo>
                    <a:pt x="245" y="98"/>
                  </a:lnTo>
                  <a:lnTo>
                    <a:pt x="247" y="98"/>
                  </a:lnTo>
                  <a:lnTo>
                    <a:pt x="248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9"/>
                  </a:lnTo>
                  <a:lnTo>
                    <a:pt x="250" y="101"/>
                  </a:lnTo>
                  <a:lnTo>
                    <a:pt x="250" y="101"/>
                  </a:lnTo>
                  <a:lnTo>
                    <a:pt x="245" y="103"/>
                  </a:lnTo>
                  <a:lnTo>
                    <a:pt x="243" y="104"/>
                  </a:lnTo>
                  <a:lnTo>
                    <a:pt x="243" y="104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38" y="106"/>
                  </a:lnTo>
                  <a:lnTo>
                    <a:pt x="238" y="106"/>
                  </a:lnTo>
                  <a:lnTo>
                    <a:pt x="236" y="106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5" y="110"/>
                  </a:lnTo>
                  <a:lnTo>
                    <a:pt x="235" y="111"/>
                  </a:lnTo>
                  <a:lnTo>
                    <a:pt x="235" y="111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3" y="116"/>
                  </a:lnTo>
                  <a:lnTo>
                    <a:pt x="231" y="118"/>
                  </a:lnTo>
                  <a:lnTo>
                    <a:pt x="230" y="120"/>
                  </a:lnTo>
                  <a:lnTo>
                    <a:pt x="231" y="121"/>
                  </a:lnTo>
                  <a:lnTo>
                    <a:pt x="235" y="125"/>
                  </a:lnTo>
                  <a:lnTo>
                    <a:pt x="238" y="130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5" y="137"/>
                  </a:lnTo>
                  <a:lnTo>
                    <a:pt x="245" y="138"/>
                  </a:lnTo>
                  <a:lnTo>
                    <a:pt x="245" y="140"/>
                  </a:lnTo>
                  <a:lnTo>
                    <a:pt x="245" y="140"/>
                  </a:lnTo>
                  <a:lnTo>
                    <a:pt x="243" y="142"/>
                  </a:lnTo>
                  <a:lnTo>
                    <a:pt x="243" y="144"/>
                  </a:lnTo>
                  <a:lnTo>
                    <a:pt x="242" y="144"/>
                  </a:lnTo>
                  <a:lnTo>
                    <a:pt x="240" y="145"/>
                  </a:lnTo>
                  <a:lnTo>
                    <a:pt x="238" y="147"/>
                  </a:lnTo>
                  <a:lnTo>
                    <a:pt x="238" y="147"/>
                  </a:lnTo>
                  <a:lnTo>
                    <a:pt x="236" y="147"/>
                  </a:lnTo>
                  <a:lnTo>
                    <a:pt x="236" y="149"/>
                  </a:lnTo>
                  <a:lnTo>
                    <a:pt x="233" y="149"/>
                  </a:lnTo>
                  <a:lnTo>
                    <a:pt x="233" y="147"/>
                  </a:lnTo>
                  <a:lnTo>
                    <a:pt x="231" y="149"/>
                  </a:lnTo>
                  <a:lnTo>
                    <a:pt x="228" y="150"/>
                  </a:lnTo>
                  <a:lnTo>
                    <a:pt x="228" y="152"/>
                  </a:lnTo>
                  <a:lnTo>
                    <a:pt x="223" y="154"/>
                  </a:lnTo>
                  <a:lnTo>
                    <a:pt x="218" y="156"/>
                  </a:lnTo>
                  <a:lnTo>
                    <a:pt x="216" y="156"/>
                  </a:lnTo>
                  <a:lnTo>
                    <a:pt x="211" y="154"/>
                  </a:lnTo>
                  <a:lnTo>
                    <a:pt x="209" y="156"/>
                  </a:lnTo>
                  <a:lnTo>
                    <a:pt x="207" y="156"/>
                  </a:lnTo>
                  <a:lnTo>
                    <a:pt x="207" y="157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04" y="159"/>
                  </a:lnTo>
                  <a:lnTo>
                    <a:pt x="204" y="164"/>
                  </a:lnTo>
                  <a:lnTo>
                    <a:pt x="202" y="166"/>
                  </a:lnTo>
                  <a:lnTo>
                    <a:pt x="201" y="166"/>
                  </a:lnTo>
                  <a:lnTo>
                    <a:pt x="199" y="164"/>
                  </a:lnTo>
                  <a:lnTo>
                    <a:pt x="197" y="162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89" y="159"/>
                  </a:lnTo>
                  <a:lnTo>
                    <a:pt x="189" y="159"/>
                  </a:lnTo>
                  <a:lnTo>
                    <a:pt x="187" y="159"/>
                  </a:lnTo>
                  <a:lnTo>
                    <a:pt x="185" y="159"/>
                  </a:lnTo>
                  <a:lnTo>
                    <a:pt x="182" y="159"/>
                  </a:lnTo>
                  <a:lnTo>
                    <a:pt x="180" y="159"/>
                  </a:lnTo>
                  <a:lnTo>
                    <a:pt x="178" y="157"/>
                  </a:lnTo>
                  <a:lnTo>
                    <a:pt x="178" y="156"/>
                  </a:lnTo>
                  <a:lnTo>
                    <a:pt x="177" y="156"/>
                  </a:lnTo>
                  <a:lnTo>
                    <a:pt x="177" y="156"/>
                  </a:lnTo>
                  <a:lnTo>
                    <a:pt x="175" y="156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6" y="152"/>
                  </a:lnTo>
                  <a:lnTo>
                    <a:pt x="165" y="152"/>
                  </a:lnTo>
                  <a:lnTo>
                    <a:pt x="165" y="154"/>
                  </a:lnTo>
                  <a:lnTo>
                    <a:pt x="166" y="156"/>
                  </a:lnTo>
                  <a:lnTo>
                    <a:pt x="168" y="157"/>
                  </a:lnTo>
                  <a:lnTo>
                    <a:pt x="170" y="159"/>
                  </a:lnTo>
                  <a:lnTo>
                    <a:pt x="175" y="164"/>
                  </a:lnTo>
                  <a:lnTo>
                    <a:pt x="177" y="166"/>
                  </a:lnTo>
                  <a:lnTo>
                    <a:pt x="177" y="167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7" y="176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5"/>
                  </a:lnTo>
                  <a:lnTo>
                    <a:pt x="180" y="186"/>
                  </a:lnTo>
                  <a:lnTo>
                    <a:pt x="180" y="186"/>
                  </a:lnTo>
                  <a:lnTo>
                    <a:pt x="180" y="186"/>
                  </a:lnTo>
                  <a:lnTo>
                    <a:pt x="182" y="186"/>
                  </a:lnTo>
                  <a:lnTo>
                    <a:pt x="185" y="188"/>
                  </a:lnTo>
                  <a:lnTo>
                    <a:pt x="189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2" y="191"/>
                  </a:lnTo>
                  <a:lnTo>
                    <a:pt x="190" y="193"/>
                  </a:lnTo>
                  <a:lnTo>
                    <a:pt x="190" y="193"/>
                  </a:lnTo>
                  <a:lnTo>
                    <a:pt x="189" y="193"/>
                  </a:lnTo>
                  <a:lnTo>
                    <a:pt x="187" y="195"/>
                  </a:lnTo>
                  <a:lnTo>
                    <a:pt x="183" y="196"/>
                  </a:lnTo>
                  <a:lnTo>
                    <a:pt x="182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80" y="198"/>
                  </a:lnTo>
                  <a:lnTo>
                    <a:pt x="178" y="200"/>
                  </a:lnTo>
                  <a:lnTo>
                    <a:pt x="178" y="203"/>
                  </a:lnTo>
                  <a:lnTo>
                    <a:pt x="177" y="205"/>
                  </a:lnTo>
                  <a:lnTo>
                    <a:pt x="175" y="207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0" y="207"/>
                  </a:lnTo>
                  <a:lnTo>
                    <a:pt x="170" y="208"/>
                  </a:lnTo>
                  <a:lnTo>
                    <a:pt x="168" y="208"/>
                  </a:lnTo>
                  <a:lnTo>
                    <a:pt x="166" y="210"/>
                  </a:lnTo>
                  <a:lnTo>
                    <a:pt x="165" y="210"/>
                  </a:lnTo>
                  <a:lnTo>
                    <a:pt x="163" y="210"/>
                  </a:lnTo>
                  <a:lnTo>
                    <a:pt x="161" y="212"/>
                  </a:lnTo>
                  <a:lnTo>
                    <a:pt x="159" y="212"/>
                  </a:lnTo>
                  <a:lnTo>
                    <a:pt x="158" y="213"/>
                  </a:lnTo>
                  <a:lnTo>
                    <a:pt x="156" y="215"/>
                  </a:lnTo>
                  <a:lnTo>
                    <a:pt x="154" y="217"/>
                  </a:lnTo>
                  <a:lnTo>
                    <a:pt x="153" y="219"/>
                  </a:lnTo>
                  <a:lnTo>
                    <a:pt x="153" y="220"/>
                  </a:lnTo>
                  <a:lnTo>
                    <a:pt x="151" y="220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49" y="215"/>
                  </a:lnTo>
                  <a:lnTo>
                    <a:pt x="147" y="215"/>
                  </a:lnTo>
                  <a:lnTo>
                    <a:pt x="147" y="215"/>
                  </a:lnTo>
                  <a:lnTo>
                    <a:pt x="146" y="215"/>
                  </a:lnTo>
                  <a:lnTo>
                    <a:pt x="142" y="217"/>
                  </a:lnTo>
                  <a:lnTo>
                    <a:pt x="142" y="219"/>
                  </a:lnTo>
                  <a:lnTo>
                    <a:pt x="141" y="219"/>
                  </a:lnTo>
                  <a:lnTo>
                    <a:pt x="137" y="219"/>
                  </a:lnTo>
                  <a:lnTo>
                    <a:pt x="135" y="219"/>
                  </a:lnTo>
                  <a:lnTo>
                    <a:pt x="135" y="219"/>
                  </a:lnTo>
                  <a:lnTo>
                    <a:pt x="134" y="219"/>
                  </a:lnTo>
                  <a:lnTo>
                    <a:pt x="130" y="215"/>
                  </a:lnTo>
                  <a:lnTo>
                    <a:pt x="125" y="21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4" y="207"/>
                  </a:lnTo>
                  <a:lnTo>
                    <a:pt x="124" y="203"/>
                  </a:lnTo>
                  <a:lnTo>
                    <a:pt x="124" y="203"/>
                  </a:lnTo>
                  <a:lnTo>
                    <a:pt x="124" y="202"/>
                  </a:lnTo>
                  <a:lnTo>
                    <a:pt x="122" y="198"/>
                  </a:lnTo>
                  <a:lnTo>
                    <a:pt x="120" y="196"/>
                  </a:lnTo>
                  <a:lnTo>
                    <a:pt x="120" y="196"/>
                  </a:lnTo>
                  <a:lnTo>
                    <a:pt x="120" y="195"/>
                  </a:lnTo>
                  <a:lnTo>
                    <a:pt x="120" y="193"/>
                  </a:lnTo>
                  <a:lnTo>
                    <a:pt x="120" y="193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18" y="188"/>
                  </a:lnTo>
                  <a:lnTo>
                    <a:pt x="118" y="188"/>
                  </a:lnTo>
                  <a:lnTo>
                    <a:pt x="117" y="186"/>
                  </a:lnTo>
                  <a:lnTo>
                    <a:pt x="115" y="185"/>
                  </a:lnTo>
                  <a:lnTo>
                    <a:pt x="113" y="183"/>
                  </a:lnTo>
                  <a:lnTo>
                    <a:pt x="112" y="183"/>
                  </a:lnTo>
                  <a:lnTo>
                    <a:pt x="112" y="183"/>
                  </a:lnTo>
                  <a:lnTo>
                    <a:pt x="112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08" y="179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6" y="179"/>
                  </a:lnTo>
                  <a:lnTo>
                    <a:pt x="113" y="173"/>
                  </a:lnTo>
                  <a:lnTo>
                    <a:pt x="115" y="171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9"/>
                  </a:lnTo>
                  <a:lnTo>
                    <a:pt x="115" y="167"/>
                  </a:lnTo>
                  <a:lnTo>
                    <a:pt x="113" y="164"/>
                  </a:lnTo>
                  <a:lnTo>
                    <a:pt x="112" y="162"/>
                  </a:lnTo>
                  <a:lnTo>
                    <a:pt x="112" y="162"/>
                  </a:lnTo>
                  <a:lnTo>
                    <a:pt x="110" y="161"/>
                  </a:lnTo>
                  <a:lnTo>
                    <a:pt x="108" y="156"/>
                  </a:lnTo>
                  <a:lnTo>
                    <a:pt x="108" y="154"/>
                  </a:lnTo>
                  <a:lnTo>
                    <a:pt x="106" y="152"/>
                  </a:lnTo>
                  <a:lnTo>
                    <a:pt x="106" y="150"/>
                  </a:lnTo>
                  <a:lnTo>
                    <a:pt x="106" y="149"/>
                  </a:lnTo>
                  <a:lnTo>
                    <a:pt x="106" y="147"/>
                  </a:lnTo>
                  <a:lnTo>
                    <a:pt x="106" y="145"/>
                  </a:lnTo>
                  <a:lnTo>
                    <a:pt x="106" y="140"/>
                  </a:lnTo>
                  <a:lnTo>
                    <a:pt x="106" y="137"/>
                  </a:lnTo>
                  <a:lnTo>
                    <a:pt x="106" y="133"/>
                  </a:lnTo>
                  <a:lnTo>
                    <a:pt x="108" y="132"/>
                  </a:lnTo>
                  <a:lnTo>
                    <a:pt x="110" y="130"/>
                  </a:lnTo>
                  <a:lnTo>
                    <a:pt x="110" y="128"/>
                  </a:lnTo>
                  <a:lnTo>
                    <a:pt x="110" y="125"/>
                  </a:lnTo>
                  <a:lnTo>
                    <a:pt x="112" y="123"/>
                  </a:lnTo>
                  <a:lnTo>
                    <a:pt x="113" y="121"/>
                  </a:lnTo>
                  <a:lnTo>
                    <a:pt x="113" y="118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2" y="115"/>
                  </a:lnTo>
                  <a:lnTo>
                    <a:pt x="108" y="115"/>
                  </a:lnTo>
                  <a:lnTo>
                    <a:pt x="106" y="115"/>
                  </a:lnTo>
                  <a:lnTo>
                    <a:pt x="105" y="115"/>
                  </a:lnTo>
                  <a:lnTo>
                    <a:pt x="101" y="116"/>
                  </a:lnTo>
                  <a:lnTo>
                    <a:pt x="94" y="116"/>
                  </a:lnTo>
                  <a:lnTo>
                    <a:pt x="89" y="116"/>
                  </a:lnTo>
                  <a:lnTo>
                    <a:pt x="86" y="116"/>
                  </a:lnTo>
                  <a:lnTo>
                    <a:pt x="82" y="116"/>
                  </a:lnTo>
                  <a:lnTo>
                    <a:pt x="81" y="116"/>
                  </a:lnTo>
                  <a:lnTo>
                    <a:pt x="79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2" y="113"/>
                  </a:lnTo>
                  <a:lnTo>
                    <a:pt x="70" y="110"/>
                  </a:lnTo>
                  <a:lnTo>
                    <a:pt x="67" y="106"/>
                  </a:lnTo>
                  <a:lnTo>
                    <a:pt x="64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57" y="101"/>
                  </a:lnTo>
                  <a:lnTo>
                    <a:pt x="55" y="99"/>
                  </a:lnTo>
                  <a:lnTo>
                    <a:pt x="55" y="99"/>
                  </a:lnTo>
                  <a:lnTo>
                    <a:pt x="52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5" y="101"/>
                  </a:lnTo>
                  <a:lnTo>
                    <a:pt x="43" y="101"/>
                  </a:lnTo>
                  <a:lnTo>
                    <a:pt x="41" y="101"/>
                  </a:lnTo>
                  <a:lnTo>
                    <a:pt x="36" y="99"/>
                  </a:lnTo>
                  <a:lnTo>
                    <a:pt x="35" y="99"/>
                  </a:lnTo>
                  <a:lnTo>
                    <a:pt x="29" y="99"/>
                  </a:lnTo>
                  <a:lnTo>
                    <a:pt x="28" y="101"/>
                  </a:lnTo>
                  <a:lnTo>
                    <a:pt x="26" y="99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3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7" y="89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5"/>
                  </a:lnTo>
                  <a:lnTo>
                    <a:pt x="19" y="74"/>
                  </a:lnTo>
                  <a:lnTo>
                    <a:pt x="16" y="72"/>
                  </a:lnTo>
                  <a:lnTo>
                    <a:pt x="14" y="69"/>
                  </a:lnTo>
                  <a:lnTo>
                    <a:pt x="12" y="6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31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31" y="21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3" y="26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3" y="35"/>
                  </a:lnTo>
                  <a:lnTo>
                    <a:pt x="31" y="36"/>
                  </a:lnTo>
                  <a:lnTo>
                    <a:pt x="29" y="40"/>
                  </a:lnTo>
                  <a:lnTo>
                    <a:pt x="28" y="41"/>
                  </a:lnTo>
                  <a:lnTo>
                    <a:pt x="24" y="46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40" y="60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5" y="55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1" y="43"/>
                  </a:lnTo>
                  <a:lnTo>
                    <a:pt x="41" y="40"/>
                  </a:lnTo>
                  <a:lnTo>
                    <a:pt x="38" y="38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41" y="23"/>
                  </a:lnTo>
                  <a:lnTo>
                    <a:pt x="50" y="19"/>
                  </a:lnTo>
                  <a:lnTo>
                    <a:pt x="55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2" y="11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9" y="11"/>
                  </a:lnTo>
                  <a:lnTo>
                    <a:pt x="70" y="12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9" y="12"/>
                  </a:lnTo>
                  <a:lnTo>
                    <a:pt x="82" y="14"/>
                  </a:lnTo>
                  <a:lnTo>
                    <a:pt x="88" y="14"/>
                  </a:lnTo>
                  <a:lnTo>
                    <a:pt x="91" y="17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100" y="31"/>
                  </a:lnTo>
                  <a:lnTo>
                    <a:pt x="101" y="33"/>
                  </a:lnTo>
                  <a:lnTo>
                    <a:pt x="106" y="33"/>
                  </a:lnTo>
                  <a:lnTo>
                    <a:pt x="112" y="33"/>
                  </a:lnTo>
                  <a:lnTo>
                    <a:pt x="120" y="31"/>
                  </a:lnTo>
                  <a:lnTo>
                    <a:pt x="124" y="31"/>
                  </a:lnTo>
                  <a:lnTo>
                    <a:pt x="137" y="31"/>
                  </a:lnTo>
                  <a:lnTo>
                    <a:pt x="139" y="31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4" y="38"/>
                  </a:lnTo>
                  <a:lnTo>
                    <a:pt x="147" y="38"/>
                  </a:lnTo>
                  <a:lnTo>
                    <a:pt x="151" y="40"/>
                  </a:lnTo>
                  <a:lnTo>
                    <a:pt x="154" y="40"/>
                  </a:lnTo>
                  <a:lnTo>
                    <a:pt x="158" y="41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5" y="41"/>
                  </a:lnTo>
                  <a:lnTo>
                    <a:pt x="177" y="35"/>
                  </a:lnTo>
                  <a:lnTo>
                    <a:pt x="183" y="35"/>
                  </a:lnTo>
                  <a:lnTo>
                    <a:pt x="185" y="33"/>
                  </a:lnTo>
                  <a:lnTo>
                    <a:pt x="185" y="33"/>
                  </a:lnTo>
                  <a:lnTo>
                    <a:pt x="183" y="31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82" y="29"/>
                  </a:lnTo>
                  <a:lnTo>
                    <a:pt x="190" y="29"/>
                  </a:lnTo>
                  <a:lnTo>
                    <a:pt x="195" y="29"/>
                  </a:lnTo>
                  <a:lnTo>
                    <a:pt x="199" y="29"/>
                  </a:lnTo>
                  <a:lnTo>
                    <a:pt x="201" y="29"/>
                  </a:lnTo>
                  <a:lnTo>
                    <a:pt x="206" y="28"/>
                  </a:lnTo>
                  <a:lnTo>
                    <a:pt x="214" y="29"/>
                  </a:lnTo>
                  <a:lnTo>
                    <a:pt x="221" y="28"/>
                  </a:lnTo>
                  <a:lnTo>
                    <a:pt x="219" y="29"/>
                  </a:lnTo>
                  <a:lnTo>
                    <a:pt x="218" y="29"/>
                  </a:lnTo>
                  <a:lnTo>
                    <a:pt x="214" y="31"/>
                  </a:lnTo>
                  <a:lnTo>
                    <a:pt x="211" y="33"/>
                  </a:lnTo>
                  <a:lnTo>
                    <a:pt x="206" y="31"/>
                  </a:lnTo>
                  <a:lnTo>
                    <a:pt x="201" y="33"/>
                  </a:lnTo>
                  <a:lnTo>
                    <a:pt x="202" y="33"/>
                  </a:lnTo>
                  <a:lnTo>
                    <a:pt x="202" y="35"/>
                  </a:lnTo>
                  <a:lnTo>
                    <a:pt x="202" y="35"/>
                  </a:lnTo>
                  <a:lnTo>
                    <a:pt x="204" y="35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6" y="38"/>
                  </a:lnTo>
                  <a:lnTo>
                    <a:pt x="206" y="41"/>
                  </a:lnTo>
                  <a:lnTo>
                    <a:pt x="204" y="41"/>
                  </a:lnTo>
                  <a:lnTo>
                    <a:pt x="206" y="41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07" y="38"/>
                  </a:lnTo>
                  <a:lnTo>
                    <a:pt x="207" y="38"/>
                  </a:lnTo>
                  <a:lnTo>
                    <a:pt x="209" y="40"/>
                  </a:lnTo>
                  <a:lnTo>
                    <a:pt x="211" y="45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4" y="46"/>
                  </a:lnTo>
                  <a:lnTo>
                    <a:pt x="214" y="45"/>
                  </a:lnTo>
                  <a:lnTo>
                    <a:pt x="214" y="46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5"/>
                  </a:lnTo>
                  <a:lnTo>
                    <a:pt x="216" y="43"/>
                  </a:lnTo>
                  <a:lnTo>
                    <a:pt x="216" y="43"/>
                  </a:lnTo>
                  <a:lnTo>
                    <a:pt x="216" y="43"/>
                  </a:lnTo>
                  <a:lnTo>
                    <a:pt x="218" y="43"/>
                  </a:lnTo>
                  <a:lnTo>
                    <a:pt x="218" y="43"/>
                  </a:lnTo>
                  <a:lnTo>
                    <a:pt x="221" y="45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3" y="48"/>
                  </a:lnTo>
                  <a:lnTo>
                    <a:pt x="223" y="48"/>
                  </a:lnTo>
                  <a:lnTo>
                    <a:pt x="223" y="50"/>
                  </a:lnTo>
                  <a:lnTo>
                    <a:pt x="224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6" y="46"/>
                  </a:lnTo>
                  <a:lnTo>
                    <a:pt x="226" y="45"/>
                  </a:lnTo>
                  <a:lnTo>
                    <a:pt x="228" y="45"/>
                  </a:lnTo>
                  <a:lnTo>
                    <a:pt x="231" y="50"/>
                  </a:lnTo>
                  <a:lnTo>
                    <a:pt x="233" y="50"/>
                  </a:lnTo>
                  <a:lnTo>
                    <a:pt x="238" y="52"/>
                  </a:lnTo>
                  <a:lnTo>
                    <a:pt x="240" y="53"/>
                  </a:lnTo>
                  <a:lnTo>
                    <a:pt x="242" y="55"/>
                  </a:lnTo>
                  <a:lnTo>
                    <a:pt x="242" y="57"/>
                  </a:lnTo>
                  <a:lnTo>
                    <a:pt x="238" y="58"/>
                  </a:lnTo>
                  <a:lnTo>
                    <a:pt x="236" y="58"/>
                  </a:lnTo>
                  <a:lnTo>
                    <a:pt x="236" y="60"/>
                  </a:lnTo>
                  <a:lnTo>
                    <a:pt x="236" y="62"/>
                  </a:lnTo>
                  <a:lnTo>
                    <a:pt x="236" y="62"/>
                  </a:lnTo>
                  <a:lnTo>
                    <a:pt x="236" y="63"/>
                  </a:lnTo>
                  <a:lnTo>
                    <a:pt x="235" y="65"/>
                  </a:lnTo>
                  <a:lnTo>
                    <a:pt x="235" y="67"/>
                  </a:lnTo>
                  <a:lnTo>
                    <a:pt x="233" y="70"/>
                  </a:lnTo>
                  <a:lnTo>
                    <a:pt x="226" y="70"/>
                  </a:lnTo>
                  <a:lnTo>
                    <a:pt x="228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5" y="72"/>
                  </a:lnTo>
                  <a:lnTo>
                    <a:pt x="236" y="72"/>
                  </a:lnTo>
                  <a:lnTo>
                    <a:pt x="240" y="70"/>
                  </a:lnTo>
                  <a:lnTo>
                    <a:pt x="242" y="70"/>
                  </a:lnTo>
                  <a:lnTo>
                    <a:pt x="248" y="70"/>
                  </a:lnTo>
                  <a:lnTo>
                    <a:pt x="248" y="69"/>
                  </a:lnTo>
                  <a:lnTo>
                    <a:pt x="250" y="69"/>
                  </a:lnTo>
                  <a:lnTo>
                    <a:pt x="254" y="69"/>
                  </a:lnTo>
                  <a:lnTo>
                    <a:pt x="257" y="70"/>
                  </a:lnTo>
                  <a:lnTo>
                    <a:pt x="257" y="70"/>
                  </a:lnTo>
                  <a:close/>
                  <a:moveTo>
                    <a:pt x="183" y="21"/>
                  </a:moveTo>
                  <a:lnTo>
                    <a:pt x="183" y="23"/>
                  </a:lnTo>
                  <a:lnTo>
                    <a:pt x="183" y="24"/>
                  </a:lnTo>
                  <a:lnTo>
                    <a:pt x="182" y="26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7" y="24"/>
                  </a:lnTo>
                  <a:lnTo>
                    <a:pt x="177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3" y="23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3" y="21"/>
                  </a:lnTo>
                  <a:lnTo>
                    <a:pt x="183" y="21"/>
                  </a:lnTo>
                  <a:close/>
                  <a:moveTo>
                    <a:pt x="158" y="24"/>
                  </a:moveTo>
                  <a:lnTo>
                    <a:pt x="156" y="26"/>
                  </a:lnTo>
                  <a:lnTo>
                    <a:pt x="154" y="24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close/>
                  <a:moveTo>
                    <a:pt x="242" y="58"/>
                  </a:moveTo>
                  <a:lnTo>
                    <a:pt x="238" y="60"/>
                  </a:lnTo>
                  <a:lnTo>
                    <a:pt x="238" y="60"/>
                  </a:lnTo>
                  <a:lnTo>
                    <a:pt x="240" y="58"/>
                  </a:lnTo>
                  <a:lnTo>
                    <a:pt x="242" y="58"/>
                  </a:lnTo>
                  <a:lnTo>
                    <a:pt x="242" y="58"/>
                  </a:lnTo>
                  <a:lnTo>
                    <a:pt x="242" y="58"/>
                  </a:lnTo>
                  <a:lnTo>
                    <a:pt x="243" y="58"/>
                  </a:lnTo>
                  <a:lnTo>
                    <a:pt x="243" y="58"/>
                  </a:lnTo>
                  <a:lnTo>
                    <a:pt x="242" y="58"/>
                  </a:lnTo>
                  <a:lnTo>
                    <a:pt x="242" y="58"/>
                  </a:lnTo>
                  <a:lnTo>
                    <a:pt x="242" y="58"/>
                  </a:lnTo>
                  <a:close/>
                  <a:moveTo>
                    <a:pt x="238" y="65"/>
                  </a:moveTo>
                  <a:lnTo>
                    <a:pt x="236" y="65"/>
                  </a:lnTo>
                  <a:lnTo>
                    <a:pt x="236" y="63"/>
                  </a:lnTo>
                  <a:lnTo>
                    <a:pt x="236" y="62"/>
                  </a:lnTo>
                  <a:lnTo>
                    <a:pt x="238" y="60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38" y="65"/>
                  </a:lnTo>
                  <a:lnTo>
                    <a:pt x="238" y="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1"/>
            <p:cNvSpPr>
              <a:spLocks noEditPoints="1"/>
            </p:cNvSpPr>
            <p:nvPr/>
          </p:nvSpPr>
          <p:spPr bwMode="auto">
            <a:xfrm>
              <a:off x="2392" y="2686"/>
              <a:ext cx="9" cy="7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9 w 9"/>
                <a:gd name="T5" fmla="*/ 0 h 7"/>
                <a:gd name="T6" fmla="*/ 7 w 9"/>
                <a:gd name="T7" fmla="*/ 0 h 7"/>
                <a:gd name="T8" fmla="*/ 7 w 9"/>
                <a:gd name="T9" fmla="*/ 0 h 7"/>
                <a:gd name="T10" fmla="*/ 7 w 9"/>
                <a:gd name="T11" fmla="*/ 0 h 7"/>
                <a:gd name="T12" fmla="*/ 5 w 9"/>
                <a:gd name="T13" fmla="*/ 0 h 7"/>
                <a:gd name="T14" fmla="*/ 7 w 9"/>
                <a:gd name="T15" fmla="*/ 0 h 7"/>
                <a:gd name="T16" fmla="*/ 9 w 9"/>
                <a:gd name="T17" fmla="*/ 0 h 7"/>
                <a:gd name="T18" fmla="*/ 7 w 9"/>
                <a:gd name="T19" fmla="*/ 5 h 7"/>
                <a:gd name="T20" fmla="*/ 5 w 9"/>
                <a:gd name="T21" fmla="*/ 5 h 7"/>
                <a:gd name="T22" fmla="*/ 5 w 9"/>
                <a:gd name="T23" fmla="*/ 5 h 7"/>
                <a:gd name="T24" fmla="*/ 5 w 9"/>
                <a:gd name="T25" fmla="*/ 5 h 7"/>
                <a:gd name="T26" fmla="*/ 5 w 9"/>
                <a:gd name="T27" fmla="*/ 5 h 7"/>
                <a:gd name="T28" fmla="*/ 7 w 9"/>
                <a:gd name="T29" fmla="*/ 5 h 7"/>
                <a:gd name="T30" fmla="*/ 7 w 9"/>
                <a:gd name="T31" fmla="*/ 5 h 7"/>
                <a:gd name="T32" fmla="*/ 2 w 9"/>
                <a:gd name="T33" fmla="*/ 7 h 7"/>
                <a:gd name="T34" fmla="*/ 2 w 9"/>
                <a:gd name="T35" fmla="*/ 7 h 7"/>
                <a:gd name="T36" fmla="*/ 0 w 9"/>
                <a:gd name="T37" fmla="*/ 7 h 7"/>
                <a:gd name="T38" fmla="*/ 2 w 9"/>
                <a:gd name="T39" fmla="*/ 5 h 7"/>
                <a:gd name="T40" fmla="*/ 4 w 9"/>
                <a:gd name="T41" fmla="*/ 5 h 7"/>
                <a:gd name="T42" fmla="*/ 4 w 9"/>
                <a:gd name="T43" fmla="*/ 7 h 7"/>
                <a:gd name="T44" fmla="*/ 2 w 9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close/>
                  <a:moveTo>
                    <a:pt x="7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close/>
                  <a:moveTo>
                    <a:pt x="2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2"/>
            <p:cNvSpPr>
              <a:spLocks noEditPoints="1"/>
            </p:cNvSpPr>
            <p:nvPr/>
          </p:nvSpPr>
          <p:spPr bwMode="auto">
            <a:xfrm>
              <a:off x="2387" y="2693"/>
              <a:ext cx="9" cy="13"/>
            </a:xfrm>
            <a:custGeom>
              <a:avLst/>
              <a:gdLst>
                <a:gd name="T0" fmla="*/ 4 w 9"/>
                <a:gd name="T1" fmla="*/ 1 h 13"/>
                <a:gd name="T2" fmla="*/ 2 w 9"/>
                <a:gd name="T3" fmla="*/ 1 h 13"/>
                <a:gd name="T4" fmla="*/ 0 w 9"/>
                <a:gd name="T5" fmla="*/ 0 h 13"/>
                <a:gd name="T6" fmla="*/ 2 w 9"/>
                <a:gd name="T7" fmla="*/ 0 h 13"/>
                <a:gd name="T8" fmla="*/ 2 w 9"/>
                <a:gd name="T9" fmla="*/ 0 h 13"/>
                <a:gd name="T10" fmla="*/ 4 w 9"/>
                <a:gd name="T11" fmla="*/ 1 h 13"/>
                <a:gd name="T12" fmla="*/ 4 w 9"/>
                <a:gd name="T13" fmla="*/ 1 h 13"/>
                <a:gd name="T14" fmla="*/ 7 w 9"/>
                <a:gd name="T15" fmla="*/ 1 h 13"/>
                <a:gd name="T16" fmla="*/ 5 w 9"/>
                <a:gd name="T17" fmla="*/ 1 h 13"/>
                <a:gd name="T18" fmla="*/ 4 w 9"/>
                <a:gd name="T19" fmla="*/ 1 h 13"/>
                <a:gd name="T20" fmla="*/ 4 w 9"/>
                <a:gd name="T21" fmla="*/ 1 h 13"/>
                <a:gd name="T22" fmla="*/ 5 w 9"/>
                <a:gd name="T23" fmla="*/ 0 h 13"/>
                <a:gd name="T24" fmla="*/ 7 w 9"/>
                <a:gd name="T25" fmla="*/ 1 h 13"/>
                <a:gd name="T26" fmla="*/ 5 w 9"/>
                <a:gd name="T27" fmla="*/ 12 h 13"/>
                <a:gd name="T28" fmla="*/ 5 w 9"/>
                <a:gd name="T29" fmla="*/ 13 h 13"/>
                <a:gd name="T30" fmla="*/ 9 w 9"/>
                <a:gd name="T31" fmla="*/ 13 h 13"/>
                <a:gd name="T32" fmla="*/ 5 w 9"/>
                <a:gd name="T33" fmla="*/ 13 h 13"/>
                <a:gd name="T34" fmla="*/ 2 w 9"/>
                <a:gd name="T35" fmla="*/ 13 h 13"/>
                <a:gd name="T36" fmla="*/ 2 w 9"/>
                <a:gd name="T37" fmla="*/ 12 h 13"/>
                <a:gd name="T38" fmla="*/ 5 w 9"/>
                <a:gd name="T3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3">
                  <a:moveTo>
                    <a:pt x="4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7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close/>
                  <a:moveTo>
                    <a:pt x="5" y="12"/>
                  </a:moveTo>
                  <a:lnTo>
                    <a:pt x="5" y="13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3"/>
            <p:cNvSpPr>
              <a:spLocks noEditPoints="1"/>
            </p:cNvSpPr>
            <p:nvPr/>
          </p:nvSpPr>
          <p:spPr bwMode="auto">
            <a:xfrm>
              <a:off x="5597" y="2592"/>
              <a:ext cx="141" cy="293"/>
            </a:xfrm>
            <a:custGeom>
              <a:avLst/>
              <a:gdLst>
                <a:gd name="T0" fmla="*/ 101 w 141"/>
                <a:gd name="T1" fmla="*/ 48 h 293"/>
                <a:gd name="T2" fmla="*/ 89 w 141"/>
                <a:gd name="T3" fmla="*/ 48 h 293"/>
                <a:gd name="T4" fmla="*/ 76 w 141"/>
                <a:gd name="T5" fmla="*/ 68 h 293"/>
                <a:gd name="T6" fmla="*/ 71 w 141"/>
                <a:gd name="T7" fmla="*/ 94 h 293"/>
                <a:gd name="T8" fmla="*/ 84 w 141"/>
                <a:gd name="T9" fmla="*/ 114 h 293"/>
                <a:gd name="T10" fmla="*/ 105 w 141"/>
                <a:gd name="T11" fmla="*/ 136 h 293"/>
                <a:gd name="T12" fmla="*/ 117 w 141"/>
                <a:gd name="T13" fmla="*/ 145 h 293"/>
                <a:gd name="T14" fmla="*/ 127 w 141"/>
                <a:gd name="T15" fmla="*/ 160 h 293"/>
                <a:gd name="T16" fmla="*/ 137 w 141"/>
                <a:gd name="T17" fmla="*/ 186 h 293"/>
                <a:gd name="T18" fmla="*/ 141 w 141"/>
                <a:gd name="T19" fmla="*/ 208 h 293"/>
                <a:gd name="T20" fmla="*/ 137 w 141"/>
                <a:gd name="T21" fmla="*/ 227 h 293"/>
                <a:gd name="T22" fmla="*/ 136 w 141"/>
                <a:gd name="T23" fmla="*/ 232 h 293"/>
                <a:gd name="T24" fmla="*/ 118 w 141"/>
                <a:gd name="T25" fmla="*/ 247 h 293"/>
                <a:gd name="T26" fmla="*/ 98 w 141"/>
                <a:gd name="T27" fmla="*/ 256 h 293"/>
                <a:gd name="T28" fmla="*/ 89 w 141"/>
                <a:gd name="T29" fmla="*/ 256 h 293"/>
                <a:gd name="T30" fmla="*/ 84 w 141"/>
                <a:gd name="T31" fmla="*/ 259 h 293"/>
                <a:gd name="T32" fmla="*/ 86 w 141"/>
                <a:gd name="T33" fmla="*/ 268 h 293"/>
                <a:gd name="T34" fmla="*/ 79 w 141"/>
                <a:gd name="T35" fmla="*/ 271 h 293"/>
                <a:gd name="T36" fmla="*/ 62 w 141"/>
                <a:gd name="T37" fmla="*/ 288 h 293"/>
                <a:gd name="T38" fmla="*/ 55 w 141"/>
                <a:gd name="T39" fmla="*/ 268 h 293"/>
                <a:gd name="T40" fmla="*/ 48 w 141"/>
                <a:gd name="T41" fmla="*/ 261 h 293"/>
                <a:gd name="T42" fmla="*/ 53 w 141"/>
                <a:gd name="T43" fmla="*/ 254 h 293"/>
                <a:gd name="T44" fmla="*/ 64 w 141"/>
                <a:gd name="T45" fmla="*/ 247 h 293"/>
                <a:gd name="T46" fmla="*/ 74 w 141"/>
                <a:gd name="T47" fmla="*/ 249 h 293"/>
                <a:gd name="T48" fmla="*/ 72 w 141"/>
                <a:gd name="T49" fmla="*/ 237 h 293"/>
                <a:gd name="T50" fmla="*/ 81 w 141"/>
                <a:gd name="T51" fmla="*/ 234 h 293"/>
                <a:gd name="T52" fmla="*/ 93 w 141"/>
                <a:gd name="T53" fmla="*/ 225 h 293"/>
                <a:gd name="T54" fmla="*/ 105 w 141"/>
                <a:gd name="T55" fmla="*/ 217 h 293"/>
                <a:gd name="T56" fmla="*/ 101 w 141"/>
                <a:gd name="T57" fmla="*/ 188 h 293"/>
                <a:gd name="T58" fmla="*/ 105 w 141"/>
                <a:gd name="T59" fmla="*/ 172 h 293"/>
                <a:gd name="T60" fmla="*/ 105 w 141"/>
                <a:gd name="T61" fmla="*/ 160 h 293"/>
                <a:gd name="T62" fmla="*/ 101 w 141"/>
                <a:gd name="T63" fmla="*/ 148 h 293"/>
                <a:gd name="T64" fmla="*/ 91 w 141"/>
                <a:gd name="T65" fmla="*/ 138 h 293"/>
                <a:gd name="T66" fmla="*/ 84 w 141"/>
                <a:gd name="T67" fmla="*/ 130 h 293"/>
                <a:gd name="T68" fmla="*/ 67 w 141"/>
                <a:gd name="T69" fmla="*/ 113 h 293"/>
                <a:gd name="T70" fmla="*/ 57 w 141"/>
                <a:gd name="T71" fmla="*/ 99 h 293"/>
                <a:gd name="T72" fmla="*/ 45 w 141"/>
                <a:gd name="T73" fmla="*/ 89 h 293"/>
                <a:gd name="T74" fmla="*/ 36 w 141"/>
                <a:gd name="T75" fmla="*/ 75 h 293"/>
                <a:gd name="T76" fmla="*/ 53 w 141"/>
                <a:gd name="T77" fmla="*/ 70 h 293"/>
                <a:gd name="T78" fmla="*/ 48 w 141"/>
                <a:gd name="T79" fmla="*/ 61 h 293"/>
                <a:gd name="T80" fmla="*/ 45 w 141"/>
                <a:gd name="T81" fmla="*/ 53 h 293"/>
                <a:gd name="T82" fmla="*/ 26 w 141"/>
                <a:gd name="T83" fmla="*/ 53 h 293"/>
                <a:gd name="T84" fmla="*/ 16 w 141"/>
                <a:gd name="T85" fmla="*/ 34 h 293"/>
                <a:gd name="T86" fmla="*/ 11 w 141"/>
                <a:gd name="T87" fmla="*/ 34 h 293"/>
                <a:gd name="T88" fmla="*/ 2 w 141"/>
                <a:gd name="T89" fmla="*/ 19 h 293"/>
                <a:gd name="T90" fmla="*/ 14 w 141"/>
                <a:gd name="T91" fmla="*/ 17 h 293"/>
                <a:gd name="T92" fmla="*/ 24 w 141"/>
                <a:gd name="T93" fmla="*/ 12 h 293"/>
                <a:gd name="T94" fmla="*/ 36 w 141"/>
                <a:gd name="T95" fmla="*/ 17 h 293"/>
                <a:gd name="T96" fmla="*/ 48 w 141"/>
                <a:gd name="T97" fmla="*/ 10 h 293"/>
                <a:gd name="T98" fmla="*/ 59 w 141"/>
                <a:gd name="T99" fmla="*/ 2 h 293"/>
                <a:gd name="T100" fmla="*/ 72 w 141"/>
                <a:gd name="T101" fmla="*/ 9 h 293"/>
                <a:gd name="T102" fmla="*/ 84 w 141"/>
                <a:gd name="T103" fmla="*/ 9 h 293"/>
                <a:gd name="T104" fmla="*/ 86 w 141"/>
                <a:gd name="T105" fmla="*/ 21 h 293"/>
                <a:gd name="T106" fmla="*/ 91 w 141"/>
                <a:gd name="T107" fmla="*/ 29 h 293"/>
                <a:gd name="T108" fmla="*/ 103 w 141"/>
                <a:gd name="T109" fmla="*/ 36 h 293"/>
                <a:gd name="T110" fmla="*/ 103 w 141"/>
                <a:gd name="T111" fmla="*/ 43 h 293"/>
                <a:gd name="T112" fmla="*/ 105 w 141"/>
                <a:gd name="T113" fmla="*/ 48 h 293"/>
                <a:gd name="T114" fmla="*/ 91 w 141"/>
                <a:gd name="T115" fmla="*/ 51 h 293"/>
                <a:gd name="T116" fmla="*/ 95 w 141"/>
                <a:gd name="T117" fmla="*/ 53 h 293"/>
                <a:gd name="T118" fmla="*/ 38 w 141"/>
                <a:gd name="T119" fmla="*/ 259 h 293"/>
                <a:gd name="T120" fmla="*/ 36 w 141"/>
                <a:gd name="T121" fmla="*/ 25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" h="293">
                  <a:moveTo>
                    <a:pt x="113" y="38"/>
                  </a:moveTo>
                  <a:lnTo>
                    <a:pt x="112" y="38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7" y="41"/>
                  </a:lnTo>
                  <a:lnTo>
                    <a:pt x="105" y="41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1" y="46"/>
                  </a:lnTo>
                  <a:lnTo>
                    <a:pt x="101" y="48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3" y="48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6" y="58"/>
                  </a:lnTo>
                  <a:lnTo>
                    <a:pt x="86" y="60"/>
                  </a:lnTo>
                  <a:lnTo>
                    <a:pt x="84" y="63"/>
                  </a:lnTo>
                  <a:lnTo>
                    <a:pt x="83" y="65"/>
                  </a:lnTo>
                  <a:lnTo>
                    <a:pt x="77" y="68"/>
                  </a:lnTo>
                  <a:lnTo>
                    <a:pt x="76" y="68"/>
                  </a:lnTo>
                  <a:lnTo>
                    <a:pt x="74" y="70"/>
                  </a:lnTo>
                  <a:lnTo>
                    <a:pt x="71" y="77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69" y="85"/>
                  </a:lnTo>
                  <a:lnTo>
                    <a:pt x="67" y="87"/>
                  </a:lnTo>
                  <a:lnTo>
                    <a:pt x="67" y="89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6" y="102"/>
                  </a:lnTo>
                  <a:lnTo>
                    <a:pt x="77" y="104"/>
                  </a:lnTo>
                  <a:lnTo>
                    <a:pt x="79" y="104"/>
                  </a:lnTo>
                  <a:lnTo>
                    <a:pt x="83" y="108"/>
                  </a:lnTo>
                  <a:lnTo>
                    <a:pt x="84" y="109"/>
                  </a:lnTo>
                  <a:lnTo>
                    <a:pt x="84" y="111"/>
                  </a:lnTo>
                  <a:lnTo>
                    <a:pt x="84" y="114"/>
                  </a:lnTo>
                  <a:lnTo>
                    <a:pt x="83" y="113"/>
                  </a:lnTo>
                  <a:lnTo>
                    <a:pt x="83" y="114"/>
                  </a:lnTo>
                  <a:lnTo>
                    <a:pt x="84" y="116"/>
                  </a:lnTo>
                  <a:lnTo>
                    <a:pt x="89" y="121"/>
                  </a:lnTo>
                  <a:lnTo>
                    <a:pt x="93" y="125"/>
                  </a:lnTo>
                  <a:lnTo>
                    <a:pt x="96" y="128"/>
                  </a:lnTo>
                  <a:lnTo>
                    <a:pt x="98" y="131"/>
                  </a:lnTo>
                  <a:lnTo>
                    <a:pt x="101" y="133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108" y="138"/>
                  </a:lnTo>
                  <a:lnTo>
                    <a:pt x="110" y="140"/>
                  </a:lnTo>
                  <a:lnTo>
                    <a:pt x="110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3" y="142"/>
                  </a:lnTo>
                  <a:lnTo>
                    <a:pt x="113" y="142"/>
                  </a:lnTo>
                  <a:lnTo>
                    <a:pt x="115" y="143"/>
                  </a:lnTo>
                  <a:lnTo>
                    <a:pt x="117" y="145"/>
                  </a:lnTo>
                  <a:lnTo>
                    <a:pt x="117" y="147"/>
                  </a:lnTo>
                  <a:lnTo>
                    <a:pt x="118" y="147"/>
                  </a:lnTo>
                  <a:lnTo>
                    <a:pt x="118" y="147"/>
                  </a:lnTo>
                  <a:lnTo>
                    <a:pt x="118" y="148"/>
                  </a:lnTo>
                  <a:lnTo>
                    <a:pt x="118" y="148"/>
                  </a:lnTo>
                  <a:lnTo>
                    <a:pt x="120" y="150"/>
                  </a:lnTo>
                  <a:lnTo>
                    <a:pt x="122" y="154"/>
                  </a:lnTo>
                  <a:lnTo>
                    <a:pt x="124" y="157"/>
                  </a:lnTo>
                  <a:lnTo>
                    <a:pt x="127" y="159"/>
                  </a:lnTo>
                  <a:lnTo>
                    <a:pt x="127" y="160"/>
                  </a:lnTo>
                  <a:lnTo>
                    <a:pt x="129" y="160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2" y="172"/>
                  </a:lnTo>
                  <a:lnTo>
                    <a:pt x="134" y="174"/>
                  </a:lnTo>
                  <a:lnTo>
                    <a:pt x="134" y="177"/>
                  </a:lnTo>
                  <a:lnTo>
                    <a:pt x="136" y="181"/>
                  </a:lnTo>
                  <a:lnTo>
                    <a:pt x="136" y="183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9" y="191"/>
                  </a:lnTo>
                  <a:lnTo>
                    <a:pt x="137" y="193"/>
                  </a:lnTo>
                  <a:lnTo>
                    <a:pt x="137" y="191"/>
                  </a:lnTo>
                  <a:lnTo>
                    <a:pt x="137" y="196"/>
                  </a:lnTo>
                  <a:lnTo>
                    <a:pt x="137" y="198"/>
                  </a:lnTo>
                  <a:lnTo>
                    <a:pt x="137" y="201"/>
                  </a:lnTo>
                  <a:lnTo>
                    <a:pt x="139" y="203"/>
                  </a:lnTo>
                  <a:lnTo>
                    <a:pt x="139" y="206"/>
                  </a:lnTo>
                  <a:lnTo>
                    <a:pt x="141" y="208"/>
                  </a:lnTo>
                  <a:lnTo>
                    <a:pt x="141" y="213"/>
                  </a:lnTo>
                  <a:lnTo>
                    <a:pt x="141" y="215"/>
                  </a:lnTo>
                  <a:lnTo>
                    <a:pt x="139" y="213"/>
                  </a:lnTo>
                  <a:lnTo>
                    <a:pt x="139" y="211"/>
                  </a:lnTo>
                  <a:lnTo>
                    <a:pt x="137" y="213"/>
                  </a:lnTo>
                  <a:lnTo>
                    <a:pt x="137" y="215"/>
                  </a:lnTo>
                  <a:lnTo>
                    <a:pt x="139" y="220"/>
                  </a:lnTo>
                  <a:lnTo>
                    <a:pt x="137" y="218"/>
                  </a:lnTo>
                  <a:lnTo>
                    <a:pt x="137" y="225"/>
                  </a:lnTo>
                  <a:lnTo>
                    <a:pt x="137" y="227"/>
                  </a:lnTo>
                  <a:lnTo>
                    <a:pt x="137" y="229"/>
                  </a:lnTo>
                  <a:lnTo>
                    <a:pt x="137" y="229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6" y="227"/>
                  </a:lnTo>
                  <a:lnTo>
                    <a:pt x="136" y="227"/>
                  </a:lnTo>
                  <a:lnTo>
                    <a:pt x="136" y="229"/>
                  </a:lnTo>
                  <a:lnTo>
                    <a:pt x="136" y="230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36" y="234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7"/>
                  </a:lnTo>
                  <a:lnTo>
                    <a:pt x="132" y="240"/>
                  </a:lnTo>
                  <a:lnTo>
                    <a:pt x="129" y="240"/>
                  </a:lnTo>
                  <a:lnTo>
                    <a:pt x="127" y="242"/>
                  </a:lnTo>
                  <a:lnTo>
                    <a:pt x="124" y="244"/>
                  </a:lnTo>
                  <a:lnTo>
                    <a:pt x="122" y="246"/>
                  </a:lnTo>
                  <a:lnTo>
                    <a:pt x="118" y="247"/>
                  </a:lnTo>
                  <a:lnTo>
                    <a:pt x="117" y="247"/>
                  </a:lnTo>
                  <a:lnTo>
                    <a:pt x="115" y="249"/>
                  </a:lnTo>
                  <a:lnTo>
                    <a:pt x="113" y="252"/>
                  </a:lnTo>
                  <a:lnTo>
                    <a:pt x="110" y="252"/>
                  </a:lnTo>
                  <a:lnTo>
                    <a:pt x="105" y="254"/>
                  </a:lnTo>
                  <a:lnTo>
                    <a:pt x="103" y="256"/>
                  </a:lnTo>
                  <a:lnTo>
                    <a:pt x="101" y="258"/>
                  </a:lnTo>
                  <a:lnTo>
                    <a:pt x="100" y="258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5" y="254"/>
                  </a:lnTo>
                  <a:lnTo>
                    <a:pt x="95" y="254"/>
                  </a:lnTo>
                  <a:lnTo>
                    <a:pt x="95" y="252"/>
                  </a:lnTo>
                  <a:lnTo>
                    <a:pt x="95" y="254"/>
                  </a:lnTo>
                  <a:lnTo>
                    <a:pt x="93" y="258"/>
                  </a:lnTo>
                  <a:lnTo>
                    <a:pt x="93" y="258"/>
                  </a:lnTo>
                  <a:lnTo>
                    <a:pt x="93" y="258"/>
                  </a:lnTo>
                  <a:lnTo>
                    <a:pt x="91" y="258"/>
                  </a:lnTo>
                  <a:lnTo>
                    <a:pt x="89" y="256"/>
                  </a:lnTo>
                  <a:lnTo>
                    <a:pt x="86" y="256"/>
                  </a:lnTo>
                  <a:lnTo>
                    <a:pt x="88" y="258"/>
                  </a:lnTo>
                  <a:lnTo>
                    <a:pt x="88" y="258"/>
                  </a:lnTo>
                  <a:lnTo>
                    <a:pt x="89" y="258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8" y="259"/>
                  </a:lnTo>
                  <a:lnTo>
                    <a:pt x="84" y="259"/>
                  </a:lnTo>
                  <a:lnTo>
                    <a:pt x="84" y="259"/>
                  </a:lnTo>
                  <a:lnTo>
                    <a:pt x="86" y="261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4"/>
                  </a:lnTo>
                  <a:lnTo>
                    <a:pt x="88" y="266"/>
                  </a:lnTo>
                  <a:lnTo>
                    <a:pt x="88" y="266"/>
                  </a:lnTo>
                  <a:lnTo>
                    <a:pt x="88" y="268"/>
                  </a:lnTo>
                  <a:lnTo>
                    <a:pt x="86" y="268"/>
                  </a:lnTo>
                  <a:lnTo>
                    <a:pt x="86" y="268"/>
                  </a:lnTo>
                  <a:lnTo>
                    <a:pt x="84" y="266"/>
                  </a:lnTo>
                  <a:lnTo>
                    <a:pt x="77" y="261"/>
                  </a:lnTo>
                  <a:lnTo>
                    <a:pt x="79" y="263"/>
                  </a:lnTo>
                  <a:lnTo>
                    <a:pt x="84" y="269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6" y="273"/>
                  </a:lnTo>
                  <a:lnTo>
                    <a:pt x="84" y="275"/>
                  </a:lnTo>
                  <a:lnTo>
                    <a:pt x="83" y="275"/>
                  </a:lnTo>
                  <a:lnTo>
                    <a:pt x="79" y="271"/>
                  </a:lnTo>
                  <a:lnTo>
                    <a:pt x="74" y="266"/>
                  </a:lnTo>
                  <a:lnTo>
                    <a:pt x="72" y="266"/>
                  </a:lnTo>
                  <a:lnTo>
                    <a:pt x="77" y="271"/>
                  </a:lnTo>
                  <a:lnTo>
                    <a:pt x="77" y="273"/>
                  </a:lnTo>
                  <a:lnTo>
                    <a:pt x="79" y="275"/>
                  </a:lnTo>
                  <a:lnTo>
                    <a:pt x="79" y="276"/>
                  </a:lnTo>
                  <a:lnTo>
                    <a:pt x="77" y="278"/>
                  </a:lnTo>
                  <a:lnTo>
                    <a:pt x="65" y="283"/>
                  </a:lnTo>
                  <a:lnTo>
                    <a:pt x="64" y="285"/>
                  </a:lnTo>
                  <a:lnTo>
                    <a:pt x="62" y="288"/>
                  </a:lnTo>
                  <a:lnTo>
                    <a:pt x="59" y="290"/>
                  </a:lnTo>
                  <a:lnTo>
                    <a:pt x="59" y="292"/>
                  </a:lnTo>
                  <a:lnTo>
                    <a:pt x="53" y="293"/>
                  </a:lnTo>
                  <a:lnTo>
                    <a:pt x="52" y="293"/>
                  </a:lnTo>
                  <a:lnTo>
                    <a:pt x="53" y="290"/>
                  </a:lnTo>
                  <a:lnTo>
                    <a:pt x="52" y="288"/>
                  </a:lnTo>
                  <a:lnTo>
                    <a:pt x="52" y="281"/>
                  </a:lnTo>
                  <a:lnTo>
                    <a:pt x="53" y="273"/>
                  </a:lnTo>
                  <a:lnTo>
                    <a:pt x="53" y="269"/>
                  </a:lnTo>
                  <a:lnTo>
                    <a:pt x="55" y="268"/>
                  </a:lnTo>
                  <a:lnTo>
                    <a:pt x="57" y="268"/>
                  </a:lnTo>
                  <a:lnTo>
                    <a:pt x="57" y="266"/>
                  </a:lnTo>
                  <a:lnTo>
                    <a:pt x="57" y="266"/>
                  </a:lnTo>
                  <a:lnTo>
                    <a:pt x="57" y="264"/>
                  </a:lnTo>
                  <a:lnTo>
                    <a:pt x="55" y="264"/>
                  </a:lnTo>
                  <a:lnTo>
                    <a:pt x="53" y="263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0" y="263"/>
                  </a:lnTo>
                  <a:lnTo>
                    <a:pt x="48" y="261"/>
                  </a:lnTo>
                  <a:lnTo>
                    <a:pt x="48" y="261"/>
                  </a:lnTo>
                  <a:lnTo>
                    <a:pt x="47" y="259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50" y="256"/>
                  </a:lnTo>
                  <a:lnTo>
                    <a:pt x="52" y="256"/>
                  </a:lnTo>
                  <a:lnTo>
                    <a:pt x="53" y="256"/>
                  </a:lnTo>
                  <a:lnTo>
                    <a:pt x="53" y="254"/>
                  </a:lnTo>
                  <a:lnTo>
                    <a:pt x="55" y="252"/>
                  </a:lnTo>
                  <a:lnTo>
                    <a:pt x="57" y="252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49"/>
                  </a:lnTo>
                  <a:lnTo>
                    <a:pt x="57" y="247"/>
                  </a:lnTo>
                  <a:lnTo>
                    <a:pt x="59" y="249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7" y="247"/>
                  </a:lnTo>
                  <a:lnTo>
                    <a:pt x="69" y="246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7" y="251"/>
                  </a:lnTo>
                  <a:lnTo>
                    <a:pt x="77" y="251"/>
                  </a:lnTo>
                  <a:lnTo>
                    <a:pt x="77" y="247"/>
                  </a:lnTo>
                  <a:lnTo>
                    <a:pt x="77" y="246"/>
                  </a:lnTo>
                  <a:lnTo>
                    <a:pt x="77" y="246"/>
                  </a:lnTo>
                  <a:lnTo>
                    <a:pt x="77" y="246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39"/>
                  </a:lnTo>
                  <a:lnTo>
                    <a:pt x="72" y="237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2"/>
                  </a:lnTo>
                  <a:lnTo>
                    <a:pt x="77" y="232"/>
                  </a:lnTo>
                  <a:lnTo>
                    <a:pt x="79" y="232"/>
                  </a:lnTo>
                  <a:lnTo>
                    <a:pt x="81" y="234"/>
                  </a:lnTo>
                  <a:lnTo>
                    <a:pt x="83" y="234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29"/>
                  </a:lnTo>
                  <a:lnTo>
                    <a:pt x="83" y="229"/>
                  </a:lnTo>
                  <a:lnTo>
                    <a:pt x="84" y="227"/>
                  </a:lnTo>
                  <a:lnTo>
                    <a:pt x="88" y="227"/>
                  </a:lnTo>
                  <a:lnTo>
                    <a:pt x="88" y="227"/>
                  </a:lnTo>
                  <a:lnTo>
                    <a:pt x="89" y="225"/>
                  </a:lnTo>
                  <a:lnTo>
                    <a:pt x="93" y="225"/>
                  </a:lnTo>
                  <a:lnTo>
                    <a:pt x="95" y="223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3" y="222"/>
                  </a:lnTo>
                  <a:lnTo>
                    <a:pt x="103" y="220"/>
                  </a:lnTo>
                  <a:lnTo>
                    <a:pt x="105" y="218"/>
                  </a:lnTo>
                  <a:lnTo>
                    <a:pt x="105" y="217"/>
                  </a:lnTo>
                  <a:lnTo>
                    <a:pt x="105" y="213"/>
                  </a:lnTo>
                  <a:lnTo>
                    <a:pt x="105" y="210"/>
                  </a:lnTo>
                  <a:lnTo>
                    <a:pt x="103" y="208"/>
                  </a:lnTo>
                  <a:lnTo>
                    <a:pt x="103" y="206"/>
                  </a:lnTo>
                  <a:lnTo>
                    <a:pt x="105" y="203"/>
                  </a:lnTo>
                  <a:lnTo>
                    <a:pt x="107" y="200"/>
                  </a:lnTo>
                  <a:lnTo>
                    <a:pt x="105" y="198"/>
                  </a:lnTo>
                  <a:lnTo>
                    <a:pt x="105" y="194"/>
                  </a:lnTo>
                  <a:lnTo>
                    <a:pt x="103" y="191"/>
                  </a:lnTo>
                  <a:lnTo>
                    <a:pt x="101" y="188"/>
                  </a:lnTo>
                  <a:lnTo>
                    <a:pt x="101" y="188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101" y="183"/>
                  </a:lnTo>
                  <a:lnTo>
                    <a:pt x="101" y="181"/>
                  </a:lnTo>
                  <a:lnTo>
                    <a:pt x="103" y="179"/>
                  </a:lnTo>
                  <a:lnTo>
                    <a:pt x="103" y="177"/>
                  </a:lnTo>
                  <a:lnTo>
                    <a:pt x="105" y="176"/>
                  </a:lnTo>
                  <a:lnTo>
                    <a:pt x="105" y="174"/>
                  </a:lnTo>
                  <a:lnTo>
                    <a:pt x="105" y="172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69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5" y="165"/>
                  </a:lnTo>
                  <a:lnTo>
                    <a:pt x="107" y="164"/>
                  </a:lnTo>
                  <a:lnTo>
                    <a:pt x="107" y="164"/>
                  </a:lnTo>
                  <a:lnTo>
                    <a:pt x="107" y="162"/>
                  </a:lnTo>
                  <a:lnTo>
                    <a:pt x="105" y="160"/>
                  </a:lnTo>
                  <a:lnTo>
                    <a:pt x="103" y="159"/>
                  </a:lnTo>
                  <a:lnTo>
                    <a:pt x="101" y="157"/>
                  </a:lnTo>
                  <a:lnTo>
                    <a:pt x="100" y="155"/>
                  </a:lnTo>
                  <a:lnTo>
                    <a:pt x="98" y="155"/>
                  </a:lnTo>
                  <a:lnTo>
                    <a:pt x="98" y="154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101" y="150"/>
                  </a:lnTo>
                  <a:lnTo>
                    <a:pt x="101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0" y="147"/>
                  </a:lnTo>
                  <a:lnTo>
                    <a:pt x="98" y="145"/>
                  </a:lnTo>
                  <a:lnTo>
                    <a:pt x="96" y="143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3" y="140"/>
                  </a:lnTo>
                  <a:lnTo>
                    <a:pt x="91" y="138"/>
                  </a:lnTo>
                  <a:lnTo>
                    <a:pt x="91" y="138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88" y="140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86" y="136"/>
                  </a:lnTo>
                  <a:lnTo>
                    <a:pt x="86" y="135"/>
                  </a:lnTo>
                  <a:lnTo>
                    <a:pt x="86" y="131"/>
                  </a:lnTo>
                  <a:lnTo>
                    <a:pt x="84" y="131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3" y="128"/>
                  </a:lnTo>
                  <a:lnTo>
                    <a:pt x="81" y="126"/>
                  </a:lnTo>
                  <a:lnTo>
                    <a:pt x="81" y="125"/>
                  </a:lnTo>
                  <a:lnTo>
                    <a:pt x="76" y="121"/>
                  </a:lnTo>
                  <a:lnTo>
                    <a:pt x="74" y="119"/>
                  </a:lnTo>
                  <a:lnTo>
                    <a:pt x="72" y="118"/>
                  </a:lnTo>
                  <a:lnTo>
                    <a:pt x="71" y="116"/>
                  </a:lnTo>
                  <a:lnTo>
                    <a:pt x="69" y="114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5" y="108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59" y="102"/>
                  </a:lnTo>
                  <a:lnTo>
                    <a:pt x="59" y="101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9" y="97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5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7" y="90"/>
                  </a:lnTo>
                  <a:lnTo>
                    <a:pt x="45" y="89"/>
                  </a:lnTo>
                  <a:lnTo>
                    <a:pt x="38" y="85"/>
                  </a:lnTo>
                  <a:lnTo>
                    <a:pt x="36" y="84"/>
                  </a:lnTo>
                  <a:lnTo>
                    <a:pt x="35" y="84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6" y="80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8" y="75"/>
                  </a:lnTo>
                  <a:lnTo>
                    <a:pt x="40" y="75"/>
                  </a:lnTo>
                  <a:lnTo>
                    <a:pt x="41" y="75"/>
                  </a:lnTo>
                  <a:lnTo>
                    <a:pt x="47" y="77"/>
                  </a:lnTo>
                  <a:lnTo>
                    <a:pt x="48" y="77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5" y="68"/>
                  </a:lnTo>
                  <a:lnTo>
                    <a:pt x="55" y="67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47" y="60"/>
                  </a:lnTo>
                  <a:lnTo>
                    <a:pt x="45" y="60"/>
                  </a:lnTo>
                  <a:lnTo>
                    <a:pt x="43" y="60"/>
                  </a:lnTo>
                  <a:lnTo>
                    <a:pt x="45" y="58"/>
                  </a:lnTo>
                  <a:lnTo>
                    <a:pt x="45" y="58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5" y="53"/>
                  </a:lnTo>
                  <a:lnTo>
                    <a:pt x="43" y="51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1" y="51"/>
                  </a:lnTo>
                  <a:lnTo>
                    <a:pt x="19" y="50"/>
                  </a:lnTo>
                  <a:lnTo>
                    <a:pt x="16" y="44"/>
                  </a:lnTo>
                  <a:lnTo>
                    <a:pt x="14" y="43"/>
                  </a:lnTo>
                  <a:lnTo>
                    <a:pt x="14" y="41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8" y="10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5" y="31"/>
                  </a:lnTo>
                  <a:lnTo>
                    <a:pt x="95" y="33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1" y="36"/>
                  </a:lnTo>
                  <a:lnTo>
                    <a:pt x="103" y="34"/>
                  </a:lnTo>
                  <a:lnTo>
                    <a:pt x="103" y="36"/>
                  </a:lnTo>
                  <a:lnTo>
                    <a:pt x="107" y="36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2" y="36"/>
                  </a:lnTo>
                  <a:lnTo>
                    <a:pt x="113" y="38"/>
                  </a:lnTo>
                  <a:lnTo>
                    <a:pt x="113" y="38"/>
                  </a:lnTo>
                  <a:close/>
                  <a:moveTo>
                    <a:pt x="107" y="44"/>
                  </a:moveTo>
                  <a:lnTo>
                    <a:pt x="103" y="46"/>
                  </a:lnTo>
                  <a:lnTo>
                    <a:pt x="101" y="46"/>
                  </a:lnTo>
                  <a:lnTo>
                    <a:pt x="103" y="43"/>
                  </a:lnTo>
                  <a:lnTo>
                    <a:pt x="103" y="43"/>
                  </a:lnTo>
                  <a:lnTo>
                    <a:pt x="105" y="44"/>
                  </a:lnTo>
                  <a:lnTo>
                    <a:pt x="107" y="44"/>
                  </a:lnTo>
                  <a:lnTo>
                    <a:pt x="107" y="44"/>
                  </a:lnTo>
                  <a:close/>
                  <a:moveTo>
                    <a:pt x="105" y="50"/>
                  </a:moveTo>
                  <a:lnTo>
                    <a:pt x="103" y="50"/>
                  </a:lnTo>
                  <a:lnTo>
                    <a:pt x="101" y="50"/>
                  </a:lnTo>
                  <a:lnTo>
                    <a:pt x="103" y="50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5" y="50"/>
                  </a:lnTo>
                  <a:lnTo>
                    <a:pt x="105" y="50"/>
                  </a:lnTo>
                  <a:close/>
                  <a:moveTo>
                    <a:pt x="91" y="51"/>
                  </a:moveTo>
                  <a:lnTo>
                    <a:pt x="91" y="53"/>
                  </a:lnTo>
                  <a:lnTo>
                    <a:pt x="91" y="51"/>
                  </a:lnTo>
                  <a:lnTo>
                    <a:pt x="89" y="51"/>
                  </a:lnTo>
                  <a:lnTo>
                    <a:pt x="89" y="50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1" y="51"/>
                  </a:lnTo>
                  <a:close/>
                  <a:moveTo>
                    <a:pt x="95" y="53"/>
                  </a:moveTo>
                  <a:lnTo>
                    <a:pt x="95" y="53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3"/>
                  </a:lnTo>
                  <a:close/>
                  <a:moveTo>
                    <a:pt x="98" y="258"/>
                  </a:moveTo>
                  <a:lnTo>
                    <a:pt x="96" y="259"/>
                  </a:lnTo>
                  <a:lnTo>
                    <a:pt x="96" y="258"/>
                  </a:lnTo>
                  <a:lnTo>
                    <a:pt x="96" y="258"/>
                  </a:lnTo>
                  <a:lnTo>
                    <a:pt x="98" y="258"/>
                  </a:lnTo>
                  <a:lnTo>
                    <a:pt x="98" y="258"/>
                  </a:lnTo>
                  <a:lnTo>
                    <a:pt x="98" y="258"/>
                  </a:lnTo>
                  <a:close/>
                  <a:moveTo>
                    <a:pt x="38" y="258"/>
                  </a:moveTo>
                  <a:lnTo>
                    <a:pt x="38" y="259"/>
                  </a:lnTo>
                  <a:lnTo>
                    <a:pt x="38" y="261"/>
                  </a:lnTo>
                  <a:lnTo>
                    <a:pt x="36" y="263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1"/>
                  </a:lnTo>
                  <a:lnTo>
                    <a:pt x="35" y="259"/>
                  </a:lnTo>
                  <a:lnTo>
                    <a:pt x="33" y="259"/>
                  </a:lnTo>
                  <a:lnTo>
                    <a:pt x="35" y="259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8" y="258"/>
                  </a:lnTo>
                  <a:lnTo>
                    <a:pt x="38" y="258"/>
                  </a:lnTo>
                  <a:close/>
                  <a:moveTo>
                    <a:pt x="86" y="292"/>
                  </a:moveTo>
                  <a:lnTo>
                    <a:pt x="86" y="292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6" y="2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4"/>
            <p:cNvSpPr>
              <a:spLocks noEditPoints="1"/>
            </p:cNvSpPr>
            <p:nvPr/>
          </p:nvSpPr>
          <p:spPr bwMode="auto">
            <a:xfrm>
              <a:off x="6835" y="3311"/>
              <a:ext cx="65" cy="130"/>
            </a:xfrm>
            <a:custGeom>
              <a:avLst/>
              <a:gdLst>
                <a:gd name="T0" fmla="*/ 17 w 65"/>
                <a:gd name="T1" fmla="*/ 2 h 130"/>
                <a:gd name="T2" fmla="*/ 20 w 65"/>
                <a:gd name="T3" fmla="*/ 2 h 130"/>
                <a:gd name="T4" fmla="*/ 18 w 65"/>
                <a:gd name="T5" fmla="*/ 4 h 130"/>
                <a:gd name="T6" fmla="*/ 17 w 65"/>
                <a:gd name="T7" fmla="*/ 12 h 130"/>
                <a:gd name="T8" fmla="*/ 18 w 65"/>
                <a:gd name="T9" fmla="*/ 9 h 130"/>
                <a:gd name="T10" fmla="*/ 3 w 65"/>
                <a:gd name="T11" fmla="*/ 23 h 130"/>
                <a:gd name="T12" fmla="*/ 8 w 65"/>
                <a:gd name="T13" fmla="*/ 28 h 130"/>
                <a:gd name="T14" fmla="*/ 10 w 65"/>
                <a:gd name="T15" fmla="*/ 26 h 130"/>
                <a:gd name="T16" fmla="*/ 12 w 65"/>
                <a:gd name="T17" fmla="*/ 35 h 130"/>
                <a:gd name="T18" fmla="*/ 8 w 65"/>
                <a:gd name="T19" fmla="*/ 38 h 130"/>
                <a:gd name="T20" fmla="*/ 3 w 65"/>
                <a:gd name="T21" fmla="*/ 36 h 130"/>
                <a:gd name="T22" fmla="*/ 0 w 65"/>
                <a:gd name="T23" fmla="*/ 21 h 130"/>
                <a:gd name="T24" fmla="*/ 3 w 65"/>
                <a:gd name="T25" fmla="*/ 23 h 130"/>
                <a:gd name="T26" fmla="*/ 30 w 65"/>
                <a:gd name="T27" fmla="*/ 33 h 130"/>
                <a:gd name="T28" fmla="*/ 32 w 65"/>
                <a:gd name="T29" fmla="*/ 29 h 130"/>
                <a:gd name="T30" fmla="*/ 25 w 65"/>
                <a:gd name="T31" fmla="*/ 36 h 130"/>
                <a:gd name="T32" fmla="*/ 29 w 65"/>
                <a:gd name="T33" fmla="*/ 31 h 130"/>
                <a:gd name="T34" fmla="*/ 32 w 65"/>
                <a:gd name="T35" fmla="*/ 45 h 130"/>
                <a:gd name="T36" fmla="*/ 32 w 65"/>
                <a:gd name="T37" fmla="*/ 36 h 130"/>
                <a:gd name="T38" fmla="*/ 32 w 65"/>
                <a:gd name="T39" fmla="*/ 45 h 130"/>
                <a:gd name="T40" fmla="*/ 12 w 65"/>
                <a:gd name="T41" fmla="*/ 38 h 130"/>
                <a:gd name="T42" fmla="*/ 17 w 65"/>
                <a:gd name="T43" fmla="*/ 48 h 130"/>
                <a:gd name="T44" fmla="*/ 22 w 65"/>
                <a:gd name="T45" fmla="*/ 52 h 130"/>
                <a:gd name="T46" fmla="*/ 24 w 65"/>
                <a:gd name="T47" fmla="*/ 53 h 130"/>
                <a:gd name="T48" fmla="*/ 18 w 65"/>
                <a:gd name="T49" fmla="*/ 57 h 130"/>
                <a:gd name="T50" fmla="*/ 17 w 65"/>
                <a:gd name="T51" fmla="*/ 53 h 130"/>
                <a:gd name="T52" fmla="*/ 13 w 65"/>
                <a:gd name="T53" fmla="*/ 48 h 130"/>
                <a:gd name="T54" fmla="*/ 13 w 65"/>
                <a:gd name="T55" fmla="*/ 43 h 130"/>
                <a:gd name="T56" fmla="*/ 17 w 65"/>
                <a:gd name="T57" fmla="*/ 48 h 130"/>
                <a:gd name="T58" fmla="*/ 27 w 65"/>
                <a:gd name="T59" fmla="*/ 52 h 130"/>
                <a:gd name="T60" fmla="*/ 30 w 65"/>
                <a:gd name="T61" fmla="*/ 48 h 130"/>
                <a:gd name="T62" fmla="*/ 34 w 65"/>
                <a:gd name="T63" fmla="*/ 52 h 130"/>
                <a:gd name="T64" fmla="*/ 37 w 65"/>
                <a:gd name="T65" fmla="*/ 62 h 130"/>
                <a:gd name="T66" fmla="*/ 32 w 65"/>
                <a:gd name="T67" fmla="*/ 62 h 130"/>
                <a:gd name="T68" fmla="*/ 32 w 65"/>
                <a:gd name="T69" fmla="*/ 58 h 130"/>
                <a:gd name="T70" fmla="*/ 34 w 65"/>
                <a:gd name="T71" fmla="*/ 60 h 130"/>
                <a:gd name="T72" fmla="*/ 37 w 65"/>
                <a:gd name="T73" fmla="*/ 77 h 130"/>
                <a:gd name="T74" fmla="*/ 36 w 65"/>
                <a:gd name="T75" fmla="*/ 82 h 130"/>
                <a:gd name="T76" fmla="*/ 32 w 65"/>
                <a:gd name="T77" fmla="*/ 79 h 130"/>
                <a:gd name="T78" fmla="*/ 34 w 65"/>
                <a:gd name="T79" fmla="*/ 77 h 130"/>
                <a:gd name="T80" fmla="*/ 37 w 65"/>
                <a:gd name="T81" fmla="*/ 77 h 130"/>
                <a:gd name="T82" fmla="*/ 53 w 65"/>
                <a:gd name="T83" fmla="*/ 106 h 130"/>
                <a:gd name="T84" fmla="*/ 48 w 65"/>
                <a:gd name="T85" fmla="*/ 99 h 130"/>
                <a:gd name="T86" fmla="*/ 53 w 65"/>
                <a:gd name="T87" fmla="*/ 101 h 130"/>
                <a:gd name="T88" fmla="*/ 54 w 65"/>
                <a:gd name="T89" fmla="*/ 104 h 130"/>
                <a:gd name="T90" fmla="*/ 53 w 65"/>
                <a:gd name="T91" fmla="*/ 116 h 130"/>
                <a:gd name="T92" fmla="*/ 54 w 65"/>
                <a:gd name="T93" fmla="*/ 113 h 130"/>
                <a:gd name="T94" fmla="*/ 65 w 65"/>
                <a:gd name="T95" fmla="*/ 130 h 130"/>
                <a:gd name="T96" fmla="*/ 61 w 65"/>
                <a:gd name="T97" fmla="*/ 128 h 130"/>
                <a:gd name="T98" fmla="*/ 65 w 65"/>
                <a:gd name="T9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" h="130">
                  <a:moveTo>
                    <a:pt x="18" y="4"/>
                  </a:moveTo>
                  <a:lnTo>
                    <a:pt x="18" y="6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20" y="12"/>
                  </a:moveTo>
                  <a:lnTo>
                    <a:pt x="18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2"/>
                  </a:lnTo>
                  <a:close/>
                  <a:moveTo>
                    <a:pt x="3" y="23"/>
                  </a:move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3"/>
                  </a:lnTo>
                  <a:close/>
                  <a:moveTo>
                    <a:pt x="32" y="33"/>
                  </a:moveTo>
                  <a:lnTo>
                    <a:pt x="30" y="35"/>
                  </a:lnTo>
                  <a:lnTo>
                    <a:pt x="30" y="33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9"/>
                  </a:lnTo>
                  <a:lnTo>
                    <a:pt x="32" y="33"/>
                  </a:lnTo>
                  <a:lnTo>
                    <a:pt x="32" y="33"/>
                  </a:lnTo>
                  <a:close/>
                  <a:moveTo>
                    <a:pt x="27" y="35"/>
                  </a:moveTo>
                  <a:lnTo>
                    <a:pt x="25" y="36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7" y="35"/>
                  </a:lnTo>
                  <a:lnTo>
                    <a:pt x="27" y="35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2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6"/>
                  </a:lnTo>
                  <a:lnTo>
                    <a:pt x="34" y="43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close/>
                  <a:moveTo>
                    <a:pt x="13" y="40"/>
                  </a:moveTo>
                  <a:lnTo>
                    <a:pt x="13" y="41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3" y="40"/>
                  </a:lnTo>
                  <a:close/>
                  <a:moveTo>
                    <a:pt x="17" y="48"/>
                  </a:moveTo>
                  <a:lnTo>
                    <a:pt x="17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5" y="55"/>
                  </a:lnTo>
                  <a:lnTo>
                    <a:pt x="24" y="57"/>
                  </a:lnTo>
                  <a:lnTo>
                    <a:pt x="20" y="55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5" y="45"/>
                  </a:lnTo>
                  <a:lnTo>
                    <a:pt x="17" y="48"/>
                  </a:lnTo>
                  <a:lnTo>
                    <a:pt x="17" y="48"/>
                  </a:lnTo>
                  <a:close/>
                  <a:moveTo>
                    <a:pt x="34" y="53"/>
                  </a:moveTo>
                  <a:lnTo>
                    <a:pt x="32" y="53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3"/>
                  </a:lnTo>
                  <a:lnTo>
                    <a:pt x="34" y="53"/>
                  </a:lnTo>
                  <a:close/>
                  <a:moveTo>
                    <a:pt x="37" y="62"/>
                  </a:moveTo>
                  <a:lnTo>
                    <a:pt x="37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62"/>
                  </a:lnTo>
                  <a:lnTo>
                    <a:pt x="37" y="62"/>
                  </a:lnTo>
                  <a:close/>
                  <a:moveTo>
                    <a:pt x="37" y="77"/>
                  </a:moveTo>
                  <a:lnTo>
                    <a:pt x="39" y="79"/>
                  </a:lnTo>
                  <a:lnTo>
                    <a:pt x="39" y="79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2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2" y="79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32" y="79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7" y="77"/>
                  </a:lnTo>
                  <a:lnTo>
                    <a:pt x="37" y="77"/>
                  </a:lnTo>
                  <a:close/>
                  <a:moveTo>
                    <a:pt x="54" y="104"/>
                  </a:moveTo>
                  <a:lnTo>
                    <a:pt x="53" y="106"/>
                  </a:lnTo>
                  <a:lnTo>
                    <a:pt x="53" y="106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1" y="101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53" y="103"/>
                  </a:lnTo>
                  <a:lnTo>
                    <a:pt x="54" y="104"/>
                  </a:lnTo>
                  <a:lnTo>
                    <a:pt x="54" y="104"/>
                  </a:lnTo>
                  <a:close/>
                  <a:moveTo>
                    <a:pt x="56" y="116"/>
                  </a:moveTo>
                  <a:lnTo>
                    <a:pt x="56" y="118"/>
                  </a:lnTo>
                  <a:lnTo>
                    <a:pt x="54" y="118"/>
                  </a:lnTo>
                  <a:lnTo>
                    <a:pt x="53" y="116"/>
                  </a:lnTo>
                  <a:lnTo>
                    <a:pt x="51" y="115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4" y="113"/>
                  </a:lnTo>
                  <a:lnTo>
                    <a:pt x="54" y="115"/>
                  </a:lnTo>
                  <a:lnTo>
                    <a:pt x="56" y="116"/>
                  </a:lnTo>
                  <a:lnTo>
                    <a:pt x="56" y="116"/>
                  </a:lnTo>
                  <a:close/>
                  <a:moveTo>
                    <a:pt x="65" y="130"/>
                  </a:moveTo>
                  <a:lnTo>
                    <a:pt x="63" y="130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61" y="128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5" y="130"/>
                  </a:lnTo>
                  <a:lnTo>
                    <a:pt x="65" y="1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5"/>
            <p:cNvSpPr>
              <a:spLocks noEditPoints="1"/>
            </p:cNvSpPr>
            <p:nvPr/>
          </p:nvSpPr>
          <p:spPr bwMode="auto">
            <a:xfrm>
              <a:off x="7129" y="3303"/>
              <a:ext cx="39" cy="20"/>
            </a:xfrm>
            <a:custGeom>
              <a:avLst/>
              <a:gdLst>
                <a:gd name="T0" fmla="*/ 38 w 39"/>
                <a:gd name="T1" fmla="*/ 2 h 20"/>
                <a:gd name="T2" fmla="*/ 38 w 39"/>
                <a:gd name="T3" fmla="*/ 2 h 20"/>
                <a:gd name="T4" fmla="*/ 38 w 39"/>
                <a:gd name="T5" fmla="*/ 2 h 20"/>
                <a:gd name="T6" fmla="*/ 38 w 39"/>
                <a:gd name="T7" fmla="*/ 0 h 20"/>
                <a:gd name="T8" fmla="*/ 38 w 39"/>
                <a:gd name="T9" fmla="*/ 0 h 20"/>
                <a:gd name="T10" fmla="*/ 39 w 39"/>
                <a:gd name="T11" fmla="*/ 0 h 20"/>
                <a:gd name="T12" fmla="*/ 38 w 39"/>
                <a:gd name="T13" fmla="*/ 2 h 20"/>
                <a:gd name="T14" fmla="*/ 2 w 39"/>
                <a:gd name="T15" fmla="*/ 20 h 20"/>
                <a:gd name="T16" fmla="*/ 2 w 39"/>
                <a:gd name="T17" fmla="*/ 20 h 20"/>
                <a:gd name="T18" fmla="*/ 0 w 39"/>
                <a:gd name="T19" fmla="*/ 20 h 20"/>
                <a:gd name="T20" fmla="*/ 0 w 39"/>
                <a:gd name="T21" fmla="*/ 19 h 20"/>
                <a:gd name="T22" fmla="*/ 0 w 39"/>
                <a:gd name="T23" fmla="*/ 19 h 20"/>
                <a:gd name="T24" fmla="*/ 0 w 39"/>
                <a:gd name="T25" fmla="*/ 19 h 20"/>
                <a:gd name="T26" fmla="*/ 2 w 39"/>
                <a:gd name="T27" fmla="*/ 20 h 20"/>
                <a:gd name="T28" fmla="*/ 2 w 39"/>
                <a:gd name="T29" fmla="*/ 20 h 20"/>
                <a:gd name="T30" fmla="*/ 2 w 39"/>
                <a:gd name="T31" fmla="*/ 20 h 20"/>
                <a:gd name="T32" fmla="*/ 2 w 39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20">
                  <a:moveTo>
                    <a:pt x="38" y="2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8" y="2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6"/>
            <p:cNvSpPr>
              <a:spLocks noEditPoints="1"/>
            </p:cNvSpPr>
            <p:nvPr/>
          </p:nvSpPr>
          <p:spPr bwMode="auto">
            <a:xfrm>
              <a:off x="7232" y="3306"/>
              <a:ext cx="25" cy="12"/>
            </a:xfrm>
            <a:custGeom>
              <a:avLst/>
              <a:gdLst>
                <a:gd name="T0" fmla="*/ 8 w 25"/>
                <a:gd name="T1" fmla="*/ 0 h 12"/>
                <a:gd name="T2" fmla="*/ 12 w 25"/>
                <a:gd name="T3" fmla="*/ 2 h 12"/>
                <a:gd name="T4" fmla="*/ 12 w 25"/>
                <a:gd name="T5" fmla="*/ 5 h 12"/>
                <a:gd name="T6" fmla="*/ 12 w 25"/>
                <a:gd name="T7" fmla="*/ 7 h 12"/>
                <a:gd name="T8" fmla="*/ 8 w 25"/>
                <a:gd name="T9" fmla="*/ 7 h 12"/>
                <a:gd name="T10" fmla="*/ 6 w 25"/>
                <a:gd name="T11" fmla="*/ 7 h 12"/>
                <a:gd name="T12" fmla="*/ 5 w 25"/>
                <a:gd name="T13" fmla="*/ 7 h 12"/>
                <a:gd name="T14" fmla="*/ 3 w 25"/>
                <a:gd name="T15" fmla="*/ 4 h 12"/>
                <a:gd name="T16" fmla="*/ 1 w 25"/>
                <a:gd name="T17" fmla="*/ 4 h 12"/>
                <a:gd name="T18" fmla="*/ 0 w 25"/>
                <a:gd name="T19" fmla="*/ 2 h 12"/>
                <a:gd name="T20" fmla="*/ 3 w 25"/>
                <a:gd name="T21" fmla="*/ 2 h 12"/>
                <a:gd name="T22" fmla="*/ 5 w 25"/>
                <a:gd name="T23" fmla="*/ 2 h 12"/>
                <a:gd name="T24" fmla="*/ 8 w 25"/>
                <a:gd name="T25" fmla="*/ 0 h 12"/>
                <a:gd name="T26" fmla="*/ 8 w 25"/>
                <a:gd name="T27" fmla="*/ 0 h 12"/>
                <a:gd name="T28" fmla="*/ 25 w 25"/>
                <a:gd name="T29" fmla="*/ 12 h 12"/>
                <a:gd name="T30" fmla="*/ 20 w 25"/>
                <a:gd name="T31" fmla="*/ 12 h 12"/>
                <a:gd name="T32" fmla="*/ 18 w 25"/>
                <a:gd name="T33" fmla="*/ 12 h 12"/>
                <a:gd name="T34" fmla="*/ 17 w 25"/>
                <a:gd name="T35" fmla="*/ 12 h 12"/>
                <a:gd name="T36" fmla="*/ 15 w 25"/>
                <a:gd name="T37" fmla="*/ 9 h 12"/>
                <a:gd name="T38" fmla="*/ 15 w 25"/>
                <a:gd name="T39" fmla="*/ 9 h 12"/>
                <a:gd name="T40" fmla="*/ 15 w 25"/>
                <a:gd name="T41" fmla="*/ 9 h 12"/>
                <a:gd name="T42" fmla="*/ 18 w 25"/>
                <a:gd name="T43" fmla="*/ 7 h 12"/>
                <a:gd name="T44" fmla="*/ 24 w 25"/>
                <a:gd name="T45" fmla="*/ 9 h 12"/>
                <a:gd name="T46" fmla="*/ 24 w 25"/>
                <a:gd name="T47" fmla="*/ 11 h 12"/>
                <a:gd name="T48" fmla="*/ 25 w 25"/>
                <a:gd name="T49" fmla="*/ 11 h 12"/>
                <a:gd name="T50" fmla="*/ 25 w 25"/>
                <a:gd name="T51" fmla="*/ 11 h 12"/>
                <a:gd name="T52" fmla="*/ 25 w 25"/>
                <a:gd name="T53" fmla="*/ 12 h 12"/>
                <a:gd name="T54" fmla="*/ 25 w 25"/>
                <a:gd name="T55" fmla="*/ 12 h 12"/>
                <a:gd name="T56" fmla="*/ 25 w 25"/>
                <a:gd name="T5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12">
                  <a:moveTo>
                    <a:pt x="8" y="0"/>
                  </a:moveTo>
                  <a:lnTo>
                    <a:pt x="12" y="2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25" y="12"/>
                  </a:moveTo>
                  <a:lnTo>
                    <a:pt x="20" y="12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8" y="7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7"/>
            <p:cNvSpPr>
              <a:spLocks noEditPoints="1"/>
            </p:cNvSpPr>
            <p:nvPr/>
          </p:nvSpPr>
          <p:spPr bwMode="auto">
            <a:xfrm>
              <a:off x="4453" y="2681"/>
              <a:ext cx="231" cy="131"/>
            </a:xfrm>
            <a:custGeom>
              <a:avLst/>
              <a:gdLst>
                <a:gd name="T0" fmla="*/ 188 w 231"/>
                <a:gd name="T1" fmla="*/ 54 h 131"/>
                <a:gd name="T2" fmla="*/ 186 w 231"/>
                <a:gd name="T3" fmla="*/ 66 h 131"/>
                <a:gd name="T4" fmla="*/ 178 w 231"/>
                <a:gd name="T5" fmla="*/ 71 h 131"/>
                <a:gd name="T6" fmla="*/ 162 w 231"/>
                <a:gd name="T7" fmla="*/ 76 h 131"/>
                <a:gd name="T8" fmla="*/ 142 w 231"/>
                <a:gd name="T9" fmla="*/ 83 h 131"/>
                <a:gd name="T10" fmla="*/ 125 w 231"/>
                <a:gd name="T11" fmla="*/ 90 h 131"/>
                <a:gd name="T12" fmla="*/ 118 w 231"/>
                <a:gd name="T13" fmla="*/ 99 h 131"/>
                <a:gd name="T14" fmla="*/ 104 w 231"/>
                <a:gd name="T15" fmla="*/ 99 h 131"/>
                <a:gd name="T16" fmla="*/ 94 w 231"/>
                <a:gd name="T17" fmla="*/ 105 h 131"/>
                <a:gd name="T18" fmla="*/ 78 w 231"/>
                <a:gd name="T19" fmla="*/ 111 h 131"/>
                <a:gd name="T20" fmla="*/ 60 w 231"/>
                <a:gd name="T21" fmla="*/ 112 h 131"/>
                <a:gd name="T22" fmla="*/ 49 w 231"/>
                <a:gd name="T23" fmla="*/ 119 h 131"/>
                <a:gd name="T24" fmla="*/ 39 w 231"/>
                <a:gd name="T25" fmla="*/ 122 h 131"/>
                <a:gd name="T26" fmla="*/ 29 w 231"/>
                <a:gd name="T27" fmla="*/ 126 h 131"/>
                <a:gd name="T28" fmla="*/ 18 w 231"/>
                <a:gd name="T29" fmla="*/ 124 h 131"/>
                <a:gd name="T30" fmla="*/ 13 w 231"/>
                <a:gd name="T31" fmla="*/ 105 h 131"/>
                <a:gd name="T32" fmla="*/ 10 w 231"/>
                <a:gd name="T33" fmla="*/ 92 h 131"/>
                <a:gd name="T34" fmla="*/ 8 w 231"/>
                <a:gd name="T35" fmla="*/ 83 h 131"/>
                <a:gd name="T36" fmla="*/ 8 w 231"/>
                <a:gd name="T37" fmla="*/ 80 h 131"/>
                <a:gd name="T38" fmla="*/ 3 w 231"/>
                <a:gd name="T39" fmla="*/ 73 h 131"/>
                <a:gd name="T40" fmla="*/ 5 w 231"/>
                <a:gd name="T41" fmla="*/ 71 h 131"/>
                <a:gd name="T42" fmla="*/ 8 w 231"/>
                <a:gd name="T43" fmla="*/ 49 h 131"/>
                <a:gd name="T44" fmla="*/ 12 w 231"/>
                <a:gd name="T45" fmla="*/ 46 h 131"/>
                <a:gd name="T46" fmla="*/ 12 w 231"/>
                <a:gd name="T47" fmla="*/ 41 h 131"/>
                <a:gd name="T48" fmla="*/ 13 w 231"/>
                <a:gd name="T49" fmla="*/ 36 h 131"/>
                <a:gd name="T50" fmla="*/ 15 w 231"/>
                <a:gd name="T51" fmla="*/ 30 h 131"/>
                <a:gd name="T52" fmla="*/ 18 w 231"/>
                <a:gd name="T53" fmla="*/ 30 h 131"/>
                <a:gd name="T54" fmla="*/ 24 w 231"/>
                <a:gd name="T55" fmla="*/ 32 h 131"/>
                <a:gd name="T56" fmla="*/ 29 w 231"/>
                <a:gd name="T57" fmla="*/ 32 h 131"/>
                <a:gd name="T58" fmla="*/ 39 w 231"/>
                <a:gd name="T59" fmla="*/ 32 h 131"/>
                <a:gd name="T60" fmla="*/ 51 w 231"/>
                <a:gd name="T61" fmla="*/ 30 h 131"/>
                <a:gd name="T62" fmla="*/ 63 w 231"/>
                <a:gd name="T63" fmla="*/ 34 h 131"/>
                <a:gd name="T64" fmla="*/ 80 w 231"/>
                <a:gd name="T65" fmla="*/ 34 h 131"/>
                <a:gd name="T66" fmla="*/ 85 w 231"/>
                <a:gd name="T67" fmla="*/ 41 h 131"/>
                <a:gd name="T68" fmla="*/ 94 w 231"/>
                <a:gd name="T69" fmla="*/ 37 h 131"/>
                <a:gd name="T70" fmla="*/ 101 w 231"/>
                <a:gd name="T71" fmla="*/ 25 h 131"/>
                <a:gd name="T72" fmla="*/ 111 w 231"/>
                <a:gd name="T73" fmla="*/ 15 h 131"/>
                <a:gd name="T74" fmla="*/ 128 w 231"/>
                <a:gd name="T75" fmla="*/ 7 h 131"/>
                <a:gd name="T76" fmla="*/ 150 w 231"/>
                <a:gd name="T77" fmla="*/ 5 h 131"/>
                <a:gd name="T78" fmla="*/ 172 w 231"/>
                <a:gd name="T79" fmla="*/ 1 h 131"/>
                <a:gd name="T80" fmla="*/ 183 w 231"/>
                <a:gd name="T81" fmla="*/ 3 h 131"/>
                <a:gd name="T82" fmla="*/ 186 w 231"/>
                <a:gd name="T83" fmla="*/ 12 h 131"/>
                <a:gd name="T84" fmla="*/ 190 w 231"/>
                <a:gd name="T85" fmla="*/ 20 h 131"/>
                <a:gd name="T86" fmla="*/ 193 w 231"/>
                <a:gd name="T87" fmla="*/ 27 h 131"/>
                <a:gd name="T88" fmla="*/ 196 w 231"/>
                <a:gd name="T89" fmla="*/ 34 h 131"/>
                <a:gd name="T90" fmla="*/ 202 w 231"/>
                <a:gd name="T91" fmla="*/ 44 h 131"/>
                <a:gd name="T92" fmla="*/ 0 w 231"/>
                <a:gd name="T93" fmla="*/ 73 h 131"/>
                <a:gd name="T94" fmla="*/ 1 w 231"/>
                <a:gd name="T95" fmla="*/ 71 h 131"/>
                <a:gd name="T96" fmla="*/ 5 w 231"/>
                <a:gd name="T97" fmla="*/ 100 h 131"/>
                <a:gd name="T98" fmla="*/ 5 w 231"/>
                <a:gd name="T99" fmla="*/ 99 h 131"/>
                <a:gd name="T100" fmla="*/ 3 w 231"/>
                <a:gd name="T101" fmla="*/ 105 h 131"/>
                <a:gd name="T102" fmla="*/ 5 w 231"/>
                <a:gd name="T103" fmla="*/ 105 h 131"/>
                <a:gd name="T104" fmla="*/ 219 w 231"/>
                <a:gd name="T105" fmla="*/ 124 h 131"/>
                <a:gd name="T106" fmla="*/ 227 w 231"/>
                <a:gd name="T107" fmla="*/ 129 h 131"/>
                <a:gd name="T108" fmla="*/ 212 w 231"/>
                <a:gd name="T109" fmla="*/ 131 h 131"/>
                <a:gd name="T110" fmla="*/ 208 w 231"/>
                <a:gd name="T111" fmla="*/ 126 h 131"/>
                <a:gd name="T112" fmla="*/ 215 w 231"/>
                <a:gd name="T113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131">
                  <a:moveTo>
                    <a:pt x="203" y="46"/>
                  </a:moveTo>
                  <a:lnTo>
                    <a:pt x="193" y="51"/>
                  </a:lnTo>
                  <a:lnTo>
                    <a:pt x="190" y="51"/>
                  </a:lnTo>
                  <a:lnTo>
                    <a:pt x="188" y="54"/>
                  </a:lnTo>
                  <a:lnTo>
                    <a:pt x="186" y="56"/>
                  </a:lnTo>
                  <a:lnTo>
                    <a:pt x="184" y="61"/>
                  </a:lnTo>
                  <a:lnTo>
                    <a:pt x="186" y="65"/>
                  </a:lnTo>
                  <a:lnTo>
                    <a:pt x="186" y="66"/>
                  </a:lnTo>
                  <a:lnTo>
                    <a:pt x="183" y="68"/>
                  </a:lnTo>
                  <a:lnTo>
                    <a:pt x="181" y="68"/>
                  </a:lnTo>
                  <a:lnTo>
                    <a:pt x="178" y="70"/>
                  </a:lnTo>
                  <a:lnTo>
                    <a:pt x="178" y="71"/>
                  </a:lnTo>
                  <a:lnTo>
                    <a:pt x="176" y="71"/>
                  </a:lnTo>
                  <a:lnTo>
                    <a:pt x="174" y="73"/>
                  </a:lnTo>
                  <a:lnTo>
                    <a:pt x="169" y="75"/>
                  </a:lnTo>
                  <a:lnTo>
                    <a:pt x="162" y="76"/>
                  </a:lnTo>
                  <a:lnTo>
                    <a:pt x="154" y="78"/>
                  </a:lnTo>
                  <a:lnTo>
                    <a:pt x="150" y="80"/>
                  </a:lnTo>
                  <a:lnTo>
                    <a:pt x="147" y="82"/>
                  </a:lnTo>
                  <a:lnTo>
                    <a:pt x="142" y="83"/>
                  </a:lnTo>
                  <a:lnTo>
                    <a:pt x="135" y="85"/>
                  </a:lnTo>
                  <a:lnTo>
                    <a:pt x="131" y="87"/>
                  </a:lnTo>
                  <a:lnTo>
                    <a:pt x="126" y="88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19" y="97"/>
                  </a:lnTo>
                  <a:lnTo>
                    <a:pt x="118" y="99"/>
                  </a:lnTo>
                  <a:lnTo>
                    <a:pt x="116" y="99"/>
                  </a:lnTo>
                  <a:lnTo>
                    <a:pt x="113" y="99"/>
                  </a:lnTo>
                  <a:lnTo>
                    <a:pt x="111" y="99"/>
                  </a:lnTo>
                  <a:lnTo>
                    <a:pt x="104" y="99"/>
                  </a:lnTo>
                  <a:lnTo>
                    <a:pt x="102" y="99"/>
                  </a:lnTo>
                  <a:lnTo>
                    <a:pt x="102" y="100"/>
                  </a:lnTo>
                  <a:lnTo>
                    <a:pt x="97" y="102"/>
                  </a:lnTo>
                  <a:lnTo>
                    <a:pt x="94" y="105"/>
                  </a:lnTo>
                  <a:lnTo>
                    <a:pt x="90" y="107"/>
                  </a:lnTo>
                  <a:lnTo>
                    <a:pt x="85" y="107"/>
                  </a:lnTo>
                  <a:lnTo>
                    <a:pt x="82" y="109"/>
                  </a:lnTo>
                  <a:lnTo>
                    <a:pt x="78" y="111"/>
                  </a:lnTo>
                  <a:lnTo>
                    <a:pt x="77" y="111"/>
                  </a:lnTo>
                  <a:lnTo>
                    <a:pt x="70" y="111"/>
                  </a:lnTo>
                  <a:lnTo>
                    <a:pt x="65" y="111"/>
                  </a:lnTo>
                  <a:lnTo>
                    <a:pt x="60" y="112"/>
                  </a:lnTo>
                  <a:lnTo>
                    <a:pt x="58" y="114"/>
                  </a:lnTo>
                  <a:lnTo>
                    <a:pt x="54" y="117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8" y="122"/>
                  </a:lnTo>
                  <a:lnTo>
                    <a:pt x="46" y="122"/>
                  </a:lnTo>
                  <a:lnTo>
                    <a:pt x="42" y="122"/>
                  </a:lnTo>
                  <a:lnTo>
                    <a:pt x="39" y="122"/>
                  </a:lnTo>
                  <a:lnTo>
                    <a:pt x="36" y="124"/>
                  </a:lnTo>
                  <a:lnTo>
                    <a:pt x="32" y="126"/>
                  </a:lnTo>
                  <a:lnTo>
                    <a:pt x="30" y="126"/>
                  </a:lnTo>
                  <a:lnTo>
                    <a:pt x="29" y="126"/>
                  </a:lnTo>
                  <a:lnTo>
                    <a:pt x="27" y="126"/>
                  </a:lnTo>
                  <a:lnTo>
                    <a:pt x="25" y="124"/>
                  </a:lnTo>
                  <a:lnTo>
                    <a:pt x="20" y="124"/>
                  </a:lnTo>
                  <a:lnTo>
                    <a:pt x="18" y="124"/>
                  </a:lnTo>
                  <a:lnTo>
                    <a:pt x="18" y="121"/>
                  </a:lnTo>
                  <a:lnTo>
                    <a:pt x="13" y="114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2"/>
                  </a:lnTo>
                  <a:lnTo>
                    <a:pt x="10" y="99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1" y="75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5" y="75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3" y="66"/>
                  </a:lnTo>
                  <a:lnTo>
                    <a:pt x="6" y="59"/>
                  </a:lnTo>
                  <a:lnTo>
                    <a:pt x="5" y="53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6" y="32"/>
                  </a:lnTo>
                  <a:lnTo>
                    <a:pt x="39" y="32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63" y="34"/>
                  </a:lnTo>
                  <a:lnTo>
                    <a:pt x="68" y="34"/>
                  </a:lnTo>
                  <a:lnTo>
                    <a:pt x="71" y="36"/>
                  </a:lnTo>
                  <a:lnTo>
                    <a:pt x="77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2" y="36"/>
                  </a:lnTo>
                  <a:lnTo>
                    <a:pt x="83" y="37"/>
                  </a:lnTo>
                  <a:lnTo>
                    <a:pt x="85" y="41"/>
                  </a:lnTo>
                  <a:lnTo>
                    <a:pt x="89" y="41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7"/>
                  </a:lnTo>
                  <a:lnTo>
                    <a:pt x="95" y="34"/>
                  </a:lnTo>
                  <a:lnTo>
                    <a:pt x="97" y="30"/>
                  </a:lnTo>
                  <a:lnTo>
                    <a:pt x="99" y="27"/>
                  </a:lnTo>
                  <a:lnTo>
                    <a:pt x="101" y="25"/>
                  </a:lnTo>
                  <a:lnTo>
                    <a:pt x="104" y="22"/>
                  </a:lnTo>
                  <a:lnTo>
                    <a:pt x="106" y="20"/>
                  </a:lnTo>
                  <a:lnTo>
                    <a:pt x="107" y="17"/>
                  </a:lnTo>
                  <a:lnTo>
                    <a:pt x="111" y="15"/>
                  </a:lnTo>
                  <a:lnTo>
                    <a:pt x="116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8" y="7"/>
                  </a:lnTo>
                  <a:lnTo>
                    <a:pt x="133" y="7"/>
                  </a:lnTo>
                  <a:lnTo>
                    <a:pt x="138" y="7"/>
                  </a:lnTo>
                  <a:lnTo>
                    <a:pt x="143" y="5"/>
                  </a:lnTo>
                  <a:lnTo>
                    <a:pt x="150" y="5"/>
                  </a:lnTo>
                  <a:lnTo>
                    <a:pt x="157" y="3"/>
                  </a:lnTo>
                  <a:lnTo>
                    <a:pt x="162" y="3"/>
                  </a:lnTo>
                  <a:lnTo>
                    <a:pt x="167" y="1"/>
                  </a:lnTo>
                  <a:lnTo>
                    <a:pt x="172" y="1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3" y="1"/>
                  </a:lnTo>
                  <a:lnTo>
                    <a:pt x="183" y="3"/>
                  </a:lnTo>
                  <a:lnTo>
                    <a:pt x="184" y="7"/>
                  </a:lnTo>
                  <a:lnTo>
                    <a:pt x="184" y="8"/>
                  </a:lnTo>
                  <a:lnTo>
                    <a:pt x="186" y="10"/>
                  </a:lnTo>
                  <a:lnTo>
                    <a:pt x="186" y="12"/>
                  </a:lnTo>
                  <a:lnTo>
                    <a:pt x="188" y="13"/>
                  </a:lnTo>
                  <a:lnTo>
                    <a:pt x="188" y="15"/>
                  </a:lnTo>
                  <a:lnTo>
                    <a:pt x="190" y="19"/>
                  </a:lnTo>
                  <a:lnTo>
                    <a:pt x="190" y="20"/>
                  </a:lnTo>
                  <a:lnTo>
                    <a:pt x="191" y="22"/>
                  </a:lnTo>
                  <a:lnTo>
                    <a:pt x="191" y="24"/>
                  </a:lnTo>
                  <a:lnTo>
                    <a:pt x="193" y="25"/>
                  </a:lnTo>
                  <a:lnTo>
                    <a:pt x="193" y="27"/>
                  </a:lnTo>
                  <a:lnTo>
                    <a:pt x="195" y="30"/>
                  </a:lnTo>
                  <a:lnTo>
                    <a:pt x="195" y="32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8" y="36"/>
                  </a:lnTo>
                  <a:lnTo>
                    <a:pt x="198" y="39"/>
                  </a:lnTo>
                  <a:lnTo>
                    <a:pt x="200" y="41"/>
                  </a:lnTo>
                  <a:lnTo>
                    <a:pt x="202" y="44"/>
                  </a:lnTo>
                  <a:lnTo>
                    <a:pt x="203" y="46"/>
                  </a:lnTo>
                  <a:lnTo>
                    <a:pt x="203" y="46"/>
                  </a:lnTo>
                  <a:close/>
                  <a:moveTo>
                    <a:pt x="1" y="73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1" y="73"/>
                  </a:lnTo>
                  <a:close/>
                  <a:moveTo>
                    <a:pt x="5" y="99"/>
                  </a:moveTo>
                  <a:lnTo>
                    <a:pt x="5" y="100"/>
                  </a:lnTo>
                  <a:lnTo>
                    <a:pt x="5" y="100"/>
                  </a:lnTo>
                  <a:lnTo>
                    <a:pt x="3" y="99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9"/>
                  </a:lnTo>
                  <a:close/>
                  <a:moveTo>
                    <a:pt x="5" y="105"/>
                  </a:moveTo>
                  <a:lnTo>
                    <a:pt x="3" y="105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5"/>
                  </a:lnTo>
                  <a:close/>
                  <a:moveTo>
                    <a:pt x="215" y="126"/>
                  </a:moveTo>
                  <a:lnTo>
                    <a:pt x="217" y="126"/>
                  </a:lnTo>
                  <a:lnTo>
                    <a:pt x="219" y="124"/>
                  </a:lnTo>
                  <a:lnTo>
                    <a:pt x="224" y="124"/>
                  </a:lnTo>
                  <a:lnTo>
                    <a:pt x="231" y="128"/>
                  </a:lnTo>
                  <a:lnTo>
                    <a:pt x="229" y="128"/>
                  </a:lnTo>
                  <a:lnTo>
                    <a:pt x="227" y="129"/>
                  </a:lnTo>
                  <a:lnTo>
                    <a:pt x="225" y="129"/>
                  </a:lnTo>
                  <a:lnTo>
                    <a:pt x="222" y="131"/>
                  </a:lnTo>
                  <a:lnTo>
                    <a:pt x="215" y="131"/>
                  </a:lnTo>
                  <a:lnTo>
                    <a:pt x="212" y="131"/>
                  </a:lnTo>
                  <a:lnTo>
                    <a:pt x="210" y="129"/>
                  </a:lnTo>
                  <a:lnTo>
                    <a:pt x="207" y="128"/>
                  </a:lnTo>
                  <a:lnTo>
                    <a:pt x="208" y="126"/>
                  </a:lnTo>
                  <a:lnTo>
                    <a:pt x="208" y="126"/>
                  </a:lnTo>
                  <a:lnTo>
                    <a:pt x="208" y="124"/>
                  </a:lnTo>
                  <a:lnTo>
                    <a:pt x="212" y="124"/>
                  </a:lnTo>
                  <a:lnTo>
                    <a:pt x="214" y="124"/>
                  </a:lnTo>
                  <a:lnTo>
                    <a:pt x="215" y="126"/>
                  </a:lnTo>
                  <a:lnTo>
                    <a:pt x="215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8"/>
            <p:cNvSpPr>
              <a:spLocks/>
            </p:cNvSpPr>
            <p:nvPr/>
          </p:nvSpPr>
          <p:spPr bwMode="auto">
            <a:xfrm>
              <a:off x="4501" y="3291"/>
              <a:ext cx="3" cy="7"/>
            </a:xfrm>
            <a:custGeom>
              <a:avLst/>
              <a:gdLst>
                <a:gd name="T0" fmla="*/ 3 w 3"/>
                <a:gd name="T1" fmla="*/ 7 h 7"/>
                <a:gd name="T2" fmla="*/ 1 w 3"/>
                <a:gd name="T3" fmla="*/ 7 h 7"/>
                <a:gd name="T4" fmla="*/ 1 w 3"/>
                <a:gd name="T5" fmla="*/ 7 h 7"/>
                <a:gd name="T6" fmla="*/ 1 w 3"/>
                <a:gd name="T7" fmla="*/ 5 h 7"/>
                <a:gd name="T8" fmla="*/ 1 w 3"/>
                <a:gd name="T9" fmla="*/ 3 h 7"/>
                <a:gd name="T10" fmla="*/ 1 w 3"/>
                <a:gd name="T11" fmla="*/ 3 h 7"/>
                <a:gd name="T12" fmla="*/ 0 w 3"/>
                <a:gd name="T13" fmla="*/ 2 h 7"/>
                <a:gd name="T14" fmla="*/ 1 w 3"/>
                <a:gd name="T15" fmla="*/ 0 h 7"/>
                <a:gd name="T16" fmla="*/ 1 w 3"/>
                <a:gd name="T17" fmla="*/ 2 h 7"/>
                <a:gd name="T18" fmla="*/ 3 w 3"/>
                <a:gd name="T19" fmla="*/ 2 h 7"/>
                <a:gd name="T20" fmla="*/ 3 w 3"/>
                <a:gd name="T21" fmla="*/ 2 h 7"/>
                <a:gd name="T22" fmla="*/ 3 w 3"/>
                <a:gd name="T23" fmla="*/ 3 h 7"/>
                <a:gd name="T24" fmla="*/ 3 w 3"/>
                <a:gd name="T25" fmla="*/ 3 h 7"/>
                <a:gd name="T26" fmla="*/ 3 w 3"/>
                <a:gd name="T27" fmla="*/ 5 h 7"/>
                <a:gd name="T28" fmla="*/ 3 w 3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9"/>
            <p:cNvSpPr>
              <a:spLocks noEditPoints="1"/>
            </p:cNvSpPr>
            <p:nvPr/>
          </p:nvSpPr>
          <p:spPr bwMode="auto">
            <a:xfrm>
              <a:off x="3951" y="3480"/>
              <a:ext cx="413" cy="583"/>
            </a:xfrm>
            <a:custGeom>
              <a:avLst/>
              <a:gdLst>
                <a:gd name="T0" fmla="*/ 291 w 413"/>
                <a:gd name="T1" fmla="*/ 24 h 583"/>
                <a:gd name="T2" fmla="*/ 296 w 413"/>
                <a:gd name="T3" fmla="*/ 36 h 583"/>
                <a:gd name="T4" fmla="*/ 300 w 413"/>
                <a:gd name="T5" fmla="*/ 56 h 583"/>
                <a:gd name="T6" fmla="*/ 298 w 413"/>
                <a:gd name="T7" fmla="*/ 80 h 583"/>
                <a:gd name="T8" fmla="*/ 284 w 413"/>
                <a:gd name="T9" fmla="*/ 77 h 583"/>
                <a:gd name="T10" fmla="*/ 276 w 413"/>
                <a:gd name="T11" fmla="*/ 97 h 583"/>
                <a:gd name="T12" fmla="*/ 295 w 413"/>
                <a:gd name="T13" fmla="*/ 109 h 583"/>
                <a:gd name="T14" fmla="*/ 301 w 413"/>
                <a:gd name="T15" fmla="*/ 99 h 583"/>
                <a:gd name="T16" fmla="*/ 315 w 413"/>
                <a:gd name="T17" fmla="*/ 104 h 583"/>
                <a:gd name="T18" fmla="*/ 298 w 413"/>
                <a:gd name="T19" fmla="*/ 143 h 583"/>
                <a:gd name="T20" fmla="*/ 274 w 413"/>
                <a:gd name="T21" fmla="*/ 177 h 583"/>
                <a:gd name="T22" fmla="*/ 245 w 413"/>
                <a:gd name="T23" fmla="*/ 212 h 583"/>
                <a:gd name="T24" fmla="*/ 206 w 413"/>
                <a:gd name="T25" fmla="*/ 246 h 583"/>
                <a:gd name="T26" fmla="*/ 176 w 413"/>
                <a:gd name="T27" fmla="*/ 258 h 583"/>
                <a:gd name="T28" fmla="*/ 149 w 413"/>
                <a:gd name="T29" fmla="*/ 259 h 583"/>
                <a:gd name="T30" fmla="*/ 118 w 413"/>
                <a:gd name="T31" fmla="*/ 258 h 583"/>
                <a:gd name="T32" fmla="*/ 89 w 413"/>
                <a:gd name="T33" fmla="*/ 266 h 583"/>
                <a:gd name="T34" fmla="*/ 67 w 413"/>
                <a:gd name="T35" fmla="*/ 275 h 583"/>
                <a:gd name="T36" fmla="*/ 55 w 413"/>
                <a:gd name="T37" fmla="*/ 268 h 583"/>
                <a:gd name="T38" fmla="*/ 46 w 413"/>
                <a:gd name="T39" fmla="*/ 264 h 583"/>
                <a:gd name="T40" fmla="*/ 41 w 413"/>
                <a:gd name="T41" fmla="*/ 259 h 583"/>
                <a:gd name="T42" fmla="*/ 38 w 413"/>
                <a:gd name="T43" fmla="*/ 256 h 583"/>
                <a:gd name="T44" fmla="*/ 31 w 413"/>
                <a:gd name="T45" fmla="*/ 239 h 583"/>
                <a:gd name="T46" fmla="*/ 31 w 413"/>
                <a:gd name="T47" fmla="*/ 229 h 583"/>
                <a:gd name="T48" fmla="*/ 33 w 413"/>
                <a:gd name="T49" fmla="*/ 205 h 583"/>
                <a:gd name="T50" fmla="*/ 2 w 413"/>
                <a:gd name="T51" fmla="*/ 138 h 583"/>
                <a:gd name="T52" fmla="*/ 7 w 413"/>
                <a:gd name="T53" fmla="*/ 131 h 583"/>
                <a:gd name="T54" fmla="*/ 14 w 413"/>
                <a:gd name="T55" fmla="*/ 125 h 583"/>
                <a:gd name="T56" fmla="*/ 19 w 413"/>
                <a:gd name="T57" fmla="*/ 133 h 583"/>
                <a:gd name="T58" fmla="*/ 24 w 413"/>
                <a:gd name="T59" fmla="*/ 140 h 583"/>
                <a:gd name="T60" fmla="*/ 50 w 413"/>
                <a:gd name="T61" fmla="*/ 143 h 583"/>
                <a:gd name="T62" fmla="*/ 58 w 413"/>
                <a:gd name="T63" fmla="*/ 138 h 583"/>
                <a:gd name="T64" fmla="*/ 69 w 413"/>
                <a:gd name="T65" fmla="*/ 111 h 583"/>
                <a:gd name="T66" fmla="*/ 69 w 413"/>
                <a:gd name="T67" fmla="*/ 56 h 583"/>
                <a:gd name="T68" fmla="*/ 84 w 413"/>
                <a:gd name="T69" fmla="*/ 80 h 583"/>
                <a:gd name="T70" fmla="*/ 81 w 413"/>
                <a:gd name="T71" fmla="*/ 94 h 583"/>
                <a:gd name="T72" fmla="*/ 96 w 413"/>
                <a:gd name="T73" fmla="*/ 99 h 583"/>
                <a:gd name="T74" fmla="*/ 106 w 413"/>
                <a:gd name="T75" fmla="*/ 96 h 583"/>
                <a:gd name="T76" fmla="*/ 120 w 413"/>
                <a:gd name="T77" fmla="*/ 82 h 583"/>
                <a:gd name="T78" fmla="*/ 127 w 413"/>
                <a:gd name="T79" fmla="*/ 67 h 583"/>
                <a:gd name="T80" fmla="*/ 144 w 413"/>
                <a:gd name="T81" fmla="*/ 72 h 583"/>
                <a:gd name="T82" fmla="*/ 159 w 413"/>
                <a:gd name="T83" fmla="*/ 77 h 583"/>
                <a:gd name="T84" fmla="*/ 175 w 413"/>
                <a:gd name="T85" fmla="*/ 74 h 583"/>
                <a:gd name="T86" fmla="*/ 182 w 413"/>
                <a:gd name="T87" fmla="*/ 55 h 583"/>
                <a:gd name="T88" fmla="*/ 199 w 413"/>
                <a:gd name="T89" fmla="*/ 45 h 583"/>
                <a:gd name="T90" fmla="*/ 207 w 413"/>
                <a:gd name="T91" fmla="*/ 29 h 583"/>
                <a:gd name="T92" fmla="*/ 218 w 413"/>
                <a:gd name="T93" fmla="*/ 22 h 583"/>
                <a:gd name="T94" fmla="*/ 223 w 413"/>
                <a:gd name="T95" fmla="*/ 16 h 583"/>
                <a:gd name="T96" fmla="*/ 242 w 413"/>
                <a:gd name="T97" fmla="*/ 4 h 583"/>
                <a:gd name="T98" fmla="*/ 271 w 413"/>
                <a:gd name="T99" fmla="*/ 4 h 583"/>
                <a:gd name="T100" fmla="*/ 236 w 413"/>
                <a:gd name="T101" fmla="*/ 169 h 583"/>
                <a:gd name="T102" fmla="*/ 245 w 413"/>
                <a:gd name="T103" fmla="*/ 160 h 583"/>
                <a:gd name="T104" fmla="*/ 248 w 413"/>
                <a:gd name="T105" fmla="*/ 149 h 583"/>
                <a:gd name="T106" fmla="*/ 238 w 413"/>
                <a:gd name="T107" fmla="*/ 140 h 583"/>
                <a:gd name="T108" fmla="*/ 228 w 413"/>
                <a:gd name="T109" fmla="*/ 138 h 583"/>
                <a:gd name="T110" fmla="*/ 214 w 413"/>
                <a:gd name="T111" fmla="*/ 150 h 583"/>
                <a:gd name="T112" fmla="*/ 206 w 413"/>
                <a:gd name="T113" fmla="*/ 159 h 583"/>
                <a:gd name="T114" fmla="*/ 209 w 413"/>
                <a:gd name="T115" fmla="*/ 169 h 583"/>
                <a:gd name="T116" fmla="*/ 212 w 413"/>
                <a:gd name="T117" fmla="*/ 176 h 583"/>
                <a:gd name="T118" fmla="*/ 223 w 413"/>
                <a:gd name="T119" fmla="*/ 181 h 583"/>
                <a:gd name="T120" fmla="*/ 230 w 413"/>
                <a:gd name="T121" fmla="*/ 171 h 583"/>
                <a:gd name="T122" fmla="*/ 236 w 413"/>
                <a:gd name="T123" fmla="*/ 169 h 583"/>
                <a:gd name="T124" fmla="*/ 411 w 413"/>
                <a:gd name="T125" fmla="*/ 58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" h="583">
                  <a:moveTo>
                    <a:pt x="286" y="5"/>
                  </a:moveTo>
                  <a:lnTo>
                    <a:pt x="286" y="7"/>
                  </a:lnTo>
                  <a:lnTo>
                    <a:pt x="286" y="7"/>
                  </a:lnTo>
                  <a:lnTo>
                    <a:pt x="286" y="10"/>
                  </a:lnTo>
                  <a:lnTo>
                    <a:pt x="288" y="14"/>
                  </a:lnTo>
                  <a:lnTo>
                    <a:pt x="289" y="19"/>
                  </a:lnTo>
                  <a:lnTo>
                    <a:pt x="291" y="24"/>
                  </a:lnTo>
                  <a:lnTo>
                    <a:pt x="291" y="27"/>
                  </a:lnTo>
                  <a:lnTo>
                    <a:pt x="291" y="27"/>
                  </a:lnTo>
                  <a:lnTo>
                    <a:pt x="291" y="29"/>
                  </a:lnTo>
                  <a:lnTo>
                    <a:pt x="293" y="33"/>
                  </a:lnTo>
                  <a:lnTo>
                    <a:pt x="293" y="34"/>
                  </a:lnTo>
                  <a:lnTo>
                    <a:pt x="295" y="34"/>
                  </a:lnTo>
                  <a:lnTo>
                    <a:pt x="296" y="36"/>
                  </a:lnTo>
                  <a:lnTo>
                    <a:pt x="296" y="39"/>
                  </a:lnTo>
                  <a:lnTo>
                    <a:pt x="298" y="45"/>
                  </a:lnTo>
                  <a:lnTo>
                    <a:pt x="298" y="46"/>
                  </a:lnTo>
                  <a:lnTo>
                    <a:pt x="298" y="46"/>
                  </a:lnTo>
                  <a:lnTo>
                    <a:pt x="300" y="48"/>
                  </a:lnTo>
                  <a:lnTo>
                    <a:pt x="300" y="53"/>
                  </a:lnTo>
                  <a:lnTo>
                    <a:pt x="300" y="56"/>
                  </a:lnTo>
                  <a:lnTo>
                    <a:pt x="300" y="62"/>
                  </a:lnTo>
                  <a:lnTo>
                    <a:pt x="300" y="65"/>
                  </a:lnTo>
                  <a:lnTo>
                    <a:pt x="300" y="67"/>
                  </a:lnTo>
                  <a:lnTo>
                    <a:pt x="300" y="74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6" y="80"/>
                  </a:lnTo>
                  <a:lnTo>
                    <a:pt x="293" y="79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6" y="75"/>
                  </a:lnTo>
                  <a:lnTo>
                    <a:pt x="284" y="77"/>
                  </a:lnTo>
                  <a:lnTo>
                    <a:pt x="283" y="80"/>
                  </a:lnTo>
                  <a:lnTo>
                    <a:pt x="281" y="84"/>
                  </a:lnTo>
                  <a:lnTo>
                    <a:pt x="279" y="85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4"/>
                  </a:lnTo>
                  <a:lnTo>
                    <a:pt x="276" y="97"/>
                  </a:lnTo>
                  <a:lnTo>
                    <a:pt x="276" y="97"/>
                  </a:lnTo>
                  <a:lnTo>
                    <a:pt x="277" y="97"/>
                  </a:lnTo>
                  <a:lnTo>
                    <a:pt x="279" y="101"/>
                  </a:lnTo>
                  <a:lnTo>
                    <a:pt x="281" y="104"/>
                  </a:lnTo>
                  <a:lnTo>
                    <a:pt x="286" y="108"/>
                  </a:lnTo>
                  <a:lnTo>
                    <a:pt x="289" y="109"/>
                  </a:lnTo>
                  <a:lnTo>
                    <a:pt x="295" y="109"/>
                  </a:lnTo>
                  <a:lnTo>
                    <a:pt x="298" y="109"/>
                  </a:lnTo>
                  <a:lnTo>
                    <a:pt x="298" y="106"/>
                  </a:lnTo>
                  <a:lnTo>
                    <a:pt x="298" y="101"/>
                  </a:lnTo>
                  <a:lnTo>
                    <a:pt x="300" y="99"/>
                  </a:lnTo>
                  <a:lnTo>
                    <a:pt x="300" y="97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3" y="99"/>
                  </a:lnTo>
                  <a:lnTo>
                    <a:pt x="307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5" y="99"/>
                  </a:lnTo>
                  <a:lnTo>
                    <a:pt x="317" y="99"/>
                  </a:lnTo>
                  <a:lnTo>
                    <a:pt x="315" y="104"/>
                  </a:lnTo>
                  <a:lnTo>
                    <a:pt x="313" y="111"/>
                  </a:lnTo>
                  <a:lnTo>
                    <a:pt x="312" y="114"/>
                  </a:lnTo>
                  <a:lnTo>
                    <a:pt x="310" y="128"/>
                  </a:lnTo>
                  <a:lnTo>
                    <a:pt x="307" y="135"/>
                  </a:lnTo>
                  <a:lnTo>
                    <a:pt x="305" y="137"/>
                  </a:lnTo>
                  <a:lnTo>
                    <a:pt x="300" y="142"/>
                  </a:lnTo>
                  <a:lnTo>
                    <a:pt x="298" y="143"/>
                  </a:lnTo>
                  <a:lnTo>
                    <a:pt x="298" y="143"/>
                  </a:lnTo>
                  <a:lnTo>
                    <a:pt x="295" y="143"/>
                  </a:lnTo>
                  <a:lnTo>
                    <a:pt x="286" y="154"/>
                  </a:lnTo>
                  <a:lnTo>
                    <a:pt x="284" y="159"/>
                  </a:lnTo>
                  <a:lnTo>
                    <a:pt x="281" y="166"/>
                  </a:lnTo>
                  <a:lnTo>
                    <a:pt x="277" y="169"/>
                  </a:lnTo>
                  <a:lnTo>
                    <a:pt x="274" y="177"/>
                  </a:lnTo>
                  <a:lnTo>
                    <a:pt x="271" y="183"/>
                  </a:lnTo>
                  <a:lnTo>
                    <a:pt x="267" y="189"/>
                  </a:lnTo>
                  <a:lnTo>
                    <a:pt x="260" y="196"/>
                  </a:lnTo>
                  <a:lnTo>
                    <a:pt x="257" y="198"/>
                  </a:lnTo>
                  <a:lnTo>
                    <a:pt x="255" y="200"/>
                  </a:lnTo>
                  <a:lnTo>
                    <a:pt x="252" y="205"/>
                  </a:lnTo>
                  <a:lnTo>
                    <a:pt x="245" y="212"/>
                  </a:lnTo>
                  <a:lnTo>
                    <a:pt x="240" y="218"/>
                  </a:lnTo>
                  <a:lnTo>
                    <a:pt x="231" y="225"/>
                  </a:lnTo>
                  <a:lnTo>
                    <a:pt x="226" y="229"/>
                  </a:lnTo>
                  <a:lnTo>
                    <a:pt x="219" y="235"/>
                  </a:lnTo>
                  <a:lnTo>
                    <a:pt x="218" y="237"/>
                  </a:lnTo>
                  <a:lnTo>
                    <a:pt x="211" y="242"/>
                  </a:lnTo>
                  <a:lnTo>
                    <a:pt x="206" y="246"/>
                  </a:lnTo>
                  <a:lnTo>
                    <a:pt x="195" y="251"/>
                  </a:lnTo>
                  <a:lnTo>
                    <a:pt x="192" y="251"/>
                  </a:lnTo>
                  <a:lnTo>
                    <a:pt x="183" y="251"/>
                  </a:lnTo>
                  <a:lnTo>
                    <a:pt x="180" y="251"/>
                  </a:lnTo>
                  <a:lnTo>
                    <a:pt x="178" y="254"/>
                  </a:lnTo>
                  <a:lnTo>
                    <a:pt x="176" y="258"/>
                  </a:lnTo>
                  <a:lnTo>
                    <a:pt x="176" y="258"/>
                  </a:lnTo>
                  <a:lnTo>
                    <a:pt x="175" y="258"/>
                  </a:lnTo>
                  <a:lnTo>
                    <a:pt x="168" y="256"/>
                  </a:lnTo>
                  <a:lnTo>
                    <a:pt x="164" y="256"/>
                  </a:lnTo>
                  <a:lnTo>
                    <a:pt x="163" y="259"/>
                  </a:lnTo>
                  <a:lnTo>
                    <a:pt x="161" y="261"/>
                  </a:lnTo>
                  <a:lnTo>
                    <a:pt x="158" y="261"/>
                  </a:lnTo>
                  <a:lnTo>
                    <a:pt x="149" y="259"/>
                  </a:lnTo>
                  <a:lnTo>
                    <a:pt x="141" y="258"/>
                  </a:lnTo>
                  <a:lnTo>
                    <a:pt x="137" y="256"/>
                  </a:lnTo>
                  <a:lnTo>
                    <a:pt x="134" y="259"/>
                  </a:lnTo>
                  <a:lnTo>
                    <a:pt x="132" y="259"/>
                  </a:lnTo>
                  <a:lnTo>
                    <a:pt x="125" y="259"/>
                  </a:lnTo>
                  <a:lnTo>
                    <a:pt x="122" y="258"/>
                  </a:lnTo>
                  <a:lnTo>
                    <a:pt x="118" y="258"/>
                  </a:lnTo>
                  <a:lnTo>
                    <a:pt x="115" y="258"/>
                  </a:lnTo>
                  <a:lnTo>
                    <a:pt x="111" y="259"/>
                  </a:lnTo>
                  <a:lnTo>
                    <a:pt x="103" y="266"/>
                  </a:lnTo>
                  <a:lnTo>
                    <a:pt x="99" y="266"/>
                  </a:lnTo>
                  <a:lnTo>
                    <a:pt x="94" y="266"/>
                  </a:lnTo>
                  <a:lnTo>
                    <a:pt x="93" y="266"/>
                  </a:lnTo>
                  <a:lnTo>
                    <a:pt x="89" y="266"/>
                  </a:lnTo>
                  <a:lnTo>
                    <a:pt x="87" y="266"/>
                  </a:lnTo>
                  <a:lnTo>
                    <a:pt x="86" y="266"/>
                  </a:lnTo>
                  <a:lnTo>
                    <a:pt x="84" y="268"/>
                  </a:lnTo>
                  <a:lnTo>
                    <a:pt x="79" y="268"/>
                  </a:lnTo>
                  <a:lnTo>
                    <a:pt x="77" y="270"/>
                  </a:lnTo>
                  <a:lnTo>
                    <a:pt x="69" y="275"/>
                  </a:lnTo>
                  <a:lnTo>
                    <a:pt x="67" y="275"/>
                  </a:lnTo>
                  <a:lnTo>
                    <a:pt x="65" y="275"/>
                  </a:lnTo>
                  <a:lnTo>
                    <a:pt x="62" y="275"/>
                  </a:lnTo>
                  <a:lnTo>
                    <a:pt x="57" y="271"/>
                  </a:lnTo>
                  <a:lnTo>
                    <a:pt x="55" y="271"/>
                  </a:lnTo>
                  <a:lnTo>
                    <a:pt x="57" y="270"/>
                  </a:lnTo>
                  <a:lnTo>
                    <a:pt x="57" y="268"/>
                  </a:lnTo>
                  <a:lnTo>
                    <a:pt x="55" y="268"/>
                  </a:lnTo>
                  <a:lnTo>
                    <a:pt x="55" y="266"/>
                  </a:lnTo>
                  <a:lnTo>
                    <a:pt x="53" y="266"/>
                  </a:lnTo>
                  <a:lnTo>
                    <a:pt x="52" y="264"/>
                  </a:lnTo>
                  <a:lnTo>
                    <a:pt x="48" y="264"/>
                  </a:lnTo>
                  <a:lnTo>
                    <a:pt x="48" y="266"/>
                  </a:lnTo>
                  <a:lnTo>
                    <a:pt x="46" y="266"/>
                  </a:lnTo>
                  <a:lnTo>
                    <a:pt x="46" y="264"/>
                  </a:lnTo>
                  <a:lnTo>
                    <a:pt x="46" y="263"/>
                  </a:lnTo>
                  <a:lnTo>
                    <a:pt x="46" y="261"/>
                  </a:lnTo>
                  <a:lnTo>
                    <a:pt x="46" y="259"/>
                  </a:lnTo>
                  <a:lnTo>
                    <a:pt x="45" y="259"/>
                  </a:lnTo>
                  <a:lnTo>
                    <a:pt x="45" y="259"/>
                  </a:lnTo>
                  <a:lnTo>
                    <a:pt x="41" y="259"/>
                  </a:lnTo>
                  <a:lnTo>
                    <a:pt x="41" y="259"/>
                  </a:lnTo>
                  <a:lnTo>
                    <a:pt x="40" y="259"/>
                  </a:lnTo>
                  <a:lnTo>
                    <a:pt x="40" y="261"/>
                  </a:lnTo>
                  <a:lnTo>
                    <a:pt x="40" y="264"/>
                  </a:lnTo>
                  <a:lnTo>
                    <a:pt x="38" y="264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8" y="256"/>
                  </a:lnTo>
                  <a:lnTo>
                    <a:pt x="40" y="254"/>
                  </a:lnTo>
                  <a:lnTo>
                    <a:pt x="40" y="253"/>
                  </a:lnTo>
                  <a:lnTo>
                    <a:pt x="40" y="251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3" y="242"/>
                  </a:lnTo>
                  <a:lnTo>
                    <a:pt x="31" y="239"/>
                  </a:lnTo>
                  <a:lnTo>
                    <a:pt x="31" y="237"/>
                  </a:lnTo>
                  <a:lnTo>
                    <a:pt x="29" y="235"/>
                  </a:lnTo>
                  <a:lnTo>
                    <a:pt x="28" y="234"/>
                  </a:lnTo>
                  <a:lnTo>
                    <a:pt x="28" y="230"/>
                  </a:lnTo>
                  <a:lnTo>
                    <a:pt x="28" y="229"/>
                  </a:lnTo>
                  <a:lnTo>
                    <a:pt x="29" y="227"/>
                  </a:lnTo>
                  <a:lnTo>
                    <a:pt x="31" y="229"/>
                  </a:lnTo>
                  <a:lnTo>
                    <a:pt x="33" y="229"/>
                  </a:lnTo>
                  <a:lnTo>
                    <a:pt x="34" y="227"/>
                  </a:lnTo>
                  <a:lnTo>
                    <a:pt x="36" y="224"/>
                  </a:lnTo>
                  <a:lnTo>
                    <a:pt x="36" y="218"/>
                  </a:lnTo>
                  <a:lnTo>
                    <a:pt x="36" y="215"/>
                  </a:lnTo>
                  <a:lnTo>
                    <a:pt x="34" y="206"/>
                  </a:lnTo>
                  <a:lnTo>
                    <a:pt x="33" y="205"/>
                  </a:lnTo>
                  <a:lnTo>
                    <a:pt x="29" y="198"/>
                  </a:lnTo>
                  <a:lnTo>
                    <a:pt x="24" y="189"/>
                  </a:lnTo>
                  <a:lnTo>
                    <a:pt x="17" y="177"/>
                  </a:lnTo>
                  <a:lnTo>
                    <a:pt x="16" y="169"/>
                  </a:lnTo>
                  <a:lnTo>
                    <a:pt x="10" y="154"/>
                  </a:lnTo>
                  <a:lnTo>
                    <a:pt x="7" y="145"/>
                  </a:lnTo>
                  <a:lnTo>
                    <a:pt x="2" y="138"/>
                  </a:lnTo>
                  <a:lnTo>
                    <a:pt x="0" y="137"/>
                  </a:lnTo>
                  <a:lnTo>
                    <a:pt x="2" y="137"/>
                  </a:lnTo>
                  <a:lnTo>
                    <a:pt x="4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16" y="126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19" y="131"/>
                  </a:lnTo>
                  <a:lnTo>
                    <a:pt x="19" y="133"/>
                  </a:lnTo>
                  <a:lnTo>
                    <a:pt x="17" y="133"/>
                  </a:lnTo>
                  <a:lnTo>
                    <a:pt x="17" y="135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8"/>
                  </a:lnTo>
                  <a:lnTo>
                    <a:pt x="22" y="140"/>
                  </a:lnTo>
                  <a:lnTo>
                    <a:pt x="24" y="140"/>
                  </a:lnTo>
                  <a:lnTo>
                    <a:pt x="28" y="140"/>
                  </a:lnTo>
                  <a:lnTo>
                    <a:pt x="29" y="142"/>
                  </a:lnTo>
                  <a:lnTo>
                    <a:pt x="33" y="143"/>
                  </a:lnTo>
                  <a:lnTo>
                    <a:pt x="36" y="143"/>
                  </a:lnTo>
                  <a:lnTo>
                    <a:pt x="41" y="142"/>
                  </a:lnTo>
                  <a:lnTo>
                    <a:pt x="46" y="142"/>
                  </a:lnTo>
                  <a:lnTo>
                    <a:pt x="50" y="143"/>
                  </a:lnTo>
                  <a:lnTo>
                    <a:pt x="53" y="143"/>
                  </a:lnTo>
                  <a:lnTo>
                    <a:pt x="55" y="143"/>
                  </a:lnTo>
                  <a:lnTo>
                    <a:pt x="55" y="142"/>
                  </a:lnTo>
                  <a:lnTo>
                    <a:pt x="55" y="140"/>
                  </a:lnTo>
                  <a:lnTo>
                    <a:pt x="55" y="140"/>
                  </a:lnTo>
                  <a:lnTo>
                    <a:pt x="57" y="140"/>
                  </a:lnTo>
                  <a:lnTo>
                    <a:pt x="58" y="138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7" y="133"/>
                  </a:lnTo>
                  <a:lnTo>
                    <a:pt x="69" y="133"/>
                  </a:lnTo>
                  <a:lnTo>
                    <a:pt x="69" y="130"/>
                  </a:lnTo>
                  <a:lnTo>
                    <a:pt x="69" y="121"/>
                  </a:lnTo>
                  <a:lnTo>
                    <a:pt x="69" y="111"/>
                  </a:lnTo>
                  <a:lnTo>
                    <a:pt x="69" y="102"/>
                  </a:lnTo>
                  <a:lnTo>
                    <a:pt x="69" y="92"/>
                  </a:lnTo>
                  <a:lnTo>
                    <a:pt x="69" y="82"/>
                  </a:lnTo>
                  <a:lnTo>
                    <a:pt x="69" y="74"/>
                  </a:lnTo>
                  <a:lnTo>
                    <a:pt x="69" y="63"/>
                  </a:lnTo>
                  <a:lnTo>
                    <a:pt x="69" y="55"/>
                  </a:lnTo>
                  <a:lnTo>
                    <a:pt x="69" y="56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81" y="70"/>
                  </a:lnTo>
                  <a:lnTo>
                    <a:pt x="82" y="75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81" y="94"/>
                  </a:lnTo>
                  <a:lnTo>
                    <a:pt x="81" y="97"/>
                  </a:lnTo>
                  <a:lnTo>
                    <a:pt x="82" y="99"/>
                  </a:lnTo>
                  <a:lnTo>
                    <a:pt x="82" y="99"/>
                  </a:lnTo>
                  <a:lnTo>
                    <a:pt x="86" y="97"/>
                  </a:lnTo>
                  <a:lnTo>
                    <a:pt x="87" y="99"/>
                  </a:lnTo>
                  <a:lnTo>
                    <a:pt x="89" y="99"/>
                  </a:lnTo>
                  <a:lnTo>
                    <a:pt x="96" y="99"/>
                  </a:lnTo>
                  <a:lnTo>
                    <a:pt x="98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3" y="97"/>
                  </a:lnTo>
                  <a:lnTo>
                    <a:pt x="103" y="96"/>
                  </a:lnTo>
                  <a:lnTo>
                    <a:pt x="105" y="96"/>
                  </a:lnTo>
                  <a:lnTo>
                    <a:pt x="106" y="96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1" y="89"/>
                  </a:lnTo>
                  <a:lnTo>
                    <a:pt x="117" y="85"/>
                  </a:lnTo>
                  <a:lnTo>
                    <a:pt x="118" y="85"/>
                  </a:lnTo>
                  <a:lnTo>
                    <a:pt x="118" y="84"/>
                  </a:lnTo>
                  <a:lnTo>
                    <a:pt x="120" y="82"/>
                  </a:lnTo>
                  <a:lnTo>
                    <a:pt x="122" y="79"/>
                  </a:lnTo>
                  <a:lnTo>
                    <a:pt x="123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5" y="68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32" y="65"/>
                  </a:lnTo>
                  <a:lnTo>
                    <a:pt x="134" y="67"/>
                  </a:lnTo>
                  <a:lnTo>
                    <a:pt x="137" y="67"/>
                  </a:lnTo>
                  <a:lnTo>
                    <a:pt x="139" y="68"/>
                  </a:lnTo>
                  <a:lnTo>
                    <a:pt x="142" y="72"/>
                  </a:lnTo>
                  <a:lnTo>
                    <a:pt x="144" y="72"/>
                  </a:lnTo>
                  <a:lnTo>
                    <a:pt x="146" y="74"/>
                  </a:lnTo>
                  <a:lnTo>
                    <a:pt x="147" y="74"/>
                  </a:lnTo>
                  <a:lnTo>
                    <a:pt x="149" y="74"/>
                  </a:lnTo>
                  <a:lnTo>
                    <a:pt x="153" y="75"/>
                  </a:lnTo>
                  <a:lnTo>
                    <a:pt x="154" y="75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3" y="77"/>
                  </a:lnTo>
                  <a:lnTo>
                    <a:pt x="164" y="75"/>
                  </a:lnTo>
                  <a:lnTo>
                    <a:pt x="166" y="75"/>
                  </a:lnTo>
                  <a:lnTo>
                    <a:pt x="170" y="75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4"/>
                  </a:lnTo>
                  <a:lnTo>
                    <a:pt x="176" y="72"/>
                  </a:lnTo>
                  <a:lnTo>
                    <a:pt x="178" y="68"/>
                  </a:lnTo>
                  <a:lnTo>
                    <a:pt x="178" y="67"/>
                  </a:lnTo>
                  <a:lnTo>
                    <a:pt x="180" y="63"/>
                  </a:lnTo>
                  <a:lnTo>
                    <a:pt x="182" y="58"/>
                  </a:lnTo>
                  <a:lnTo>
                    <a:pt x="182" y="55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7" y="53"/>
                  </a:lnTo>
                  <a:lnTo>
                    <a:pt x="192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48"/>
                  </a:lnTo>
                  <a:lnTo>
                    <a:pt x="199" y="45"/>
                  </a:lnTo>
                  <a:lnTo>
                    <a:pt x="200" y="45"/>
                  </a:lnTo>
                  <a:lnTo>
                    <a:pt x="202" y="34"/>
                  </a:lnTo>
                  <a:lnTo>
                    <a:pt x="204" y="33"/>
                  </a:lnTo>
                  <a:lnTo>
                    <a:pt x="206" y="31"/>
                  </a:lnTo>
                  <a:lnTo>
                    <a:pt x="206" y="29"/>
                  </a:lnTo>
                  <a:lnTo>
                    <a:pt x="207" y="29"/>
                  </a:lnTo>
                  <a:lnTo>
                    <a:pt x="207" y="29"/>
                  </a:lnTo>
                  <a:lnTo>
                    <a:pt x="209" y="27"/>
                  </a:lnTo>
                  <a:lnTo>
                    <a:pt x="211" y="26"/>
                  </a:lnTo>
                  <a:lnTo>
                    <a:pt x="212" y="26"/>
                  </a:lnTo>
                  <a:lnTo>
                    <a:pt x="214" y="26"/>
                  </a:lnTo>
                  <a:lnTo>
                    <a:pt x="214" y="24"/>
                  </a:lnTo>
                  <a:lnTo>
                    <a:pt x="216" y="22"/>
                  </a:lnTo>
                  <a:lnTo>
                    <a:pt x="218" y="22"/>
                  </a:lnTo>
                  <a:lnTo>
                    <a:pt x="218" y="22"/>
                  </a:lnTo>
                  <a:lnTo>
                    <a:pt x="218" y="21"/>
                  </a:lnTo>
                  <a:lnTo>
                    <a:pt x="219" y="21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21" y="17"/>
                  </a:lnTo>
                  <a:lnTo>
                    <a:pt x="223" y="16"/>
                  </a:lnTo>
                  <a:lnTo>
                    <a:pt x="226" y="12"/>
                  </a:lnTo>
                  <a:lnTo>
                    <a:pt x="230" y="10"/>
                  </a:lnTo>
                  <a:lnTo>
                    <a:pt x="233" y="9"/>
                  </a:lnTo>
                  <a:lnTo>
                    <a:pt x="236" y="9"/>
                  </a:lnTo>
                  <a:lnTo>
                    <a:pt x="238" y="7"/>
                  </a:lnTo>
                  <a:lnTo>
                    <a:pt x="242" y="5"/>
                  </a:lnTo>
                  <a:lnTo>
                    <a:pt x="242" y="4"/>
                  </a:lnTo>
                  <a:lnTo>
                    <a:pt x="245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5" y="0"/>
                  </a:lnTo>
                  <a:lnTo>
                    <a:pt x="259" y="2"/>
                  </a:lnTo>
                  <a:lnTo>
                    <a:pt x="265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4" y="5"/>
                  </a:lnTo>
                  <a:lnTo>
                    <a:pt x="286" y="5"/>
                  </a:lnTo>
                  <a:lnTo>
                    <a:pt x="286" y="5"/>
                  </a:lnTo>
                  <a:close/>
                  <a:moveTo>
                    <a:pt x="236" y="169"/>
                  </a:moveTo>
                  <a:lnTo>
                    <a:pt x="240" y="167"/>
                  </a:lnTo>
                  <a:lnTo>
                    <a:pt x="242" y="167"/>
                  </a:lnTo>
                  <a:lnTo>
                    <a:pt x="242" y="167"/>
                  </a:lnTo>
                  <a:lnTo>
                    <a:pt x="243" y="166"/>
                  </a:lnTo>
                  <a:lnTo>
                    <a:pt x="243" y="162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7" y="159"/>
                  </a:lnTo>
                  <a:lnTo>
                    <a:pt x="247" y="157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50" y="152"/>
                  </a:lnTo>
                  <a:lnTo>
                    <a:pt x="248" y="150"/>
                  </a:lnTo>
                  <a:lnTo>
                    <a:pt x="248" y="149"/>
                  </a:lnTo>
                  <a:lnTo>
                    <a:pt x="248" y="147"/>
                  </a:lnTo>
                  <a:lnTo>
                    <a:pt x="247" y="147"/>
                  </a:lnTo>
                  <a:lnTo>
                    <a:pt x="245" y="147"/>
                  </a:lnTo>
                  <a:lnTo>
                    <a:pt x="243" y="145"/>
                  </a:lnTo>
                  <a:lnTo>
                    <a:pt x="242" y="143"/>
                  </a:lnTo>
                  <a:lnTo>
                    <a:pt x="240" y="140"/>
                  </a:lnTo>
                  <a:lnTo>
                    <a:pt x="238" y="140"/>
                  </a:lnTo>
                  <a:lnTo>
                    <a:pt x="236" y="138"/>
                  </a:lnTo>
                  <a:lnTo>
                    <a:pt x="236" y="138"/>
                  </a:lnTo>
                  <a:lnTo>
                    <a:pt x="235" y="137"/>
                  </a:lnTo>
                  <a:lnTo>
                    <a:pt x="235" y="137"/>
                  </a:lnTo>
                  <a:lnTo>
                    <a:pt x="233" y="137"/>
                  </a:lnTo>
                  <a:lnTo>
                    <a:pt x="231" y="137"/>
                  </a:lnTo>
                  <a:lnTo>
                    <a:pt x="228" y="138"/>
                  </a:lnTo>
                  <a:lnTo>
                    <a:pt x="224" y="140"/>
                  </a:lnTo>
                  <a:lnTo>
                    <a:pt x="221" y="143"/>
                  </a:lnTo>
                  <a:lnTo>
                    <a:pt x="219" y="143"/>
                  </a:lnTo>
                  <a:lnTo>
                    <a:pt x="218" y="143"/>
                  </a:lnTo>
                  <a:lnTo>
                    <a:pt x="216" y="147"/>
                  </a:lnTo>
                  <a:lnTo>
                    <a:pt x="214" y="149"/>
                  </a:lnTo>
                  <a:lnTo>
                    <a:pt x="214" y="150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1" y="154"/>
                  </a:lnTo>
                  <a:lnTo>
                    <a:pt x="211" y="155"/>
                  </a:lnTo>
                  <a:lnTo>
                    <a:pt x="209" y="157"/>
                  </a:lnTo>
                  <a:lnTo>
                    <a:pt x="207" y="157"/>
                  </a:lnTo>
                  <a:lnTo>
                    <a:pt x="206" y="159"/>
                  </a:lnTo>
                  <a:lnTo>
                    <a:pt x="204" y="159"/>
                  </a:lnTo>
                  <a:lnTo>
                    <a:pt x="204" y="160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7" y="166"/>
                  </a:lnTo>
                  <a:lnTo>
                    <a:pt x="207" y="167"/>
                  </a:lnTo>
                  <a:lnTo>
                    <a:pt x="209" y="169"/>
                  </a:lnTo>
                  <a:lnTo>
                    <a:pt x="211" y="171"/>
                  </a:lnTo>
                  <a:lnTo>
                    <a:pt x="211" y="172"/>
                  </a:lnTo>
                  <a:lnTo>
                    <a:pt x="211" y="174"/>
                  </a:lnTo>
                  <a:lnTo>
                    <a:pt x="211" y="174"/>
                  </a:lnTo>
                  <a:lnTo>
                    <a:pt x="211" y="174"/>
                  </a:lnTo>
                  <a:lnTo>
                    <a:pt x="212" y="174"/>
                  </a:lnTo>
                  <a:lnTo>
                    <a:pt x="212" y="176"/>
                  </a:lnTo>
                  <a:lnTo>
                    <a:pt x="212" y="176"/>
                  </a:lnTo>
                  <a:lnTo>
                    <a:pt x="214" y="176"/>
                  </a:lnTo>
                  <a:lnTo>
                    <a:pt x="214" y="177"/>
                  </a:lnTo>
                  <a:lnTo>
                    <a:pt x="216" y="179"/>
                  </a:lnTo>
                  <a:lnTo>
                    <a:pt x="218" y="181"/>
                  </a:lnTo>
                  <a:lnTo>
                    <a:pt x="221" y="181"/>
                  </a:lnTo>
                  <a:lnTo>
                    <a:pt x="223" y="181"/>
                  </a:lnTo>
                  <a:lnTo>
                    <a:pt x="224" y="181"/>
                  </a:lnTo>
                  <a:lnTo>
                    <a:pt x="224" y="181"/>
                  </a:lnTo>
                  <a:lnTo>
                    <a:pt x="224" y="179"/>
                  </a:lnTo>
                  <a:lnTo>
                    <a:pt x="224" y="177"/>
                  </a:lnTo>
                  <a:lnTo>
                    <a:pt x="226" y="176"/>
                  </a:lnTo>
                  <a:lnTo>
                    <a:pt x="228" y="172"/>
                  </a:lnTo>
                  <a:lnTo>
                    <a:pt x="230" y="171"/>
                  </a:lnTo>
                  <a:lnTo>
                    <a:pt x="231" y="171"/>
                  </a:lnTo>
                  <a:lnTo>
                    <a:pt x="233" y="171"/>
                  </a:lnTo>
                  <a:lnTo>
                    <a:pt x="233" y="171"/>
                  </a:lnTo>
                  <a:lnTo>
                    <a:pt x="235" y="171"/>
                  </a:lnTo>
                  <a:lnTo>
                    <a:pt x="235" y="171"/>
                  </a:lnTo>
                  <a:lnTo>
                    <a:pt x="236" y="169"/>
                  </a:lnTo>
                  <a:lnTo>
                    <a:pt x="236" y="169"/>
                  </a:lnTo>
                  <a:close/>
                  <a:moveTo>
                    <a:pt x="413" y="583"/>
                  </a:moveTo>
                  <a:lnTo>
                    <a:pt x="411" y="583"/>
                  </a:lnTo>
                  <a:lnTo>
                    <a:pt x="407" y="583"/>
                  </a:lnTo>
                  <a:lnTo>
                    <a:pt x="407" y="581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1"/>
                  </a:lnTo>
                  <a:lnTo>
                    <a:pt x="413" y="581"/>
                  </a:lnTo>
                  <a:lnTo>
                    <a:pt x="413" y="583"/>
                  </a:lnTo>
                  <a:lnTo>
                    <a:pt x="413" y="5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0"/>
            <p:cNvSpPr>
              <a:spLocks/>
            </p:cNvSpPr>
            <p:nvPr/>
          </p:nvSpPr>
          <p:spPr bwMode="auto">
            <a:xfrm>
              <a:off x="4057" y="3206"/>
              <a:ext cx="224" cy="191"/>
            </a:xfrm>
            <a:custGeom>
              <a:avLst/>
              <a:gdLst>
                <a:gd name="T0" fmla="*/ 213 w 224"/>
                <a:gd name="T1" fmla="*/ 27 h 191"/>
                <a:gd name="T2" fmla="*/ 216 w 224"/>
                <a:gd name="T3" fmla="*/ 27 h 191"/>
                <a:gd name="T4" fmla="*/ 219 w 224"/>
                <a:gd name="T5" fmla="*/ 36 h 191"/>
                <a:gd name="T6" fmla="*/ 224 w 224"/>
                <a:gd name="T7" fmla="*/ 44 h 191"/>
                <a:gd name="T8" fmla="*/ 218 w 224"/>
                <a:gd name="T9" fmla="*/ 51 h 191"/>
                <a:gd name="T10" fmla="*/ 218 w 224"/>
                <a:gd name="T11" fmla="*/ 61 h 191"/>
                <a:gd name="T12" fmla="*/ 218 w 224"/>
                <a:gd name="T13" fmla="*/ 68 h 191"/>
                <a:gd name="T14" fmla="*/ 223 w 224"/>
                <a:gd name="T15" fmla="*/ 80 h 191"/>
                <a:gd name="T16" fmla="*/ 213 w 224"/>
                <a:gd name="T17" fmla="*/ 87 h 191"/>
                <a:gd name="T18" fmla="*/ 213 w 224"/>
                <a:gd name="T19" fmla="*/ 95 h 191"/>
                <a:gd name="T20" fmla="*/ 207 w 224"/>
                <a:gd name="T21" fmla="*/ 102 h 191"/>
                <a:gd name="T22" fmla="*/ 209 w 224"/>
                <a:gd name="T23" fmla="*/ 105 h 191"/>
                <a:gd name="T24" fmla="*/ 213 w 224"/>
                <a:gd name="T25" fmla="*/ 112 h 191"/>
                <a:gd name="T26" fmla="*/ 216 w 224"/>
                <a:gd name="T27" fmla="*/ 112 h 191"/>
                <a:gd name="T28" fmla="*/ 194 w 224"/>
                <a:gd name="T29" fmla="*/ 119 h 191"/>
                <a:gd name="T30" fmla="*/ 177 w 224"/>
                <a:gd name="T31" fmla="*/ 126 h 191"/>
                <a:gd name="T32" fmla="*/ 159 w 224"/>
                <a:gd name="T33" fmla="*/ 131 h 191"/>
                <a:gd name="T34" fmla="*/ 163 w 224"/>
                <a:gd name="T35" fmla="*/ 145 h 191"/>
                <a:gd name="T36" fmla="*/ 137 w 224"/>
                <a:gd name="T37" fmla="*/ 148 h 191"/>
                <a:gd name="T38" fmla="*/ 132 w 224"/>
                <a:gd name="T39" fmla="*/ 160 h 191"/>
                <a:gd name="T40" fmla="*/ 112 w 224"/>
                <a:gd name="T41" fmla="*/ 172 h 191"/>
                <a:gd name="T42" fmla="*/ 89 w 224"/>
                <a:gd name="T43" fmla="*/ 191 h 191"/>
                <a:gd name="T44" fmla="*/ 70 w 224"/>
                <a:gd name="T45" fmla="*/ 187 h 191"/>
                <a:gd name="T46" fmla="*/ 57 w 224"/>
                <a:gd name="T47" fmla="*/ 182 h 191"/>
                <a:gd name="T48" fmla="*/ 31 w 224"/>
                <a:gd name="T49" fmla="*/ 182 h 191"/>
                <a:gd name="T50" fmla="*/ 11 w 224"/>
                <a:gd name="T51" fmla="*/ 167 h 191"/>
                <a:gd name="T52" fmla="*/ 0 w 224"/>
                <a:gd name="T53" fmla="*/ 145 h 191"/>
                <a:gd name="T54" fmla="*/ 0 w 224"/>
                <a:gd name="T55" fmla="*/ 107 h 191"/>
                <a:gd name="T56" fmla="*/ 16 w 224"/>
                <a:gd name="T57" fmla="*/ 92 h 191"/>
                <a:gd name="T58" fmla="*/ 40 w 224"/>
                <a:gd name="T59" fmla="*/ 92 h 191"/>
                <a:gd name="T60" fmla="*/ 40 w 224"/>
                <a:gd name="T61" fmla="*/ 80 h 191"/>
                <a:gd name="T62" fmla="*/ 40 w 224"/>
                <a:gd name="T63" fmla="*/ 65 h 191"/>
                <a:gd name="T64" fmla="*/ 40 w 224"/>
                <a:gd name="T65" fmla="*/ 59 h 191"/>
                <a:gd name="T66" fmla="*/ 41 w 224"/>
                <a:gd name="T67" fmla="*/ 53 h 191"/>
                <a:gd name="T68" fmla="*/ 47 w 224"/>
                <a:gd name="T69" fmla="*/ 59 h 191"/>
                <a:gd name="T70" fmla="*/ 53 w 224"/>
                <a:gd name="T71" fmla="*/ 59 h 191"/>
                <a:gd name="T72" fmla="*/ 64 w 224"/>
                <a:gd name="T73" fmla="*/ 58 h 191"/>
                <a:gd name="T74" fmla="*/ 67 w 224"/>
                <a:gd name="T75" fmla="*/ 66 h 191"/>
                <a:gd name="T76" fmla="*/ 79 w 224"/>
                <a:gd name="T77" fmla="*/ 70 h 191"/>
                <a:gd name="T78" fmla="*/ 94 w 224"/>
                <a:gd name="T79" fmla="*/ 71 h 191"/>
                <a:gd name="T80" fmla="*/ 98 w 224"/>
                <a:gd name="T81" fmla="*/ 65 h 191"/>
                <a:gd name="T82" fmla="*/ 106 w 224"/>
                <a:gd name="T83" fmla="*/ 75 h 191"/>
                <a:gd name="T84" fmla="*/ 118 w 224"/>
                <a:gd name="T85" fmla="*/ 80 h 191"/>
                <a:gd name="T86" fmla="*/ 127 w 224"/>
                <a:gd name="T87" fmla="*/ 87 h 191"/>
                <a:gd name="T88" fmla="*/ 134 w 224"/>
                <a:gd name="T89" fmla="*/ 94 h 191"/>
                <a:gd name="T90" fmla="*/ 141 w 224"/>
                <a:gd name="T91" fmla="*/ 99 h 191"/>
                <a:gd name="T92" fmla="*/ 147 w 224"/>
                <a:gd name="T93" fmla="*/ 99 h 191"/>
                <a:gd name="T94" fmla="*/ 151 w 224"/>
                <a:gd name="T95" fmla="*/ 95 h 191"/>
                <a:gd name="T96" fmla="*/ 151 w 224"/>
                <a:gd name="T97" fmla="*/ 75 h 191"/>
                <a:gd name="T98" fmla="*/ 146 w 224"/>
                <a:gd name="T99" fmla="*/ 78 h 191"/>
                <a:gd name="T100" fmla="*/ 137 w 224"/>
                <a:gd name="T101" fmla="*/ 80 h 191"/>
                <a:gd name="T102" fmla="*/ 125 w 224"/>
                <a:gd name="T103" fmla="*/ 70 h 191"/>
                <a:gd name="T104" fmla="*/ 125 w 224"/>
                <a:gd name="T105" fmla="*/ 56 h 191"/>
                <a:gd name="T106" fmla="*/ 129 w 224"/>
                <a:gd name="T107" fmla="*/ 39 h 191"/>
                <a:gd name="T108" fmla="*/ 124 w 224"/>
                <a:gd name="T109" fmla="*/ 20 h 191"/>
                <a:gd name="T110" fmla="*/ 132 w 224"/>
                <a:gd name="T111" fmla="*/ 12 h 191"/>
                <a:gd name="T112" fmla="*/ 141 w 224"/>
                <a:gd name="T113" fmla="*/ 3 h 191"/>
                <a:gd name="T114" fmla="*/ 170 w 224"/>
                <a:gd name="T115" fmla="*/ 0 h 191"/>
                <a:gd name="T116" fmla="*/ 175 w 224"/>
                <a:gd name="T117" fmla="*/ 7 h 191"/>
                <a:gd name="T118" fmla="*/ 187 w 224"/>
                <a:gd name="T119" fmla="*/ 13 h 191"/>
                <a:gd name="T120" fmla="*/ 192 w 224"/>
                <a:gd name="T121" fmla="*/ 15 h 191"/>
                <a:gd name="T122" fmla="*/ 202 w 224"/>
                <a:gd name="T123" fmla="*/ 1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4" h="191">
                  <a:moveTo>
                    <a:pt x="211" y="22"/>
                  </a:moveTo>
                  <a:lnTo>
                    <a:pt x="211" y="24"/>
                  </a:lnTo>
                  <a:lnTo>
                    <a:pt x="211" y="24"/>
                  </a:lnTo>
                  <a:lnTo>
                    <a:pt x="213" y="24"/>
                  </a:lnTo>
                  <a:lnTo>
                    <a:pt x="213" y="25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4" y="25"/>
                  </a:lnTo>
                  <a:lnTo>
                    <a:pt x="216" y="25"/>
                  </a:lnTo>
                  <a:lnTo>
                    <a:pt x="216" y="27"/>
                  </a:lnTo>
                  <a:lnTo>
                    <a:pt x="216" y="27"/>
                  </a:lnTo>
                  <a:lnTo>
                    <a:pt x="218" y="29"/>
                  </a:lnTo>
                  <a:lnTo>
                    <a:pt x="219" y="30"/>
                  </a:lnTo>
                  <a:lnTo>
                    <a:pt x="219" y="30"/>
                  </a:lnTo>
                  <a:lnTo>
                    <a:pt x="219" y="32"/>
                  </a:lnTo>
                  <a:lnTo>
                    <a:pt x="219" y="34"/>
                  </a:lnTo>
                  <a:lnTo>
                    <a:pt x="219" y="36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24" y="42"/>
                  </a:lnTo>
                  <a:lnTo>
                    <a:pt x="224" y="44"/>
                  </a:lnTo>
                  <a:lnTo>
                    <a:pt x="224" y="46"/>
                  </a:lnTo>
                  <a:lnTo>
                    <a:pt x="221" y="49"/>
                  </a:lnTo>
                  <a:lnTo>
                    <a:pt x="221" y="49"/>
                  </a:lnTo>
                  <a:lnTo>
                    <a:pt x="219" y="49"/>
                  </a:lnTo>
                  <a:lnTo>
                    <a:pt x="218" y="51"/>
                  </a:lnTo>
                  <a:lnTo>
                    <a:pt x="218" y="51"/>
                  </a:lnTo>
                  <a:lnTo>
                    <a:pt x="218" y="51"/>
                  </a:lnTo>
                  <a:lnTo>
                    <a:pt x="218" y="53"/>
                  </a:lnTo>
                  <a:lnTo>
                    <a:pt x="219" y="54"/>
                  </a:lnTo>
                  <a:lnTo>
                    <a:pt x="219" y="56"/>
                  </a:lnTo>
                  <a:lnTo>
                    <a:pt x="219" y="58"/>
                  </a:lnTo>
                  <a:lnTo>
                    <a:pt x="218" y="61"/>
                  </a:lnTo>
                  <a:lnTo>
                    <a:pt x="218" y="61"/>
                  </a:lnTo>
                  <a:lnTo>
                    <a:pt x="218" y="63"/>
                  </a:lnTo>
                  <a:lnTo>
                    <a:pt x="218" y="65"/>
                  </a:lnTo>
                  <a:lnTo>
                    <a:pt x="218" y="65"/>
                  </a:lnTo>
                  <a:lnTo>
                    <a:pt x="218" y="66"/>
                  </a:lnTo>
                  <a:lnTo>
                    <a:pt x="218" y="68"/>
                  </a:lnTo>
                  <a:lnTo>
                    <a:pt x="218" y="70"/>
                  </a:lnTo>
                  <a:lnTo>
                    <a:pt x="218" y="75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23" y="78"/>
                  </a:lnTo>
                  <a:lnTo>
                    <a:pt x="223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1" y="82"/>
                  </a:lnTo>
                  <a:lnTo>
                    <a:pt x="218" y="83"/>
                  </a:lnTo>
                  <a:lnTo>
                    <a:pt x="213" y="85"/>
                  </a:lnTo>
                  <a:lnTo>
                    <a:pt x="213" y="87"/>
                  </a:lnTo>
                  <a:lnTo>
                    <a:pt x="211" y="88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5"/>
                  </a:lnTo>
                  <a:lnTo>
                    <a:pt x="213" y="97"/>
                  </a:lnTo>
                  <a:lnTo>
                    <a:pt x="211" y="97"/>
                  </a:lnTo>
                  <a:lnTo>
                    <a:pt x="211" y="99"/>
                  </a:lnTo>
                  <a:lnTo>
                    <a:pt x="209" y="100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6" y="104"/>
                  </a:lnTo>
                  <a:lnTo>
                    <a:pt x="206" y="104"/>
                  </a:lnTo>
                  <a:lnTo>
                    <a:pt x="207" y="105"/>
                  </a:lnTo>
                  <a:lnTo>
                    <a:pt x="209" y="105"/>
                  </a:lnTo>
                  <a:lnTo>
                    <a:pt x="209" y="105"/>
                  </a:lnTo>
                  <a:lnTo>
                    <a:pt x="209" y="105"/>
                  </a:lnTo>
                  <a:lnTo>
                    <a:pt x="207" y="107"/>
                  </a:lnTo>
                  <a:lnTo>
                    <a:pt x="209" y="107"/>
                  </a:lnTo>
                  <a:lnTo>
                    <a:pt x="211" y="107"/>
                  </a:lnTo>
                  <a:lnTo>
                    <a:pt x="211" y="109"/>
                  </a:lnTo>
                  <a:lnTo>
                    <a:pt x="213" y="111"/>
                  </a:lnTo>
                  <a:lnTo>
                    <a:pt x="213" y="112"/>
                  </a:lnTo>
                  <a:lnTo>
                    <a:pt x="213" y="112"/>
                  </a:lnTo>
                  <a:lnTo>
                    <a:pt x="213" y="112"/>
                  </a:lnTo>
                  <a:lnTo>
                    <a:pt x="214" y="112"/>
                  </a:lnTo>
                  <a:lnTo>
                    <a:pt x="214" y="111"/>
                  </a:lnTo>
                  <a:lnTo>
                    <a:pt x="216" y="111"/>
                  </a:lnTo>
                  <a:lnTo>
                    <a:pt x="216" y="112"/>
                  </a:lnTo>
                  <a:lnTo>
                    <a:pt x="213" y="114"/>
                  </a:lnTo>
                  <a:lnTo>
                    <a:pt x="211" y="114"/>
                  </a:lnTo>
                  <a:lnTo>
                    <a:pt x="204" y="116"/>
                  </a:lnTo>
                  <a:lnTo>
                    <a:pt x="199" y="117"/>
                  </a:lnTo>
                  <a:lnTo>
                    <a:pt x="197" y="117"/>
                  </a:lnTo>
                  <a:lnTo>
                    <a:pt x="194" y="119"/>
                  </a:lnTo>
                  <a:lnTo>
                    <a:pt x="194" y="119"/>
                  </a:lnTo>
                  <a:lnTo>
                    <a:pt x="189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0" y="124"/>
                  </a:lnTo>
                  <a:lnTo>
                    <a:pt x="177" y="126"/>
                  </a:lnTo>
                  <a:lnTo>
                    <a:pt x="173" y="126"/>
                  </a:lnTo>
                  <a:lnTo>
                    <a:pt x="168" y="128"/>
                  </a:lnTo>
                  <a:lnTo>
                    <a:pt x="165" y="129"/>
                  </a:lnTo>
                  <a:lnTo>
                    <a:pt x="163" y="129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59" y="133"/>
                  </a:lnTo>
                  <a:lnTo>
                    <a:pt x="159" y="134"/>
                  </a:lnTo>
                  <a:lnTo>
                    <a:pt x="161" y="136"/>
                  </a:lnTo>
                  <a:lnTo>
                    <a:pt x="161" y="138"/>
                  </a:lnTo>
                  <a:lnTo>
                    <a:pt x="163" y="141"/>
                  </a:lnTo>
                  <a:lnTo>
                    <a:pt x="163" y="145"/>
                  </a:lnTo>
                  <a:lnTo>
                    <a:pt x="159" y="145"/>
                  </a:lnTo>
                  <a:lnTo>
                    <a:pt x="154" y="145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1" y="146"/>
                  </a:lnTo>
                  <a:lnTo>
                    <a:pt x="137" y="148"/>
                  </a:lnTo>
                  <a:lnTo>
                    <a:pt x="136" y="150"/>
                  </a:lnTo>
                  <a:lnTo>
                    <a:pt x="134" y="151"/>
                  </a:lnTo>
                  <a:lnTo>
                    <a:pt x="134" y="151"/>
                  </a:lnTo>
                  <a:lnTo>
                    <a:pt x="134" y="153"/>
                  </a:lnTo>
                  <a:lnTo>
                    <a:pt x="134" y="157"/>
                  </a:lnTo>
                  <a:lnTo>
                    <a:pt x="132" y="160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24" y="163"/>
                  </a:lnTo>
                  <a:lnTo>
                    <a:pt x="120" y="167"/>
                  </a:lnTo>
                  <a:lnTo>
                    <a:pt x="115" y="169"/>
                  </a:lnTo>
                  <a:lnTo>
                    <a:pt x="112" y="172"/>
                  </a:lnTo>
                  <a:lnTo>
                    <a:pt x="110" y="175"/>
                  </a:lnTo>
                  <a:lnTo>
                    <a:pt x="106" y="180"/>
                  </a:lnTo>
                  <a:lnTo>
                    <a:pt x="101" y="186"/>
                  </a:lnTo>
                  <a:lnTo>
                    <a:pt x="98" y="189"/>
                  </a:lnTo>
                  <a:lnTo>
                    <a:pt x="93" y="191"/>
                  </a:lnTo>
                  <a:lnTo>
                    <a:pt x="89" y="191"/>
                  </a:lnTo>
                  <a:lnTo>
                    <a:pt x="84" y="189"/>
                  </a:lnTo>
                  <a:lnTo>
                    <a:pt x="81" y="189"/>
                  </a:lnTo>
                  <a:lnTo>
                    <a:pt x="77" y="191"/>
                  </a:lnTo>
                  <a:lnTo>
                    <a:pt x="76" y="189"/>
                  </a:lnTo>
                  <a:lnTo>
                    <a:pt x="74" y="187"/>
                  </a:lnTo>
                  <a:lnTo>
                    <a:pt x="70" y="187"/>
                  </a:lnTo>
                  <a:lnTo>
                    <a:pt x="69" y="187"/>
                  </a:lnTo>
                  <a:lnTo>
                    <a:pt x="67" y="187"/>
                  </a:lnTo>
                  <a:lnTo>
                    <a:pt x="64" y="187"/>
                  </a:lnTo>
                  <a:lnTo>
                    <a:pt x="60" y="184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3" y="180"/>
                  </a:lnTo>
                  <a:lnTo>
                    <a:pt x="45" y="180"/>
                  </a:lnTo>
                  <a:lnTo>
                    <a:pt x="45" y="180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1" y="182"/>
                  </a:lnTo>
                  <a:lnTo>
                    <a:pt x="28" y="184"/>
                  </a:lnTo>
                  <a:lnTo>
                    <a:pt x="24" y="180"/>
                  </a:lnTo>
                  <a:lnTo>
                    <a:pt x="19" y="177"/>
                  </a:lnTo>
                  <a:lnTo>
                    <a:pt x="16" y="172"/>
                  </a:lnTo>
                  <a:lnTo>
                    <a:pt x="12" y="169"/>
                  </a:lnTo>
                  <a:lnTo>
                    <a:pt x="11" y="167"/>
                  </a:lnTo>
                  <a:lnTo>
                    <a:pt x="7" y="165"/>
                  </a:lnTo>
                  <a:lnTo>
                    <a:pt x="5" y="163"/>
                  </a:lnTo>
                  <a:lnTo>
                    <a:pt x="4" y="163"/>
                  </a:lnTo>
                  <a:lnTo>
                    <a:pt x="2" y="15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5" y="92"/>
                  </a:lnTo>
                  <a:lnTo>
                    <a:pt x="11" y="92"/>
                  </a:lnTo>
                  <a:lnTo>
                    <a:pt x="16" y="92"/>
                  </a:lnTo>
                  <a:lnTo>
                    <a:pt x="21" y="92"/>
                  </a:lnTo>
                  <a:lnTo>
                    <a:pt x="28" y="92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38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88"/>
                  </a:lnTo>
                  <a:lnTo>
                    <a:pt x="38" y="87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75"/>
                  </a:lnTo>
                  <a:lnTo>
                    <a:pt x="40" y="73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40" y="59"/>
                  </a:lnTo>
                  <a:lnTo>
                    <a:pt x="40" y="56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47" y="58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7" y="59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6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81" y="71"/>
                  </a:lnTo>
                  <a:lnTo>
                    <a:pt x="84" y="71"/>
                  </a:lnTo>
                  <a:lnTo>
                    <a:pt x="86" y="71"/>
                  </a:lnTo>
                  <a:lnTo>
                    <a:pt x="89" y="71"/>
                  </a:lnTo>
                  <a:lnTo>
                    <a:pt x="93" y="71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6" y="71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8" y="66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1" y="68"/>
                  </a:lnTo>
                  <a:lnTo>
                    <a:pt x="105" y="71"/>
                  </a:lnTo>
                  <a:lnTo>
                    <a:pt x="106" y="75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3" y="78"/>
                  </a:lnTo>
                  <a:lnTo>
                    <a:pt x="118" y="80"/>
                  </a:lnTo>
                  <a:lnTo>
                    <a:pt x="122" y="82"/>
                  </a:lnTo>
                  <a:lnTo>
                    <a:pt x="124" y="82"/>
                  </a:lnTo>
                  <a:lnTo>
                    <a:pt x="125" y="83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7" y="87"/>
                  </a:lnTo>
                  <a:lnTo>
                    <a:pt x="127" y="88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30" y="90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4" y="97"/>
                  </a:lnTo>
                  <a:lnTo>
                    <a:pt x="134" y="99"/>
                  </a:lnTo>
                  <a:lnTo>
                    <a:pt x="136" y="99"/>
                  </a:lnTo>
                  <a:lnTo>
                    <a:pt x="137" y="100"/>
                  </a:lnTo>
                  <a:lnTo>
                    <a:pt x="139" y="100"/>
                  </a:lnTo>
                  <a:lnTo>
                    <a:pt x="141" y="99"/>
                  </a:lnTo>
                  <a:lnTo>
                    <a:pt x="142" y="99"/>
                  </a:lnTo>
                  <a:lnTo>
                    <a:pt x="146" y="97"/>
                  </a:lnTo>
                  <a:lnTo>
                    <a:pt x="146" y="97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7" y="99"/>
                  </a:lnTo>
                  <a:lnTo>
                    <a:pt x="147" y="100"/>
                  </a:lnTo>
                  <a:lnTo>
                    <a:pt x="149" y="100"/>
                  </a:lnTo>
                  <a:lnTo>
                    <a:pt x="151" y="100"/>
                  </a:lnTo>
                  <a:lnTo>
                    <a:pt x="151" y="100"/>
                  </a:lnTo>
                  <a:lnTo>
                    <a:pt x="151" y="99"/>
                  </a:lnTo>
                  <a:lnTo>
                    <a:pt x="151" y="95"/>
                  </a:lnTo>
                  <a:lnTo>
                    <a:pt x="151" y="92"/>
                  </a:lnTo>
                  <a:lnTo>
                    <a:pt x="151" y="88"/>
                  </a:lnTo>
                  <a:lnTo>
                    <a:pt x="151" y="85"/>
                  </a:lnTo>
                  <a:lnTo>
                    <a:pt x="151" y="82"/>
                  </a:lnTo>
                  <a:lnTo>
                    <a:pt x="151" y="78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49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44" y="82"/>
                  </a:lnTo>
                  <a:lnTo>
                    <a:pt x="142" y="80"/>
                  </a:lnTo>
                  <a:lnTo>
                    <a:pt x="139" y="80"/>
                  </a:lnTo>
                  <a:lnTo>
                    <a:pt x="137" y="80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32" y="73"/>
                  </a:lnTo>
                  <a:lnTo>
                    <a:pt x="127" y="71"/>
                  </a:lnTo>
                  <a:lnTo>
                    <a:pt x="127" y="70"/>
                  </a:lnTo>
                  <a:lnTo>
                    <a:pt x="125" y="70"/>
                  </a:lnTo>
                  <a:lnTo>
                    <a:pt x="125" y="66"/>
                  </a:lnTo>
                  <a:lnTo>
                    <a:pt x="124" y="65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4" y="59"/>
                  </a:lnTo>
                  <a:lnTo>
                    <a:pt x="125" y="56"/>
                  </a:lnTo>
                  <a:lnTo>
                    <a:pt x="127" y="53"/>
                  </a:lnTo>
                  <a:lnTo>
                    <a:pt x="127" y="49"/>
                  </a:lnTo>
                  <a:lnTo>
                    <a:pt x="129" y="48"/>
                  </a:lnTo>
                  <a:lnTo>
                    <a:pt x="129" y="44"/>
                  </a:lnTo>
                  <a:lnTo>
                    <a:pt x="129" y="41"/>
                  </a:lnTo>
                  <a:lnTo>
                    <a:pt x="129" y="39"/>
                  </a:lnTo>
                  <a:lnTo>
                    <a:pt x="129" y="36"/>
                  </a:lnTo>
                  <a:lnTo>
                    <a:pt x="129" y="32"/>
                  </a:lnTo>
                  <a:lnTo>
                    <a:pt x="129" y="30"/>
                  </a:lnTo>
                  <a:lnTo>
                    <a:pt x="129" y="27"/>
                  </a:lnTo>
                  <a:lnTo>
                    <a:pt x="127" y="24"/>
                  </a:lnTo>
                  <a:lnTo>
                    <a:pt x="124" y="20"/>
                  </a:lnTo>
                  <a:lnTo>
                    <a:pt x="124" y="19"/>
                  </a:lnTo>
                  <a:lnTo>
                    <a:pt x="125" y="19"/>
                  </a:lnTo>
                  <a:lnTo>
                    <a:pt x="129" y="15"/>
                  </a:lnTo>
                  <a:lnTo>
                    <a:pt x="130" y="15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41" y="3"/>
                  </a:lnTo>
                  <a:lnTo>
                    <a:pt x="146" y="3"/>
                  </a:lnTo>
                  <a:lnTo>
                    <a:pt x="151" y="1"/>
                  </a:lnTo>
                  <a:lnTo>
                    <a:pt x="156" y="1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1" y="3"/>
                  </a:lnTo>
                  <a:lnTo>
                    <a:pt x="171" y="5"/>
                  </a:lnTo>
                  <a:lnTo>
                    <a:pt x="173" y="7"/>
                  </a:lnTo>
                  <a:lnTo>
                    <a:pt x="175" y="7"/>
                  </a:lnTo>
                  <a:lnTo>
                    <a:pt x="175" y="7"/>
                  </a:lnTo>
                  <a:lnTo>
                    <a:pt x="182" y="7"/>
                  </a:lnTo>
                  <a:lnTo>
                    <a:pt x="183" y="8"/>
                  </a:lnTo>
                  <a:lnTo>
                    <a:pt x="185" y="8"/>
                  </a:lnTo>
                  <a:lnTo>
                    <a:pt x="185" y="10"/>
                  </a:lnTo>
                  <a:lnTo>
                    <a:pt x="185" y="12"/>
                  </a:lnTo>
                  <a:lnTo>
                    <a:pt x="187" y="13"/>
                  </a:lnTo>
                  <a:lnTo>
                    <a:pt x="187" y="13"/>
                  </a:lnTo>
                  <a:lnTo>
                    <a:pt x="189" y="13"/>
                  </a:lnTo>
                  <a:lnTo>
                    <a:pt x="190" y="13"/>
                  </a:lnTo>
                  <a:lnTo>
                    <a:pt x="192" y="13"/>
                  </a:lnTo>
                  <a:lnTo>
                    <a:pt x="192" y="13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5" y="15"/>
                  </a:lnTo>
                  <a:lnTo>
                    <a:pt x="197" y="17"/>
                  </a:lnTo>
                  <a:lnTo>
                    <a:pt x="199" y="17"/>
                  </a:lnTo>
                  <a:lnTo>
                    <a:pt x="202" y="17"/>
                  </a:lnTo>
                  <a:lnTo>
                    <a:pt x="202" y="19"/>
                  </a:lnTo>
                  <a:lnTo>
                    <a:pt x="206" y="20"/>
                  </a:lnTo>
                  <a:lnTo>
                    <a:pt x="207" y="20"/>
                  </a:lnTo>
                  <a:lnTo>
                    <a:pt x="211" y="22"/>
                  </a:lnTo>
                  <a:lnTo>
                    <a:pt x="211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1"/>
            <p:cNvSpPr>
              <a:spLocks/>
            </p:cNvSpPr>
            <p:nvPr/>
          </p:nvSpPr>
          <p:spPr bwMode="auto">
            <a:xfrm>
              <a:off x="4121" y="3351"/>
              <a:ext cx="149" cy="134"/>
            </a:xfrm>
            <a:custGeom>
              <a:avLst/>
              <a:gdLst>
                <a:gd name="T0" fmla="*/ 111 w 149"/>
                <a:gd name="T1" fmla="*/ 133 h 134"/>
                <a:gd name="T2" fmla="*/ 101 w 149"/>
                <a:gd name="T3" fmla="*/ 133 h 134"/>
                <a:gd name="T4" fmla="*/ 85 w 149"/>
                <a:gd name="T5" fmla="*/ 129 h 134"/>
                <a:gd name="T6" fmla="*/ 78 w 149"/>
                <a:gd name="T7" fmla="*/ 129 h 134"/>
                <a:gd name="T8" fmla="*/ 73 w 149"/>
                <a:gd name="T9" fmla="*/ 128 h 134"/>
                <a:gd name="T10" fmla="*/ 72 w 149"/>
                <a:gd name="T11" fmla="*/ 126 h 134"/>
                <a:gd name="T12" fmla="*/ 72 w 149"/>
                <a:gd name="T13" fmla="*/ 122 h 134"/>
                <a:gd name="T14" fmla="*/ 63 w 149"/>
                <a:gd name="T15" fmla="*/ 119 h 134"/>
                <a:gd name="T16" fmla="*/ 53 w 149"/>
                <a:gd name="T17" fmla="*/ 117 h 134"/>
                <a:gd name="T18" fmla="*/ 49 w 149"/>
                <a:gd name="T19" fmla="*/ 112 h 134"/>
                <a:gd name="T20" fmla="*/ 46 w 149"/>
                <a:gd name="T21" fmla="*/ 105 h 134"/>
                <a:gd name="T22" fmla="*/ 48 w 149"/>
                <a:gd name="T23" fmla="*/ 100 h 134"/>
                <a:gd name="T24" fmla="*/ 46 w 149"/>
                <a:gd name="T25" fmla="*/ 97 h 134"/>
                <a:gd name="T26" fmla="*/ 39 w 149"/>
                <a:gd name="T27" fmla="*/ 95 h 134"/>
                <a:gd name="T28" fmla="*/ 37 w 149"/>
                <a:gd name="T29" fmla="*/ 88 h 134"/>
                <a:gd name="T30" fmla="*/ 32 w 149"/>
                <a:gd name="T31" fmla="*/ 85 h 134"/>
                <a:gd name="T32" fmla="*/ 18 w 149"/>
                <a:gd name="T33" fmla="*/ 76 h 134"/>
                <a:gd name="T34" fmla="*/ 13 w 149"/>
                <a:gd name="T35" fmla="*/ 68 h 134"/>
                <a:gd name="T36" fmla="*/ 10 w 149"/>
                <a:gd name="T37" fmla="*/ 61 h 134"/>
                <a:gd name="T38" fmla="*/ 5 w 149"/>
                <a:gd name="T39" fmla="*/ 54 h 134"/>
                <a:gd name="T40" fmla="*/ 3 w 149"/>
                <a:gd name="T41" fmla="*/ 49 h 134"/>
                <a:gd name="T42" fmla="*/ 0 w 149"/>
                <a:gd name="T43" fmla="*/ 46 h 134"/>
                <a:gd name="T44" fmla="*/ 0 w 149"/>
                <a:gd name="T45" fmla="*/ 42 h 134"/>
                <a:gd name="T46" fmla="*/ 6 w 149"/>
                <a:gd name="T47" fmla="*/ 42 h 134"/>
                <a:gd name="T48" fmla="*/ 13 w 149"/>
                <a:gd name="T49" fmla="*/ 46 h 134"/>
                <a:gd name="T50" fmla="*/ 25 w 149"/>
                <a:gd name="T51" fmla="*/ 46 h 134"/>
                <a:gd name="T52" fmla="*/ 37 w 149"/>
                <a:gd name="T53" fmla="*/ 41 h 134"/>
                <a:gd name="T54" fmla="*/ 48 w 149"/>
                <a:gd name="T55" fmla="*/ 27 h 134"/>
                <a:gd name="T56" fmla="*/ 60 w 149"/>
                <a:gd name="T57" fmla="*/ 18 h 134"/>
                <a:gd name="T58" fmla="*/ 68 w 149"/>
                <a:gd name="T59" fmla="*/ 15 h 134"/>
                <a:gd name="T60" fmla="*/ 70 w 149"/>
                <a:gd name="T61" fmla="*/ 6 h 134"/>
                <a:gd name="T62" fmla="*/ 73 w 149"/>
                <a:gd name="T63" fmla="*/ 3 h 134"/>
                <a:gd name="T64" fmla="*/ 85 w 149"/>
                <a:gd name="T65" fmla="*/ 0 h 134"/>
                <a:gd name="T66" fmla="*/ 99 w 149"/>
                <a:gd name="T67" fmla="*/ 0 h 134"/>
                <a:gd name="T68" fmla="*/ 99 w 149"/>
                <a:gd name="T69" fmla="*/ 6 h 134"/>
                <a:gd name="T70" fmla="*/ 114 w 149"/>
                <a:gd name="T71" fmla="*/ 6 h 134"/>
                <a:gd name="T72" fmla="*/ 123 w 149"/>
                <a:gd name="T73" fmla="*/ 10 h 134"/>
                <a:gd name="T74" fmla="*/ 138 w 149"/>
                <a:gd name="T75" fmla="*/ 17 h 134"/>
                <a:gd name="T76" fmla="*/ 145 w 149"/>
                <a:gd name="T77" fmla="*/ 20 h 134"/>
                <a:gd name="T78" fmla="*/ 147 w 149"/>
                <a:gd name="T79" fmla="*/ 22 h 134"/>
                <a:gd name="T80" fmla="*/ 149 w 149"/>
                <a:gd name="T81" fmla="*/ 30 h 134"/>
                <a:gd name="T82" fmla="*/ 149 w 149"/>
                <a:gd name="T83" fmla="*/ 47 h 134"/>
                <a:gd name="T84" fmla="*/ 149 w 149"/>
                <a:gd name="T85" fmla="*/ 53 h 134"/>
                <a:gd name="T86" fmla="*/ 147 w 149"/>
                <a:gd name="T87" fmla="*/ 58 h 134"/>
                <a:gd name="T88" fmla="*/ 145 w 149"/>
                <a:gd name="T89" fmla="*/ 61 h 134"/>
                <a:gd name="T90" fmla="*/ 143 w 149"/>
                <a:gd name="T91" fmla="*/ 64 h 134"/>
                <a:gd name="T92" fmla="*/ 145 w 149"/>
                <a:gd name="T93" fmla="*/ 66 h 134"/>
                <a:gd name="T94" fmla="*/ 145 w 149"/>
                <a:gd name="T95" fmla="*/ 71 h 134"/>
                <a:gd name="T96" fmla="*/ 147 w 149"/>
                <a:gd name="T97" fmla="*/ 80 h 134"/>
                <a:gd name="T98" fmla="*/ 149 w 149"/>
                <a:gd name="T99" fmla="*/ 85 h 134"/>
                <a:gd name="T100" fmla="*/ 145 w 149"/>
                <a:gd name="T101" fmla="*/ 93 h 134"/>
                <a:gd name="T102" fmla="*/ 138 w 149"/>
                <a:gd name="T103" fmla="*/ 99 h 134"/>
                <a:gd name="T104" fmla="*/ 138 w 149"/>
                <a:gd name="T105" fmla="*/ 105 h 134"/>
                <a:gd name="T106" fmla="*/ 137 w 149"/>
                <a:gd name="T107" fmla="*/ 112 h 134"/>
                <a:gd name="T108" fmla="*/ 130 w 149"/>
                <a:gd name="T109" fmla="*/ 121 h 134"/>
                <a:gd name="T110" fmla="*/ 121 w 149"/>
                <a:gd name="T111" fmla="*/ 12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" h="134">
                  <a:moveTo>
                    <a:pt x="116" y="134"/>
                  </a:moveTo>
                  <a:lnTo>
                    <a:pt x="114" y="134"/>
                  </a:lnTo>
                  <a:lnTo>
                    <a:pt x="111" y="133"/>
                  </a:lnTo>
                  <a:lnTo>
                    <a:pt x="109" y="133"/>
                  </a:lnTo>
                  <a:lnTo>
                    <a:pt x="104" y="133"/>
                  </a:lnTo>
                  <a:lnTo>
                    <a:pt x="101" y="133"/>
                  </a:lnTo>
                  <a:lnTo>
                    <a:pt x="94" y="133"/>
                  </a:lnTo>
                  <a:lnTo>
                    <a:pt x="89" y="131"/>
                  </a:lnTo>
                  <a:lnTo>
                    <a:pt x="85" y="129"/>
                  </a:lnTo>
                  <a:lnTo>
                    <a:pt x="78" y="131"/>
                  </a:lnTo>
                  <a:lnTo>
                    <a:pt x="78" y="131"/>
                  </a:lnTo>
                  <a:lnTo>
                    <a:pt x="78" y="129"/>
                  </a:lnTo>
                  <a:lnTo>
                    <a:pt x="77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3" y="122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0" y="122"/>
                  </a:lnTo>
                  <a:lnTo>
                    <a:pt x="66" y="121"/>
                  </a:lnTo>
                  <a:lnTo>
                    <a:pt x="63" y="119"/>
                  </a:lnTo>
                  <a:lnTo>
                    <a:pt x="56" y="119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1" y="114"/>
                  </a:lnTo>
                  <a:lnTo>
                    <a:pt x="49" y="112"/>
                  </a:lnTo>
                  <a:lnTo>
                    <a:pt x="46" y="109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6" y="104"/>
                  </a:lnTo>
                  <a:lnTo>
                    <a:pt x="48" y="102"/>
                  </a:lnTo>
                  <a:lnTo>
                    <a:pt x="48" y="100"/>
                  </a:lnTo>
                  <a:lnTo>
                    <a:pt x="46" y="99"/>
                  </a:lnTo>
                  <a:lnTo>
                    <a:pt x="48" y="97"/>
                  </a:lnTo>
                  <a:lnTo>
                    <a:pt x="46" y="97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39" y="95"/>
                  </a:lnTo>
                  <a:lnTo>
                    <a:pt x="39" y="93"/>
                  </a:lnTo>
                  <a:lnTo>
                    <a:pt x="39" y="90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6" y="87"/>
                  </a:lnTo>
                  <a:lnTo>
                    <a:pt x="32" y="85"/>
                  </a:lnTo>
                  <a:lnTo>
                    <a:pt x="27" y="83"/>
                  </a:lnTo>
                  <a:lnTo>
                    <a:pt x="24" y="81"/>
                  </a:lnTo>
                  <a:lnTo>
                    <a:pt x="18" y="76"/>
                  </a:lnTo>
                  <a:lnTo>
                    <a:pt x="17" y="76"/>
                  </a:lnTo>
                  <a:lnTo>
                    <a:pt x="15" y="73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7" y="44"/>
                  </a:lnTo>
                  <a:lnTo>
                    <a:pt x="20" y="44"/>
                  </a:lnTo>
                  <a:lnTo>
                    <a:pt x="25" y="46"/>
                  </a:lnTo>
                  <a:lnTo>
                    <a:pt x="29" y="46"/>
                  </a:lnTo>
                  <a:lnTo>
                    <a:pt x="34" y="44"/>
                  </a:lnTo>
                  <a:lnTo>
                    <a:pt x="37" y="41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48" y="27"/>
                  </a:lnTo>
                  <a:lnTo>
                    <a:pt x="51" y="24"/>
                  </a:lnTo>
                  <a:lnTo>
                    <a:pt x="56" y="22"/>
                  </a:lnTo>
                  <a:lnTo>
                    <a:pt x="60" y="18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5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2" y="5"/>
                  </a:lnTo>
                  <a:lnTo>
                    <a:pt x="73" y="3"/>
                  </a:lnTo>
                  <a:lnTo>
                    <a:pt x="77" y="1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99" y="5"/>
                  </a:lnTo>
                  <a:lnTo>
                    <a:pt x="99" y="6"/>
                  </a:lnTo>
                  <a:lnTo>
                    <a:pt x="102" y="6"/>
                  </a:lnTo>
                  <a:lnTo>
                    <a:pt x="109" y="6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8" y="15"/>
                  </a:lnTo>
                  <a:lnTo>
                    <a:pt x="135" y="15"/>
                  </a:lnTo>
                  <a:lnTo>
                    <a:pt x="138" y="17"/>
                  </a:lnTo>
                  <a:lnTo>
                    <a:pt x="142" y="17"/>
                  </a:lnTo>
                  <a:lnTo>
                    <a:pt x="143" y="20"/>
                  </a:lnTo>
                  <a:lnTo>
                    <a:pt x="145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2"/>
                  </a:lnTo>
                  <a:lnTo>
                    <a:pt x="147" y="24"/>
                  </a:lnTo>
                  <a:lnTo>
                    <a:pt x="147" y="27"/>
                  </a:lnTo>
                  <a:lnTo>
                    <a:pt x="149" y="30"/>
                  </a:lnTo>
                  <a:lnTo>
                    <a:pt x="149" y="34"/>
                  </a:lnTo>
                  <a:lnTo>
                    <a:pt x="149" y="41"/>
                  </a:lnTo>
                  <a:lnTo>
                    <a:pt x="149" y="47"/>
                  </a:lnTo>
                  <a:lnTo>
                    <a:pt x="149" y="49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3"/>
                  </a:lnTo>
                  <a:lnTo>
                    <a:pt x="147" y="56"/>
                  </a:lnTo>
                  <a:lnTo>
                    <a:pt x="147" y="58"/>
                  </a:lnTo>
                  <a:lnTo>
                    <a:pt x="147" y="59"/>
                  </a:lnTo>
                  <a:lnTo>
                    <a:pt x="147" y="61"/>
                  </a:lnTo>
                  <a:lnTo>
                    <a:pt x="145" y="61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5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5" y="71"/>
                  </a:lnTo>
                  <a:lnTo>
                    <a:pt x="145" y="73"/>
                  </a:lnTo>
                  <a:lnTo>
                    <a:pt x="145" y="76"/>
                  </a:lnTo>
                  <a:lnTo>
                    <a:pt x="147" y="80"/>
                  </a:lnTo>
                  <a:lnTo>
                    <a:pt x="149" y="81"/>
                  </a:lnTo>
                  <a:lnTo>
                    <a:pt x="149" y="83"/>
                  </a:lnTo>
                  <a:lnTo>
                    <a:pt x="149" y="85"/>
                  </a:lnTo>
                  <a:lnTo>
                    <a:pt x="149" y="85"/>
                  </a:lnTo>
                  <a:lnTo>
                    <a:pt x="147" y="90"/>
                  </a:lnTo>
                  <a:lnTo>
                    <a:pt x="145" y="93"/>
                  </a:lnTo>
                  <a:lnTo>
                    <a:pt x="142" y="97"/>
                  </a:lnTo>
                  <a:lnTo>
                    <a:pt x="140" y="99"/>
                  </a:lnTo>
                  <a:lnTo>
                    <a:pt x="138" y="99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5"/>
                  </a:lnTo>
                  <a:lnTo>
                    <a:pt x="137" y="109"/>
                  </a:lnTo>
                  <a:lnTo>
                    <a:pt x="138" y="112"/>
                  </a:lnTo>
                  <a:lnTo>
                    <a:pt x="137" y="112"/>
                  </a:lnTo>
                  <a:lnTo>
                    <a:pt x="137" y="114"/>
                  </a:lnTo>
                  <a:lnTo>
                    <a:pt x="133" y="117"/>
                  </a:lnTo>
                  <a:lnTo>
                    <a:pt x="130" y="121"/>
                  </a:lnTo>
                  <a:lnTo>
                    <a:pt x="128" y="122"/>
                  </a:lnTo>
                  <a:lnTo>
                    <a:pt x="125" y="126"/>
                  </a:lnTo>
                  <a:lnTo>
                    <a:pt x="121" y="129"/>
                  </a:lnTo>
                  <a:lnTo>
                    <a:pt x="118" y="133"/>
                  </a:lnTo>
                  <a:lnTo>
                    <a:pt x="116" y="1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" name="Freeform 309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5" name="TextBox 274"/>
          <p:cNvSpPr txBox="1"/>
          <p:nvPr/>
        </p:nvSpPr>
        <p:spPr>
          <a:xfrm>
            <a:off x="870898" y="1092659"/>
            <a:ext cx="2504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World Map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987537" y="4120725"/>
            <a:ext cx="1487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2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50+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Country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2866299" y="4120725"/>
            <a:ext cx="117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GB" sz="2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200+</a:t>
            </a:r>
          </a:p>
          <a:p>
            <a:pPr>
              <a:tabLst>
                <a:tab pos="808038" algn="l"/>
              </a:tabLst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City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958462" y="5119010"/>
            <a:ext cx="318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1" name="Oval 280"/>
          <p:cNvSpPr/>
          <p:nvPr/>
        </p:nvSpPr>
        <p:spPr>
          <a:xfrm>
            <a:off x="4861905" y="2799881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5023689" y="3417465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6135460" y="4569624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5854191" y="5070646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7279128" y="3723033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7725651" y="4989035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7176354" y="3007428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9682841" y="4425221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8164968" y="3835155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8887330" y="3873990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9364272" y="3575770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7585918" y="3245513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0081331" y="4902490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10186279" y="3520158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9307810" y="2581357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9852349" y="4036335"/>
            <a:ext cx="137331" cy="137469"/>
          </a:xfrm>
          <a:prstGeom prst="ellipse">
            <a:avLst/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/>
          <p:cNvSpPr/>
          <p:nvPr/>
        </p:nvSpPr>
        <p:spPr>
          <a:xfrm rot="14984828">
            <a:off x="3302295" y="6179696"/>
            <a:ext cx="620253" cy="1116531"/>
          </a:xfrm>
          <a:custGeom>
            <a:avLst/>
            <a:gdLst>
              <a:gd name="connsiteX0" fmla="*/ 566559 w 620253"/>
              <a:gd name="connsiteY0" fmla="*/ 1013886 h 1116531"/>
              <a:gd name="connsiteX1" fmla="*/ 515188 w 620253"/>
              <a:gd name="connsiteY1" fmla="*/ 1086407 h 1116531"/>
              <a:gd name="connsiteX2" fmla="*/ 20431 w 620253"/>
              <a:gd name="connsiteY2" fmla="*/ 1058295 h 1116531"/>
              <a:gd name="connsiteX3" fmla="*/ 0 w 620253"/>
              <a:gd name="connsiteY3" fmla="*/ 1052003 h 1116531"/>
              <a:gd name="connsiteX4" fmla="*/ 385697 w 620253"/>
              <a:gd name="connsiteY4" fmla="*/ 6688 h 1116531"/>
              <a:gd name="connsiteX5" fmla="*/ 441401 w 620253"/>
              <a:gd name="connsiteY5" fmla="*/ 0 h 1116531"/>
              <a:gd name="connsiteX6" fmla="*/ 504978 w 620253"/>
              <a:gd name="connsiteY6" fmla="*/ 24196 h 1116531"/>
              <a:gd name="connsiteX7" fmla="*/ 566559 w 620253"/>
              <a:gd name="connsiteY7" fmla="*/ 1013886 h 111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253" h="1116531">
                <a:moveTo>
                  <a:pt x="566559" y="1013886"/>
                </a:moveTo>
                <a:cubicBezTo>
                  <a:pt x="552480" y="1047491"/>
                  <a:pt x="535432" y="1072603"/>
                  <a:pt x="515188" y="1086407"/>
                </a:cubicBezTo>
                <a:cubicBezTo>
                  <a:pt x="434209" y="1141624"/>
                  <a:pt x="225289" y="1114217"/>
                  <a:pt x="20431" y="1058295"/>
                </a:cubicBezTo>
                <a:lnTo>
                  <a:pt x="0" y="1052003"/>
                </a:lnTo>
                <a:lnTo>
                  <a:pt x="385697" y="6688"/>
                </a:lnTo>
                <a:lnTo>
                  <a:pt x="441401" y="0"/>
                </a:lnTo>
                <a:cubicBezTo>
                  <a:pt x="467170" y="1841"/>
                  <a:pt x="488796" y="9485"/>
                  <a:pt x="504978" y="24196"/>
                </a:cubicBezTo>
                <a:cubicBezTo>
                  <a:pt x="618252" y="127173"/>
                  <a:pt x="665113" y="778645"/>
                  <a:pt x="566559" y="1013886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" name="Freeform 306"/>
          <p:cNvSpPr/>
          <p:nvPr/>
        </p:nvSpPr>
        <p:spPr>
          <a:xfrm rot="1786815">
            <a:off x="9993767" y="-194335"/>
            <a:ext cx="665430" cy="509099"/>
          </a:xfrm>
          <a:custGeom>
            <a:avLst/>
            <a:gdLst>
              <a:gd name="connsiteX0" fmla="*/ 0 w 665430"/>
              <a:gd name="connsiteY0" fmla="*/ 375570 h 509099"/>
              <a:gd name="connsiteX1" fmla="*/ 656306 w 665430"/>
              <a:gd name="connsiteY1" fmla="*/ 0 h 509099"/>
              <a:gd name="connsiteX2" fmla="*/ 656849 w 665430"/>
              <a:gd name="connsiteY2" fmla="*/ 3611 h 509099"/>
              <a:gd name="connsiteX3" fmla="*/ 593018 w 665430"/>
              <a:gd name="connsiteY3" fmla="*/ 488343 h 509099"/>
              <a:gd name="connsiteX4" fmla="*/ 53714 w 665430"/>
              <a:gd name="connsiteY4" fmla="*/ 401102 h 5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430" h="509099">
                <a:moveTo>
                  <a:pt x="0" y="375570"/>
                </a:moveTo>
                <a:lnTo>
                  <a:pt x="656306" y="0"/>
                </a:lnTo>
                <a:lnTo>
                  <a:pt x="656849" y="3611"/>
                </a:lnTo>
                <a:cubicBezTo>
                  <a:pt x="677446" y="198463"/>
                  <a:pt x="662782" y="440787"/>
                  <a:pt x="593018" y="488343"/>
                </a:cubicBezTo>
                <a:cubicBezTo>
                  <a:pt x="509301" y="545411"/>
                  <a:pt x="227182" y="474389"/>
                  <a:pt x="53714" y="401102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3" name="Freeform 302"/>
          <p:cNvSpPr/>
          <p:nvPr/>
        </p:nvSpPr>
        <p:spPr>
          <a:xfrm rot="20700000">
            <a:off x="3176237" y="556136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1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88347289"/>
              </p:ext>
            </p:extLst>
          </p:nvPr>
        </p:nvGraphicFramePr>
        <p:xfrm>
          <a:off x="5839237" y="987631"/>
          <a:ext cx="5310494" cy="488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0916" y="1972435"/>
            <a:ext cx="4325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Marketing</a:t>
            </a:r>
            <a:r>
              <a:rPr lang="en-GB" sz="5400" b="1" dirty="0">
                <a:solidFill>
                  <a:srgbClr val="8434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Infographic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665" y="1426200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0916" y="4231471"/>
            <a:ext cx="415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8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8"/>
                </a:lnTo>
                <a:cubicBezTo>
                  <a:pt x="3801007" y="1019351"/>
                  <a:pt x="3595509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2070359" flipV="1">
            <a:off x="9204316" y="-386847"/>
            <a:ext cx="3561052" cy="2414150"/>
          </a:xfrm>
          <a:custGeom>
            <a:avLst/>
            <a:gdLst>
              <a:gd name="connsiteX0" fmla="*/ 3561052 w 3561052"/>
              <a:gd name="connsiteY0" fmla="*/ 1017112 h 2414150"/>
              <a:gd name="connsiteX1" fmla="*/ 935062 w 3561052"/>
              <a:gd name="connsiteY1" fmla="*/ 0 h 2414150"/>
              <a:gd name="connsiteX2" fmla="*/ 0 w 3561052"/>
              <a:gd name="connsiteY2" fmla="*/ 2414150 h 2414150"/>
              <a:gd name="connsiteX3" fmla="*/ 96461 w 3561052"/>
              <a:gd name="connsiteY3" fmla="*/ 2408360 h 2414150"/>
              <a:gd name="connsiteX4" fmla="*/ 1377259 w 3561052"/>
              <a:gd name="connsiteY4" fmla="*/ 818653 h 2414150"/>
              <a:gd name="connsiteX5" fmla="*/ 3383039 w 3561052"/>
              <a:gd name="connsiteY5" fmla="*/ 1044092 h 2414150"/>
              <a:gd name="connsiteX6" fmla="*/ 3487678 w 3561052"/>
              <a:gd name="connsiteY6" fmla="*/ 1032522 h 24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052" h="2414150">
                <a:moveTo>
                  <a:pt x="3561052" y="1017112"/>
                </a:moveTo>
                <a:lnTo>
                  <a:pt x="935062" y="0"/>
                </a:lnTo>
                <a:lnTo>
                  <a:pt x="0" y="2414150"/>
                </a:lnTo>
                <a:lnTo>
                  <a:pt x="96461" y="2408360"/>
                </a:lnTo>
                <a:cubicBezTo>
                  <a:pt x="1122907" y="2265564"/>
                  <a:pt x="828804" y="1033916"/>
                  <a:pt x="1377259" y="818653"/>
                </a:cubicBezTo>
                <a:cubicBezTo>
                  <a:pt x="1962278" y="589039"/>
                  <a:pt x="2262161" y="1110889"/>
                  <a:pt x="3383039" y="1044092"/>
                </a:cubicBezTo>
                <a:cubicBezTo>
                  <a:pt x="3418066" y="1042005"/>
                  <a:pt x="3452964" y="1038111"/>
                  <a:pt x="3487678" y="1032522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4984828">
            <a:off x="440156" y="-302981"/>
            <a:ext cx="747210" cy="970886"/>
          </a:xfrm>
          <a:custGeom>
            <a:avLst/>
            <a:gdLst>
              <a:gd name="connsiteX0" fmla="*/ 747210 w 747210"/>
              <a:gd name="connsiteY0" fmla="*/ 0 h 970886"/>
              <a:gd name="connsiteX1" fmla="*/ 388976 w 747210"/>
              <a:gd name="connsiteY1" fmla="*/ 970886 h 970886"/>
              <a:gd name="connsiteX2" fmla="*/ 367158 w 747210"/>
              <a:gd name="connsiteY2" fmla="*/ 964167 h 970886"/>
              <a:gd name="connsiteX3" fmla="*/ 47597 w 747210"/>
              <a:gd name="connsiteY3" fmla="*/ 811406 h 970886"/>
              <a:gd name="connsiteX4" fmla="*/ 235997 w 747210"/>
              <a:gd name="connsiteY4" fmla="*/ 332592 h 970886"/>
              <a:gd name="connsiteX5" fmla="*/ 745065 w 747210"/>
              <a:gd name="connsiteY5" fmla="*/ 769 h 97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210" h="970886">
                <a:moveTo>
                  <a:pt x="747210" y="0"/>
                </a:moveTo>
                <a:lnTo>
                  <a:pt x="388976" y="970886"/>
                </a:lnTo>
                <a:lnTo>
                  <a:pt x="367158" y="964167"/>
                </a:lnTo>
                <a:cubicBezTo>
                  <a:pt x="221226" y="914069"/>
                  <a:pt x="96143" y="855539"/>
                  <a:pt x="47597" y="811406"/>
                </a:cubicBezTo>
                <a:cubicBezTo>
                  <a:pt x="-81859" y="693718"/>
                  <a:pt x="76842" y="471741"/>
                  <a:pt x="235997" y="332592"/>
                </a:cubicBezTo>
                <a:cubicBezTo>
                  <a:pt x="335468" y="245624"/>
                  <a:pt x="559456" y="82300"/>
                  <a:pt x="745065" y="769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0700000">
            <a:off x="3824789" y="827110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9493862">
            <a:off x="10800742" y="6331103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786815">
            <a:off x="4949797" y="6300646"/>
            <a:ext cx="768816" cy="684614"/>
          </a:xfrm>
          <a:custGeom>
            <a:avLst/>
            <a:gdLst>
              <a:gd name="connsiteX0" fmla="*/ 434477 w 768816"/>
              <a:gd name="connsiteY0" fmla="*/ 73287 h 684614"/>
              <a:gd name="connsiteX1" fmla="*/ 690951 w 768816"/>
              <a:gd name="connsiteY1" fmla="*/ 16977 h 684614"/>
              <a:gd name="connsiteX2" fmla="*/ 761818 w 768816"/>
              <a:gd name="connsiteY2" fmla="*/ 264118 h 684614"/>
              <a:gd name="connsiteX3" fmla="*/ 768816 w 768816"/>
              <a:gd name="connsiteY3" fmla="*/ 370099 h 684614"/>
              <a:gd name="connsiteX4" fmla="*/ 219202 w 768816"/>
              <a:gd name="connsiteY4" fmla="*/ 684614 h 684614"/>
              <a:gd name="connsiteX5" fmla="*/ 158683 w 768816"/>
              <a:gd name="connsiteY5" fmla="*/ 661609 h 684614"/>
              <a:gd name="connsiteX6" fmla="*/ 32804 w 768816"/>
              <a:gd name="connsiteY6" fmla="*/ 592227 h 684614"/>
              <a:gd name="connsiteX7" fmla="*/ 162652 w 768816"/>
              <a:gd name="connsiteY7" fmla="*/ 262320 h 684614"/>
              <a:gd name="connsiteX8" fmla="*/ 434477 w 768816"/>
              <a:gd name="connsiteY8" fmla="*/ 73287 h 68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816" h="684614">
                <a:moveTo>
                  <a:pt x="434477" y="73287"/>
                </a:moveTo>
                <a:cubicBezTo>
                  <a:pt x="541687" y="13800"/>
                  <a:pt x="646339" y="-23567"/>
                  <a:pt x="690951" y="16977"/>
                </a:cubicBezTo>
                <a:cubicBezTo>
                  <a:pt x="724409" y="47385"/>
                  <a:pt x="749460" y="147207"/>
                  <a:pt x="761818" y="264118"/>
                </a:cubicBezTo>
                <a:lnTo>
                  <a:pt x="768816" y="370099"/>
                </a:lnTo>
                <a:lnTo>
                  <a:pt x="219202" y="684614"/>
                </a:lnTo>
                <a:lnTo>
                  <a:pt x="158683" y="661609"/>
                </a:lnTo>
                <a:cubicBezTo>
                  <a:pt x="100860" y="637180"/>
                  <a:pt x="55110" y="612499"/>
                  <a:pt x="32804" y="592227"/>
                </a:cubicBezTo>
                <a:cubicBezTo>
                  <a:pt x="-56418" y="511139"/>
                  <a:pt x="52960" y="358195"/>
                  <a:pt x="162652" y="262320"/>
                </a:cubicBezTo>
                <a:cubicBezTo>
                  <a:pt x="217497" y="214382"/>
                  <a:pt x="327266" y="132774"/>
                  <a:pt x="434477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0C7FEBA-4240-467F-904D-2818A6D3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503700"/>
              </p:ext>
            </p:extLst>
          </p:nvPr>
        </p:nvGraphicFramePr>
        <p:xfrm>
          <a:off x="777592" y="777417"/>
          <a:ext cx="6663003" cy="530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61754" y="1760226"/>
            <a:ext cx="3277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</a:t>
            </a:r>
            <a:r>
              <a:rPr lang="en-GB" sz="5400" b="1" dirty="0">
                <a:solidFill>
                  <a:srgbClr val="8434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1627" y="1262370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61752" y="3673854"/>
            <a:ext cx="3101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1753" y="4663278"/>
            <a:ext cx="3277055" cy="9323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8636" y="4837066"/>
            <a:ext cx="1101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70082" y="4867843"/>
            <a:ext cx="186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Digitally Forward Creative Leader</a:t>
            </a:r>
          </a:p>
        </p:txBody>
      </p:sp>
      <p:sp>
        <p:nvSpPr>
          <p:cNvPr id="30" name="Freeform 29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8761053">
            <a:off x="11342783" y="-200025"/>
            <a:ext cx="869654" cy="786998"/>
          </a:xfrm>
          <a:custGeom>
            <a:avLst/>
            <a:gdLst>
              <a:gd name="connsiteX0" fmla="*/ 335111 w 869654"/>
              <a:gd name="connsiteY0" fmla="*/ 0 h 786998"/>
              <a:gd name="connsiteX1" fmla="*/ 869654 w 869654"/>
              <a:gd name="connsiteY1" fmla="*/ 579599 h 786998"/>
              <a:gd name="connsiteX2" fmla="*/ 644773 w 869654"/>
              <a:gd name="connsiteY2" fmla="*/ 786998 h 786998"/>
              <a:gd name="connsiteX3" fmla="*/ 517977 w 869654"/>
              <a:gd name="connsiteY3" fmla="*/ 757243 h 786998"/>
              <a:gd name="connsiteX4" fmla="*/ 47597 w 869654"/>
              <a:gd name="connsiteY4" fmla="*/ 558040 h 786998"/>
              <a:gd name="connsiteX5" fmla="*/ 235997 w 869654"/>
              <a:gd name="connsiteY5" fmla="*/ 79226 h 786998"/>
              <a:gd name="connsiteX6" fmla="*/ 309318 w 869654"/>
              <a:gd name="connsiteY6" fmla="*/ 19147 h 78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654" h="786998">
                <a:moveTo>
                  <a:pt x="335111" y="0"/>
                </a:moveTo>
                <a:lnTo>
                  <a:pt x="869654" y="579599"/>
                </a:lnTo>
                <a:lnTo>
                  <a:pt x="644773" y="786998"/>
                </a:lnTo>
                <a:lnTo>
                  <a:pt x="517977" y="757243"/>
                </a:lnTo>
                <a:cubicBezTo>
                  <a:pt x="313119" y="701321"/>
                  <a:pt x="112325" y="616884"/>
                  <a:pt x="47597" y="558040"/>
                </a:cubicBezTo>
                <a:cubicBezTo>
                  <a:pt x="-81859" y="440352"/>
                  <a:pt x="76842" y="218374"/>
                  <a:pt x="235997" y="79226"/>
                </a:cubicBezTo>
                <a:cubicBezTo>
                  <a:pt x="255891" y="61832"/>
                  <a:pt x="280766" y="41384"/>
                  <a:pt x="309318" y="19147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786815">
            <a:off x="9215081" y="5808183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9493862">
            <a:off x="393493" y="5652933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20700000">
            <a:off x="4577636" y="-4717"/>
            <a:ext cx="655199" cy="579394"/>
          </a:xfrm>
          <a:custGeom>
            <a:avLst/>
            <a:gdLst>
              <a:gd name="connsiteX0" fmla="*/ 347511 w 655199"/>
              <a:gd name="connsiteY0" fmla="*/ 0 h 579394"/>
              <a:gd name="connsiteX1" fmla="*/ 637251 w 655199"/>
              <a:gd name="connsiteY1" fmla="*/ 77635 h 579394"/>
              <a:gd name="connsiteX2" fmla="*/ 647901 w 655199"/>
              <a:gd name="connsiteY2" fmla="*/ 148618 h 579394"/>
              <a:gd name="connsiteX3" fmla="*/ 593615 w 655199"/>
              <a:gd name="connsiteY3" fmla="*/ 561706 h 579394"/>
              <a:gd name="connsiteX4" fmla="*/ 27899 w 655199"/>
              <a:gd name="connsiteY4" fmla="*/ 428232 h 579394"/>
              <a:gd name="connsiteX5" fmla="*/ 138330 w 655199"/>
              <a:gd name="connsiteY5" fmla="*/ 147086 h 579394"/>
              <a:gd name="connsiteX6" fmla="*/ 237219 w 655199"/>
              <a:gd name="connsiteY6" fmla="*/ 70230 h 5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199" h="579394">
                <a:moveTo>
                  <a:pt x="347511" y="0"/>
                </a:moveTo>
                <a:lnTo>
                  <a:pt x="637251" y="77635"/>
                </a:lnTo>
                <a:lnTo>
                  <a:pt x="647901" y="148618"/>
                </a:lnTo>
                <a:cubicBezTo>
                  <a:pt x="665418" y="314671"/>
                  <a:pt x="652948" y="521179"/>
                  <a:pt x="593615" y="561706"/>
                </a:cubicBezTo>
                <a:cubicBezTo>
                  <a:pt x="498684" y="626550"/>
                  <a:pt x="103780" y="497336"/>
                  <a:pt x="27899" y="428232"/>
                </a:cubicBezTo>
                <a:cubicBezTo>
                  <a:pt x="-47982" y="359129"/>
                  <a:pt x="45041" y="228790"/>
                  <a:pt x="138330" y="147086"/>
                </a:cubicBezTo>
                <a:cubicBezTo>
                  <a:pt x="161652" y="126660"/>
                  <a:pt x="196652" y="99060"/>
                  <a:pt x="237219" y="702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7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00853229"/>
              </p:ext>
            </p:extLst>
          </p:nvPr>
        </p:nvGraphicFramePr>
        <p:xfrm>
          <a:off x="5802238" y="928304"/>
          <a:ext cx="5185442" cy="500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02409" y="883087"/>
            <a:ext cx="3487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Quality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</a:t>
            </a:r>
          </a:p>
        </p:txBody>
      </p:sp>
      <p:sp>
        <p:nvSpPr>
          <p:cNvPr id="13" name="Oval 12"/>
          <p:cNvSpPr/>
          <p:nvPr/>
        </p:nvSpPr>
        <p:spPr>
          <a:xfrm>
            <a:off x="1407063" y="2798203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07063" y="3918325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02409" y="5038447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98126" y="3114157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8126" y="2806380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98126" y="4226819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98126" y="3919042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98126" y="5347647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8126" y="5039870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4923" y="3000147"/>
            <a:ext cx="77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59%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4923" y="4126149"/>
            <a:ext cx="77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4923" y="5250953"/>
            <a:ext cx="77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16%</a:t>
            </a:r>
          </a:p>
        </p:txBody>
      </p:sp>
      <p:sp>
        <p:nvSpPr>
          <p:cNvPr id="37" name="Freeform 36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8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8"/>
                </a:lnTo>
                <a:cubicBezTo>
                  <a:pt x="3801007" y="1019351"/>
                  <a:pt x="3595509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 rot="18761053">
            <a:off x="9753421" y="-268833"/>
            <a:ext cx="1028461" cy="808423"/>
          </a:xfrm>
          <a:custGeom>
            <a:avLst/>
            <a:gdLst>
              <a:gd name="connsiteX0" fmla="*/ 325604 w 1028461"/>
              <a:gd name="connsiteY0" fmla="*/ 0 h 808423"/>
              <a:gd name="connsiteX1" fmla="*/ 1028461 w 1028461"/>
              <a:gd name="connsiteY1" fmla="*/ 762100 h 808423"/>
              <a:gd name="connsiteX2" fmla="*/ 1012733 w 1028461"/>
              <a:gd name="connsiteY2" fmla="*/ 778299 h 808423"/>
              <a:gd name="connsiteX3" fmla="*/ 47597 w 1028461"/>
              <a:gd name="connsiteY3" fmla="*/ 550983 h 808423"/>
              <a:gd name="connsiteX4" fmla="*/ 235997 w 1028461"/>
              <a:gd name="connsiteY4" fmla="*/ 72169 h 808423"/>
              <a:gd name="connsiteX5" fmla="*/ 309318 w 1028461"/>
              <a:gd name="connsiteY5" fmla="*/ 12090 h 80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461" h="808423">
                <a:moveTo>
                  <a:pt x="325604" y="0"/>
                </a:moveTo>
                <a:lnTo>
                  <a:pt x="1028461" y="762100"/>
                </a:lnTo>
                <a:lnTo>
                  <a:pt x="1012733" y="778299"/>
                </a:lnTo>
                <a:cubicBezTo>
                  <a:pt x="850776" y="888733"/>
                  <a:pt x="177053" y="668671"/>
                  <a:pt x="47597" y="550983"/>
                </a:cubicBezTo>
                <a:cubicBezTo>
                  <a:pt x="-81859" y="433295"/>
                  <a:pt x="76842" y="211317"/>
                  <a:pt x="235997" y="72169"/>
                </a:cubicBezTo>
                <a:cubicBezTo>
                  <a:pt x="255891" y="54775"/>
                  <a:pt x="280766" y="34327"/>
                  <a:pt x="309318" y="1209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786815">
            <a:off x="-116167" y="570188"/>
            <a:ext cx="563137" cy="769606"/>
          </a:xfrm>
          <a:custGeom>
            <a:avLst/>
            <a:gdLst>
              <a:gd name="connsiteX0" fmla="*/ 227215 w 563137"/>
              <a:gd name="connsiteY0" fmla="*/ 73287 h 769606"/>
              <a:gd name="connsiteX1" fmla="*/ 483689 w 563137"/>
              <a:gd name="connsiteY1" fmla="*/ 16977 h 769606"/>
              <a:gd name="connsiteX2" fmla="*/ 490725 w 563137"/>
              <a:gd name="connsiteY2" fmla="*/ 748850 h 769606"/>
              <a:gd name="connsiteX3" fmla="*/ 352246 w 563137"/>
              <a:gd name="connsiteY3" fmla="*/ 767881 h 769606"/>
              <a:gd name="connsiteX4" fmla="*/ 306522 w 563137"/>
              <a:gd name="connsiteY4" fmla="*/ 761425 h 769606"/>
              <a:gd name="connsiteX5" fmla="*/ 0 w 563137"/>
              <a:gd name="connsiteY5" fmla="*/ 225778 h 769606"/>
              <a:gd name="connsiteX6" fmla="*/ 5924 w 563137"/>
              <a:gd name="connsiteY6" fmla="*/ 220925 h 769606"/>
              <a:gd name="connsiteX7" fmla="*/ 227215 w 563137"/>
              <a:gd name="connsiteY7" fmla="*/ 73287 h 76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137" h="769606">
                <a:moveTo>
                  <a:pt x="227215" y="73287"/>
                </a:moveTo>
                <a:cubicBezTo>
                  <a:pt x="334426" y="13800"/>
                  <a:pt x="439078" y="-23567"/>
                  <a:pt x="483689" y="16977"/>
                </a:cubicBezTo>
                <a:cubicBezTo>
                  <a:pt x="572912" y="98066"/>
                  <a:pt x="602348" y="672760"/>
                  <a:pt x="490725" y="748850"/>
                </a:cubicBezTo>
                <a:cubicBezTo>
                  <a:pt x="462820" y="767873"/>
                  <a:pt x="412869" y="772663"/>
                  <a:pt x="352246" y="767881"/>
                </a:cubicBezTo>
                <a:lnTo>
                  <a:pt x="306522" y="761425"/>
                </a:lnTo>
                <a:lnTo>
                  <a:pt x="0" y="225778"/>
                </a:lnTo>
                <a:lnTo>
                  <a:pt x="5924" y="220925"/>
                </a:lnTo>
                <a:cubicBezTo>
                  <a:pt x="64960" y="174961"/>
                  <a:pt x="146807" y="117903"/>
                  <a:pt x="227215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20700000">
            <a:off x="11171301" y="5112062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9493862">
            <a:off x="5749718" y="5862321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9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15300000">
            <a:off x="-1000349" y="3911051"/>
            <a:ext cx="3996719" cy="2743413"/>
          </a:xfrm>
          <a:custGeom>
            <a:avLst/>
            <a:gdLst>
              <a:gd name="connsiteX0" fmla="*/ 3996719 w 3996719"/>
              <a:gd name="connsiteY0" fmla="*/ 873949 h 2743413"/>
              <a:gd name="connsiteX1" fmla="*/ 3990075 w 3996719"/>
              <a:gd name="connsiteY1" fmla="*/ 879568 h 2743413"/>
              <a:gd name="connsiteX2" fmla="*/ 3385344 w 3996719"/>
              <a:gd name="connsiteY2" fmla="*/ 1125412 h 2743413"/>
              <a:gd name="connsiteX3" fmla="*/ 1379564 w 3996719"/>
              <a:gd name="connsiteY3" fmla="*/ 859941 h 2743413"/>
              <a:gd name="connsiteX4" fmla="*/ 98766 w 3996719"/>
              <a:gd name="connsiteY4" fmla="*/ 2731936 h 2743413"/>
              <a:gd name="connsiteX5" fmla="*/ 0 w 3996719"/>
              <a:gd name="connsiteY5" fmla="*/ 2743413 h 2743413"/>
              <a:gd name="connsiteX6" fmla="*/ 735096 w 3996719"/>
              <a:gd name="connsiteY6" fmla="*/ 0 h 27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719" h="2743413">
                <a:moveTo>
                  <a:pt x="3996719" y="873949"/>
                </a:moveTo>
                <a:lnTo>
                  <a:pt x="3990075" y="879568"/>
                </a:lnTo>
                <a:cubicBezTo>
                  <a:pt x="3801007" y="1019351"/>
                  <a:pt x="3595509" y="1110664"/>
                  <a:pt x="3385344" y="1125412"/>
                </a:cubicBezTo>
                <a:cubicBezTo>
                  <a:pt x="2264466" y="1204070"/>
                  <a:pt x="1964583" y="589554"/>
                  <a:pt x="1379564" y="859941"/>
                </a:cubicBezTo>
                <a:cubicBezTo>
                  <a:pt x="831108" y="1113429"/>
                  <a:pt x="1125211" y="2563783"/>
                  <a:pt x="98766" y="2731936"/>
                </a:cubicBezTo>
                <a:lnTo>
                  <a:pt x="0" y="2743413"/>
                </a:lnTo>
                <a:lnTo>
                  <a:pt x="735096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60886245"/>
              </p:ext>
            </p:extLst>
          </p:nvPr>
        </p:nvGraphicFramePr>
        <p:xfrm>
          <a:off x="962437" y="2875693"/>
          <a:ext cx="10271844" cy="314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62437" y="832835"/>
            <a:ext cx="3856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Marketing</a:t>
            </a:r>
            <a:r>
              <a:rPr lang="en-GB" sz="5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77482" y="1109833"/>
            <a:ext cx="415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 rot="12070359" flipV="1">
            <a:off x="9204316" y="-386847"/>
            <a:ext cx="3561052" cy="2414150"/>
          </a:xfrm>
          <a:custGeom>
            <a:avLst/>
            <a:gdLst>
              <a:gd name="connsiteX0" fmla="*/ 3561052 w 3561052"/>
              <a:gd name="connsiteY0" fmla="*/ 1017112 h 2414150"/>
              <a:gd name="connsiteX1" fmla="*/ 935062 w 3561052"/>
              <a:gd name="connsiteY1" fmla="*/ 0 h 2414150"/>
              <a:gd name="connsiteX2" fmla="*/ 0 w 3561052"/>
              <a:gd name="connsiteY2" fmla="*/ 2414150 h 2414150"/>
              <a:gd name="connsiteX3" fmla="*/ 96461 w 3561052"/>
              <a:gd name="connsiteY3" fmla="*/ 2408360 h 2414150"/>
              <a:gd name="connsiteX4" fmla="*/ 1377259 w 3561052"/>
              <a:gd name="connsiteY4" fmla="*/ 818653 h 2414150"/>
              <a:gd name="connsiteX5" fmla="*/ 3383039 w 3561052"/>
              <a:gd name="connsiteY5" fmla="*/ 1044092 h 2414150"/>
              <a:gd name="connsiteX6" fmla="*/ 3487678 w 3561052"/>
              <a:gd name="connsiteY6" fmla="*/ 1032522 h 24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052" h="2414150">
                <a:moveTo>
                  <a:pt x="3561052" y="1017112"/>
                </a:moveTo>
                <a:lnTo>
                  <a:pt x="935062" y="0"/>
                </a:lnTo>
                <a:lnTo>
                  <a:pt x="0" y="2414150"/>
                </a:lnTo>
                <a:lnTo>
                  <a:pt x="96461" y="2408360"/>
                </a:lnTo>
                <a:cubicBezTo>
                  <a:pt x="1122907" y="2265564"/>
                  <a:pt x="828804" y="1033916"/>
                  <a:pt x="1377259" y="818653"/>
                </a:cubicBezTo>
                <a:cubicBezTo>
                  <a:pt x="1962278" y="589039"/>
                  <a:pt x="2262161" y="1110889"/>
                  <a:pt x="3383039" y="1044092"/>
                </a:cubicBezTo>
                <a:cubicBezTo>
                  <a:pt x="3418066" y="1042005"/>
                  <a:pt x="3452964" y="1038111"/>
                  <a:pt x="3487678" y="1032522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8761053">
            <a:off x="5885506" y="-268339"/>
            <a:ext cx="1029892" cy="809651"/>
          </a:xfrm>
          <a:custGeom>
            <a:avLst/>
            <a:gdLst>
              <a:gd name="connsiteX0" fmla="*/ 327260 w 1029892"/>
              <a:gd name="connsiteY0" fmla="*/ 0 h 809651"/>
              <a:gd name="connsiteX1" fmla="*/ 1029892 w 1029892"/>
              <a:gd name="connsiteY1" fmla="*/ 761855 h 809651"/>
              <a:gd name="connsiteX2" fmla="*/ 1012734 w 1029892"/>
              <a:gd name="connsiteY2" fmla="*/ 779527 h 809651"/>
              <a:gd name="connsiteX3" fmla="*/ 47597 w 1029892"/>
              <a:gd name="connsiteY3" fmla="*/ 552211 h 809651"/>
              <a:gd name="connsiteX4" fmla="*/ 235997 w 1029892"/>
              <a:gd name="connsiteY4" fmla="*/ 73397 h 809651"/>
              <a:gd name="connsiteX5" fmla="*/ 309319 w 1029892"/>
              <a:gd name="connsiteY5" fmla="*/ 13319 h 8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892" h="809651">
                <a:moveTo>
                  <a:pt x="327260" y="0"/>
                </a:moveTo>
                <a:lnTo>
                  <a:pt x="1029892" y="761855"/>
                </a:lnTo>
                <a:lnTo>
                  <a:pt x="1012734" y="779527"/>
                </a:lnTo>
                <a:cubicBezTo>
                  <a:pt x="850776" y="889961"/>
                  <a:pt x="177053" y="669900"/>
                  <a:pt x="47597" y="552211"/>
                </a:cubicBezTo>
                <a:cubicBezTo>
                  <a:pt x="-81859" y="434523"/>
                  <a:pt x="76842" y="212546"/>
                  <a:pt x="235997" y="73397"/>
                </a:cubicBezTo>
                <a:cubicBezTo>
                  <a:pt x="255891" y="56003"/>
                  <a:pt x="280766" y="35555"/>
                  <a:pt x="309319" y="13319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786815">
            <a:off x="-148886" y="1411291"/>
            <a:ext cx="428871" cy="750207"/>
          </a:xfrm>
          <a:custGeom>
            <a:avLst/>
            <a:gdLst>
              <a:gd name="connsiteX0" fmla="*/ 92948 w 428871"/>
              <a:gd name="connsiteY0" fmla="*/ 73287 h 750207"/>
              <a:gd name="connsiteX1" fmla="*/ 349422 w 428871"/>
              <a:gd name="connsiteY1" fmla="*/ 16977 h 750207"/>
              <a:gd name="connsiteX2" fmla="*/ 356458 w 428871"/>
              <a:gd name="connsiteY2" fmla="*/ 748850 h 750207"/>
              <a:gd name="connsiteX3" fmla="*/ 353566 w 428871"/>
              <a:gd name="connsiteY3" fmla="*/ 750207 h 750207"/>
              <a:gd name="connsiteX4" fmla="*/ 0 w 428871"/>
              <a:gd name="connsiteY4" fmla="*/ 132353 h 75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871" h="750207">
                <a:moveTo>
                  <a:pt x="92948" y="73287"/>
                </a:moveTo>
                <a:cubicBezTo>
                  <a:pt x="200159" y="13800"/>
                  <a:pt x="304811" y="-23567"/>
                  <a:pt x="349422" y="16977"/>
                </a:cubicBezTo>
                <a:cubicBezTo>
                  <a:pt x="438645" y="98066"/>
                  <a:pt x="468082" y="672760"/>
                  <a:pt x="356458" y="748850"/>
                </a:cubicBezTo>
                <a:lnTo>
                  <a:pt x="353566" y="750207"/>
                </a:lnTo>
                <a:lnTo>
                  <a:pt x="0" y="132353"/>
                </a:ln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4984828">
            <a:off x="6234536" y="6504826"/>
            <a:ext cx="347394" cy="532407"/>
          </a:xfrm>
          <a:custGeom>
            <a:avLst/>
            <a:gdLst>
              <a:gd name="connsiteX0" fmla="*/ 321801 w 347394"/>
              <a:gd name="connsiteY0" fmla="*/ 483481 h 532407"/>
              <a:gd name="connsiteX1" fmla="*/ 297315 w 347394"/>
              <a:gd name="connsiteY1" fmla="*/ 518048 h 532407"/>
              <a:gd name="connsiteX2" fmla="*/ 61489 w 347394"/>
              <a:gd name="connsiteY2" fmla="*/ 504649 h 532407"/>
              <a:gd name="connsiteX3" fmla="*/ 0 w 347394"/>
              <a:gd name="connsiteY3" fmla="*/ 485714 h 532407"/>
              <a:gd name="connsiteX4" fmla="*/ 170753 w 347394"/>
              <a:gd name="connsiteY4" fmla="*/ 22940 h 532407"/>
              <a:gd name="connsiteX5" fmla="*/ 219997 w 347394"/>
              <a:gd name="connsiteY5" fmla="*/ 5272 h 532407"/>
              <a:gd name="connsiteX6" fmla="*/ 292449 w 347394"/>
              <a:gd name="connsiteY6" fmla="*/ 11745 h 532407"/>
              <a:gd name="connsiteX7" fmla="*/ 321801 w 347394"/>
              <a:gd name="connsiteY7" fmla="*/ 483481 h 53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394" h="532407">
                <a:moveTo>
                  <a:pt x="321801" y="483481"/>
                </a:moveTo>
                <a:cubicBezTo>
                  <a:pt x="315090" y="499499"/>
                  <a:pt x="306965" y="511468"/>
                  <a:pt x="297315" y="518048"/>
                </a:cubicBezTo>
                <a:cubicBezTo>
                  <a:pt x="258716" y="544368"/>
                  <a:pt x="159135" y="531304"/>
                  <a:pt x="61489" y="504649"/>
                </a:cubicBezTo>
                <a:lnTo>
                  <a:pt x="0" y="485714"/>
                </a:lnTo>
                <a:lnTo>
                  <a:pt x="170753" y="22940"/>
                </a:lnTo>
                <a:lnTo>
                  <a:pt x="219997" y="5272"/>
                </a:lnTo>
                <a:cubicBezTo>
                  <a:pt x="251215" y="-2829"/>
                  <a:pt x="277023" y="-2279"/>
                  <a:pt x="292449" y="11745"/>
                </a:cubicBezTo>
                <a:cubicBezTo>
                  <a:pt x="346441" y="60829"/>
                  <a:pt x="368777" y="371353"/>
                  <a:pt x="321801" y="483481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3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1056795" y="965579"/>
            <a:ext cx="3058361" cy="4926842"/>
          </a:xfrm>
          <a:prstGeom prst="roundRect">
            <a:avLst>
              <a:gd name="adj" fmla="val 5651"/>
            </a:avLst>
          </a:pr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8076841" y="965579"/>
            <a:ext cx="3058361" cy="4926842"/>
          </a:xfrm>
          <a:prstGeom prst="roundRect">
            <a:avLst>
              <a:gd name="adj" fmla="val 5651"/>
            </a:avLst>
          </a:pr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4566818" y="965579"/>
            <a:ext cx="3058361" cy="4926842"/>
          </a:xfrm>
          <a:prstGeom prst="roundRect">
            <a:avLst>
              <a:gd name="adj" fmla="val 5651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1642550" y="3116404"/>
            <a:ext cx="1821379" cy="452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1643128" y="1375479"/>
            <a:ext cx="179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Package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6808" y="1375479"/>
            <a:ext cx="179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Package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08907" y="1375479"/>
            <a:ext cx="179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Package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5122" y="2065679"/>
            <a:ext cx="2701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400" b="1" dirty="0">
                <a:latin typeface="Poppins" panose="00000500000000000000" pitchFamily="2" charset="0"/>
                <a:cs typeface="Poppins" panose="00000500000000000000" pitchFamily="2" charset="0"/>
              </a:rPr>
              <a:t>$399/</a:t>
            </a:r>
            <a:r>
              <a:rPr lang="en-GB" sz="3600" b="1" dirty="0" err="1">
                <a:latin typeface="Poppins" panose="00000500000000000000" pitchFamily="2" charset="0"/>
                <a:cs typeface="Poppins" panose="00000500000000000000" pitchFamily="2" charset="0"/>
              </a:rPr>
              <a:t>mo</a:t>
            </a:r>
            <a:endParaRPr lang="en-GB" sz="3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5145" y="2065679"/>
            <a:ext cx="2701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$599/</a:t>
            </a:r>
            <a:r>
              <a:rPr lang="en-GB" sz="36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55168" y="2065679"/>
            <a:ext cx="2701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4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$899/</a:t>
            </a:r>
            <a:r>
              <a:rPr lang="en-GB" sz="36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128" y="3832911"/>
            <a:ext cx="1798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1400" b="1" dirty="0">
                <a:latin typeface="Poppins" panose="00000500000000000000" pitchFamily="2" charset="0"/>
                <a:cs typeface="Poppins" panose="00000500000000000000" pitchFamily="2" charset="0"/>
              </a:rPr>
              <a:t>Services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53441" y="3832911"/>
            <a:ext cx="1798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6830" y="3832911"/>
            <a:ext cx="1798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96927" y="4159082"/>
            <a:ext cx="2453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69471" y="4159082"/>
            <a:ext cx="2453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79493" y="4159082"/>
            <a:ext cx="2453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0144" y="3194512"/>
            <a:ext cx="17809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Cashback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5173808" y="3116404"/>
            <a:ext cx="1821379" cy="452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/>
          <p:cNvSpPr txBox="1"/>
          <p:nvPr/>
        </p:nvSpPr>
        <p:spPr>
          <a:xfrm>
            <a:off x="5201402" y="3194512"/>
            <a:ext cx="17809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Cashback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8E271A1-A531-4F97-9D82-DE30973BEB23}"/>
              </a:ext>
            </a:extLst>
          </p:cNvPr>
          <p:cNvSpPr/>
          <p:nvPr/>
        </p:nvSpPr>
        <p:spPr>
          <a:xfrm>
            <a:off x="8750522" y="3116404"/>
            <a:ext cx="1821379" cy="452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/>
          <p:cNvSpPr txBox="1"/>
          <p:nvPr/>
        </p:nvSpPr>
        <p:spPr>
          <a:xfrm>
            <a:off x="8778116" y="3194512"/>
            <a:ext cx="17809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Cashback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0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638B9EC8-44A4-4273-8993-6DC5F031862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68839 w 6096000"/>
              <a:gd name="connsiteY1" fmla="*/ 0 h 6858000"/>
              <a:gd name="connsiteX2" fmla="*/ 5108633 w 6096000"/>
              <a:gd name="connsiteY2" fmla="*/ 196585 h 6858000"/>
              <a:gd name="connsiteX3" fmla="*/ 6096000 w 6096000"/>
              <a:gd name="connsiteY3" fmla="*/ 3429000 h 6858000"/>
              <a:gd name="connsiteX4" fmla="*/ 5108633 w 6096000"/>
              <a:gd name="connsiteY4" fmla="*/ 6661416 h 6858000"/>
              <a:gd name="connsiteX5" fmla="*/ 4968839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68839" y="0"/>
                </a:lnTo>
                <a:lnTo>
                  <a:pt x="5108633" y="196585"/>
                </a:lnTo>
                <a:cubicBezTo>
                  <a:pt x="5732006" y="1119296"/>
                  <a:pt x="6096000" y="2231641"/>
                  <a:pt x="6096000" y="3429000"/>
                </a:cubicBezTo>
                <a:cubicBezTo>
                  <a:pt x="6096000" y="4626360"/>
                  <a:pt x="5732006" y="5738704"/>
                  <a:pt x="5108633" y="6661416"/>
                </a:cubicBezTo>
                <a:lnTo>
                  <a:pt x="496883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3426" y="1096335"/>
            <a:ext cx="5163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Enabling Our </a:t>
            </a:r>
            <a:r>
              <a:rPr lang="en-GB" sz="5400" b="1" dirty="0">
                <a:latin typeface="Poppins" panose="00000500000000000000" pitchFamily="2" charset="0"/>
                <a:cs typeface="Poppins" panose="00000500000000000000" pitchFamily="2" charset="0"/>
              </a:rPr>
              <a:t>Students To Learn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33426" y="3752242"/>
            <a:ext cx="477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33426" y="4829314"/>
            <a:ext cx="3277055" cy="9323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1866" y="4972325"/>
            <a:ext cx="312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431925" algn="l"/>
                <a:tab pos="1616075" algn="l"/>
                <a:tab pos="2517775" algn="l"/>
              </a:tabLst>
            </a:pPr>
            <a:r>
              <a:rPr lang="en-GB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Get Now!</a:t>
            </a:r>
          </a:p>
        </p:txBody>
      </p:sp>
      <p:sp>
        <p:nvSpPr>
          <p:cNvPr id="26" name="Freeform 25"/>
          <p:cNvSpPr/>
          <p:nvPr/>
        </p:nvSpPr>
        <p:spPr>
          <a:xfrm rot="20700000">
            <a:off x="5226503" y="768406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8761053">
            <a:off x="4467573" y="5767555"/>
            <a:ext cx="1115561" cy="1116975"/>
          </a:xfrm>
          <a:custGeom>
            <a:avLst/>
            <a:gdLst>
              <a:gd name="connsiteX0" fmla="*/ 1000286 w 1115561"/>
              <a:gd name="connsiteY0" fmla="*/ 24640 h 1116975"/>
              <a:gd name="connsiteX1" fmla="*/ 1010496 w 1115561"/>
              <a:gd name="connsiteY1" fmla="*/ 1086851 h 1116975"/>
              <a:gd name="connsiteX2" fmla="*/ 228001 w 1115561"/>
              <a:gd name="connsiteY2" fmla="*/ 960233 h 1116975"/>
              <a:gd name="connsiteX3" fmla="*/ 186401 w 1115561"/>
              <a:gd name="connsiteY3" fmla="*/ 940453 h 1116975"/>
              <a:gd name="connsiteX4" fmla="*/ 0 w 1115561"/>
              <a:gd name="connsiteY4" fmla="*/ 738340 h 1116975"/>
              <a:gd name="connsiteX5" fmla="*/ 6115 w 1115561"/>
              <a:gd name="connsiteY5" fmla="*/ 693006 h 1116975"/>
              <a:gd name="connsiteX6" fmla="*/ 233759 w 1115561"/>
              <a:gd name="connsiteY6" fmla="*/ 380721 h 1116975"/>
              <a:gd name="connsiteX7" fmla="*/ 1000286 w 1115561"/>
              <a:gd name="connsiteY7" fmla="*/ 24640 h 111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561" h="1116975">
                <a:moveTo>
                  <a:pt x="1000286" y="24640"/>
                </a:moveTo>
                <a:cubicBezTo>
                  <a:pt x="1129743" y="142328"/>
                  <a:pt x="1172454" y="976417"/>
                  <a:pt x="1010496" y="1086851"/>
                </a:cubicBezTo>
                <a:cubicBezTo>
                  <a:pt x="889027" y="1169676"/>
                  <a:pt x="479691" y="1066598"/>
                  <a:pt x="228001" y="960233"/>
                </a:cubicBezTo>
                <a:lnTo>
                  <a:pt x="186401" y="940453"/>
                </a:lnTo>
                <a:lnTo>
                  <a:pt x="0" y="738340"/>
                </a:lnTo>
                <a:lnTo>
                  <a:pt x="6115" y="693006"/>
                </a:lnTo>
                <a:cubicBezTo>
                  <a:pt x="34993" y="587012"/>
                  <a:pt x="134288" y="467689"/>
                  <a:pt x="233759" y="380721"/>
                </a:cubicBezTo>
                <a:cubicBezTo>
                  <a:pt x="392914" y="241572"/>
                  <a:pt x="870830" y="-93048"/>
                  <a:pt x="1000286" y="2464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786815">
            <a:off x="11151343" y="4930356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4984828">
            <a:off x="11270142" y="438850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8D46E-C31B-4556-A2FE-AC0ACE79E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27" y="766983"/>
            <a:ext cx="2635952" cy="53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92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TextBox 11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2656" y="1677322"/>
            <a:ext cx="6419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Opportunities For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Lifelong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6006" y="1070354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6006" y="4007839"/>
            <a:ext cx="300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6006" y="3700062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69888" y="4007839"/>
            <a:ext cx="2973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69888" y="3700062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6006" y="5142373"/>
            <a:ext cx="300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96006" y="483459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69888" y="5142373"/>
            <a:ext cx="2973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69888" y="483459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40" name="Freeform 39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8761053">
            <a:off x="4461877" y="-181189"/>
            <a:ext cx="1105286" cy="939493"/>
          </a:xfrm>
          <a:custGeom>
            <a:avLst/>
            <a:gdLst>
              <a:gd name="connsiteX0" fmla="*/ 511954 w 1105286"/>
              <a:gd name="connsiteY0" fmla="*/ 0 h 939493"/>
              <a:gd name="connsiteX1" fmla="*/ 1105286 w 1105286"/>
              <a:gd name="connsiteY1" fmla="*/ 643343 h 939493"/>
              <a:gd name="connsiteX2" fmla="*/ 1097669 w 1105286"/>
              <a:gd name="connsiteY2" fmla="*/ 713359 h 939493"/>
              <a:gd name="connsiteX3" fmla="*/ 1012734 w 1105286"/>
              <a:gd name="connsiteY3" fmla="*/ 909369 h 939493"/>
              <a:gd name="connsiteX4" fmla="*/ 47597 w 1105286"/>
              <a:gd name="connsiteY4" fmla="*/ 682053 h 939493"/>
              <a:gd name="connsiteX5" fmla="*/ 235997 w 1105286"/>
              <a:gd name="connsiteY5" fmla="*/ 203239 h 939493"/>
              <a:gd name="connsiteX6" fmla="*/ 404705 w 1105286"/>
              <a:gd name="connsiteY6" fmla="*/ 72348 h 93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5286" h="939493">
                <a:moveTo>
                  <a:pt x="511954" y="0"/>
                </a:moveTo>
                <a:lnTo>
                  <a:pt x="1105286" y="643343"/>
                </a:lnTo>
                <a:lnTo>
                  <a:pt x="1097669" y="713359"/>
                </a:lnTo>
                <a:cubicBezTo>
                  <a:pt x="1080921" y="808924"/>
                  <a:pt x="1053223" y="881761"/>
                  <a:pt x="1012734" y="909369"/>
                </a:cubicBezTo>
                <a:cubicBezTo>
                  <a:pt x="850776" y="1019803"/>
                  <a:pt x="177053" y="799742"/>
                  <a:pt x="47597" y="682053"/>
                </a:cubicBezTo>
                <a:cubicBezTo>
                  <a:pt x="-81859" y="564365"/>
                  <a:pt x="76842" y="342388"/>
                  <a:pt x="235997" y="203239"/>
                </a:cubicBezTo>
                <a:cubicBezTo>
                  <a:pt x="275786" y="168452"/>
                  <a:pt x="335497" y="121447"/>
                  <a:pt x="404705" y="72348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786815">
            <a:off x="2843096" y="6357882"/>
            <a:ext cx="764673" cy="658213"/>
          </a:xfrm>
          <a:custGeom>
            <a:avLst/>
            <a:gdLst>
              <a:gd name="connsiteX0" fmla="*/ 434477 w 764673"/>
              <a:gd name="connsiteY0" fmla="*/ 73287 h 658213"/>
              <a:gd name="connsiteX1" fmla="*/ 690951 w 764673"/>
              <a:gd name="connsiteY1" fmla="*/ 16977 h 658213"/>
              <a:gd name="connsiteX2" fmla="*/ 761819 w 764673"/>
              <a:gd name="connsiteY2" fmla="*/ 264118 h 658213"/>
              <a:gd name="connsiteX3" fmla="*/ 764673 w 764673"/>
              <a:gd name="connsiteY3" fmla="*/ 307348 h 658213"/>
              <a:gd name="connsiteX4" fmla="*/ 151539 w 764673"/>
              <a:gd name="connsiteY4" fmla="*/ 658213 h 658213"/>
              <a:gd name="connsiteX5" fmla="*/ 82425 w 764673"/>
              <a:gd name="connsiteY5" fmla="*/ 625359 h 658213"/>
              <a:gd name="connsiteX6" fmla="*/ 32804 w 764673"/>
              <a:gd name="connsiteY6" fmla="*/ 592227 h 658213"/>
              <a:gd name="connsiteX7" fmla="*/ 162652 w 764673"/>
              <a:gd name="connsiteY7" fmla="*/ 262320 h 658213"/>
              <a:gd name="connsiteX8" fmla="*/ 434477 w 764673"/>
              <a:gd name="connsiteY8" fmla="*/ 73287 h 6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673" h="658213">
                <a:moveTo>
                  <a:pt x="434477" y="73287"/>
                </a:moveTo>
                <a:cubicBezTo>
                  <a:pt x="541688" y="13800"/>
                  <a:pt x="646340" y="-23567"/>
                  <a:pt x="690951" y="16977"/>
                </a:cubicBezTo>
                <a:cubicBezTo>
                  <a:pt x="724409" y="47385"/>
                  <a:pt x="749461" y="147207"/>
                  <a:pt x="761819" y="264118"/>
                </a:cubicBezTo>
                <a:lnTo>
                  <a:pt x="764673" y="307348"/>
                </a:lnTo>
                <a:lnTo>
                  <a:pt x="151539" y="658213"/>
                </a:lnTo>
                <a:lnTo>
                  <a:pt x="82425" y="625359"/>
                </a:lnTo>
                <a:cubicBezTo>
                  <a:pt x="60971" y="613602"/>
                  <a:pt x="43957" y="602363"/>
                  <a:pt x="32804" y="592227"/>
                </a:cubicBezTo>
                <a:cubicBezTo>
                  <a:pt x="-56418" y="511139"/>
                  <a:pt x="52961" y="358195"/>
                  <a:pt x="162652" y="262320"/>
                </a:cubicBezTo>
                <a:cubicBezTo>
                  <a:pt x="217497" y="214382"/>
                  <a:pt x="327266" y="132774"/>
                  <a:pt x="434477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9493862">
            <a:off x="350520" y="3554150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786815">
            <a:off x="11189590" y="3592257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B8D46E-C31B-4556-A2FE-AC0ACE79E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7" y="793683"/>
            <a:ext cx="2635952" cy="5316146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 rot="20700000">
            <a:off x="9888113" y="575171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4984828">
            <a:off x="8703575" y="5753456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85B"/>
            </a:gs>
            <a:gs pos="100000">
              <a:srgbClr val="FFC2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Freeform 29"/>
          <p:cNvSpPr/>
          <p:nvPr/>
        </p:nvSpPr>
        <p:spPr>
          <a:xfrm rot="9900000">
            <a:off x="6670907" y="4197482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96764" y="1661425"/>
            <a:ext cx="4944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Dedicated To Excellence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3914" y="1197766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6764" y="3728220"/>
            <a:ext cx="4944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764" y="5013903"/>
            <a:ext cx="4944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</a:t>
            </a:r>
          </a:p>
        </p:txBody>
      </p:sp>
      <p:sp>
        <p:nvSpPr>
          <p:cNvPr id="17" name="Freeform 16"/>
          <p:cNvSpPr/>
          <p:nvPr/>
        </p:nvSpPr>
        <p:spPr>
          <a:xfrm rot="20700000">
            <a:off x="-82229" y="597645"/>
            <a:ext cx="346667" cy="655856"/>
          </a:xfrm>
          <a:custGeom>
            <a:avLst/>
            <a:gdLst>
              <a:gd name="connsiteX0" fmla="*/ 241833 w 346667"/>
              <a:gd name="connsiteY0" fmla="*/ 261 h 655856"/>
              <a:gd name="connsiteX1" fmla="*/ 279099 w 346667"/>
              <a:gd name="connsiteY1" fmla="*/ 14468 h 655856"/>
              <a:gd name="connsiteX2" fmla="*/ 285083 w 346667"/>
              <a:gd name="connsiteY2" fmla="*/ 638169 h 655856"/>
              <a:gd name="connsiteX3" fmla="*/ 84377 w 346667"/>
              <a:gd name="connsiteY3" fmla="*/ 642653 h 655856"/>
              <a:gd name="connsiteX4" fmla="*/ 0 w 346667"/>
              <a:gd name="connsiteY4" fmla="*/ 622819 h 655856"/>
              <a:gd name="connsiteX5" fmla="*/ 161875 w 346667"/>
              <a:gd name="connsiteY5" fmla="*/ 18694 h 655856"/>
              <a:gd name="connsiteX6" fmla="*/ 190002 w 346667"/>
              <a:gd name="connsiteY6" fmla="*/ 6494 h 655856"/>
              <a:gd name="connsiteX7" fmla="*/ 241833 w 346667"/>
              <a:gd name="connsiteY7" fmla="*/ 261 h 65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67" h="655856">
                <a:moveTo>
                  <a:pt x="241833" y="261"/>
                </a:moveTo>
                <a:cubicBezTo>
                  <a:pt x="256937" y="1342"/>
                  <a:pt x="269614" y="5830"/>
                  <a:pt x="279099" y="14468"/>
                </a:cubicBezTo>
                <a:cubicBezTo>
                  <a:pt x="354980" y="83571"/>
                  <a:pt x="380015" y="573325"/>
                  <a:pt x="285083" y="638169"/>
                </a:cubicBezTo>
                <a:cubicBezTo>
                  <a:pt x="249484" y="662485"/>
                  <a:pt x="171701" y="659512"/>
                  <a:pt x="84377" y="642653"/>
                </a:cubicBezTo>
                <a:lnTo>
                  <a:pt x="0" y="622819"/>
                </a:lnTo>
                <a:lnTo>
                  <a:pt x="161875" y="18694"/>
                </a:lnTo>
                <a:lnTo>
                  <a:pt x="190002" y="6494"/>
                </a:lnTo>
                <a:cubicBezTo>
                  <a:pt x="209198" y="1505"/>
                  <a:pt x="226729" y="-821"/>
                  <a:pt x="241833" y="261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786815">
            <a:off x="6945178" y="1188070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9493862">
            <a:off x="315705" y="5311106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81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638B9EC8-44A4-4273-8993-6DC5F0318620}"/>
              </a:ext>
            </a:extLst>
          </p:cNvPr>
          <p:cNvSpPr/>
          <p:nvPr/>
        </p:nvSpPr>
        <p:spPr>
          <a:xfrm>
            <a:off x="8131278" y="0"/>
            <a:ext cx="4077929" cy="6858000"/>
          </a:xfrm>
          <a:custGeom>
            <a:avLst/>
            <a:gdLst>
              <a:gd name="connsiteX0" fmla="*/ 1127161 w 4077929"/>
              <a:gd name="connsiteY0" fmla="*/ 0 h 6858000"/>
              <a:gd name="connsiteX1" fmla="*/ 4077929 w 4077929"/>
              <a:gd name="connsiteY1" fmla="*/ 0 h 6858000"/>
              <a:gd name="connsiteX2" fmla="*/ 4077929 w 4077929"/>
              <a:gd name="connsiteY2" fmla="*/ 6858000 h 6858000"/>
              <a:gd name="connsiteX3" fmla="*/ 1127161 w 4077929"/>
              <a:gd name="connsiteY3" fmla="*/ 6858000 h 6858000"/>
              <a:gd name="connsiteX4" fmla="*/ 987367 w 4077929"/>
              <a:gd name="connsiteY4" fmla="*/ 6661416 h 6858000"/>
              <a:gd name="connsiteX5" fmla="*/ 0 w 4077929"/>
              <a:gd name="connsiteY5" fmla="*/ 3429000 h 6858000"/>
              <a:gd name="connsiteX6" fmla="*/ 987367 w 4077929"/>
              <a:gd name="connsiteY6" fmla="*/ 1965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929" h="6858000">
                <a:moveTo>
                  <a:pt x="1127161" y="0"/>
                </a:moveTo>
                <a:lnTo>
                  <a:pt x="4077929" y="0"/>
                </a:lnTo>
                <a:lnTo>
                  <a:pt x="4077929" y="6858000"/>
                </a:lnTo>
                <a:lnTo>
                  <a:pt x="1127161" y="6858000"/>
                </a:lnTo>
                <a:lnTo>
                  <a:pt x="987367" y="6661416"/>
                </a:lnTo>
                <a:cubicBezTo>
                  <a:pt x="363995" y="5738704"/>
                  <a:pt x="0" y="4626360"/>
                  <a:pt x="0" y="3429000"/>
                </a:cubicBezTo>
                <a:cubicBezTo>
                  <a:pt x="0" y="2231641"/>
                  <a:pt x="363995" y="1119296"/>
                  <a:pt x="987367" y="196585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2E37E3-1019-4A50-A60F-F510272CB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 b="2041"/>
          <a:stretch/>
        </p:blipFill>
        <p:spPr>
          <a:xfrm>
            <a:off x="5749060" y="1086088"/>
            <a:ext cx="5722178" cy="47520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3699" y="1202260"/>
            <a:ext cx="4791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Education Is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 Business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0537" y="3070442"/>
            <a:ext cx="4661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a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velitio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dolor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FD96790-848A-438E-9E66-18D7BAF751A7}"/>
              </a:ext>
            </a:extLst>
          </p:cNvPr>
          <p:cNvSpPr/>
          <p:nvPr/>
        </p:nvSpPr>
        <p:spPr>
          <a:xfrm>
            <a:off x="780537" y="4428520"/>
            <a:ext cx="4654613" cy="122722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1115704" y="4565076"/>
            <a:ext cx="974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60%</a:t>
            </a:r>
          </a:p>
          <a:p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129217" y="4663713"/>
            <a:ext cx="0" cy="7568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45498" y="4565076"/>
            <a:ext cx="2812278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males libero a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 rot="18761053">
            <a:off x="947031" y="-238622"/>
            <a:ext cx="1075380" cy="865654"/>
          </a:xfrm>
          <a:custGeom>
            <a:avLst/>
            <a:gdLst>
              <a:gd name="connsiteX0" fmla="*/ 402697 w 1075380"/>
              <a:gd name="connsiteY0" fmla="*/ 0 h 865654"/>
              <a:gd name="connsiteX1" fmla="*/ 1075380 w 1075380"/>
              <a:gd name="connsiteY1" fmla="*/ 729382 h 865654"/>
              <a:gd name="connsiteX2" fmla="*/ 1064104 w 1075380"/>
              <a:gd name="connsiteY2" fmla="*/ 763009 h 865654"/>
              <a:gd name="connsiteX3" fmla="*/ 1012734 w 1075380"/>
              <a:gd name="connsiteY3" fmla="*/ 835530 h 865654"/>
              <a:gd name="connsiteX4" fmla="*/ 47597 w 1075380"/>
              <a:gd name="connsiteY4" fmla="*/ 608214 h 865654"/>
              <a:gd name="connsiteX5" fmla="*/ 235997 w 1075380"/>
              <a:gd name="connsiteY5" fmla="*/ 129400 h 865654"/>
              <a:gd name="connsiteX6" fmla="*/ 309319 w 1075380"/>
              <a:gd name="connsiteY6" fmla="*/ 69322 h 86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380" h="865654">
                <a:moveTo>
                  <a:pt x="402697" y="0"/>
                </a:moveTo>
                <a:lnTo>
                  <a:pt x="1075380" y="729382"/>
                </a:lnTo>
                <a:lnTo>
                  <a:pt x="1064104" y="763009"/>
                </a:lnTo>
                <a:cubicBezTo>
                  <a:pt x="1050025" y="796614"/>
                  <a:pt x="1032978" y="821726"/>
                  <a:pt x="1012734" y="835530"/>
                </a:cubicBezTo>
                <a:cubicBezTo>
                  <a:pt x="850776" y="945964"/>
                  <a:pt x="177053" y="725903"/>
                  <a:pt x="47597" y="608214"/>
                </a:cubicBezTo>
                <a:cubicBezTo>
                  <a:pt x="-81859" y="490526"/>
                  <a:pt x="76842" y="268549"/>
                  <a:pt x="235997" y="129400"/>
                </a:cubicBezTo>
                <a:cubicBezTo>
                  <a:pt x="255891" y="112006"/>
                  <a:pt x="280766" y="91558"/>
                  <a:pt x="309319" y="69322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786815">
            <a:off x="-115690" y="5233752"/>
            <a:ext cx="564540" cy="769605"/>
          </a:xfrm>
          <a:custGeom>
            <a:avLst/>
            <a:gdLst>
              <a:gd name="connsiteX0" fmla="*/ 228618 w 564540"/>
              <a:gd name="connsiteY0" fmla="*/ 73287 h 769605"/>
              <a:gd name="connsiteX1" fmla="*/ 485092 w 564540"/>
              <a:gd name="connsiteY1" fmla="*/ 16977 h 769605"/>
              <a:gd name="connsiteX2" fmla="*/ 492128 w 564540"/>
              <a:gd name="connsiteY2" fmla="*/ 748850 h 769605"/>
              <a:gd name="connsiteX3" fmla="*/ 353649 w 564540"/>
              <a:gd name="connsiteY3" fmla="*/ 767881 h 769605"/>
              <a:gd name="connsiteX4" fmla="*/ 305684 w 564540"/>
              <a:gd name="connsiteY4" fmla="*/ 761109 h 769605"/>
              <a:gd name="connsiteX5" fmla="*/ 0 w 564540"/>
              <a:gd name="connsiteY5" fmla="*/ 226927 h 769605"/>
              <a:gd name="connsiteX6" fmla="*/ 7327 w 564540"/>
              <a:gd name="connsiteY6" fmla="*/ 220925 h 769605"/>
              <a:gd name="connsiteX7" fmla="*/ 228618 w 564540"/>
              <a:gd name="connsiteY7" fmla="*/ 73287 h 7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540" h="769605">
                <a:moveTo>
                  <a:pt x="228618" y="73287"/>
                </a:moveTo>
                <a:cubicBezTo>
                  <a:pt x="335829" y="13800"/>
                  <a:pt x="440481" y="-23567"/>
                  <a:pt x="485092" y="16977"/>
                </a:cubicBezTo>
                <a:cubicBezTo>
                  <a:pt x="574315" y="98066"/>
                  <a:pt x="603751" y="672760"/>
                  <a:pt x="492128" y="748850"/>
                </a:cubicBezTo>
                <a:cubicBezTo>
                  <a:pt x="464223" y="767872"/>
                  <a:pt x="414272" y="772663"/>
                  <a:pt x="353649" y="767881"/>
                </a:cubicBezTo>
                <a:lnTo>
                  <a:pt x="305684" y="761109"/>
                </a:lnTo>
                <a:lnTo>
                  <a:pt x="0" y="226927"/>
                </a:lnTo>
                <a:lnTo>
                  <a:pt x="7327" y="220925"/>
                </a:lnTo>
                <a:cubicBezTo>
                  <a:pt x="66363" y="174961"/>
                  <a:pt x="148210" y="117903"/>
                  <a:pt x="228618" y="73287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4984828">
            <a:off x="6331806" y="6104488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8" name="Freeform 27"/>
          <p:cNvSpPr/>
          <p:nvPr/>
        </p:nvSpPr>
        <p:spPr>
          <a:xfrm rot="1786815">
            <a:off x="8271527" y="600083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3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355261-9A26-42DF-BAFD-5985B98A4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83" y="899423"/>
            <a:ext cx="5984968" cy="3464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7389" y="4701098"/>
            <a:ext cx="9977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Achieving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High Standards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4950" y="5624428"/>
            <a:ext cx="918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15" name="Freeform 14"/>
          <p:cNvSpPr/>
          <p:nvPr/>
        </p:nvSpPr>
        <p:spPr>
          <a:xfrm rot="1786815">
            <a:off x="140252" y="5083654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 rot="12070359" flipV="1">
            <a:off x="9204316" y="-386847"/>
            <a:ext cx="3561052" cy="2414150"/>
          </a:xfrm>
          <a:custGeom>
            <a:avLst/>
            <a:gdLst>
              <a:gd name="connsiteX0" fmla="*/ 3561052 w 3561052"/>
              <a:gd name="connsiteY0" fmla="*/ 1017112 h 2414150"/>
              <a:gd name="connsiteX1" fmla="*/ 935062 w 3561052"/>
              <a:gd name="connsiteY1" fmla="*/ 0 h 2414150"/>
              <a:gd name="connsiteX2" fmla="*/ 0 w 3561052"/>
              <a:gd name="connsiteY2" fmla="*/ 2414150 h 2414150"/>
              <a:gd name="connsiteX3" fmla="*/ 96461 w 3561052"/>
              <a:gd name="connsiteY3" fmla="*/ 2408360 h 2414150"/>
              <a:gd name="connsiteX4" fmla="*/ 1377259 w 3561052"/>
              <a:gd name="connsiteY4" fmla="*/ 818653 h 2414150"/>
              <a:gd name="connsiteX5" fmla="*/ 3383039 w 3561052"/>
              <a:gd name="connsiteY5" fmla="*/ 1044092 h 2414150"/>
              <a:gd name="connsiteX6" fmla="*/ 3487678 w 3561052"/>
              <a:gd name="connsiteY6" fmla="*/ 1032522 h 24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052" h="2414150">
                <a:moveTo>
                  <a:pt x="3561052" y="1017112"/>
                </a:moveTo>
                <a:lnTo>
                  <a:pt x="935062" y="0"/>
                </a:lnTo>
                <a:lnTo>
                  <a:pt x="0" y="2414150"/>
                </a:lnTo>
                <a:lnTo>
                  <a:pt x="96461" y="2408360"/>
                </a:lnTo>
                <a:cubicBezTo>
                  <a:pt x="1122907" y="2265564"/>
                  <a:pt x="828804" y="1033916"/>
                  <a:pt x="1377259" y="818653"/>
                </a:cubicBezTo>
                <a:cubicBezTo>
                  <a:pt x="1962278" y="589039"/>
                  <a:pt x="2262161" y="1110889"/>
                  <a:pt x="3383039" y="1044092"/>
                </a:cubicBezTo>
                <a:cubicBezTo>
                  <a:pt x="3418066" y="1042005"/>
                  <a:pt x="3452964" y="1038111"/>
                  <a:pt x="3487678" y="1032522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4984828">
            <a:off x="1238550" y="2867959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20101558">
            <a:off x="10750200" y="3818489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9493862">
            <a:off x="10477950" y="1253926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Freeform 13"/>
          <p:cNvSpPr/>
          <p:nvPr/>
        </p:nvSpPr>
        <p:spPr>
          <a:xfrm rot="18761053">
            <a:off x="7863307" y="2355070"/>
            <a:ext cx="1117800" cy="111697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0700000">
            <a:off x="3342373" y="670366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4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9471" y="2321004"/>
            <a:ext cx="97930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</a:t>
            </a:r>
            <a:r>
              <a:rPr lang="en-GB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</a:t>
            </a:r>
            <a:endParaRPr lang="en-US" sz="13800" b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10800000">
            <a:off x="0" y="-1"/>
            <a:ext cx="2721756" cy="1726796"/>
          </a:xfrm>
          <a:custGeom>
            <a:avLst/>
            <a:gdLst>
              <a:gd name="connsiteX0" fmla="*/ 2721756 w 2721756"/>
              <a:gd name="connsiteY0" fmla="*/ 1726796 h 1726796"/>
              <a:gd name="connsiteX1" fmla="*/ 177 w 2721756"/>
              <a:gd name="connsiteY1" fmla="*/ 1726796 h 1726796"/>
              <a:gd name="connsiteX2" fmla="*/ 0 w 2721756"/>
              <a:gd name="connsiteY2" fmla="*/ 1667793 h 1726796"/>
              <a:gd name="connsiteX3" fmla="*/ 829911 w 2721756"/>
              <a:gd name="connsiteY3" fmla="*/ 1237269 h 1726796"/>
              <a:gd name="connsiteX4" fmla="*/ 2217187 w 2721756"/>
              <a:gd name="connsiteY4" fmla="*/ 1202090 h 1726796"/>
              <a:gd name="connsiteX5" fmla="*/ 2567893 w 2721756"/>
              <a:gd name="connsiteY5" fmla="*/ 41177 h 1726796"/>
              <a:gd name="connsiteX6" fmla="*/ 2709299 w 2721756"/>
              <a:gd name="connsiteY6" fmla="*/ 1330 h 1726796"/>
              <a:gd name="connsiteX7" fmla="*/ 2721756 w 2721756"/>
              <a:gd name="connsiteY7" fmla="*/ 0 h 17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1756" h="1726796">
                <a:moveTo>
                  <a:pt x="2721756" y="1726796"/>
                </a:moveTo>
                <a:lnTo>
                  <a:pt x="177" y="1726796"/>
                </a:lnTo>
                <a:lnTo>
                  <a:pt x="0" y="1667793"/>
                </a:lnTo>
                <a:cubicBezTo>
                  <a:pt x="24528" y="1370341"/>
                  <a:pt x="326507" y="1130046"/>
                  <a:pt x="829911" y="1237269"/>
                </a:cubicBezTo>
                <a:cubicBezTo>
                  <a:pt x="1562135" y="1393230"/>
                  <a:pt x="1919081" y="1556227"/>
                  <a:pt x="2217187" y="1202090"/>
                </a:cubicBezTo>
                <a:cubicBezTo>
                  <a:pt x="2515294" y="847953"/>
                  <a:pt x="2177990" y="195497"/>
                  <a:pt x="2567893" y="41177"/>
                </a:cubicBezTo>
                <a:cubicBezTo>
                  <a:pt x="2616631" y="21888"/>
                  <a:pt x="2663751" y="8831"/>
                  <a:pt x="2709299" y="1330"/>
                </a:cubicBezTo>
                <a:lnTo>
                  <a:pt x="2721756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8610307" flipH="1">
            <a:off x="8018316" y="5228538"/>
            <a:ext cx="4446149" cy="2749917"/>
          </a:xfrm>
          <a:custGeom>
            <a:avLst/>
            <a:gdLst>
              <a:gd name="connsiteX0" fmla="*/ 4446149 w 4446149"/>
              <a:gd name="connsiteY0" fmla="*/ 1071195 h 2749917"/>
              <a:gd name="connsiteX1" fmla="*/ 3653654 w 4446149"/>
              <a:gd name="connsiteY1" fmla="*/ 0 h 2749917"/>
              <a:gd name="connsiteX2" fmla="*/ 0 w 4446149"/>
              <a:gd name="connsiteY2" fmla="*/ 2703057 h 2749917"/>
              <a:gd name="connsiteX3" fmla="*/ 185143 w 4446149"/>
              <a:gd name="connsiteY3" fmla="*/ 2740083 h 2749917"/>
              <a:gd name="connsiteX4" fmla="*/ 3900636 w 4446149"/>
              <a:gd name="connsiteY4" fmla="*/ 1127269 h 2749917"/>
              <a:gd name="connsiteX5" fmla="*/ 4369924 w 4446149"/>
              <a:gd name="connsiteY5" fmla="*/ 1073271 h 274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6149" h="2749917">
                <a:moveTo>
                  <a:pt x="4446149" y="1071195"/>
                </a:moveTo>
                <a:lnTo>
                  <a:pt x="3653654" y="0"/>
                </a:lnTo>
                <a:lnTo>
                  <a:pt x="0" y="2703057"/>
                </a:lnTo>
                <a:lnTo>
                  <a:pt x="185143" y="2740083"/>
                </a:lnTo>
                <a:cubicBezTo>
                  <a:pt x="1566955" y="2886485"/>
                  <a:pt x="2664241" y="1353504"/>
                  <a:pt x="3900636" y="1127269"/>
                </a:cubicBezTo>
                <a:cubicBezTo>
                  <a:pt x="4055186" y="1098990"/>
                  <a:pt x="4211888" y="1081764"/>
                  <a:pt x="4369924" y="1073271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21421508">
            <a:off x="75077" y="5602167"/>
            <a:ext cx="2190884" cy="1313571"/>
          </a:xfrm>
          <a:custGeom>
            <a:avLst/>
            <a:gdLst>
              <a:gd name="connsiteX0" fmla="*/ 1819651 w 2190884"/>
              <a:gd name="connsiteY0" fmla="*/ 922 h 1313571"/>
              <a:gd name="connsiteX1" fmla="*/ 1951816 w 2190884"/>
              <a:gd name="connsiteY1" fmla="*/ 51222 h 1313571"/>
              <a:gd name="connsiteX2" fmla="*/ 2189601 w 2190884"/>
              <a:gd name="connsiteY2" fmla="*/ 1160946 h 1313571"/>
              <a:gd name="connsiteX3" fmla="*/ 2190884 w 2190884"/>
              <a:gd name="connsiteY3" fmla="*/ 1313571 h 1313571"/>
              <a:gd name="connsiteX4" fmla="*/ 0 w 2190884"/>
              <a:gd name="connsiteY4" fmla="*/ 1199715 h 1313571"/>
              <a:gd name="connsiteX5" fmla="*/ 18076 w 2190884"/>
              <a:gd name="connsiteY5" fmla="*/ 1168998 h 1313571"/>
              <a:gd name="connsiteX6" fmla="*/ 358348 w 2190884"/>
              <a:gd name="connsiteY6" fmla="*/ 791447 h 1313571"/>
              <a:gd name="connsiteX7" fmla="*/ 1819651 w 2190884"/>
              <a:gd name="connsiteY7" fmla="*/ 922 h 131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884" h="1313571">
                <a:moveTo>
                  <a:pt x="1819651" y="922"/>
                </a:moveTo>
                <a:cubicBezTo>
                  <a:pt x="1873219" y="4751"/>
                  <a:pt x="1918176" y="20640"/>
                  <a:pt x="1951816" y="51222"/>
                </a:cubicBezTo>
                <a:cubicBezTo>
                  <a:pt x="2086373" y="173548"/>
                  <a:pt x="2175849" y="668190"/>
                  <a:pt x="2189601" y="1160946"/>
                </a:cubicBezTo>
                <a:lnTo>
                  <a:pt x="2190884" y="1313571"/>
                </a:lnTo>
                <a:lnTo>
                  <a:pt x="0" y="1199715"/>
                </a:lnTo>
                <a:lnTo>
                  <a:pt x="18076" y="1168998"/>
                </a:lnTo>
                <a:cubicBezTo>
                  <a:pt x="110341" y="1032609"/>
                  <a:pt x="234279" y="899921"/>
                  <a:pt x="358348" y="791447"/>
                </a:cubicBezTo>
                <a:cubicBezTo>
                  <a:pt x="647845" y="538340"/>
                  <a:pt x="1444680" y="-25876"/>
                  <a:pt x="1819651" y="922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20101558">
            <a:off x="5861407" y="5251370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4984828">
            <a:off x="8885625" y="1089508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786815">
            <a:off x="3480905" y="164472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Box 10"/>
          <p:cNvSpPr txBox="1"/>
          <p:nvPr/>
        </p:nvSpPr>
        <p:spPr>
          <a:xfrm>
            <a:off x="1204006" y="1326495"/>
            <a:ext cx="4368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Future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Begins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4006" y="3758563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4006" y="345078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6775" y="3758563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6775" y="345078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04006" y="4981823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4006" y="467404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16775" y="4981823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6775" y="4674046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9" name="Freeform 28"/>
          <p:cNvSpPr/>
          <p:nvPr/>
        </p:nvSpPr>
        <p:spPr>
          <a:xfrm rot="20700000">
            <a:off x="7232639" y="2850280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786815">
            <a:off x="10640062" y="5339958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9493862">
            <a:off x="6051673" y="1120905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421835">
            <a:off x="3891775" y="6294176"/>
            <a:ext cx="450000" cy="44906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9900000">
            <a:off x="820990" y="366921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 rot="10800000" flipH="1">
            <a:off x="8254041" y="-1"/>
            <a:ext cx="3937959" cy="2361140"/>
          </a:xfrm>
          <a:custGeom>
            <a:avLst/>
            <a:gdLst>
              <a:gd name="connsiteX0" fmla="*/ 0 w 3937959"/>
              <a:gd name="connsiteY0" fmla="*/ 2361140 h 2361140"/>
              <a:gd name="connsiteX1" fmla="*/ 3937959 w 3937959"/>
              <a:gd name="connsiteY1" fmla="*/ 2361140 h 2361140"/>
              <a:gd name="connsiteX2" fmla="*/ 3937959 w 3937959"/>
              <a:gd name="connsiteY2" fmla="*/ 0 h 2361140"/>
              <a:gd name="connsiteX3" fmla="*/ 3928588 w 3937959"/>
              <a:gd name="connsiteY3" fmla="*/ 2090 h 2361140"/>
              <a:gd name="connsiteX4" fmla="*/ 3821079 w 3937959"/>
              <a:gd name="connsiteY4" fmla="*/ 38492 h 2361140"/>
              <a:gd name="connsiteX5" fmla="*/ 3296678 w 3937959"/>
              <a:gd name="connsiteY5" fmla="*/ 1774375 h 2361140"/>
              <a:gd name="connsiteX6" fmla="*/ 1222317 w 3937959"/>
              <a:gd name="connsiteY6" fmla="*/ 1826977 h 2361140"/>
              <a:gd name="connsiteX7" fmla="*/ 1575 w 3937959"/>
              <a:gd name="connsiteY7" fmla="*/ 2351873 h 236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959" h="2361140">
                <a:moveTo>
                  <a:pt x="0" y="2361140"/>
                </a:moveTo>
                <a:lnTo>
                  <a:pt x="3937959" y="2361140"/>
                </a:lnTo>
                <a:lnTo>
                  <a:pt x="3937959" y="0"/>
                </a:lnTo>
                <a:lnTo>
                  <a:pt x="3928588" y="2090"/>
                </a:lnTo>
                <a:cubicBezTo>
                  <a:pt x="3893351" y="11978"/>
                  <a:pt x="3857517" y="24070"/>
                  <a:pt x="3821079" y="38492"/>
                </a:cubicBezTo>
                <a:cubicBezTo>
                  <a:pt x="3238067" y="269241"/>
                  <a:pt x="3742429" y="1244843"/>
                  <a:pt x="3296678" y="1774375"/>
                </a:cubicBezTo>
                <a:cubicBezTo>
                  <a:pt x="2850927" y="2303907"/>
                  <a:pt x="2317195" y="2060182"/>
                  <a:pt x="1222317" y="1826977"/>
                </a:cubicBezTo>
                <a:cubicBezTo>
                  <a:pt x="538019" y="1681225"/>
                  <a:pt x="102636" y="1964922"/>
                  <a:pt x="1575" y="2351873"/>
                </a:cubicBez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-1" y="3848696"/>
            <a:ext cx="273107" cy="518887"/>
          </a:xfrm>
          <a:custGeom>
            <a:avLst/>
            <a:gdLst>
              <a:gd name="connsiteX0" fmla="*/ 0 w 273107"/>
              <a:gd name="connsiteY0" fmla="*/ 0 h 518887"/>
              <a:gd name="connsiteX1" fmla="*/ 56247 w 273107"/>
              <a:gd name="connsiteY1" fmla="*/ 38184 h 518887"/>
              <a:gd name="connsiteX2" fmla="*/ 272662 w 273107"/>
              <a:gd name="connsiteY2" fmla="*/ 298110 h 518887"/>
              <a:gd name="connsiteX3" fmla="*/ 37797 w 273107"/>
              <a:gd name="connsiteY3" fmla="*/ 500074 h 518887"/>
              <a:gd name="connsiteX4" fmla="*/ 0 w 273107"/>
              <a:gd name="connsiteY4" fmla="*/ 518887 h 51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07" h="518887">
                <a:moveTo>
                  <a:pt x="0" y="0"/>
                </a:moveTo>
                <a:lnTo>
                  <a:pt x="56247" y="38184"/>
                </a:lnTo>
                <a:cubicBezTo>
                  <a:pt x="164943" y="119167"/>
                  <a:pt x="281224" y="240344"/>
                  <a:pt x="272662" y="298110"/>
                </a:cubicBezTo>
                <a:cubicBezTo>
                  <a:pt x="264100" y="355877"/>
                  <a:pt x="145686" y="441902"/>
                  <a:pt x="37797" y="500074"/>
                </a:cubicBezTo>
                <a:lnTo>
                  <a:pt x="0" y="518887"/>
                </a:ln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2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 rot="10800000" flipH="1">
            <a:off x="0" y="5126423"/>
            <a:ext cx="6967320" cy="1731576"/>
          </a:xfrm>
          <a:custGeom>
            <a:avLst/>
            <a:gdLst>
              <a:gd name="connsiteX0" fmla="*/ 0 w 6967320"/>
              <a:gd name="connsiteY0" fmla="*/ 1731576 h 1731576"/>
              <a:gd name="connsiteX1" fmla="*/ 97505 w 6967320"/>
              <a:gd name="connsiteY1" fmla="*/ 1679972 h 1731576"/>
              <a:gd name="connsiteX2" fmla="*/ 2356155 w 6967320"/>
              <a:gd name="connsiteY2" fmla="*/ 453475 h 1731576"/>
              <a:gd name="connsiteX3" fmla="*/ 6059035 w 6967320"/>
              <a:gd name="connsiteY3" fmla="*/ 708882 h 1731576"/>
              <a:gd name="connsiteX4" fmla="*/ 6919479 w 6967320"/>
              <a:gd name="connsiteY4" fmla="*/ 136590 h 1731576"/>
              <a:gd name="connsiteX5" fmla="*/ 6967320 w 6967320"/>
              <a:gd name="connsiteY5" fmla="*/ 0 h 1731576"/>
              <a:gd name="connsiteX6" fmla="*/ 0 w 6967320"/>
              <a:gd name="connsiteY6" fmla="*/ 0 h 17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7320" h="1731576">
                <a:moveTo>
                  <a:pt x="0" y="1731576"/>
                </a:moveTo>
                <a:lnTo>
                  <a:pt x="97505" y="1679972"/>
                </a:lnTo>
                <a:cubicBezTo>
                  <a:pt x="865000" y="1246715"/>
                  <a:pt x="1583407" y="594871"/>
                  <a:pt x="2356155" y="453475"/>
                </a:cubicBezTo>
                <a:cubicBezTo>
                  <a:pt x="3592550" y="227240"/>
                  <a:pt x="4966737" y="708424"/>
                  <a:pt x="6059035" y="708882"/>
                </a:cubicBezTo>
                <a:cubicBezTo>
                  <a:pt x="6468647" y="709054"/>
                  <a:pt x="6776135" y="456565"/>
                  <a:pt x="6919479" y="136590"/>
                </a:cubicBezTo>
                <a:lnTo>
                  <a:pt x="696732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Freeform 23"/>
          <p:cNvSpPr/>
          <p:nvPr/>
        </p:nvSpPr>
        <p:spPr>
          <a:xfrm rot="10800000" flipH="1">
            <a:off x="7834036" y="0"/>
            <a:ext cx="4357964" cy="779331"/>
          </a:xfrm>
          <a:custGeom>
            <a:avLst/>
            <a:gdLst>
              <a:gd name="connsiteX0" fmla="*/ 0 w 4357964"/>
              <a:gd name="connsiteY0" fmla="*/ 779331 h 779331"/>
              <a:gd name="connsiteX1" fmla="*/ 4357964 w 4357964"/>
              <a:gd name="connsiteY1" fmla="*/ 779331 h 779331"/>
              <a:gd name="connsiteX2" fmla="*/ 4357964 w 4357964"/>
              <a:gd name="connsiteY2" fmla="*/ 398392 h 779331"/>
              <a:gd name="connsiteX3" fmla="*/ 4226462 w 4357964"/>
              <a:gd name="connsiteY3" fmla="*/ 398457 h 779331"/>
              <a:gd name="connsiteX4" fmla="*/ 2061087 w 4357964"/>
              <a:gd name="connsiteY4" fmla="*/ 63764 h 779331"/>
              <a:gd name="connsiteX5" fmla="*/ 89764 w 4357964"/>
              <a:gd name="connsiteY5" fmla="*/ 666281 h 77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964" h="779331">
                <a:moveTo>
                  <a:pt x="0" y="779331"/>
                </a:moveTo>
                <a:lnTo>
                  <a:pt x="4357964" y="779331"/>
                </a:lnTo>
                <a:lnTo>
                  <a:pt x="4357964" y="398392"/>
                </a:lnTo>
                <a:lnTo>
                  <a:pt x="4226462" y="398457"/>
                </a:lnTo>
                <a:cubicBezTo>
                  <a:pt x="3607982" y="384811"/>
                  <a:pt x="2886190" y="273512"/>
                  <a:pt x="2061087" y="63764"/>
                </a:cubicBezTo>
                <a:cubicBezTo>
                  <a:pt x="1235984" y="-145985"/>
                  <a:pt x="523308" y="189387"/>
                  <a:pt x="89764" y="666281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60647" y="1554104"/>
            <a:ext cx="5045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Great Place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Education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5897" y="1134889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0648" y="3956239"/>
            <a:ext cx="5045504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9390" y="3673943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60648" y="5076780"/>
            <a:ext cx="5045504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0647" y="4797623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26" name="Freeform 25"/>
          <p:cNvSpPr/>
          <p:nvPr/>
        </p:nvSpPr>
        <p:spPr>
          <a:xfrm rot="9900000">
            <a:off x="3280474" y="5769244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786815">
            <a:off x="1713796" y="2978927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20700000">
            <a:off x="5029559" y="1493145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4984828">
            <a:off x="626426" y="638503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8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 rot="6137110" flipH="1" flipV="1">
            <a:off x="7166192" y="905911"/>
            <a:ext cx="6931333" cy="4602469"/>
          </a:xfrm>
          <a:custGeom>
            <a:avLst/>
            <a:gdLst>
              <a:gd name="connsiteX0" fmla="*/ 6246848 w 6931333"/>
              <a:gd name="connsiteY0" fmla="*/ 0 h 4602469"/>
              <a:gd name="connsiteX1" fmla="*/ 6931333 w 6931333"/>
              <a:gd name="connsiteY1" fmla="*/ 3143242 h 4602469"/>
              <a:gd name="connsiteX2" fmla="*/ 230376 w 6931333"/>
              <a:gd name="connsiteY2" fmla="*/ 4602469 h 4602469"/>
              <a:gd name="connsiteX3" fmla="*/ 0 w 6931333"/>
              <a:gd name="connsiteY3" fmla="*/ 3544551 h 4602469"/>
              <a:gd name="connsiteX4" fmla="*/ 103283 w 6931333"/>
              <a:gd name="connsiteY4" fmla="*/ 3466512 h 4602469"/>
              <a:gd name="connsiteX5" fmla="*/ 1596329 w 6931333"/>
              <a:gd name="connsiteY5" fmla="*/ 3226520 h 4602469"/>
              <a:gd name="connsiteX6" fmla="*/ 5523926 w 6931333"/>
              <a:gd name="connsiteY6" fmla="*/ 3130401 h 4602469"/>
              <a:gd name="connsiteX7" fmla="*/ 6214824 w 6931333"/>
              <a:gd name="connsiteY7" fmla="*/ 24096 h 46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1333" h="4602469">
                <a:moveTo>
                  <a:pt x="6246848" y="0"/>
                </a:moveTo>
                <a:lnTo>
                  <a:pt x="6931333" y="3143242"/>
                </a:lnTo>
                <a:lnTo>
                  <a:pt x="230376" y="4602469"/>
                </a:lnTo>
                <a:lnTo>
                  <a:pt x="0" y="3544551"/>
                </a:lnTo>
                <a:lnTo>
                  <a:pt x="103283" y="3466512"/>
                </a:lnTo>
                <a:cubicBezTo>
                  <a:pt x="505792" y="3204806"/>
                  <a:pt x="1023169" y="3075333"/>
                  <a:pt x="1596329" y="3226520"/>
                </a:cubicBezTo>
                <a:cubicBezTo>
                  <a:pt x="3430443" y="3710320"/>
                  <a:pt x="4739641" y="3675076"/>
                  <a:pt x="5523926" y="3130401"/>
                </a:cubicBezTo>
                <a:cubicBezTo>
                  <a:pt x="6283701" y="2602748"/>
                  <a:pt x="5371466" y="740054"/>
                  <a:pt x="6214824" y="24096"/>
                </a:cubicBez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4" name="TextBox 13"/>
          <p:cNvSpPr txBox="1"/>
          <p:nvPr/>
        </p:nvSpPr>
        <p:spPr>
          <a:xfrm>
            <a:off x="1147952" y="1774709"/>
            <a:ext cx="4894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Tradition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Excellence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863" y="3849369"/>
            <a:ext cx="6852827" cy="17592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200235" y="4326028"/>
            <a:ext cx="811212" cy="806450"/>
            <a:chOff x="699" y="2660"/>
            <a:chExt cx="511" cy="50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99" y="2660"/>
              <a:ext cx="511" cy="508"/>
            </a:xfrm>
            <a:custGeom>
              <a:avLst/>
              <a:gdLst>
                <a:gd name="T0" fmla="*/ 1386 w 1536"/>
                <a:gd name="T1" fmla="*/ 738 h 1536"/>
                <a:gd name="T2" fmla="*/ 1137 w 1536"/>
                <a:gd name="T3" fmla="*/ 738 h 1536"/>
                <a:gd name="T4" fmla="*/ 1167 w 1536"/>
                <a:gd name="T5" fmla="*/ 648 h 1536"/>
                <a:gd name="T6" fmla="*/ 1167 w 1536"/>
                <a:gd name="T7" fmla="*/ 150 h 1536"/>
                <a:gd name="T8" fmla="*/ 1017 w 1536"/>
                <a:gd name="T9" fmla="*/ 0 h 1536"/>
                <a:gd name="T10" fmla="*/ 903 w 1536"/>
                <a:gd name="T11" fmla="*/ 0 h 1536"/>
                <a:gd name="T12" fmla="*/ 873 w 1536"/>
                <a:gd name="T13" fmla="*/ 30 h 1536"/>
                <a:gd name="T14" fmla="*/ 903 w 1536"/>
                <a:gd name="T15" fmla="*/ 60 h 1536"/>
                <a:gd name="T16" fmla="*/ 1017 w 1536"/>
                <a:gd name="T17" fmla="*/ 60 h 1536"/>
                <a:gd name="T18" fmla="*/ 1107 w 1536"/>
                <a:gd name="T19" fmla="*/ 150 h 1536"/>
                <a:gd name="T20" fmla="*/ 1107 w 1536"/>
                <a:gd name="T21" fmla="*/ 648 h 1536"/>
                <a:gd name="T22" fmla="*/ 1017 w 1536"/>
                <a:gd name="T23" fmla="*/ 738 h 1536"/>
                <a:gd name="T24" fmla="*/ 519 w 1536"/>
                <a:gd name="T25" fmla="*/ 738 h 1536"/>
                <a:gd name="T26" fmla="*/ 429 w 1536"/>
                <a:gd name="T27" fmla="*/ 648 h 1536"/>
                <a:gd name="T28" fmla="*/ 429 w 1536"/>
                <a:gd name="T29" fmla="*/ 150 h 1536"/>
                <a:gd name="T30" fmla="*/ 519 w 1536"/>
                <a:gd name="T31" fmla="*/ 60 h 1536"/>
                <a:gd name="T32" fmla="*/ 633 w 1536"/>
                <a:gd name="T33" fmla="*/ 60 h 1536"/>
                <a:gd name="T34" fmla="*/ 663 w 1536"/>
                <a:gd name="T35" fmla="*/ 30 h 1536"/>
                <a:gd name="T36" fmla="*/ 633 w 1536"/>
                <a:gd name="T37" fmla="*/ 0 h 1536"/>
                <a:gd name="T38" fmla="*/ 519 w 1536"/>
                <a:gd name="T39" fmla="*/ 0 h 1536"/>
                <a:gd name="T40" fmla="*/ 369 w 1536"/>
                <a:gd name="T41" fmla="*/ 150 h 1536"/>
                <a:gd name="T42" fmla="*/ 369 w 1536"/>
                <a:gd name="T43" fmla="*/ 648 h 1536"/>
                <a:gd name="T44" fmla="*/ 399 w 1536"/>
                <a:gd name="T45" fmla="*/ 738 h 1536"/>
                <a:gd name="T46" fmla="*/ 150 w 1536"/>
                <a:gd name="T47" fmla="*/ 738 h 1536"/>
                <a:gd name="T48" fmla="*/ 0 w 1536"/>
                <a:gd name="T49" fmla="*/ 888 h 1536"/>
                <a:gd name="T50" fmla="*/ 0 w 1536"/>
                <a:gd name="T51" fmla="*/ 1386 h 1536"/>
                <a:gd name="T52" fmla="*/ 150 w 1536"/>
                <a:gd name="T53" fmla="*/ 1536 h 1536"/>
                <a:gd name="T54" fmla="*/ 648 w 1536"/>
                <a:gd name="T55" fmla="*/ 1536 h 1536"/>
                <a:gd name="T56" fmla="*/ 768 w 1536"/>
                <a:gd name="T57" fmla="*/ 1476 h 1536"/>
                <a:gd name="T58" fmla="*/ 888 w 1536"/>
                <a:gd name="T59" fmla="*/ 1536 h 1536"/>
                <a:gd name="T60" fmla="*/ 1386 w 1536"/>
                <a:gd name="T61" fmla="*/ 1536 h 1536"/>
                <a:gd name="T62" fmla="*/ 1536 w 1536"/>
                <a:gd name="T63" fmla="*/ 1386 h 1536"/>
                <a:gd name="T64" fmla="*/ 1536 w 1536"/>
                <a:gd name="T65" fmla="*/ 888 h 1536"/>
                <a:gd name="T66" fmla="*/ 1386 w 1536"/>
                <a:gd name="T67" fmla="*/ 738 h 1536"/>
                <a:gd name="T68" fmla="*/ 648 w 1536"/>
                <a:gd name="T69" fmla="*/ 1476 h 1536"/>
                <a:gd name="T70" fmla="*/ 150 w 1536"/>
                <a:gd name="T71" fmla="*/ 1476 h 1536"/>
                <a:gd name="T72" fmla="*/ 60 w 1536"/>
                <a:gd name="T73" fmla="*/ 1386 h 1536"/>
                <a:gd name="T74" fmla="*/ 60 w 1536"/>
                <a:gd name="T75" fmla="*/ 888 h 1536"/>
                <a:gd name="T76" fmla="*/ 150 w 1536"/>
                <a:gd name="T77" fmla="*/ 798 h 1536"/>
                <a:gd name="T78" fmla="*/ 648 w 1536"/>
                <a:gd name="T79" fmla="*/ 798 h 1536"/>
                <a:gd name="T80" fmla="*/ 738 w 1536"/>
                <a:gd name="T81" fmla="*/ 888 h 1536"/>
                <a:gd name="T82" fmla="*/ 738 w 1536"/>
                <a:gd name="T83" fmla="*/ 1386 h 1536"/>
                <a:gd name="T84" fmla="*/ 648 w 1536"/>
                <a:gd name="T85" fmla="*/ 1476 h 1536"/>
                <a:gd name="T86" fmla="*/ 1476 w 1536"/>
                <a:gd name="T87" fmla="*/ 1386 h 1536"/>
                <a:gd name="T88" fmla="*/ 1386 w 1536"/>
                <a:gd name="T89" fmla="*/ 1476 h 1536"/>
                <a:gd name="T90" fmla="*/ 888 w 1536"/>
                <a:gd name="T91" fmla="*/ 1476 h 1536"/>
                <a:gd name="T92" fmla="*/ 798 w 1536"/>
                <a:gd name="T93" fmla="*/ 1386 h 1536"/>
                <a:gd name="T94" fmla="*/ 798 w 1536"/>
                <a:gd name="T95" fmla="*/ 888 h 1536"/>
                <a:gd name="T96" fmla="*/ 888 w 1536"/>
                <a:gd name="T97" fmla="*/ 798 h 1536"/>
                <a:gd name="T98" fmla="*/ 1386 w 1536"/>
                <a:gd name="T99" fmla="*/ 798 h 1536"/>
                <a:gd name="T100" fmla="*/ 1476 w 1536"/>
                <a:gd name="T101" fmla="*/ 888 h 1536"/>
                <a:gd name="T102" fmla="*/ 1476 w 1536"/>
                <a:gd name="T103" fmla="*/ 1386 h 1536"/>
                <a:gd name="T104" fmla="*/ 1476 w 1536"/>
                <a:gd name="T105" fmla="*/ 1386 h 1536"/>
                <a:gd name="T106" fmla="*/ 1476 w 1536"/>
                <a:gd name="T107" fmla="*/ 138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6" h="1536">
                  <a:moveTo>
                    <a:pt x="1386" y="738"/>
                  </a:moveTo>
                  <a:cubicBezTo>
                    <a:pt x="1137" y="738"/>
                    <a:pt x="1137" y="738"/>
                    <a:pt x="1137" y="738"/>
                  </a:cubicBezTo>
                  <a:cubicBezTo>
                    <a:pt x="1156" y="713"/>
                    <a:pt x="1167" y="682"/>
                    <a:pt x="1167" y="648"/>
                  </a:cubicBezTo>
                  <a:cubicBezTo>
                    <a:pt x="1167" y="150"/>
                    <a:pt x="1167" y="150"/>
                    <a:pt x="1167" y="150"/>
                  </a:cubicBezTo>
                  <a:cubicBezTo>
                    <a:pt x="1167" y="67"/>
                    <a:pt x="1100" y="0"/>
                    <a:pt x="1017" y="0"/>
                  </a:cubicBezTo>
                  <a:cubicBezTo>
                    <a:pt x="903" y="0"/>
                    <a:pt x="903" y="0"/>
                    <a:pt x="903" y="0"/>
                  </a:cubicBezTo>
                  <a:cubicBezTo>
                    <a:pt x="886" y="0"/>
                    <a:pt x="873" y="13"/>
                    <a:pt x="873" y="30"/>
                  </a:cubicBezTo>
                  <a:cubicBezTo>
                    <a:pt x="873" y="47"/>
                    <a:pt x="886" y="60"/>
                    <a:pt x="903" y="60"/>
                  </a:cubicBezTo>
                  <a:cubicBezTo>
                    <a:pt x="1017" y="60"/>
                    <a:pt x="1017" y="60"/>
                    <a:pt x="1017" y="60"/>
                  </a:cubicBezTo>
                  <a:cubicBezTo>
                    <a:pt x="1067" y="60"/>
                    <a:pt x="1107" y="100"/>
                    <a:pt x="1107" y="150"/>
                  </a:cubicBezTo>
                  <a:cubicBezTo>
                    <a:pt x="1107" y="648"/>
                    <a:pt x="1107" y="648"/>
                    <a:pt x="1107" y="648"/>
                  </a:cubicBezTo>
                  <a:cubicBezTo>
                    <a:pt x="1107" y="698"/>
                    <a:pt x="1067" y="738"/>
                    <a:pt x="1017" y="738"/>
                  </a:cubicBezTo>
                  <a:cubicBezTo>
                    <a:pt x="519" y="738"/>
                    <a:pt x="519" y="738"/>
                    <a:pt x="519" y="738"/>
                  </a:cubicBezTo>
                  <a:cubicBezTo>
                    <a:pt x="469" y="738"/>
                    <a:pt x="429" y="698"/>
                    <a:pt x="429" y="648"/>
                  </a:cubicBezTo>
                  <a:cubicBezTo>
                    <a:pt x="429" y="150"/>
                    <a:pt x="429" y="150"/>
                    <a:pt x="429" y="150"/>
                  </a:cubicBezTo>
                  <a:cubicBezTo>
                    <a:pt x="429" y="100"/>
                    <a:pt x="469" y="60"/>
                    <a:pt x="519" y="60"/>
                  </a:cubicBezTo>
                  <a:cubicBezTo>
                    <a:pt x="633" y="60"/>
                    <a:pt x="633" y="60"/>
                    <a:pt x="633" y="60"/>
                  </a:cubicBezTo>
                  <a:cubicBezTo>
                    <a:pt x="650" y="60"/>
                    <a:pt x="663" y="47"/>
                    <a:pt x="663" y="30"/>
                  </a:cubicBezTo>
                  <a:cubicBezTo>
                    <a:pt x="663" y="13"/>
                    <a:pt x="650" y="0"/>
                    <a:pt x="633" y="0"/>
                  </a:cubicBezTo>
                  <a:cubicBezTo>
                    <a:pt x="519" y="0"/>
                    <a:pt x="519" y="0"/>
                    <a:pt x="519" y="0"/>
                  </a:cubicBezTo>
                  <a:cubicBezTo>
                    <a:pt x="436" y="0"/>
                    <a:pt x="369" y="67"/>
                    <a:pt x="369" y="150"/>
                  </a:cubicBezTo>
                  <a:cubicBezTo>
                    <a:pt x="369" y="648"/>
                    <a:pt x="369" y="648"/>
                    <a:pt x="369" y="648"/>
                  </a:cubicBezTo>
                  <a:cubicBezTo>
                    <a:pt x="369" y="682"/>
                    <a:pt x="380" y="713"/>
                    <a:pt x="399" y="738"/>
                  </a:cubicBezTo>
                  <a:cubicBezTo>
                    <a:pt x="150" y="738"/>
                    <a:pt x="150" y="738"/>
                    <a:pt x="150" y="738"/>
                  </a:cubicBezTo>
                  <a:cubicBezTo>
                    <a:pt x="67" y="738"/>
                    <a:pt x="0" y="805"/>
                    <a:pt x="0" y="888"/>
                  </a:cubicBezTo>
                  <a:cubicBezTo>
                    <a:pt x="0" y="1386"/>
                    <a:pt x="0" y="1386"/>
                    <a:pt x="0" y="1386"/>
                  </a:cubicBezTo>
                  <a:cubicBezTo>
                    <a:pt x="0" y="1469"/>
                    <a:pt x="67" y="1536"/>
                    <a:pt x="150" y="1536"/>
                  </a:cubicBezTo>
                  <a:cubicBezTo>
                    <a:pt x="648" y="1536"/>
                    <a:pt x="648" y="1536"/>
                    <a:pt x="648" y="1536"/>
                  </a:cubicBezTo>
                  <a:cubicBezTo>
                    <a:pt x="697" y="1536"/>
                    <a:pt x="741" y="1512"/>
                    <a:pt x="768" y="1476"/>
                  </a:cubicBezTo>
                  <a:cubicBezTo>
                    <a:pt x="795" y="1512"/>
                    <a:pt x="839" y="1536"/>
                    <a:pt x="888" y="1536"/>
                  </a:cubicBezTo>
                  <a:cubicBezTo>
                    <a:pt x="1386" y="1536"/>
                    <a:pt x="1386" y="1536"/>
                    <a:pt x="1386" y="1536"/>
                  </a:cubicBezTo>
                  <a:cubicBezTo>
                    <a:pt x="1469" y="1536"/>
                    <a:pt x="1536" y="1469"/>
                    <a:pt x="1536" y="1386"/>
                  </a:cubicBezTo>
                  <a:cubicBezTo>
                    <a:pt x="1536" y="888"/>
                    <a:pt x="1536" y="888"/>
                    <a:pt x="1536" y="888"/>
                  </a:cubicBezTo>
                  <a:cubicBezTo>
                    <a:pt x="1536" y="805"/>
                    <a:pt x="1469" y="738"/>
                    <a:pt x="1386" y="738"/>
                  </a:cubicBezTo>
                  <a:close/>
                  <a:moveTo>
                    <a:pt x="648" y="1476"/>
                  </a:moveTo>
                  <a:cubicBezTo>
                    <a:pt x="150" y="1476"/>
                    <a:pt x="150" y="1476"/>
                    <a:pt x="150" y="1476"/>
                  </a:cubicBezTo>
                  <a:cubicBezTo>
                    <a:pt x="100" y="1476"/>
                    <a:pt x="60" y="1436"/>
                    <a:pt x="60" y="1386"/>
                  </a:cubicBezTo>
                  <a:cubicBezTo>
                    <a:pt x="60" y="888"/>
                    <a:pt x="60" y="888"/>
                    <a:pt x="60" y="888"/>
                  </a:cubicBezTo>
                  <a:cubicBezTo>
                    <a:pt x="60" y="838"/>
                    <a:pt x="100" y="798"/>
                    <a:pt x="150" y="798"/>
                  </a:cubicBezTo>
                  <a:cubicBezTo>
                    <a:pt x="648" y="798"/>
                    <a:pt x="648" y="798"/>
                    <a:pt x="648" y="798"/>
                  </a:cubicBezTo>
                  <a:cubicBezTo>
                    <a:pt x="698" y="798"/>
                    <a:pt x="738" y="838"/>
                    <a:pt x="738" y="888"/>
                  </a:cubicBezTo>
                  <a:cubicBezTo>
                    <a:pt x="738" y="1386"/>
                    <a:pt x="738" y="1386"/>
                    <a:pt x="738" y="1386"/>
                  </a:cubicBezTo>
                  <a:cubicBezTo>
                    <a:pt x="738" y="1436"/>
                    <a:pt x="698" y="1476"/>
                    <a:pt x="648" y="1476"/>
                  </a:cubicBezTo>
                  <a:close/>
                  <a:moveTo>
                    <a:pt x="1476" y="1386"/>
                  </a:moveTo>
                  <a:cubicBezTo>
                    <a:pt x="1476" y="1436"/>
                    <a:pt x="1436" y="1476"/>
                    <a:pt x="1386" y="1476"/>
                  </a:cubicBezTo>
                  <a:cubicBezTo>
                    <a:pt x="888" y="1476"/>
                    <a:pt x="888" y="1476"/>
                    <a:pt x="888" y="1476"/>
                  </a:cubicBezTo>
                  <a:cubicBezTo>
                    <a:pt x="838" y="1476"/>
                    <a:pt x="798" y="1436"/>
                    <a:pt x="798" y="1386"/>
                  </a:cubicBezTo>
                  <a:cubicBezTo>
                    <a:pt x="798" y="888"/>
                    <a:pt x="798" y="888"/>
                    <a:pt x="798" y="888"/>
                  </a:cubicBezTo>
                  <a:cubicBezTo>
                    <a:pt x="798" y="838"/>
                    <a:pt x="838" y="798"/>
                    <a:pt x="888" y="798"/>
                  </a:cubicBezTo>
                  <a:cubicBezTo>
                    <a:pt x="1386" y="798"/>
                    <a:pt x="1386" y="798"/>
                    <a:pt x="1386" y="798"/>
                  </a:cubicBezTo>
                  <a:cubicBezTo>
                    <a:pt x="1436" y="798"/>
                    <a:pt x="1476" y="838"/>
                    <a:pt x="1476" y="888"/>
                  </a:cubicBezTo>
                  <a:lnTo>
                    <a:pt x="1476" y="1386"/>
                  </a:lnTo>
                  <a:close/>
                  <a:moveTo>
                    <a:pt x="1476" y="1386"/>
                  </a:moveTo>
                  <a:cubicBezTo>
                    <a:pt x="1476" y="1386"/>
                    <a:pt x="1476" y="1386"/>
                    <a:pt x="1476" y="13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988" y="2946"/>
              <a:ext cx="179" cy="179"/>
            </a:xfrm>
            <a:custGeom>
              <a:avLst/>
              <a:gdLst>
                <a:gd name="T0" fmla="*/ 510 w 540"/>
                <a:gd name="T1" fmla="*/ 0 h 540"/>
                <a:gd name="T2" fmla="*/ 30 w 540"/>
                <a:gd name="T3" fmla="*/ 0 h 540"/>
                <a:gd name="T4" fmla="*/ 0 w 540"/>
                <a:gd name="T5" fmla="*/ 30 h 540"/>
                <a:gd name="T6" fmla="*/ 0 w 540"/>
                <a:gd name="T7" fmla="*/ 510 h 540"/>
                <a:gd name="T8" fmla="*/ 30 w 540"/>
                <a:gd name="T9" fmla="*/ 540 h 540"/>
                <a:gd name="T10" fmla="*/ 510 w 540"/>
                <a:gd name="T11" fmla="*/ 540 h 540"/>
                <a:gd name="T12" fmla="*/ 540 w 540"/>
                <a:gd name="T13" fmla="*/ 510 h 540"/>
                <a:gd name="T14" fmla="*/ 540 w 540"/>
                <a:gd name="T15" fmla="*/ 30 h 540"/>
                <a:gd name="T16" fmla="*/ 510 w 540"/>
                <a:gd name="T17" fmla="*/ 0 h 540"/>
                <a:gd name="T18" fmla="*/ 480 w 540"/>
                <a:gd name="T19" fmla="*/ 480 h 540"/>
                <a:gd name="T20" fmla="*/ 60 w 540"/>
                <a:gd name="T21" fmla="*/ 480 h 540"/>
                <a:gd name="T22" fmla="*/ 60 w 540"/>
                <a:gd name="T23" fmla="*/ 60 h 540"/>
                <a:gd name="T24" fmla="*/ 480 w 540"/>
                <a:gd name="T25" fmla="*/ 60 h 540"/>
                <a:gd name="T26" fmla="*/ 480 w 540"/>
                <a:gd name="T27" fmla="*/ 480 h 540"/>
                <a:gd name="T28" fmla="*/ 480 w 540"/>
                <a:gd name="T29" fmla="*/ 480 h 540"/>
                <a:gd name="T30" fmla="*/ 480 w 540"/>
                <a:gd name="T31" fmla="*/ 48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0" h="540">
                  <a:moveTo>
                    <a:pt x="51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7"/>
                    <a:pt x="13" y="540"/>
                    <a:pt x="30" y="540"/>
                  </a:cubicBezTo>
                  <a:cubicBezTo>
                    <a:pt x="510" y="540"/>
                    <a:pt x="510" y="540"/>
                    <a:pt x="510" y="540"/>
                  </a:cubicBezTo>
                  <a:cubicBezTo>
                    <a:pt x="527" y="540"/>
                    <a:pt x="540" y="527"/>
                    <a:pt x="540" y="510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3"/>
                    <a:pt x="527" y="0"/>
                    <a:pt x="510" y="0"/>
                  </a:cubicBezTo>
                  <a:close/>
                  <a:moveTo>
                    <a:pt x="480" y="480"/>
                  </a:moveTo>
                  <a:cubicBezTo>
                    <a:pt x="60" y="480"/>
                    <a:pt x="60" y="480"/>
                    <a:pt x="60" y="4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80" y="60"/>
                    <a:pt x="480" y="60"/>
                    <a:pt x="480" y="60"/>
                  </a:cubicBezTo>
                  <a:lnTo>
                    <a:pt x="480" y="480"/>
                  </a:lnTo>
                  <a:close/>
                  <a:moveTo>
                    <a:pt x="480" y="480"/>
                  </a:moveTo>
                  <a:cubicBezTo>
                    <a:pt x="480" y="480"/>
                    <a:pt x="480" y="480"/>
                    <a:pt x="480" y="4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742" y="2946"/>
              <a:ext cx="180" cy="179"/>
            </a:xfrm>
            <a:custGeom>
              <a:avLst/>
              <a:gdLst>
                <a:gd name="T0" fmla="*/ 510 w 540"/>
                <a:gd name="T1" fmla="*/ 0 h 540"/>
                <a:gd name="T2" fmla="*/ 30 w 540"/>
                <a:gd name="T3" fmla="*/ 0 h 540"/>
                <a:gd name="T4" fmla="*/ 0 w 540"/>
                <a:gd name="T5" fmla="*/ 30 h 540"/>
                <a:gd name="T6" fmla="*/ 0 w 540"/>
                <a:gd name="T7" fmla="*/ 510 h 540"/>
                <a:gd name="T8" fmla="*/ 30 w 540"/>
                <a:gd name="T9" fmla="*/ 540 h 540"/>
                <a:gd name="T10" fmla="*/ 510 w 540"/>
                <a:gd name="T11" fmla="*/ 540 h 540"/>
                <a:gd name="T12" fmla="*/ 540 w 540"/>
                <a:gd name="T13" fmla="*/ 510 h 540"/>
                <a:gd name="T14" fmla="*/ 540 w 540"/>
                <a:gd name="T15" fmla="*/ 30 h 540"/>
                <a:gd name="T16" fmla="*/ 510 w 540"/>
                <a:gd name="T17" fmla="*/ 0 h 540"/>
                <a:gd name="T18" fmla="*/ 480 w 540"/>
                <a:gd name="T19" fmla="*/ 480 h 540"/>
                <a:gd name="T20" fmla="*/ 60 w 540"/>
                <a:gd name="T21" fmla="*/ 480 h 540"/>
                <a:gd name="T22" fmla="*/ 60 w 540"/>
                <a:gd name="T23" fmla="*/ 60 h 540"/>
                <a:gd name="T24" fmla="*/ 480 w 540"/>
                <a:gd name="T25" fmla="*/ 60 h 540"/>
                <a:gd name="T26" fmla="*/ 480 w 540"/>
                <a:gd name="T27" fmla="*/ 480 h 540"/>
                <a:gd name="T28" fmla="*/ 480 w 540"/>
                <a:gd name="T29" fmla="*/ 480 h 540"/>
                <a:gd name="T30" fmla="*/ 480 w 540"/>
                <a:gd name="T31" fmla="*/ 48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0" h="540">
                  <a:moveTo>
                    <a:pt x="51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7"/>
                    <a:pt x="13" y="540"/>
                    <a:pt x="30" y="540"/>
                  </a:cubicBezTo>
                  <a:cubicBezTo>
                    <a:pt x="510" y="540"/>
                    <a:pt x="510" y="540"/>
                    <a:pt x="510" y="540"/>
                  </a:cubicBezTo>
                  <a:cubicBezTo>
                    <a:pt x="527" y="540"/>
                    <a:pt x="540" y="527"/>
                    <a:pt x="540" y="510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3"/>
                    <a:pt x="527" y="0"/>
                    <a:pt x="510" y="0"/>
                  </a:cubicBezTo>
                  <a:close/>
                  <a:moveTo>
                    <a:pt x="480" y="480"/>
                  </a:moveTo>
                  <a:cubicBezTo>
                    <a:pt x="60" y="480"/>
                    <a:pt x="60" y="480"/>
                    <a:pt x="60" y="4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80" y="60"/>
                    <a:pt x="480" y="60"/>
                    <a:pt x="480" y="60"/>
                  </a:cubicBezTo>
                  <a:lnTo>
                    <a:pt x="480" y="480"/>
                  </a:lnTo>
                  <a:close/>
                  <a:moveTo>
                    <a:pt x="480" y="480"/>
                  </a:moveTo>
                  <a:cubicBezTo>
                    <a:pt x="480" y="480"/>
                    <a:pt x="480" y="480"/>
                    <a:pt x="480" y="4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865" y="2702"/>
              <a:ext cx="180" cy="179"/>
            </a:xfrm>
            <a:custGeom>
              <a:avLst/>
              <a:gdLst>
                <a:gd name="T0" fmla="*/ 0 w 540"/>
                <a:gd name="T1" fmla="*/ 30 h 540"/>
                <a:gd name="T2" fmla="*/ 0 w 540"/>
                <a:gd name="T3" fmla="*/ 510 h 540"/>
                <a:gd name="T4" fmla="*/ 30 w 540"/>
                <a:gd name="T5" fmla="*/ 540 h 540"/>
                <a:gd name="T6" fmla="*/ 510 w 540"/>
                <a:gd name="T7" fmla="*/ 540 h 540"/>
                <a:gd name="T8" fmla="*/ 540 w 540"/>
                <a:gd name="T9" fmla="*/ 510 h 540"/>
                <a:gd name="T10" fmla="*/ 540 w 540"/>
                <a:gd name="T11" fmla="*/ 30 h 540"/>
                <a:gd name="T12" fmla="*/ 510 w 540"/>
                <a:gd name="T13" fmla="*/ 0 h 540"/>
                <a:gd name="T14" fmla="*/ 30 w 540"/>
                <a:gd name="T15" fmla="*/ 0 h 540"/>
                <a:gd name="T16" fmla="*/ 0 w 540"/>
                <a:gd name="T17" fmla="*/ 30 h 540"/>
                <a:gd name="T18" fmla="*/ 60 w 540"/>
                <a:gd name="T19" fmla="*/ 60 h 540"/>
                <a:gd name="T20" fmla="*/ 480 w 540"/>
                <a:gd name="T21" fmla="*/ 60 h 540"/>
                <a:gd name="T22" fmla="*/ 480 w 540"/>
                <a:gd name="T23" fmla="*/ 480 h 540"/>
                <a:gd name="T24" fmla="*/ 60 w 540"/>
                <a:gd name="T25" fmla="*/ 480 h 540"/>
                <a:gd name="T26" fmla="*/ 60 w 540"/>
                <a:gd name="T27" fmla="*/ 60 h 540"/>
                <a:gd name="T28" fmla="*/ 60 w 540"/>
                <a:gd name="T29" fmla="*/ 60 h 540"/>
                <a:gd name="T30" fmla="*/ 60 w 540"/>
                <a:gd name="T31" fmla="*/ 6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0" h="540">
                  <a:moveTo>
                    <a:pt x="0" y="30"/>
                  </a:moveTo>
                  <a:cubicBezTo>
                    <a:pt x="0" y="510"/>
                    <a:pt x="0" y="510"/>
                    <a:pt x="0" y="510"/>
                  </a:cubicBezTo>
                  <a:cubicBezTo>
                    <a:pt x="0" y="527"/>
                    <a:pt x="13" y="540"/>
                    <a:pt x="30" y="540"/>
                  </a:cubicBezTo>
                  <a:cubicBezTo>
                    <a:pt x="510" y="540"/>
                    <a:pt x="510" y="540"/>
                    <a:pt x="510" y="540"/>
                  </a:cubicBezTo>
                  <a:cubicBezTo>
                    <a:pt x="527" y="540"/>
                    <a:pt x="540" y="527"/>
                    <a:pt x="540" y="510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3"/>
                    <a:pt x="527" y="0"/>
                    <a:pt x="5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lose/>
                  <a:moveTo>
                    <a:pt x="60" y="60"/>
                  </a:moveTo>
                  <a:cubicBezTo>
                    <a:pt x="480" y="60"/>
                    <a:pt x="480" y="60"/>
                    <a:pt x="480" y="60"/>
                  </a:cubicBezTo>
                  <a:cubicBezTo>
                    <a:pt x="480" y="480"/>
                    <a:pt x="480" y="480"/>
                    <a:pt x="480" y="480"/>
                  </a:cubicBezTo>
                  <a:cubicBezTo>
                    <a:pt x="60" y="480"/>
                    <a:pt x="60" y="480"/>
                    <a:pt x="60" y="480"/>
                  </a:cubicBezTo>
                  <a:lnTo>
                    <a:pt x="60" y="60"/>
                  </a:lnTo>
                  <a:close/>
                  <a:moveTo>
                    <a:pt x="60" y="60"/>
                  </a:moveTo>
                  <a:cubicBezTo>
                    <a:pt x="60" y="60"/>
                    <a:pt x="60" y="60"/>
                    <a:pt x="60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937" y="2743"/>
              <a:ext cx="36" cy="97"/>
            </a:xfrm>
            <a:custGeom>
              <a:avLst/>
              <a:gdLst>
                <a:gd name="T0" fmla="*/ 80 w 110"/>
                <a:gd name="T1" fmla="*/ 0 h 294"/>
                <a:gd name="T2" fmla="*/ 30 w 110"/>
                <a:gd name="T3" fmla="*/ 0 h 294"/>
                <a:gd name="T4" fmla="*/ 0 w 110"/>
                <a:gd name="T5" fmla="*/ 30 h 294"/>
                <a:gd name="T6" fmla="*/ 30 w 110"/>
                <a:gd name="T7" fmla="*/ 60 h 294"/>
                <a:gd name="T8" fmla="*/ 50 w 110"/>
                <a:gd name="T9" fmla="*/ 60 h 294"/>
                <a:gd name="T10" fmla="*/ 50 w 110"/>
                <a:gd name="T11" fmla="*/ 264 h 294"/>
                <a:gd name="T12" fmla="*/ 80 w 110"/>
                <a:gd name="T13" fmla="*/ 294 h 294"/>
                <a:gd name="T14" fmla="*/ 110 w 110"/>
                <a:gd name="T15" fmla="*/ 264 h 294"/>
                <a:gd name="T16" fmla="*/ 110 w 110"/>
                <a:gd name="T17" fmla="*/ 30 h 294"/>
                <a:gd name="T18" fmla="*/ 80 w 110"/>
                <a:gd name="T19" fmla="*/ 0 h 294"/>
                <a:gd name="T20" fmla="*/ 80 w 110"/>
                <a:gd name="T21" fmla="*/ 0 h 294"/>
                <a:gd name="T22" fmla="*/ 80 w 110"/>
                <a:gd name="T2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294">
                  <a:moveTo>
                    <a:pt x="8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264"/>
                    <a:pt x="50" y="264"/>
                    <a:pt x="50" y="264"/>
                  </a:cubicBezTo>
                  <a:cubicBezTo>
                    <a:pt x="50" y="281"/>
                    <a:pt x="63" y="294"/>
                    <a:pt x="80" y="294"/>
                  </a:cubicBezTo>
                  <a:cubicBezTo>
                    <a:pt x="97" y="294"/>
                    <a:pt x="110" y="281"/>
                    <a:pt x="110" y="26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13"/>
                    <a:pt x="97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800" y="2986"/>
              <a:ext cx="63" cy="99"/>
            </a:xfrm>
            <a:custGeom>
              <a:avLst/>
              <a:gdLst>
                <a:gd name="T0" fmla="*/ 27 w 191"/>
                <a:gd name="T1" fmla="*/ 108 h 298"/>
                <a:gd name="T2" fmla="*/ 62 w 191"/>
                <a:gd name="T3" fmla="*/ 84 h 298"/>
                <a:gd name="T4" fmla="*/ 91 w 191"/>
                <a:gd name="T5" fmla="*/ 60 h 298"/>
                <a:gd name="T6" fmla="*/ 121 w 191"/>
                <a:gd name="T7" fmla="*/ 90 h 298"/>
                <a:gd name="T8" fmla="*/ 101 w 191"/>
                <a:gd name="T9" fmla="*/ 133 h 298"/>
                <a:gd name="T10" fmla="*/ 18 w 191"/>
                <a:gd name="T11" fmla="*/ 250 h 298"/>
                <a:gd name="T12" fmla="*/ 15 w 191"/>
                <a:gd name="T13" fmla="*/ 281 h 298"/>
                <a:gd name="T14" fmla="*/ 42 w 191"/>
                <a:gd name="T15" fmla="*/ 298 h 298"/>
                <a:gd name="T16" fmla="*/ 161 w 191"/>
                <a:gd name="T17" fmla="*/ 298 h 298"/>
                <a:gd name="T18" fmla="*/ 191 w 191"/>
                <a:gd name="T19" fmla="*/ 268 h 298"/>
                <a:gd name="T20" fmla="*/ 161 w 191"/>
                <a:gd name="T21" fmla="*/ 238 h 298"/>
                <a:gd name="T22" fmla="*/ 100 w 191"/>
                <a:gd name="T23" fmla="*/ 238 h 298"/>
                <a:gd name="T24" fmla="*/ 150 w 191"/>
                <a:gd name="T25" fmla="*/ 167 h 298"/>
                <a:gd name="T26" fmla="*/ 181 w 191"/>
                <a:gd name="T27" fmla="*/ 90 h 298"/>
                <a:gd name="T28" fmla="*/ 91 w 191"/>
                <a:gd name="T29" fmla="*/ 0 h 298"/>
                <a:gd name="T30" fmla="*/ 3 w 191"/>
                <a:gd name="T31" fmla="*/ 73 h 298"/>
                <a:gd name="T32" fmla="*/ 27 w 191"/>
                <a:gd name="T33" fmla="*/ 108 h 298"/>
                <a:gd name="T34" fmla="*/ 27 w 191"/>
                <a:gd name="T35" fmla="*/ 108 h 298"/>
                <a:gd name="T36" fmla="*/ 27 w 191"/>
                <a:gd name="T37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298">
                  <a:moveTo>
                    <a:pt x="27" y="108"/>
                  </a:moveTo>
                  <a:cubicBezTo>
                    <a:pt x="43" y="111"/>
                    <a:pt x="59" y="101"/>
                    <a:pt x="62" y="84"/>
                  </a:cubicBezTo>
                  <a:cubicBezTo>
                    <a:pt x="65" y="70"/>
                    <a:pt x="77" y="60"/>
                    <a:pt x="91" y="60"/>
                  </a:cubicBezTo>
                  <a:cubicBezTo>
                    <a:pt x="108" y="60"/>
                    <a:pt x="121" y="76"/>
                    <a:pt x="121" y="90"/>
                  </a:cubicBezTo>
                  <a:cubicBezTo>
                    <a:pt x="121" y="102"/>
                    <a:pt x="110" y="119"/>
                    <a:pt x="101" y="133"/>
                  </a:cubicBezTo>
                  <a:cubicBezTo>
                    <a:pt x="27" y="238"/>
                    <a:pt x="18" y="250"/>
                    <a:pt x="18" y="250"/>
                  </a:cubicBezTo>
                  <a:cubicBezTo>
                    <a:pt x="11" y="259"/>
                    <a:pt x="10" y="271"/>
                    <a:pt x="15" y="281"/>
                  </a:cubicBezTo>
                  <a:cubicBezTo>
                    <a:pt x="20" y="291"/>
                    <a:pt x="31" y="298"/>
                    <a:pt x="42" y="298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78" y="298"/>
                    <a:pt x="191" y="284"/>
                    <a:pt x="191" y="268"/>
                  </a:cubicBezTo>
                  <a:cubicBezTo>
                    <a:pt x="191" y="251"/>
                    <a:pt x="178" y="238"/>
                    <a:pt x="161" y="238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12" y="221"/>
                    <a:pt x="128" y="198"/>
                    <a:pt x="150" y="167"/>
                  </a:cubicBezTo>
                  <a:cubicBezTo>
                    <a:pt x="166" y="144"/>
                    <a:pt x="181" y="119"/>
                    <a:pt x="181" y="90"/>
                  </a:cubicBezTo>
                  <a:cubicBezTo>
                    <a:pt x="181" y="41"/>
                    <a:pt x="140" y="0"/>
                    <a:pt x="91" y="0"/>
                  </a:cubicBezTo>
                  <a:cubicBezTo>
                    <a:pt x="49" y="0"/>
                    <a:pt x="12" y="31"/>
                    <a:pt x="3" y="73"/>
                  </a:cubicBezTo>
                  <a:cubicBezTo>
                    <a:pt x="0" y="89"/>
                    <a:pt x="11" y="105"/>
                    <a:pt x="27" y="108"/>
                  </a:cubicBezTo>
                  <a:close/>
                  <a:moveTo>
                    <a:pt x="27" y="108"/>
                  </a:moveTo>
                  <a:cubicBezTo>
                    <a:pt x="27" y="108"/>
                    <a:pt x="27" y="108"/>
                    <a:pt x="27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1042" y="2987"/>
              <a:ext cx="60" cy="99"/>
            </a:xfrm>
            <a:custGeom>
              <a:avLst/>
              <a:gdLst>
                <a:gd name="T0" fmla="*/ 91 w 181"/>
                <a:gd name="T1" fmla="*/ 240 h 300"/>
                <a:gd name="T2" fmla="*/ 62 w 181"/>
                <a:gd name="T3" fmla="*/ 214 h 300"/>
                <a:gd name="T4" fmla="*/ 61 w 181"/>
                <a:gd name="T5" fmla="*/ 210 h 300"/>
                <a:gd name="T6" fmla="*/ 31 w 181"/>
                <a:gd name="T7" fmla="*/ 180 h 300"/>
                <a:gd name="T8" fmla="*/ 1 w 181"/>
                <a:gd name="T9" fmla="*/ 210 h 300"/>
                <a:gd name="T10" fmla="*/ 2 w 181"/>
                <a:gd name="T11" fmla="*/ 222 h 300"/>
                <a:gd name="T12" fmla="*/ 91 w 181"/>
                <a:gd name="T13" fmla="*/ 300 h 300"/>
                <a:gd name="T14" fmla="*/ 181 w 181"/>
                <a:gd name="T15" fmla="*/ 210 h 300"/>
                <a:gd name="T16" fmla="*/ 158 w 181"/>
                <a:gd name="T17" fmla="*/ 150 h 300"/>
                <a:gd name="T18" fmla="*/ 181 w 181"/>
                <a:gd name="T19" fmla="*/ 90 h 300"/>
                <a:gd name="T20" fmla="*/ 91 w 181"/>
                <a:gd name="T21" fmla="*/ 0 h 300"/>
                <a:gd name="T22" fmla="*/ 3 w 181"/>
                <a:gd name="T23" fmla="*/ 72 h 300"/>
                <a:gd name="T24" fmla="*/ 27 w 181"/>
                <a:gd name="T25" fmla="*/ 108 h 300"/>
                <a:gd name="T26" fmla="*/ 62 w 181"/>
                <a:gd name="T27" fmla="*/ 84 h 300"/>
                <a:gd name="T28" fmla="*/ 91 w 181"/>
                <a:gd name="T29" fmla="*/ 60 h 300"/>
                <a:gd name="T30" fmla="*/ 121 w 181"/>
                <a:gd name="T31" fmla="*/ 90 h 300"/>
                <a:gd name="T32" fmla="*/ 91 w 181"/>
                <a:gd name="T33" fmla="*/ 120 h 300"/>
                <a:gd name="T34" fmla="*/ 61 w 181"/>
                <a:gd name="T35" fmla="*/ 150 h 300"/>
                <a:gd name="T36" fmla="*/ 91 w 181"/>
                <a:gd name="T37" fmla="*/ 180 h 300"/>
                <a:gd name="T38" fmla="*/ 121 w 181"/>
                <a:gd name="T39" fmla="*/ 210 h 300"/>
                <a:gd name="T40" fmla="*/ 91 w 181"/>
                <a:gd name="T41" fmla="*/ 240 h 300"/>
                <a:gd name="T42" fmla="*/ 91 w 181"/>
                <a:gd name="T43" fmla="*/ 240 h 300"/>
                <a:gd name="T44" fmla="*/ 91 w 181"/>
                <a:gd name="T45" fmla="*/ 24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300">
                  <a:moveTo>
                    <a:pt x="91" y="240"/>
                  </a:moveTo>
                  <a:cubicBezTo>
                    <a:pt x="76" y="240"/>
                    <a:pt x="64" y="229"/>
                    <a:pt x="62" y="214"/>
                  </a:cubicBezTo>
                  <a:cubicBezTo>
                    <a:pt x="61" y="213"/>
                    <a:pt x="61" y="211"/>
                    <a:pt x="61" y="210"/>
                  </a:cubicBezTo>
                  <a:cubicBezTo>
                    <a:pt x="61" y="193"/>
                    <a:pt x="48" y="180"/>
                    <a:pt x="31" y="180"/>
                  </a:cubicBezTo>
                  <a:cubicBezTo>
                    <a:pt x="15" y="180"/>
                    <a:pt x="1" y="193"/>
                    <a:pt x="1" y="210"/>
                  </a:cubicBezTo>
                  <a:cubicBezTo>
                    <a:pt x="1" y="214"/>
                    <a:pt x="2" y="218"/>
                    <a:pt x="2" y="222"/>
                  </a:cubicBezTo>
                  <a:cubicBezTo>
                    <a:pt x="8" y="266"/>
                    <a:pt x="47" y="300"/>
                    <a:pt x="91" y="300"/>
                  </a:cubicBezTo>
                  <a:cubicBezTo>
                    <a:pt x="141" y="300"/>
                    <a:pt x="181" y="259"/>
                    <a:pt x="181" y="210"/>
                  </a:cubicBezTo>
                  <a:cubicBezTo>
                    <a:pt x="181" y="187"/>
                    <a:pt x="173" y="166"/>
                    <a:pt x="158" y="150"/>
                  </a:cubicBezTo>
                  <a:cubicBezTo>
                    <a:pt x="173" y="134"/>
                    <a:pt x="181" y="113"/>
                    <a:pt x="181" y="90"/>
                  </a:cubicBezTo>
                  <a:cubicBezTo>
                    <a:pt x="181" y="40"/>
                    <a:pt x="141" y="0"/>
                    <a:pt x="91" y="0"/>
                  </a:cubicBezTo>
                  <a:cubicBezTo>
                    <a:pt x="48" y="0"/>
                    <a:pt x="11" y="30"/>
                    <a:pt x="3" y="72"/>
                  </a:cubicBezTo>
                  <a:cubicBezTo>
                    <a:pt x="0" y="89"/>
                    <a:pt x="10" y="104"/>
                    <a:pt x="27" y="108"/>
                  </a:cubicBezTo>
                  <a:cubicBezTo>
                    <a:pt x="43" y="111"/>
                    <a:pt x="59" y="100"/>
                    <a:pt x="62" y="84"/>
                  </a:cubicBezTo>
                  <a:cubicBezTo>
                    <a:pt x="65" y="70"/>
                    <a:pt x="77" y="60"/>
                    <a:pt x="91" y="60"/>
                  </a:cubicBezTo>
                  <a:cubicBezTo>
                    <a:pt x="108" y="60"/>
                    <a:pt x="121" y="73"/>
                    <a:pt x="121" y="90"/>
                  </a:cubicBezTo>
                  <a:cubicBezTo>
                    <a:pt x="121" y="106"/>
                    <a:pt x="108" y="120"/>
                    <a:pt x="91" y="120"/>
                  </a:cubicBezTo>
                  <a:cubicBezTo>
                    <a:pt x="75" y="120"/>
                    <a:pt x="61" y="133"/>
                    <a:pt x="61" y="150"/>
                  </a:cubicBezTo>
                  <a:cubicBezTo>
                    <a:pt x="61" y="166"/>
                    <a:pt x="75" y="180"/>
                    <a:pt x="91" y="180"/>
                  </a:cubicBezTo>
                  <a:cubicBezTo>
                    <a:pt x="108" y="180"/>
                    <a:pt x="121" y="193"/>
                    <a:pt x="121" y="210"/>
                  </a:cubicBezTo>
                  <a:cubicBezTo>
                    <a:pt x="121" y="226"/>
                    <a:pt x="108" y="240"/>
                    <a:pt x="91" y="240"/>
                  </a:cubicBezTo>
                  <a:close/>
                  <a:moveTo>
                    <a:pt x="91" y="240"/>
                  </a:moveTo>
                  <a:cubicBezTo>
                    <a:pt x="91" y="240"/>
                    <a:pt x="91" y="240"/>
                    <a:pt x="91" y="2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945" y="2660"/>
              <a:ext cx="20" cy="20"/>
            </a:xfrm>
            <a:custGeom>
              <a:avLst/>
              <a:gdLst>
                <a:gd name="T0" fmla="*/ 30 w 60"/>
                <a:gd name="T1" fmla="*/ 60 h 60"/>
                <a:gd name="T2" fmla="*/ 51 w 60"/>
                <a:gd name="T3" fmla="*/ 51 h 60"/>
                <a:gd name="T4" fmla="*/ 60 w 60"/>
                <a:gd name="T5" fmla="*/ 30 h 60"/>
                <a:gd name="T6" fmla="*/ 51 w 60"/>
                <a:gd name="T7" fmla="*/ 9 h 60"/>
                <a:gd name="T8" fmla="*/ 30 w 60"/>
                <a:gd name="T9" fmla="*/ 0 h 60"/>
                <a:gd name="T10" fmla="*/ 9 w 60"/>
                <a:gd name="T11" fmla="*/ 9 h 60"/>
                <a:gd name="T12" fmla="*/ 0 w 60"/>
                <a:gd name="T13" fmla="*/ 30 h 60"/>
                <a:gd name="T14" fmla="*/ 9 w 60"/>
                <a:gd name="T15" fmla="*/ 51 h 60"/>
                <a:gd name="T16" fmla="*/ 30 w 60"/>
                <a:gd name="T17" fmla="*/ 60 h 60"/>
                <a:gd name="T18" fmla="*/ 30 w 60"/>
                <a:gd name="T19" fmla="*/ 60 h 60"/>
                <a:gd name="T20" fmla="*/ 30 w 60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lose/>
                  <a:moveTo>
                    <a:pt x="30" y="60"/>
                  </a:moveTo>
                  <a:cubicBezTo>
                    <a:pt x="30" y="60"/>
                    <a:pt x="30" y="60"/>
                    <a:pt x="30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37086" y="4169034"/>
            <a:ext cx="4262539" cy="97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46515" y="1249416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0" y="0"/>
            <a:ext cx="4067650" cy="2060960"/>
          </a:xfrm>
          <a:custGeom>
            <a:avLst/>
            <a:gdLst>
              <a:gd name="connsiteX0" fmla="*/ 0 w 4067650"/>
              <a:gd name="connsiteY0" fmla="*/ 0 h 2060960"/>
              <a:gd name="connsiteX1" fmla="*/ 4067650 w 4067650"/>
              <a:gd name="connsiteY1" fmla="*/ 0 h 2060960"/>
              <a:gd name="connsiteX2" fmla="*/ 4003035 w 4067650"/>
              <a:gd name="connsiteY2" fmla="*/ 68950 h 2060960"/>
              <a:gd name="connsiteX3" fmla="*/ 3215148 w 4067650"/>
              <a:gd name="connsiteY3" fmla="*/ 469691 h 2060960"/>
              <a:gd name="connsiteX4" fmla="*/ 1209368 w 4067650"/>
              <a:gd name="connsiteY4" fmla="*/ 204220 h 2060960"/>
              <a:gd name="connsiteX5" fmla="*/ 26893 w 4067650"/>
              <a:gd name="connsiteY5" fmla="*/ 2055217 h 2060960"/>
              <a:gd name="connsiteX6" fmla="*/ 0 w 4067650"/>
              <a:gd name="connsiteY6" fmla="*/ 2060960 h 20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650" h="2060960">
                <a:moveTo>
                  <a:pt x="0" y="0"/>
                </a:moveTo>
                <a:lnTo>
                  <a:pt x="4067650" y="0"/>
                </a:lnTo>
                <a:lnTo>
                  <a:pt x="4003035" y="68950"/>
                </a:lnTo>
                <a:cubicBezTo>
                  <a:pt x="3767291" y="294247"/>
                  <a:pt x="3495368" y="450027"/>
                  <a:pt x="3215148" y="469691"/>
                </a:cubicBezTo>
                <a:cubicBezTo>
                  <a:pt x="2094270" y="548349"/>
                  <a:pt x="1794387" y="-66167"/>
                  <a:pt x="1209368" y="204220"/>
                </a:cubicBezTo>
                <a:cubicBezTo>
                  <a:pt x="679195" y="449258"/>
                  <a:pt x="936345" y="1812702"/>
                  <a:pt x="26893" y="2055217"/>
                </a:cubicBezTo>
                <a:lnTo>
                  <a:pt x="0" y="206096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0700000">
            <a:off x="3492321" y="6128529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786815">
            <a:off x="6493039" y="677864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9493862">
            <a:off x="9811714" y="5831340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6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3" name="Freeform 22"/>
          <p:cNvSpPr/>
          <p:nvPr/>
        </p:nvSpPr>
        <p:spPr>
          <a:xfrm rot="10800000">
            <a:off x="0" y="0"/>
            <a:ext cx="5040347" cy="3145882"/>
          </a:xfrm>
          <a:custGeom>
            <a:avLst/>
            <a:gdLst>
              <a:gd name="connsiteX0" fmla="*/ 5040347 w 5040347"/>
              <a:gd name="connsiteY0" fmla="*/ 3145882 h 3145882"/>
              <a:gd name="connsiteX1" fmla="*/ 0 w 5040347"/>
              <a:gd name="connsiteY1" fmla="*/ 3145882 h 3145882"/>
              <a:gd name="connsiteX2" fmla="*/ 21389 w 5040347"/>
              <a:gd name="connsiteY2" fmla="*/ 3020052 h 3145882"/>
              <a:gd name="connsiteX3" fmla="*/ 1601780 w 5040347"/>
              <a:gd name="connsiteY3" fmla="*/ 2340514 h 3145882"/>
              <a:gd name="connsiteX4" fmla="*/ 4287280 w 5040347"/>
              <a:gd name="connsiteY4" fmla="*/ 2272414 h 3145882"/>
              <a:gd name="connsiteX5" fmla="*/ 4966178 w 5040347"/>
              <a:gd name="connsiteY5" fmla="*/ 25113 h 3145882"/>
              <a:gd name="connsiteX6" fmla="*/ 5040347 w 5040347"/>
              <a:gd name="connsiteY6" fmla="*/ 0 h 31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0347" h="3145882">
                <a:moveTo>
                  <a:pt x="5040347" y="3145882"/>
                </a:moveTo>
                <a:lnTo>
                  <a:pt x="0" y="3145882"/>
                </a:lnTo>
                <a:lnTo>
                  <a:pt x="21389" y="3020052"/>
                </a:lnTo>
                <a:cubicBezTo>
                  <a:pt x="152223" y="2519100"/>
                  <a:pt x="715877" y="2151821"/>
                  <a:pt x="1601780" y="2340514"/>
                </a:cubicBezTo>
                <a:cubicBezTo>
                  <a:pt x="3019226" y="2642425"/>
                  <a:pt x="3710203" y="2957955"/>
                  <a:pt x="4287280" y="2272414"/>
                </a:cubicBezTo>
                <a:cubicBezTo>
                  <a:pt x="4864356" y="1586874"/>
                  <a:pt x="4211401" y="323846"/>
                  <a:pt x="4966178" y="25113"/>
                </a:cubicBezTo>
                <a:lnTo>
                  <a:pt x="5040347" y="0"/>
                </a:lnTo>
                <a:close/>
              </a:path>
            </a:pathLst>
          </a:cu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solidFill>
                <a:srgbClr val="FC518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729" y="1853850"/>
            <a:ext cx="3897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Imagine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Greatness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730" y="4329354"/>
            <a:ext cx="3606322" cy="116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730" y="1367816"/>
            <a:ext cx="1322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 Us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786815">
            <a:off x="6539305" y="5427139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20700000">
            <a:off x="4697195" y="1375094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4984828">
            <a:off x="390724" y="707567"/>
            <a:ext cx="532800" cy="53240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9900000">
            <a:off x="2532261" y="6489031"/>
            <a:ext cx="486000" cy="388410"/>
          </a:xfrm>
          <a:custGeom>
            <a:avLst/>
            <a:gdLst>
              <a:gd name="connsiteX0" fmla="*/ 225207 w 486000"/>
              <a:gd name="connsiteY0" fmla="*/ 363072 h 388410"/>
              <a:gd name="connsiteX1" fmla="*/ 20694 w 486000"/>
              <a:gd name="connsiteY1" fmla="*/ 276401 h 388410"/>
              <a:gd name="connsiteX2" fmla="*/ 102607 w 486000"/>
              <a:gd name="connsiteY2" fmla="*/ 68075 h 388410"/>
              <a:gd name="connsiteX3" fmla="*/ 175959 w 486000"/>
              <a:gd name="connsiteY3" fmla="*/ 11127 h 388410"/>
              <a:gd name="connsiteX4" fmla="*/ 193451 w 486000"/>
              <a:gd name="connsiteY4" fmla="*/ 0 h 388410"/>
              <a:gd name="connsiteX5" fmla="*/ 481105 w 486000"/>
              <a:gd name="connsiteY5" fmla="*/ 77076 h 388410"/>
              <a:gd name="connsiteX6" fmla="*/ 485613 w 486000"/>
              <a:gd name="connsiteY6" fmla="*/ 145410 h 388410"/>
              <a:gd name="connsiteX7" fmla="*/ 440319 w 486000"/>
              <a:gd name="connsiteY7" fmla="*/ 375303 h 388410"/>
              <a:gd name="connsiteX8" fmla="*/ 225207 w 486000"/>
              <a:gd name="connsiteY8" fmla="*/ 363072 h 38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000" h="388410">
                <a:moveTo>
                  <a:pt x="225207" y="363072"/>
                </a:moveTo>
                <a:cubicBezTo>
                  <a:pt x="136139" y="338741"/>
                  <a:pt x="48837" y="302003"/>
                  <a:pt x="20694" y="276401"/>
                </a:cubicBezTo>
                <a:cubicBezTo>
                  <a:pt x="-35591" y="225197"/>
                  <a:pt x="33409" y="128617"/>
                  <a:pt x="102607" y="68075"/>
                </a:cubicBezTo>
                <a:cubicBezTo>
                  <a:pt x="119907" y="52940"/>
                  <a:pt x="145868" y="32489"/>
                  <a:pt x="175959" y="11127"/>
                </a:cubicBezTo>
                <a:lnTo>
                  <a:pt x="193451" y="0"/>
                </a:lnTo>
                <a:lnTo>
                  <a:pt x="481105" y="77076"/>
                </a:lnTo>
                <a:lnTo>
                  <a:pt x="485613" y="145410"/>
                </a:lnTo>
                <a:cubicBezTo>
                  <a:pt x="488489" y="248542"/>
                  <a:pt x="475527" y="351279"/>
                  <a:pt x="440319" y="375303"/>
                </a:cubicBezTo>
                <a:cubicBezTo>
                  <a:pt x="405111" y="399328"/>
                  <a:pt x="314276" y="387403"/>
                  <a:pt x="225207" y="363072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9493862">
            <a:off x="9585855" y="768394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421835">
            <a:off x="11162520" y="4583926"/>
            <a:ext cx="450000" cy="449064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1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5876" y="0"/>
            <a:ext cx="6462395" cy="6858000"/>
          </a:xfrm>
          <a:prstGeom prst="rect">
            <a:avLst/>
          </a:prstGeom>
          <a:gradFill flip="none" rotWithShape="1">
            <a:gsLst>
              <a:gs pos="0">
                <a:srgbClr val="FFD85B"/>
              </a:gs>
              <a:gs pos="100000">
                <a:srgbClr val="FFC20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148840"/>
            <a:ext cx="6446520" cy="2560320"/>
          </a:xfrm>
          <a:prstGeom prst="rect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Freeform 13"/>
          <p:cNvSpPr/>
          <p:nvPr/>
        </p:nvSpPr>
        <p:spPr>
          <a:xfrm rot="1786815">
            <a:off x="5185994" y="741541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20700000">
            <a:off x="223262" y="1820911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9900000">
            <a:off x="4146575" y="5930550"/>
            <a:ext cx="486000" cy="485981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9493862">
            <a:off x="438952" y="5263655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47985" y="801163"/>
            <a:ext cx="3942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Modelling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Excellence</a:t>
            </a:r>
          </a:p>
        </p:txBody>
      </p:sp>
      <p:sp>
        <p:nvSpPr>
          <p:cNvPr id="21" name="Oval 20"/>
          <p:cNvSpPr/>
          <p:nvPr/>
        </p:nvSpPr>
        <p:spPr>
          <a:xfrm>
            <a:off x="7416342" y="2789477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7591279" y="2983145"/>
            <a:ext cx="466725" cy="428422"/>
            <a:chOff x="2526" y="950"/>
            <a:chExt cx="2632" cy="2416"/>
          </a:xfrm>
          <a:solidFill>
            <a:schemeClr val="bg1"/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112" y="1462"/>
              <a:ext cx="1460" cy="1659"/>
            </a:xfrm>
            <a:custGeom>
              <a:avLst/>
              <a:gdLst>
                <a:gd name="T0" fmla="*/ 852 w 852"/>
                <a:gd name="T1" fmla="*/ 430 h 972"/>
                <a:gd name="T2" fmla="*/ 426 w 852"/>
                <a:gd name="T3" fmla="*/ 0 h 972"/>
                <a:gd name="T4" fmla="*/ 426 w 852"/>
                <a:gd name="T5" fmla="*/ 0 h 972"/>
                <a:gd name="T6" fmla="*/ 126 w 852"/>
                <a:gd name="T7" fmla="*/ 124 h 972"/>
                <a:gd name="T8" fmla="*/ 0 w 852"/>
                <a:gd name="T9" fmla="*/ 426 h 972"/>
                <a:gd name="T10" fmla="*/ 0 w 852"/>
                <a:gd name="T11" fmla="*/ 798 h 972"/>
                <a:gd name="T12" fmla="*/ 174 w 852"/>
                <a:gd name="T13" fmla="*/ 972 h 972"/>
                <a:gd name="T14" fmla="*/ 291 w 852"/>
                <a:gd name="T15" fmla="*/ 972 h 972"/>
                <a:gd name="T16" fmla="*/ 321 w 852"/>
                <a:gd name="T17" fmla="*/ 942 h 972"/>
                <a:gd name="T18" fmla="*/ 291 w 852"/>
                <a:gd name="T19" fmla="*/ 912 h 972"/>
                <a:gd name="T20" fmla="*/ 174 w 852"/>
                <a:gd name="T21" fmla="*/ 912 h 972"/>
                <a:gd name="T22" fmla="*/ 60 w 852"/>
                <a:gd name="T23" fmla="*/ 798 h 972"/>
                <a:gd name="T24" fmla="*/ 60 w 852"/>
                <a:gd name="T25" fmla="*/ 711 h 972"/>
                <a:gd name="T26" fmla="*/ 570 w 852"/>
                <a:gd name="T27" fmla="*/ 711 h 972"/>
                <a:gd name="T28" fmla="*/ 570 w 852"/>
                <a:gd name="T29" fmla="*/ 765 h 972"/>
                <a:gd name="T30" fmla="*/ 600 w 852"/>
                <a:gd name="T31" fmla="*/ 795 h 972"/>
                <a:gd name="T32" fmla="*/ 630 w 852"/>
                <a:gd name="T33" fmla="*/ 765 h 972"/>
                <a:gd name="T34" fmla="*/ 630 w 852"/>
                <a:gd name="T35" fmla="*/ 711 h 972"/>
                <a:gd name="T36" fmla="*/ 792 w 852"/>
                <a:gd name="T37" fmla="*/ 711 h 972"/>
                <a:gd name="T38" fmla="*/ 792 w 852"/>
                <a:gd name="T39" fmla="*/ 798 h 972"/>
                <a:gd name="T40" fmla="*/ 678 w 852"/>
                <a:gd name="T41" fmla="*/ 912 h 972"/>
                <a:gd name="T42" fmla="*/ 561 w 852"/>
                <a:gd name="T43" fmla="*/ 912 h 972"/>
                <a:gd name="T44" fmla="*/ 531 w 852"/>
                <a:gd name="T45" fmla="*/ 942 h 972"/>
                <a:gd name="T46" fmla="*/ 561 w 852"/>
                <a:gd name="T47" fmla="*/ 972 h 972"/>
                <a:gd name="T48" fmla="*/ 678 w 852"/>
                <a:gd name="T49" fmla="*/ 972 h 972"/>
                <a:gd name="T50" fmla="*/ 852 w 852"/>
                <a:gd name="T51" fmla="*/ 798 h 972"/>
                <a:gd name="T52" fmla="*/ 852 w 852"/>
                <a:gd name="T53" fmla="*/ 430 h 972"/>
                <a:gd name="T54" fmla="*/ 60 w 852"/>
                <a:gd name="T55" fmla="*/ 651 h 972"/>
                <a:gd name="T56" fmla="*/ 60 w 852"/>
                <a:gd name="T57" fmla="*/ 426 h 972"/>
                <a:gd name="T58" fmla="*/ 168 w 852"/>
                <a:gd name="T59" fmla="*/ 167 h 972"/>
                <a:gd name="T60" fmla="*/ 426 w 852"/>
                <a:gd name="T61" fmla="*/ 60 h 972"/>
                <a:gd name="T62" fmla="*/ 426 w 852"/>
                <a:gd name="T63" fmla="*/ 60 h 972"/>
                <a:gd name="T64" fmla="*/ 792 w 852"/>
                <a:gd name="T65" fmla="*/ 430 h 972"/>
                <a:gd name="T66" fmla="*/ 792 w 852"/>
                <a:gd name="T67" fmla="*/ 651 h 972"/>
                <a:gd name="T68" fmla="*/ 60 w 852"/>
                <a:gd name="T69" fmla="*/ 651 h 972"/>
                <a:gd name="T70" fmla="*/ 60 w 852"/>
                <a:gd name="T71" fmla="*/ 651 h 972"/>
                <a:gd name="T72" fmla="*/ 60 w 852"/>
                <a:gd name="T73" fmla="*/ 65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2" h="972">
                  <a:moveTo>
                    <a:pt x="852" y="430"/>
                  </a:moveTo>
                  <a:cubicBezTo>
                    <a:pt x="852" y="194"/>
                    <a:pt x="660" y="1"/>
                    <a:pt x="426" y="0"/>
                  </a:cubicBezTo>
                  <a:cubicBezTo>
                    <a:pt x="425" y="0"/>
                    <a:pt x="427" y="0"/>
                    <a:pt x="426" y="0"/>
                  </a:cubicBezTo>
                  <a:cubicBezTo>
                    <a:pt x="313" y="0"/>
                    <a:pt x="206" y="44"/>
                    <a:pt x="126" y="124"/>
                  </a:cubicBezTo>
                  <a:cubicBezTo>
                    <a:pt x="45" y="205"/>
                    <a:pt x="0" y="312"/>
                    <a:pt x="0" y="426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0" y="894"/>
                    <a:pt x="78" y="972"/>
                    <a:pt x="174" y="972"/>
                  </a:cubicBezTo>
                  <a:cubicBezTo>
                    <a:pt x="291" y="972"/>
                    <a:pt x="291" y="972"/>
                    <a:pt x="291" y="972"/>
                  </a:cubicBezTo>
                  <a:cubicBezTo>
                    <a:pt x="308" y="972"/>
                    <a:pt x="321" y="959"/>
                    <a:pt x="321" y="942"/>
                  </a:cubicBezTo>
                  <a:cubicBezTo>
                    <a:pt x="321" y="925"/>
                    <a:pt x="308" y="912"/>
                    <a:pt x="291" y="912"/>
                  </a:cubicBezTo>
                  <a:cubicBezTo>
                    <a:pt x="174" y="912"/>
                    <a:pt x="174" y="912"/>
                    <a:pt x="174" y="912"/>
                  </a:cubicBezTo>
                  <a:cubicBezTo>
                    <a:pt x="111" y="912"/>
                    <a:pt x="60" y="861"/>
                    <a:pt x="60" y="798"/>
                  </a:cubicBezTo>
                  <a:cubicBezTo>
                    <a:pt x="60" y="711"/>
                    <a:pt x="60" y="711"/>
                    <a:pt x="60" y="711"/>
                  </a:cubicBezTo>
                  <a:cubicBezTo>
                    <a:pt x="570" y="711"/>
                    <a:pt x="570" y="711"/>
                    <a:pt x="570" y="711"/>
                  </a:cubicBezTo>
                  <a:cubicBezTo>
                    <a:pt x="570" y="765"/>
                    <a:pt x="570" y="765"/>
                    <a:pt x="570" y="765"/>
                  </a:cubicBezTo>
                  <a:cubicBezTo>
                    <a:pt x="570" y="782"/>
                    <a:pt x="584" y="795"/>
                    <a:pt x="600" y="795"/>
                  </a:cubicBezTo>
                  <a:cubicBezTo>
                    <a:pt x="617" y="795"/>
                    <a:pt x="630" y="782"/>
                    <a:pt x="630" y="765"/>
                  </a:cubicBezTo>
                  <a:cubicBezTo>
                    <a:pt x="630" y="711"/>
                    <a:pt x="630" y="711"/>
                    <a:pt x="630" y="711"/>
                  </a:cubicBezTo>
                  <a:cubicBezTo>
                    <a:pt x="792" y="711"/>
                    <a:pt x="792" y="711"/>
                    <a:pt x="792" y="711"/>
                  </a:cubicBezTo>
                  <a:cubicBezTo>
                    <a:pt x="792" y="798"/>
                    <a:pt x="792" y="798"/>
                    <a:pt x="792" y="798"/>
                  </a:cubicBezTo>
                  <a:cubicBezTo>
                    <a:pt x="792" y="861"/>
                    <a:pt x="741" y="912"/>
                    <a:pt x="678" y="912"/>
                  </a:cubicBezTo>
                  <a:cubicBezTo>
                    <a:pt x="561" y="912"/>
                    <a:pt x="561" y="912"/>
                    <a:pt x="561" y="912"/>
                  </a:cubicBezTo>
                  <a:cubicBezTo>
                    <a:pt x="544" y="912"/>
                    <a:pt x="531" y="925"/>
                    <a:pt x="531" y="942"/>
                  </a:cubicBezTo>
                  <a:cubicBezTo>
                    <a:pt x="531" y="959"/>
                    <a:pt x="544" y="972"/>
                    <a:pt x="561" y="972"/>
                  </a:cubicBezTo>
                  <a:cubicBezTo>
                    <a:pt x="678" y="972"/>
                    <a:pt x="678" y="972"/>
                    <a:pt x="678" y="972"/>
                  </a:cubicBezTo>
                  <a:cubicBezTo>
                    <a:pt x="774" y="972"/>
                    <a:pt x="852" y="894"/>
                    <a:pt x="852" y="798"/>
                  </a:cubicBezTo>
                  <a:lnTo>
                    <a:pt x="852" y="430"/>
                  </a:lnTo>
                  <a:close/>
                  <a:moveTo>
                    <a:pt x="60" y="651"/>
                  </a:moveTo>
                  <a:cubicBezTo>
                    <a:pt x="60" y="426"/>
                    <a:pt x="60" y="426"/>
                    <a:pt x="60" y="426"/>
                  </a:cubicBezTo>
                  <a:cubicBezTo>
                    <a:pt x="60" y="328"/>
                    <a:pt x="98" y="236"/>
                    <a:pt x="168" y="167"/>
                  </a:cubicBezTo>
                  <a:cubicBezTo>
                    <a:pt x="237" y="98"/>
                    <a:pt x="329" y="60"/>
                    <a:pt x="426" y="60"/>
                  </a:cubicBezTo>
                  <a:cubicBezTo>
                    <a:pt x="427" y="60"/>
                    <a:pt x="425" y="60"/>
                    <a:pt x="426" y="60"/>
                  </a:cubicBezTo>
                  <a:cubicBezTo>
                    <a:pt x="627" y="61"/>
                    <a:pt x="792" y="227"/>
                    <a:pt x="792" y="430"/>
                  </a:cubicBezTo>
                  <a:cubicBezTo>
                    <a:pt x="792" y="651"/>
                    <a:pt x="792" y="651"/>
                    <a:pt x="792" y="651"/>
                  </a:cubicBezTo>
                  <a:lnTo>
                    <a:pt x="60" y="651"/>
                  </a:lnTo>
                  <a:close/>
                  <a:moveTo>
                    <a:pt x="60" y="651"/>
                  </a:moveTo>
                  <a:cubicBezTo>
                    <a:pt x="60" y="651"/>
                    <a:pt x="60" y="651"/>
                    <a:pt x="60" y="6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526" y="950"/>
              <a:ext cx="2632" cy="2416"/>
            </a:xfrm>
            <a:custGeom>
              <a:avLst/>
              <a:gdLst>
                <a:gd name="T0" fmla="*/ 1338 w 1536"/>
                <a:gd name="T1" fmla="*/ 726 h 1416"/>
                <a:gd name="T2" fmla="*/ 1290 w 1536"/>
                <a:gd name="T3" fmla="*/ 496 h 1416"/>
                <a:gd name="T4" fmla="*/ 1210 w 1536"/>
                <a:gd name="T5" fmla="*/ 0 h 1416"/>
                <a:gd name="T6" fmla="*/ 1014 w 1536"/>
                <a:gd name="T7" fmla="*/ 80 h 1416"/>
                <a:gd name="T8" fmla="*/ 894 w 1536"/>
                <a:gd name="T9" fmla="*/ 170 h 1416"/>
                <a:gd name="T10" fmla="*/ 818 w 1536"/>
                <a:gd name="T11" fmla="*/ 0 h 1416"/>
                <a:gd name="T12" fmla="*/ 642 w 1536"/>
                <a:gd name="T13" fmla="*/ 76 h 1416"/>
                <a:gd name="T14" fmla="*/ 522 w 1536"/>
                <a:gd name="T15" fmla="*/ 212 h 1416"/>
                <a:gd name="T16" fmla="*/ 442 w 1536"/>
                <a:gd name="T17" fmla="*/ 0 h 1416"/>
                <a:gd name="T18" fmla="*/ 246 w 1536"/>
                <a:gd name="T19" fmla="*/ 80 h 1416"/>
                <a:gd name="T20" fmla="*/ 246 w 1536"/>
                <a:gd name="T21" fmla="*/ 497 h 1416"/>
                <a:gd name="T22" fmla="*/ 198 w 1536"/>
                <a:gd name="T23" fmla="*/ 772 h 1416"/>
                <a:gd name="T24" fmla="*/ 0 w 1536"/>
                <a:gd name="T25" fmla="*/ 1241 h 1416"/>
                <a:gd name="T26" fmla="*/ 1361 w 1536"/>
                <a:gd name="T27" fmla="*/ 1416 h 1416"/>
                <a:gd name="T28" fmla="*/ 1536 w 1536"/>
                <a:gd name="T29" fmla="*/ 998 h 1416"/>
                <a:gd name="T30" fmla="*/ 1074 w 1536"/>
                <a:gd name="T31" fmla="*/ 80 h 1416"/>
                <a:gd name="T32" fmla="*/ 1210 w 1536"/>
                <a:gd name="T33" fmla="*/ 60 h 1416"/>
                <a:gd name="T34" fmla="*/ 1230 w 1536"/>
                <a:gd name="T35" fmla="*/ 393 h 1416"/>
                <a:gd name="T36" fmla="*/ 1074 w 1536"/>
                <a:gd name="T37" fmla="*/ 80 h 1416"/>
                <a:gd name="T38" fmla="*/ 718 w 1536"/>
                <a:gd name="T39" fmla="*/ 60 h 1416"/>
                <a:gd name="T40" fmla="*/ 834 w 1536"/>
                <a:gd name="T41" fmla="*/ 76 h 1416"/>
                <a:gd name="T42" fmla="*/ 768 w 1536"/>
                <a:gd name="T43" fmla="*/ 156 h 1416"/>
                <a:gd name="T44" fmla="*/ 702 w 1536"/>
                <a:gd name="T45" fmla="*/ 76 h 1416"/>
                <a:gd name="T46" fmla="*/ 326 w 1536"/>
                <a:gd name="T47" fmla="*/ 60 h 1416"/>
                <a:gd name="T48" fmla="*/ 462 w 1536"/>
                <a:gd name="T49" fmla="*/ 80 h 1416"/>
                <a:gd name="T50" fmla="*/ 306 w 1536"/>
                <a:gd name="T51" fmla="*/ 393 h 1416"/>
                <a:gd name="T52" fmla="*/ 60 w 1536"/>
                <a:gd name="T53" fmla="*/ 1241 h 1416"/>
                <a:gd name="T54" fmla="*/ 198 w 1536"/>
                <a:gd name="T55" fmla="*/ 833 h 1416"/>
                <a:gd name="T56" fmla="*/ 230 w 1536"/>
                <a:gd name="T57" fmla="*/ 1356 h 1416"/>
                <a:gd name="T58" fmla="*/ 60 w 1536"/>
                <a:gd name="T59" fmla="*/ 1241 h 1416"/>
                <a:gd name="T60" fmla="*/ 258 w 1536"/>
                <a:gd name="T61" fmla="*/ 1263 h 1416"/>
                <a:gd name="T62" fmla="*/ 768 w 1536"/>
                <a:gd name="T63" fmla="*/ 216 h 1416"/>
                <a:gd name="T64" fmla="*/ 1278 w 1536"/>
                <a:gd name="T65" fmla="*/ 1263 h 1416"/>
                <a:gd name="T66" fmla="*/ 351 w 1536"/>
                <a:gd name="T67" fmla="*/ 1356 h 1416"/>
                <a:gd name="T68" fmla="*/ 1361 w 1536"/>
                <a:gd name="T69" fmla="*/ 1356 h 1416"/>
                <a:gd name="T70" fmla="*/ 1338 w 1536"/>
                <a:gd name="T71" fmla="*/ 1263 h 1416"/>
                <a:gd name="T72" fmla="*/ 1476 w 1536"/>
                <a:gd name="T73" fmla="*/ 998 h 1416"/>
                <a:gd name="T74" fmla="*/ 1476 w 1536"/>
                <a:gd name="T75" fmla="*/ 1241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6" h="1416">
                  <a:moveTo>
                    <a:pt x="1338" y="772"/>
                  </a:moveTo>
                  <a:cubicBezTo>
                    <a:pt x="1338" y="726"/>
                    <a:pt x="1338" y="726"/>
                    <a:pt x="1338" y="726"/>
                  </a:cubicBezTo>
                  <a:cubicBezTo>
                    <a:pt x="1338" y="645"/>
                    <a:pt x="1321" y="567"/>
                    <a:pt x="1290" y="497"/>
                  </a:cubicBezTo>
                  <a:cubicBezTo>
                    <a:pt x="1290" y="497"/>
                    <a:pt x="1290" y="497"/>
                    <a:pt x="1290" y="496"/>
                  </a:cubicBezTo>
                  <a:cubicBezTo>
                    <a:pt x="1290" y="80"/>
                    <a:pt x="1290" y="80"/>
                    <a:pt x="1290" y="80"/>
                  </a:cubicBezTo>
                  <a:cubicBezTo>
                    <a:pt x="1290" y="36"/>
                    <a:pt x="1254" y="0"/>
                    <a:pt x="1210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50" y="0"/>
                    <a:pt x="1014" y="36"/>
                    <a:pt x="1014" y="80"/>
                  </a:cubicBezTo>
                  <a:cubicBezTo>
                    <a:pt x="1014" y="212"/>
                    <a:pt x="1014" y="212"/>
                    <a:pt x="1014" y="212"/>
                  </a:cubicBezTo>
                  <a:cubicBezTo>
                    <a:pt x="976" y="194"/>
                    <a:pt x="936" y="180"/>
                    <a:pt x="894" y="170"/>
                  </a:cubicBezTo>
                  <a:cubicBezTo>
                    <a:pt x="894" y="76"/>
                    <a:pt x="894" y="76"/>
                    <a:pt x="894" y="76"/>
                  </a:cubicBezTo>
                  <a:cubicBezTo>
                    <a:pt x="894" y="34"/>
                    <a:pt x="860" y="0"/>
                    <a:pt x="818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676" y="0"/>
                    <a:pt x="642" y="34"/>
                    <a:pt x="642" y="76"/>
                  </a:cubicBezTo>
                  <a:cubicBezTo>
                    <a:pt x="642" y="170"/>
                    <a:pt x="642" y="170"/>
                    <a:pt x="642" y="170"/>
                  </a:cubicBezTo>
                  <a:cubicBezTo>
                    <a:pt x="600" y="180"/>
                    <a:pt x="560" y="194"/>
                    <a:pt x="522" y="21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22" y="36"/>
                    <a:pt x="486" y="0"/>
                    <a:pt x="442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82" y="0"/>
                    <a:pt x="246" y="36"/>
                    <a:pt x="246" y="80"/>
                  </a:cubicBezTo>
                  <a:cubicBezTo>
                    <a:pt x="246" y="496"/>
                    <a:pt x="246" y="496"/>
                    <a:pt x="246" y="496"/>
                  </a:cubicBezTo>
                  <a:cubicBezTo>
                    <a:pt x="246" y="497"/>
                    <a:pt x="246" y="497"/>
                    <a:pt x="246" y="497"/>
                  </a:cubicBezTo>
                  <a:cubicBezTo>
                    <a:pt x="215" y="567"/>
                    <a:pt x="198" y="645"/>
                    <a:pt x="198" y="726"/>
                  </a:cubicBezTo>
                  <a:cubicBezTo>
                    <a:pt x="198" y="772"/>
                    <a:pt x="198" y="772"/>
                    <a:pt x="198" y="772"/>
                  </a:cubicBezTo>
                  <a:cubicBezTo>
                    <a:pt x="86" y="787"/>
                    <a:pt x="0" y="882"/>
                    <a:pt x="0" y="998"/>
                  </a:cubicBezTo>
                  <a:cubicBezTo>
                    <a:pt x="0" y="1241"/>
                    <a:pt x="0" y="1241"/>
                    <a:pt x="0" y="1241"/>
                  </a:cubicBezTo>
                  <a:cubicBezTo>
                    <a:pt x="0" y="1338"/>
                    <a:pt x="78" y="1416"/>
                    <a:pt x="175" y="1416"/>
                  </a:cubicBezTo>
                  <a:cubicBezTo>
                    <a:pt x="1361" y="1416"/>
                    <a:pt x="1361" y="1416"/>
                    <a:pt x="1361" y="1416"/>
                  </a:cubicBezTo>
                  <a:cubicBezTo>
                    <a:pt x="1458" y="1416"/>
                    <a:pt x="1536" y="1338"/>
                    <a:pt x="1536" y="1241"/>
                  </a:cubicBezTo>
                  <a:cubicBezTo>
                    <a:pt x="1536" y="998"/>
                    <a:pt x="1536" y="998"/>
                    <a:pt x="1536" y="998"/>
                  </a:cubicBezTo>
                  <a:cubicBezTo>
                    <a:pt x="1536" y="882"/>
                    <a:pt x="1450" y="787"/>
                    <a:pt x="1338" y="772"/>
                  </a:cubicBezTo>
                  <a:close/>
                  <a:moveTo>
                    <a:pt x="1074" y="80"/>
                  </a:moveTo>
                  <a:cubicBezTo>
                    <a:pt x="1074" y="69"/>
                    <a:pt x="1083" y="60"/>
                    <a:pt x="1094" y="60"/>
                  </a:cubicBezTo>
                  <a:cubicBezTo>
                    <a:pt x="1210" y="60"/>
                    <a:pt x="1210" y="60"/>
                    <a:pt x="1210" y="60"/>
                  </a:cubicBezTo>
                  <a:cubicBezTo>
                    <a:pt x="1221" y="60"/>
                    <a:pt x="1230" y="69"/>
                    <a:pt x="1230" y="80"/>
                  </a:cubicBezTo>
                  <a:cubicBezTo>
                    <a:pt x="1230" y="393"/>
                    <a:pt x="1230" y="393"/>
                    <a:pt x="1230" y="393"/>
                  </a:cubicBezTo>
                  <a:cubicBezTo>
                    <a:pt x="1188" y="334"/>
                    <a:pt x="1135" y="284"/>
                    <a:pt x="1074" y="245"/>
                  </a:cubicBezTo>
                  <a:lnTo>
                    <a:pt x="1074" y="80"/>
                  </a:lnTo>
                  <a:close/>
                  <a:moveTo>
                    <a:pt x="702" y="76"/>
                  </a:moveTo>
                  <a:cubicBezTo>
                    <a:pt x="702" y="67"/>
                    <a:pt x="709" y="60"/>
                    <a:pt x="718" y="60"/>
                  </a:cubicBezTo>
                  <a:cubicBezTo>
                    <a:pt x="818" y="60"/>
                    <a:pt x="818" y="60"/>
                    <a:pt x="818" y="60"/>
                  </a:cubicBezTo>
                  <a:cubicBezTo>
                    <a:pt x="827" y="60"/>
                    <a:pt x="834" y="67"/>
                    <a:pt x="834" y="76"/>
                  </a:cubicBezTo>
                  <a:cubicBezTo>
                    <a:pt x="834" y="160"/>
                    <a:pt x="834" y="160"/>
                    <a:pt x="834" y="160"/>
                  </a:cubicBezTo>
                  <a:cubicBezTo>
                    <a:pt x="812" y="157"/>
                    <a:pt x="790" y="156"/>
                    <a:pt x="768" y="156"/>
                  </a:cubicBezTo>
                  <a:cubicBezTo>
                    <a:pt x="746" y="156"/>
                    <a:pt x="724" y="157"/>
                    <a:pt x="702" y="160"/>
                  </a:cubicBezTo>
                  <a:lnTo>
                    <a:pt x="702" y="76"/>
                  </a:lnTo>
                  <a:close/>
                  <a:moveTo>
                    <a:pt x="306" y="80"/>
                  </a:moveTo>
                  <a:cubicBezTo>
                    <a:pt x="306" y="69"/>
                    <a:pt x="315" y="60"/>
                    <a:pt x="326" y="60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53" y="60"/>
                    <a:pt x="462" y="69"/>
                    <a:pt x="462" y="80"/>
                  </a:cubicBezTo>
                  <a:cubicBezTo>
                    <a:pt x="462" y="245"/>
                    <a:pt x="462" y="245"/>
                    <a:pt x="462" y="245"/>
                  </a:cubicBezTo>
                  <a:cubicBezTo>
                    <a:pt x="401" y="284"/>
                    <a:pt x="348" y="334"/>
                    <a:pt x="306" y="393"/>
                  </a:cubicBezTo>
                  <a:lnTo>
                    <a:pt x="306" y="80"/>
                  </a:lnTo>
                  <a:close/>
                  <a:moveTo>
                    <a:pt x="60" y="1241"/>
                  </a:moveTo>
                  <a:cubicBezTo>
                    <a:pt x="60" y="998"/>
                    <a:pt x="60" y="998"/>
                    <a:pt x="60" y="998"/>
                  </a:cubicBezTo>
                  <a:cubicBezTo>
                    <a:pt x="60" y="915"/>
                    <a:pt x="120" y="847"/>
                    <a:pt x="198" y="833"/>
                  </a:cubicBezTo>
                  <a:cubicBezTo>
                    <a:pt x="198" y="1263"/>
                    <a:pt x="198" y="1263"/>
                    <a:pt x="198" y="1263"/>
                  </a:cubicBezTo>
                  <a:cubicBezTo>
                    <a:pt x="198" y="1298"/>
                    <a:pt x="210" y="1330"/>
                    <a:pt x="230" y="1356"/>
                  </a:cubicBezTo>
                  <a:cubicBezTo>
                    <a:pt x="175" y="1356"/>
                    <a:pt x="175" y="1356"/>
                    <a:pt x="175" y="1356"/>
                  </a:cubicBezTo>
                  <a:cubicBezTo>
                    <a:pt x="111" y="1356"/>
                    <a:pt x="60" y="1305"/>
                    <a:pt x="60" y="1241"/>
                  </a:cubicBezTo>
                  <a:close/>
                  <a:moveTo>
                    <a:pt x="351" y="1356"/>
                  </a:moveTo>
                  <a:cubicBezTo>
                    <a:pt x="300" y="1356"/>
                    <a:pt x="258" y="1314"/>
                    <a:pt x="258" y="1263"/>
                  </a:cubicBezTo>
                  <a:cubicBezTo>
                    <a:pt x="258" y="726"/>
                    <a:pt x="258" y="726"/>
                    <a:pt x="258" y="726"/>
                  </a:cubicBezTo>
                  <a:cubicBezTo>
                    <a:pt x="258" y="445"/>
                    <a:pt x="487" y="216"/>
                    <a:pt x="768" y="216"/>
                  </a:cubicBezTo>
                  <a:cubicBezTo>
                    <a:pt x="1049" y="216"/>
                    <a:pt x="1278" y="445"/>
                    <a:pt x="1278" y="726"/>
                  </a:cubicBezTo>
                  <a:cubicBezTo>
                    <a:pt x="1278" y="1263"/>
                    <a:pt x="1278" y="1263"/>
                    <a:pt x="1278" y="1263"/>
                  </a:cubicBezTo>
                  <a:cubicBezTo>
                    <a:pt x="1278" y="1314"/>
                    <a:pt x="1236" y="1356"/>
                    <a:pt x="1185" y="1356"/>
                  </a:cubicBezTo>
                  <a:lnTo>
                    <a:pt x="351" y="1356"/>
                  </a:lnTo>
                  <a:close/>
                  <a:moveTo>
                    <a:pt x="1476" y="1241"/>
                  </a:moveTo>
                  <a:cubicBezTo>
                    <a:pt x="1476" y="1305"/>
                    <a:pt x="1425" y="1356"/>
                    <a:pt x="1361" y="1356"/>
                  </a:cubicBezTo>
                  <a:cubicBezTo>
                    <a:pt x="1306" y="1356"/>
                    <a:pt x="1306" y="1356"/>
                    <a:pt x="1306" y="1356"/>
                  </a:cubicBezTo>
                  <a:cubicBezTo>
                    <a:pt x="1326" y="1330"/>
                    <a:pt x="1338" y="1298"/>
                    <a:pt x="1338" y="1263"/>
                  </a:cubicBezTo>
                  <a:cubicBezTo>
                    <a:pt x="1338" y="833"/>
                    <a:pt x="1338" y="833"/>
                    <a:pt x="1338" y="833"/>
                  </a:cubicBezTo>
                  <a:cubicBezTo>
                    <a:pt x="1416" y="847"/>
                    <a:pt x="1476" y="915"/>
                    <a:pt x="1476" y="998"/>
                  </a:cubicBezTo>
                  <a:lnTo>
                    <a:pt x="1476" y="1241"/>
                  </a:lnTo>
                  <a:close/>
                  <a:moveTo>
                    <a:pt x="1476" y="1241"/>
                  </a:moveTo>
                  <a:cubicBezTo>
                    <a:pt x="1476" y="1241"/>
                    <a:pt x="1476" y="1241"/>
                    <a:pt x="1476" y="12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3485" y="1733"/>
              <a:ext cx="715" cy="678"/>
            </a:xfrm>
            <a:custGeom>
              <a:avLst/>
              <a:gdLst>
                <a:gd name="T0" fmla="*/ 356 w 417"/>
                <a:gd name="T1" fmla="*/ 107 h 397"/>
                <a:gd name="T2" fmla="*/ 284 w 417"/>
                <a:gd name="T3" fmla="*/ 107 h 397"/>
                <a:gd name="T4" fmla="*/ 262 w 417"/>
                <a:gd name="T5" fmla="*/ 39 h 397"/>
                <a:gd name="T6" fmla="*/ 208 w 417"/>
                <a:gd name="T7" fmla="*/ 0 h 397"/>
                <a:gd name="T8" fmla="*/ 155 w 417"/>
                <a:gd name="T9" fmla="*/ 39 h 397"/>
                <a:gd name="T10" fmla="*/ 133 w 417"/>
                <a:gd name="T11" fmla="*/ 107 h 397"/>
                <a:gd name="T12" fmla="*/ 61 w 417"/>
                <a:gd name="T13" fmla="*/ 107 h 397"/>
                <a:gd name="T14" fmla="*/ 7 w 417"/>
                <a:gd name="T15" fmla="*/ 146 h 397"/>
                <a:gd name="T16" fmla="*/ 28 w 417"/>
                <a:gd name="T17" fmla="*/ 209 h 397"/>
                <a:gd name="T18" fmla="*/ 86 w 417"/>
                <a:gd name="T19" fmla="*/ 251 h 397"/>
                <a:gd name="T20" fmla="*/ 64 w 417"/>
                <a:gd name="T21" fmla="*/ 319 h 397"/>
                <a:gd name="T22" fmla="*/ 84 w 417"/>
                <a:gd name="T23" fmla="*/ 382 h 397"/>
                <a:gd name="T24" fmla="*/ 117 w 417"/>
                <a:gd name="T25" fmla="*/ 393 h 397"/>
                <a:gd name="T26" fmla="*/ 150 w 417"/>
                <a:gd name="T27" fmla="*/ 382 h 397"/>
                <a:gd name="T28" fmla="*/ 208 w 417"/>
                <a:gd name="T29" fmla="*/ 340 h 397"/>
                <a:gd name="T30" fmla="*/ 267 w 417"/>
                <a:gd name="T31" fmla="*/ 382 h 397"/>
                <a:gd name="T32" fmla="*/ 333 w 417"/>
                <a:gd name="T33" fmla="*/ 382 h 397"/>
                <a:gd name="T34" fmla="*/ 353 w 417"/>
                <a:gd name="T35" fmla="*/ 319 h 397"/>
                <a:gd name="T36" fmla="*/ 330 w 417"/>
                <a:gd name="T37" fmla="*/ 251 h 397"/>
                <a:gd name="T38" fmla="*/ 389 w 417"/>
                <a:gd name="T39" fmla="*/ 209 h 397"/>
                <a:gd name="T40" fmla="*/ 409 w 417"/>
                <a:gd name="T41" fmla="*/ 146 h 397"/>
                <a:gd name="T42" fmla="*/ 356 w 417"/>
                <a:gd name="T43" fmla="*/ 107 h 397"/>
                <a:gd name="T44" fmla="*/ 278 w 417"/>
                <a:gd name="T45" fmla="*/ 215 h 397"/>
                <a:gd name="T46" fmla="*/ 267 w 417"/>
                <a:gd name="T47" fmla="*/ 249 h 397"/>
                <a:gd name="T48" fmla="*/ 292 w 417"/>
                <a:gd name="T49" fmla="*/ 326 h 397"/>
                <a:gd name="T50" fmla="*/ 226 w 417"/>
                <a:gd name="T51" fmla="*/ 278 h 397"/>
                <a:gd name="T52" fmla="*/ 208 w 417"/>
                <a:gd name="T53" fmla="*/ 273 h 397"/>
                <a:gd name="T54" fmla="*/ 191 w 417"/>
                <a:gd name="T55" fmla="*/ 278 h 397"/>
                <a:gd name="T56" fmla="*/ 125 w 417"/>
                <a:gd name="T57" fmla="*/ 326 h 397"/>
                <a:gd name="T58" fmla="*/ 150 w 417"/>
                <a:gd name="T59" fmla="*/ 249 h 397"/>
                <a:gd name="T60" fmla="*/ 139 w 417"/>
                <a:gd name="T61" fmla="*/ 215 h 397"/>
                <a:gd name="T62" fmla="*/ 73 w 417"/>
                <a:gd name="T63" fmla="*/ 167 h 397"/>
                <a:gd name="T64" fmla="*/ 155 w 417"/>
                <a:gd name="T65" fmla="*/ 167 h 397"/>
                <a:gd name="T66" fmla="*/ 183 w 417"/>
                <a:gd name="T67" fmla="*/ 146 h 397"/>
                <a:gd name="T68" fmla="*/ 208 w 417"/>
                <a:gd name="T69" fmla="*/ 69 h 397"/>
                <a:gd name="T70" fmla="*/ 233 w 417"/>
                <a:gd name="T71" fmla="*/ 146 h 397"/>
                <a:gd name="T72" fmla="*/ 262 w 417"/>
                <a:gd name="T73" fmla="*/ 167 h 397"/>
                <a:gd name="T74" fmla="*/ 344 w 417"/>
                <a:gd name="T75" fmla="*/ 167 h 397"/>
                <a:gd name="T76" fmla="*/ 278 w 417"/>
                <a:gd name="T77" fmla="*/ 215 h 397"/>
                <a:gd name="T78" fmla="*/ 278 w 417"/>
                <a:gd name="T79" fmla="*/ 215 h 397"/>
                <a:gd name="T80" fmla="*/ 278 w 417"/>
                <a:gd name="T81" fmla="*/ 21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7" h="397">
                  <a:moveTo>
                    <a:pt x="356" y="107"/>
                  </a:moveTo>
                  <a:cubicBezTo>
                    <a:pt x="284" y="107"/>
                    <a:pt x="284" y="107"/>
                    <a:pt x="284" y="107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54" y="16"/>
                    <a:pt x="233" y="0"/>
                    <a:pt x="208" y="0"/>
                  </a:cubicBezTo>
                  <a:cubicBezTo>
                    <a:pt x="184" y="0"/>
                    <a:pt x="163" y="16"/>
                    <a:pt x="155" y="39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36" y="107"/>
                    <a:pt x="15" y="123"/>
                    <a:pt x="7" y="146"/>
                  </a:cubicBezTo>
                  <a:cubicBezTo>
                    <a:pt x="0" y="169"/>
                    <a:pt x="8" y="194"/>
                    <a:pt x="28" y="209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64" y="319"/>
                    <a:pt x="64" y="319"/>
                    <a:pt x="64" y="319"/>
                  </a:cubicBezTo>
                  <a:cubicBezTo>
                    <a:pt x="56" y="343"/>
                    <a:pt x="65" y="368"/>
                    <a:pt x="84" y="382"/>
                  </a:cubicBezTo>
                  <a:cubicBezTo>
                    <a:pt x="94" y="389"/>
                    <a:pt x="106" y="393"/>
                    <a:pt x="117" y="393"/>
                  </a:cubicBezTo>
                  <a:cubicBezTo>
                    <a:pt x="129" y="393"/>
                    <a:pt x="140" y="389"/>
                    <a:pt x="150" y="382"/>
                  </a:cubicBezTo>
                  <a:cubicBezTo>
                    <a:pt x="208" y="340"/>
                    <a:pt x="208" y="340"/>
                    <a:pt x="208" y="340"/>
                  </a:cubicBezTo>
                  <a:cubicBezTo>
                    <a:pt x="267" y="382"/>
                    <a:pt x="267" y="382"/>
                    <a:pt x="267" y="382"/>
                  </a:cubicBezTo>
                  <a:cubicBezTo>
                    <a:pt x="286" y="396"/>
                    <a:pt x="313" y="397"/>
                    <a:pt x="333" y="382"/>
                  </a:cubicBezTo>
                  <a:cubicBezTo>
                    <a:pt x="352" y="368"/>
                    <a:pt x="360" y="343"/>
                    <a:pt x="353" y="319"/>
                  </a:cubicBezTo>
                  <a:cubicBezTo>
                    <a:pt x="330" y="251"/>
                    <a:pt x="330" y="251"/>
                    <a:pt x="330" y="251"/>
                  </a:cubicBezTo>
                  <a:cubicBezTo>
                    <a:pt x="389" y="209"/>
                    <a:pt x="389" y="209"/>
                    <a:pt x="389" y="209"/>
                  </a:cubicBezTo>
                  <a:cubicBezTo>
                    <a:pt x="409" y="194"/>
                    <a:pt x="417" y="169"/>
                    <a:pt x="409" y="146"/>
                  </a:cubicBezTo>
                  <a:cubicBezTo>
                    <a:pt x="402" y="123"/>
                    <a:pt x="381" y="107"/>
                    <a:pt x="356" y="107"/>
                  </a:cubicBezTo>
                  <a:close/>
                  <a:moveTo>
                    <a:pt x="278" y="215"/>
                  </a:moveTo>
                  <a:cubicBezTo>
                    <a:pt x="267" y="223"/>
                    <a:pt x="263" y="236"/>
                    <a:pt x="267" y="249"/>
                  </a:cubicBezTo>
                  <a:cubicBezTo>
                    <a:pt x="292" y="326"/>
                    <a:pt x="292" y="326"/>
                    <a:pt x="292" y="326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1" y="274"/>
                    <a:pt x="215" y="273"/>
                    <a:pt x="208" y="273"/>
                  </a:cubicBezTo>
                  <a:cubicBezTo>
                    <a:pt x="202" y="273"/>
                    <a:pt x="196" y="274"/>
                    <a:pt x="191" y="278"/>
                  </a:cubicBezTo>
                  <a:cubicBezTo>
                    <a:pt x="125" y="326"/>
                    <a:pt x="125" y="326"/>
                    <a:pt x="125" y="326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54" y="236"/>
                    <a:pt x="150" y="223"/>
                    <a:pt x="139" y="215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55" y="167"/>
                    <a:pt x="155" y="167"/>
                    <a:pt x="155" y="167"/>
                  </a:cubicBezTo>
                  <a:cubicBezTo>
                    <a:pt x="168" y="167"/>
                    <a:pt x="179" y="159"/>
                    <a:pt x="183" y="146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7" y="159"/>
                    <a:pt x="249" y="167"/>
                    <a:pt x="262" y="167"/>
                  </a:cubicBezTo>
                  <a:cubicBezTo>
                    <a:pt x="344" y="167"/>
                    <a:pt x="344" y="167"/>
                    <a:pt x="344" y="167"/>
                  </a:cubicBezTo>
                  <a:lnTo>
                    <a:pt x="278" y="215"/>
                  </a:lnTo>
                  <a:close/>
                  <a:moveTo>
                    <a:pt x="278" y="215"/>
                  </a:moveTo>
                  <a:cubicBezTo>
                    <a:pt x="278" y="215"/>
                    <a:pt x="278" y="215"/>
                    <a:pt x="278" y="2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790" y="3018"/>
              <a:ext cx="103" cy="103"/>
            </a:xfrm>
            <a:custGeom>
              <a:avLst/>
              <a:gdLst>
                <a:gd name="T0" fmla="*/ 30 w 60"/>
                <a:gd name="T1" fmla="*/ 0 h 60"/>
                <a:gd name="T2" fmla="*/ 9 w 60"/>
                <a:gd name="T3" fmla="*/ 9 h 60"/>
                <a:gd name="T4" fmla="*/ 0 w 60"/>
                <a:gd name="T5" fmla="*/ 30 h 60"/>
                <a:gd name="T6" fmla="*/ 9 w 60"/>
                <a:gd name="T7" fmla="*/ 51 h 60"/>
                <a:gd name="T8" fmla="*/ 30 w 60"/>
                <a:gd name="T9" fmla="*/ 60 h 60"/>
                <a:gd name="T10" fmla="*/ 51 w 60"/>
                <a:gd name="T11" fmla="*/ 51 h 60"/>
                <a:gd name="T12" fmla="*/ 60 w 60"/>
                <a:gd name="T13" fmla="*/ 30 h 60"/>
                <a:gd name="T14" fmla="*/ 51 w 60"/>
                <a:gd name="T15" fmla="*/ 9 h 60"/>
                <a:gd name="T16" fmla="*/ 30 w 60"/>
                <a:gd name="T17" fmla="*/ 0 h 60"/>
                <a:gd name="T18" fmla="*/ 30 w 60"/>
                <a:gd name="T19" fmla="*/ 0 h 60"/>
                <a:gd name="T20" fmla="*/ 30 w 60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7416342" y="3909599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/>
          <p:cNvGrpSpPr>
            <a:grpSpLocks noChangeAspect="1"/>
          </p:cNvGrpSpPr>
          <p:nvPr/>
        </p:nvGrpSpPr>
        <p:grpSpPr bwMode="auto">
          <a:xfrm>
            <a:off x="7611400" y="4103267"/>
            <a:ext cx="426482" cy="428422"/>
            <a:chOff x="2519" y="814"/>
            <a:chExt cx="2639" cy="2651"/>
          </a:xfrm>
          <a:solidFill>
            <a:schemeClr val="bg1"/>
          </a:solidFill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2519" y="814"/>
              <a:ext cx="2639" cy="2651"/>
            </a:xfrm>
            <a:custGeom>
              <a:avLst/>
              <a:gdLst>
                <a:gd name="T0" fmla="*/ 1472 w 1540"/>
                <a:gd name="T1" fmla="*/ 90 h 1554"/>
                <a:gd name="T2" fmla="*/ 1091 w 1540"/>
                <a:gd name="T3" fmla="*/ 144 h 1554"/>
                <a:gd name="T4" fmla="*/ 972 w 1540"/>
                <a:gd name="T5" fmla="*/ 163 h 1554"/>
                <a:gd name="T6" fmla="*/ 952 w 1540"/>
                <a:gd name="T7" fmla="*/ 282 h 1554"/>
                <a:gd name="T8" fmla="*/ 694 w 1540"/>
                <a:gd name="T9" fmla="*/ 584 h 1554"/>
                <a:gd name="T10" fmla="*/ 736 w 1540"/>
                <a:gd name="T11" fmla="*/ 584 h 1554"/>
                <a:gd name="T12" fmla="*/ 1043 w 1540"/>
                <a:gd name="T13" fmla="*/ 381 h 1554"/>
                <a:gd name="T14" fmla="*/ 288 w 1540"/>
                <a:gd name="T15" fmla="*/ 1032 h 1554"/>
                <a:gd name="T16" fmla="*/ 546 w 1540"/>
                <a:gd name="T17" fmla="*/ 731 h 1554"/>
                <a:gd name="T18" fmla="*/ 224 w 1540"/>
                <a:gd name="T19" fmla="*/ 1011 h 1554"/>
                <a:gd name="T20" fmla="*/ 9 w 1540"/>
                <a:gd name="T21" fmla="*/ 1477 h 1554"/>
                <a:gd name="T22" fmla="*/ 58 w 1540"/>
                <a:gd name="T23" fmla="*/ 1554 h 1554"/>
                <a:gd name="T24" fmla="*/ 542 w 1540"/>
                <a:gd name="T25" fmla="*/ 1344 h 1554"/>
                <a:gd name="T26" fmla="*/ 1281 w 1540"/>
                <a:gd name="T27" fmla="*/ 608 h 1554"/>
                <a:gd name="T28" fmla="*/ 1394 w 1540"/>
                <a:gd name="T29" fmla="*/ 585 h 1554"/>
                <a:gd name="T30" fmla="*/ 1472 w 1540"/>
                <a:gd name="T31" fmla="*/ 417 h 1554"/>
                <a:gd name="T32" fmla="*/ 1086 w 1540"/>
                <a:gd name="T33" fmla="*/ 424 h 1554"/>
                <a:gd name="T34" fmla="*/ 435 w 1540"/>
                <a:gd name="T35" fmla="*/ 1179 h 1554"/>
                <a:gd name="T36" fmla="*/ 1086 w 1540"/>
                <a:gd name="T37" fmla="*/ 424 h 1554"/>
                <a:gd name="T38" fmla="*/ 478 w 1540"/>
                <a:gd name="T39" fmla="*/ 1222 h 1554"/>
                <a:gd name="T40" fmla="*/ 1233 w 1540"/>
                <a:gd name="T41" fmla="*/ 571 h 1554"/>
                <a:gd name="T42" fmla="*/ 255 w 1540"/>
                <a:gd name="T43" fmla="*/ 1084 h 1554"/>
                <a:gd name="T44" fmla="*/ 258 w 1540"/>
                <a:gd name="T45" fmla="*/ 1405 h 1554"/>
                <a:gd name="T46" fmla="*/ 255 w 1540"/>
                <a:gd name="T47" fmla="*/ 1084 h 1554"/>
                <a:gd name="T48" fmla="*/ 128 w 1540"/>
                <a:gd name="T49" fmla="*/ 1360 h 1554"/>
                <a:gd name="T50" fmla="*/ 70 w 1540"/>
                <a:gd name="T51" fmla="*/ 1488 h 1554"/>
                <a:gd name="T52" fmla="*/ 1290 w 1540"/>
                <a:gd name="T53" fmla="*/ 543 h 1554"/>
                <a:gd name="T54" fmla="*/ 1002 w 1540"/>
                <a:gd name="T55" fmla="*/ 237 h 1554"/>
                <a:gd name="T56" fmla="*/ 1046 w 1540"/>
                <a:gd name="T57" fmla="*/ 193 h 1554"/>
                <a:gd name="T58" fmla="*/ 1352 w 1540"/>
                <a:gd name="T59" fmla="*/ 481 h 1554"/>
                <a:gd name="T60" fmla="*/ 1380 w 1540"/>
                <a:gd name="T61" fmla="*/ 424 h 1554"/>
                <a:gd name="T62" fmla="*/ 1188 w 1540"/>
                <a:gd name="T63" fmla="*/ 132 h 1554"/>
                <a:gd name="T64" fmla="*/ 1480 w 1540"/>
                <a:gd name="T65" fmla="*/ 253 h 1554"/>
                <a:gd name="T66" fmla="*/ 1380 w 1540"/>
                <a:gd name="T67" fmla="*/ 424 h 1554"/>
                <a:gd name="T68" fmla="*/ 1380 w 1540"/>
                <a:gd name="T69" fmla="*/ 42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0" h="1554">
                  <a:moveTo>
                    <a:pt x="1540" y="253"/>
                  </a:moveTo>
                  <a:cubicBezTo>
                    <a:pt x="1540" y="191"/>
                    <a:pt x="1516" y="133"/>
                    <a:pt x="1472" y="90"/>
                  </a:cubicBezTo>
                  <a:cubicBezTo>
                    <a:pt x="1382" y="0"/>
                    <a:pt x="1235" y="0"/>
                    <a:pt x="1145" y="90"/>
                  </a:cubicBezTo>
                  <a:cubicBezTo>
                    <a:pt x="1091" y="144"/>
                    <a:pt x="1091" y="144"/>
                    <a:pt x="1091" y="144"/>
                  </a:cubicBezTo>
                  <a:cubicBezTo>
                    <a:pt x="1077" y="137"/>
                    <a:pt x="1062" y="133"/>
                    <a:pt x="1046" y="133"/>
                  </a:cubicBezTo>
                  <a:cubicBezTo>
                    <a:pt x="1018" y="133"/>
                    <a:pt x="992" y="144"/>
                    <a:pt x="972" y="163"/>
                  </a:cubicBezTo>
                  <a:cubicBezTo>
                    <a:pt x="953" y="183"/>
                    <a:pt x="942" y="209"/>
                    <a:pt x="942" y="237"/>
                  </a:cubicBezTo>
                  <a:cubicBezTo>
                    <a:pt x="942" y="253"/>
                    <a:pt x="946" y="268"/>
                    <a:pt x="952" y="282"/>
                  </a:cubicBezTo>
                  <a:cubicBezTo>
                    <a:pt x="694" y="541"/>
                    <a:pt x="694" y="541"/>
                    <a:pt x="694" y="541"/>
                  </a:cubicBezTo>
                  <a:cubicBezTo>
                    <a:pt x="682" y="553"/>
                    <a:pt x="682" y="572"/>
                    <a:pt x="694" y="584"/>
                  </a:cubicBezTo>
                  <a:cubicBezTo>
                    <a:pt x="700" y="589"/>
                    <a:pt x="707" y="592"/>
                    <a:pt x="715" y="592"/>
                  </a:cubicBezTo>
                  <a:cubicBezTo>
                    <a:pt x="723" y="592"/>
                    <a:pt x="730" y="589"/>
                    <a:pt x="736" y="584"/>
                  </a:cubicBezTo>
                  <a:cubicBezTo>
                    <a:pt x="991" y="329"/>
                    <a:pt x="991" y="329"/>
                    <a:pt x="991" y="329"/>
                  </a:cubicBezTo>
                  <a:cubicBezTo>
                    <a:pt x="1043" y="381"/>
                    <a:pt x="1043" y="381"/>
                    <a:pt x="1043" y="381"/>
                  </a:cubicBezTo>
                  <a:cubicBezTo>
                    <a:pt x="340" y="1084"/>
                    <a:pt x="340" y="1084"/>
                    <a:pt x="340" y="1084"/>
                  </a:cubicBezTo>
                  <a:cubicBezTo>
                    <a:pt x="288" y="1032"/>
                    <a:pt x="288" y="1032"/>
                    <a:pt x="288" y="1032"/>
                  </a:cubicBezTo>
                  <a:cubicBezTo>
                    <a:pt x="546" y="774"/>
                    <a:pt x="546" y="774"/>
                    <a:pt x="546" y="774"/>
                  </a:cubicBezTo>
                  <a:cubicBezTo>
                    <a:pt x="558" y="762"/>
                    <a:pt x="558" y="743"/>
                    <a:pt x="546" y="731"/>
                  </a:cubicBezTo>
                  <a:cubicBezTo>
                    <a:pt x="535" y="719"/>
                    <a:pt x="516" y="719"/>
                    <a:pt x="504" y="731"/>
                  </a:cubicBezTo>
                  <a:cubicBezTo>
                    <a:pt x="224" y="1011"/>
                    <a:pt x="224" y="1011"/>
                    <a:pt x="224" y="1011"/>
                  </a:cubicBezTo>
                  <a:cubicBezTo>
                    <a:pt x="222" y="1013"/>
                    <a:pt x="220" y="1016"/>
                    <a:pt x="218" y="1020"/>
                  </a:cubicBezTo>
                  <a:cubicBezTo>
                    <a:pt x="9" y="1477"/>
                    <a:pt x="9" y="1477"/>
                    <a:pt x="9" y="1477"/>
                  </a:cubicBezTo>
                  <a:cubicBezTo>
                    <a:pt x="0" y="1498"/>
                    <a:pt x="4" y="1522"/>
                    <a:pt x="20" y="1538"/>
                  </a:cubicBezTo>
                  <a:cubicBezTo>
                    <a:pt x="30" y="1548"/>
                    <a:pt x="44" y="1554"/>
                    <a:pt x="58" y="1554"/>
                  </a:cubicBezTo>
                  <a:cubicBezTo>
                    <a:pt x="66" y="1554"/>
                    <a:pt x="73" y="1552"/>
                    <a:pt x="81" y="1549"/>
                  </a:cubicBezTo>
                  <a:cubicBezTo>
                    <a:pt x="542" y="1344"/>
                    <a:pt x="542" y="1344"/>
                    <a:pt x="542" y="1344"/>
                  </a:cubicBezTo>
                  <a:cubicBezTo>
                    <a:pt x="546" y="1342"/>
                    <a:pt x="549" y="1340"/>
                    <a:pt x="551" y="1338"/>
                  </a:cubicBezTo>
                  <a:cubicBezTo>
                    <a:pt x="1281" y="608"/>
                    <a:pt x="1281" y="608"/>
                    <a:pt x="1281" y="608"/>
                  </a:cubicBezTo>
                  <a:cubicBezTo>
                    <a:pt x="1294" y="613"/>
                    <a:pt x="1307" y="616"/>
                    <a:pt x="1321" y="616"/>
                  </a:cubicBezTo>
                  <a:cubicBezTo>
                    <a:pt x="1347" y="616"/>
                    <a:pt x="1374" y="605"/>
                    <a:pt x="1394" y="585"/>
                  </a:cubicBezTo>
                  <a:cubicBezTo>
                    <a:pt x="1425" y="555"/>
                    <a:pt x="1432" y="510"/>
                    <a:pt x="1417" y="472"/>
                  </a:cubicBezTo>
                  <a:cubicBezTo>
                    <a:pt x="1472" y="417"/>
                    <a:pt x="1472" y="417"/>
                    <a:pt x="1472" y="417"/>
                  </a:cubicBezTo>
                  <a:cubicBezTo>
                    <a:pt x="1516" y="373"/>
                    <a:pt x="1540" y="315"/>
                    <a:pt x="1540" y="253"/>
                  </a:cubicBezTo>
                  <a:close/>
                  <a:moveTo>
                    <a:pt x="1086" y="424"/>
                  </a:moveTo>
                  <a:cubicBezTo>
                    <a:pt x="1138" y="476"/>
                    <a:pt x="1138" y="476"/>
                    <a:pt x="1138" y="476"/>
                  </a:cubicBezTo>
                  <a:cubicBezTo>
                    <a:pt x="435" y="1179"/>
                    <a:pt x="435" y="1179"/>
                    <a:pt x="435" y="1179"/>
                  </a:cubicBezTo>
                  <a:cubicBezTo>
                    <a:pt x="383" y="1127"/>
                    <a:pt x="383" y="1127"/>
                    <a:pt x="383" y="1127"/>
                  </a:cubicBezTo>
                  <a:lnTo>
                    <a:pt x="1086" y="424"/>
                  </a:lnTo>
                  <a:close/>
                  <a:moveTo>
                    <a:pt x="530" y="1274"/>
                  </a:moveTo>
                  <a:cubicBezTo>
                    <a:pt x="478" y="1222"/>
                    <a:pt x="478" y="1222"/>
                    <a:pt x="478" y="1222"/>
                  </a:cubicBezTo>
                  <a:cubicBezTo>
                    <a:pt x="1181" y="519"/>
                    <a:pt x="1181" y="519"/>
                    <a:pt x="1181" y="519"/>
                  </a:cubicBezTo>
                  <a:cubicBezTo>
                    <a:pt x="1233" y="571"/>
                    <a:pt x="1233" y="571"/>
                    <a:pt x="1233" y="571"/>
                  </a:cubicBezTo>
                  <a:lnTo>
                    <a:pt x="530" y="1274"/>
                  </a:lnTo>
                  <a:close/>
                  <a:moveTo>
                    <a:pt x="255" y="1084"/>
                  </a:moveTo>
                  <a:cubicBezTo>
                    <a:pt x="478" y="1307"/>
                    <a:pt x="478" y="1307"/>
                    <a:pt x="478" y="1307"/>
                  </a:cubicBezTo>
                  <a:cubicBezTo>
                    <a:pt x="258" y="1405"/>
                    <a:pt x="258" y="1405"/>
                    <a:pt x="258" y="1405"/>
                  </a:cubicBezTo>
                  <a:cubicBezTo>
                    <a:pt x="155" y="1302"/>
                    <a:pt x="155" y="1302"/>
                    <a:pt x="155" y="1302"/>
                  </a:cubicBezTo>
                  <a:lnTo>
                    <a:pt x="255" y="1084"/>
                  </a:lnTo>
                  <a:close/>
                  <a:moveTo>
                    <a:pt x="70" y="1488"/>
                  </a:moveTo>
                  <a:cubicBezTo>
                    <a:pt x="128" y="1360"/>
                    <a:pt x="128" y="1360"/>
                    <a:pt x="128" y="1360"/>
                  </a:cubicBezTo>
                  <a:cubicBezTo>
                    <a:pt x="199" y="1431"/>
                    <a:pt x="199" y="1431"/>
                    <a:pt x="199" y="1431"/>
                  </a:cubicBezTo>
                  <a:lnTo>
                    <a:pt x="70" y="1488"/>
                  </a:lnTo>
                  <a:close/>
                  <a:moveTo>
                    <a:pt x="1352" y="543"/>
                  </a:moveTo>
                  <a:cubicBezTo>
                    <a:pt x="1335" y="560"/>
                    <a:pt x="1307" y="560"/>
                    <a:pt x="1290" y="543"/>
                  </a:cubicBezTo>
                  <a:cubicBezTo>
                    <a:pt x="1015" y="268"/>
                    <a:pt x="1015" y="268"/>
                    <a:pt x="1015" y="268"/>
                  </a:cubicBezTo>
                  <a:cubicBezTo>
                    <a:pt x="1006" y="259"/>
                    <a:pt x="1002" y="248"/>
                    <a:pt x="1002" y="237"/>
                  </a:cubicBezTo>
                  <a:cubicBezTo>
                    <a:pt x="1002" y="225"/>
                    <a:pt x="1006" y="214"/>
                    <a:pt x="1015" y="206"/>
                  </a:cubicBezTo>
                  <a:cubicBezTo>
                    <a:pt x="1023" y="197"/>
                    <a:pt x="1034" y="193"/>
                    <a:pt x="1046" y="193"/>
                  </a:cubicBezTo>
                  <a:cubicBezTo>
                    <a:pt x="1057" y="193"/>
                    <a:pt x="1068" y="197"/>
                    <a:pt x="1077" y="206"/>
                  </a:cubicBezTo>
                  <a:cubicBezTo>
                    <a:pt x="1352" y="481"/>
                    <a:pt x="1352" y="481"/>
                    <a:pt x="1352" y="481"/>
                  </a:cubicBezTo>
                  <a:cubicBezTo>
                    <a:pt x="1369" y="498"/>
                    <a:pt x="1369" y="526"/>
                    <a:pt x="1352" y="543"/>
                  </a:cubicBezTo>
                  <a:close/>
                  <a:moveTo>
                    <a:pt x="1380" y="424"/>
                  </a:moveTo>
                  <a:cubicBezTo>
                    <a:pt x="1138" y="182"/>
                    <a:pt x="1138" y="182"/>
                    <a:pt x="1138" y="182"/>
                  </a:cubicBezTo>
                  <a:cubicBezTo>
                    <a:pt x="1188" y="132"/>
                    <a:pt x="1188" y="132"/>
                    <a:pt x="1188" y="132"/>
                  </a:cubicBezTo>
                  <a:cubicBezTo>
                    <a:pt x="1254" y="65"/>
                    <a:pt x="1363" y="65"/>
                    <a:pt x="1430" y="132"/>
                  </a:cubicBezTo>
                  <a:cubicBezTo>
                    <a:pt x="1462" y="164"/>
                    <a:pt x="1480" y="207"/>
                    <a:pt x="1480" y="253"/>
                  </a:cubicBezTo>
                  <a:cubicBezTo>
                    <a:pt x="1480" y="299"/>
                    <a:pt x="1462" y="342"/>
                    <a:pt x="1430" y="374"/>
                  </a:cubicBezTo>
                  <a:lnTo>
                    <a:pt x="1380" y="424"/>
                  </a:lnTo>
                  <a:close/>
                  <a:moveTo>
                    <a:pt x="1380" y="424"/>
                  </a:moveTo>
                  <a:cubicBezTo>
                    <a:pt x="1380" y="424"/>
                    <a:pt x="1380" y="424"/>
                    <a:pt x="1380" y="4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3530" y="1884"/>
              <a:ext cx="103" cy="102"/>
            </a:xfrm>
            <a:custGeom>
              <a:avLst/>
              <a:gdLst>
                <a:gd name="T0" fmla="*/ 30 w 60"/>
                <a:gd name="T1" fmla="*/ 60 h 60"/>
                <a:gd name="T2" fmla="*/ 51 w 60"/>
                <a:gd name="T3" fmla="*/ 52 h 60"/>
                <a:gd name="T4" fmla="*/ 60 w 60"/>
                <a:gd name="T5" fmla="*/ 30 h 60"/>
                <a:gd name="T6" fmla="*/ 51 w 60"/>
                <a:gd name="T7" fmla="*/ 9 h 60"/>
                <a:gd name="T8" fmla="*/ 30 w 60"/>
                <a:gd name="T9" fmla="*/ 0 h 60"/>
                <a:gd name="T10" fmla="*/ 9 w 60"/>
                <a:gd name="T11" fmla="*/ 9 h 60"/>
                <a:gd name="T12" fmla="*/ 0 w 60"/>
                <a:gd name="T13" fmla="*/ 30 h 60"/>
                <a:gd name="T14" fmla="*/ 9 w 60"/>
                <a:gd name="T15" fmla="*/ 52 h 60"/>
                <a:gd name="T16" fmla="*/ 30 w 60"/>
                <a:gd name="T17" fmla="*/ 60 h 60"/>
                <a:gd name="T18" fmla="*/ 30 w 60"/>
                <a:gd name="T19" fmla="*/ 60 h 60"/>
                <a:gd name="T20" fmla="*/ 30 w 60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38" y="60"/>
                    <a:pt x="46" y="57"/>
                    <a:pt x="51" y="52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5"/>
                    <a:pt x="51" y="9"/>
                  </a:cubicBezTo>
                  <a:cubicBezTo>
                    <a:pt x="46" y="4"/>
                    <a:pt x="38" y="0"/>
                    <a:pt x="30" y="0"/>
                  </a:cubicBezTo>
                  <a:cubicBezTo>
                    <a:pt x="22" y="0"/>
                    <a:pt x="14" y="4"/>
                    <a:pt x="9" y="9"/>
                  </a:cubicBezTo>
                  <a:cubicBezTo>
                    <a:pt x="3" y="15"/>
                    <a:pt x="0" y="22"/>
                    <a:pt x="0" y="30"/>
                  </a:cubicBezTo>
                  <a:cubicBezTo>
                    <a:pt x="0" y="38"/>
                    <a:pt x="3" y="46"/>
                    <a:pt x="9" y="52"/>
                  </a:cubicBezTo>
                  <a:cubicBezTo>
                    <a:pt x="14" y="57"/>
                    <a:pt x="22" y="60"/>
                    <a:pt x="30" y="60"/>
                  </a:cubicBezTo>
                  <a:close/>
                  <a:moveTo>
                    <a:pt x="30" y="60"/>
                  </a:moveTo>
                  <a:cubicBezTo>
                    <a:pt x="30" y="60"/>
                    <a:pt x="30" y="60"/>
                    <a:pt x="30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7411688" y="5029721"/>
            <a:ext cx="816599" cy="815758"/>
          </a:xfrm>
          <a:prstGeom prst="ellipse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6"/>
          <p:cNvGrpSpPr>
            <a:grpSpLocks noChangeAspect="1"/>
          </p:cNvGrpSpPr>
          <p:nvPr/>
        </p:nvGrpSpPr>
        <p:grpSpPr bwMode="auto">
          <a:xfrm>
            <a:off x="7638218" y="5223288"/>
            <a:ext cx="363538" cy="428625"/>
            <a:chOff x="5356" y="2173"/>
            <a:chExt cx="229" cy="270"/>
          </a:xfrm>
          <a:solidFill>
            <a:schemeClr val="bg1"/>
          </a:solidFill>
        </p:grpSpPr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5356" y="2173"/>
              <a:ext cx="229" cy="270"/>
            </a:xfrm>
            <a:custGeom>
              <a:avLst/>
              <a:gdLst>
                <a:gd name="T0" fmla="*/ 1206 w 1296"/>
                <a:gd name="T1" fmla="*/ 0 h 1536"/>
                <a:gd name="T2" fmla="*/ 174 w 1296"/>
                <a:gd name="T3" fmla="*/ 0 h 1536"/>
                <a:gd name="T4" fmla="*/ 0 w 1296"/>
                <a:gd name="T5" fmla="*/ 174 h 1536"/>
                <a:gd name="T6" fmla="*/ 0 w 1296"/>
                <a:gd name="T7" fmla="*/ 1362 h 1536"/>
                <a:gd name="T8" fmla="*/ 174 w 1296"/>
                <a:gd name="T9" fmla="*/ 1536 h 1536"/>
                <a:gd name="T10" fmla="*/ 1206 w 1296"/>
                <a:gd name="T11" fmla="*/ 1536 h 1536"/>
                <a:gd name="T12" fmla="*/ 1296 w 1296"/>
                <a:gd name="T13" fmla="*/ 1446 h 1536"/>
                <a:gd name="T14" fmla="*/ 1296 w 1296"/>
                <a:gd name="T15" fmla="*/ 1233 h 1536"/>
                <a:gd name="T16" fmla="*/ 1266 w 1296"/>
                <a:gd name="T17" fmla="*/ 1203 h 1536"/>
                <a:gd name="T18" fmla="*/ 1236 w 1296"/>
                <a:gd name="T19" fmla="*/ 1233 h 1536"/>
                <a:gd name="T20" fmla="*/ 1236 w 1296"/>
                <a:gd name="T21" fmla="*/ 1446 h 1536"/>
                <a:gd name="T22" fmla="*/ 1206 w 1296"/>
                <a:gd name="T23" fmla="*/ 1476 h 1536"/>
                <a:gd name="T24" fmla="*/ 294 w 1296"/>
                <a:gd name="T25" fmla="*/ 1476 h 1536"/>
                <a:gd name="T26" fmla="*/ 294 w 1296"/>
                <a:gd name="T27" fmla="*/ 60 h 1536"/>
                <a:gd name="T28" fmla="*/ 894 w 1296"/>
                <a:gd name="T29" fmla="*/ 60 h 1536"/>
                <a:gd name="T30" fmla="*/ 894 w 1296"/>
                <a:gd name="T31" fmla="*/ 336 h 1536"/>
                <a:gd name="T32" fmla="*/ 912 w 1296"/>
                <a:gd name="T33" fmla="*/ 364 h 1536"/>
                <a:gd name="T34" fmla="*/ 945 w 1296"/>
                <a:gd name="T35" fmla="*/ 358 h 1536"/>
                <a:gd name="T36" fmla="*/ 1020 w 1296"/>
                <a:gd name="T37" fmla="*/ 284 h 1536"/>
                <a:gd name="T38" fmla="*/ 1095 w 1296"/>
                <a:gd name="T39" fmla="*/ 358 h 1536"/>
                <a:gd name="T40" fmla="*/ 1116 w 1296"/>
                <a:gd name="T41" fmla="*/ 366 h 1536"/>
                <a:gd name="T42" fmla="*/ 1128 w 1296"/>
                <a:gd name="T43" fmla="*/ 364 h 1536"/>
                <a:gd name="T44" fmla="*/ 1146 w 1296"/>
                <a:gd name="T45" fmla="*/ 336 h 1536"/>
                <a:gd name="T46" fmla="*/ 1146 w 1296"/>
                <a:gd name="T47" fmla="*/ 60 h 1536"/>
                <a:gd name="T48" fmla="*/ 1206 w 1296"/>
                <a:gd name="T49" fmla="*/ 60 h 1536"/>
                <a:gd name="T50" fmla="*/ 1236 w 1296"/>
                <a:gd name="T51" fmla="*/ 90 h 1536"/>
                <a:gd name="T52" fmla="*/ 1236 w 1296"/>
                <a:gd name="T53" fmla="*/ 963 h 1536"/>
                <a:gd name="T54" fmla="*/ 1266 w 1296"/>
                <a:gd name="T55" fmla="*/ 993 h 1536"/>
                <a:gd name="T56" fmla="*/ 1296 w 1296"/>
                <a:gd name="T57" fmla="*/ 963 h 1536"/>
                <a:gd name="T58" fmla="*/ 1296 w 1296"/>
                <a:gd name="T59" fmla="*/ 90 h 1536"/>
                <a:gd name="T60" fmla="*/ 1206 w 1296"/>
                <a:gd name="T61" fmla="*/ 0 h 1536"/>
                <a:gd name="T62" fmla="*/ 234 w 1296"/>
                <a:gd name="T63" fmla="*/ 1476 h 1536"/>
                <a:gd name="T64" fmla="*/ 174 w 1296"/>
                <a:gd name="T65" fmla="*/ 1476 h 1536"/>
                <a:gd name="T66" fmla="*/ 60 w 1296"/>
                <a:gd name="T67" fmla="*/ 1362 h 1536"/>
                <a:gd name="T68" fmla="*/ 60 w 1296"/>
                <a:gd name="T69" fmla="*/ 174 h 1536"/>
                <a:gd name="T70" fmla="*/ 174 w 1296"/>
                <a:gd name="T71" fmla="*/ 60 h 1536"/>
                <a:gd name="T72" fmla="*/ 234 w 1296"/>
                <a:gd name="T73" fmla="*/ 60 h 1536"/>
                <a:gd name="T74" fmla="*/ 234 w 1296"/>
                <a:gd name="T75" fmla="*/ 1476 h 1536"/>
                <a:gd name="T76" fmla="*/ 1086 w 1296"/>
                <a:gd name="T77" fmla="*/ 264 h 1536"/>
                <a:gd name="T78" fmla="*/ 1041 w 1296"/>
                <a:gd name="T79" fmla="*/ 220 h 1536"/>
                <a:gd name="T80" fmla="*/ 999 w 1296"/>
                <a:gd name="T81" fmla="*/ 220 h 1536"/>
                <a:gd name="T82" fmla="*/ 954 w 1296"/>
                <a:gd name="T83" fmla="*/ 264 h 1536"/>
                <a:gd name="T84" fmla="*/ 954 w 1296"/>
                <a:gd name="T85" fmla="*/ 60 h 1536"/>
                <a:gd name="T86" fmla="*/ 1086 w 1296"/>
                <a:gd name="T87" fmla="*/ 60 h 1536"/>
                <a:gd name="T88" fmla="*/ 1086 w 1296"/>
                <a:gd name="T89" fmla="*/ 264 h 1536"/>
                <a:gd name="T90" fmla="*/ 1086 w 1296"/>
                <a:gd name="T91" fmla="*/ 264 h 1536"/>
                <a:gd name="T92" fmla="*/ 1086 w 1296"/>
                <a:gd name="T93" fmla="*/ 26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96" h="1536">
                  <a:moveTo>
                    <a:pt x="1206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ubicBezTo>
                    <a:pt x="0" y="1362"/>
                    <a:pt x="0" y="1362"/>
                    <a:pt x="0" y="1362"/>
                  </a:cubicBezTo>
                  <a:cubicBezTo>
                    <a:pt x="0" y="1458"/>
                    <a:pt x="78" y="1536"/>
                    <a:pt x="174" y="1536"/>
                  </a:cubicBezTo>
                  <a:cubicBezTo>
                    <a:pt x="1206" y="1536"/>
                    <a:pt x="1206" y="1536"/>
                    <a:pt x="1206" y="1536"/>
                  </a:cubicBezTo>
                  <a:cubicBezTo>
                    <a:pt x="1256" y="1536"/>
                    <a:pt x="1296" y="1496"/>
                    <a:pt x="1296" y="1446"/>
                  </a:cubicBezTo>
                  <a:cubicBezTo>
                    <a:pt x="1296" y="1233"/>
                    <a:pt x="1296" y="1233"/>
                    <a:pt x="1296" y="1233"/>
                  </a:cubicBezTo>
                  <a:cubicBezTo>
                    <a:pt x="1296" y="1216"/>
                    <a:pt x="1283" y="1203"/>
                    <a:pt x="1266" y="1203"/>
                  </a:cubicBezTo>
                  <a:cubicBezTo>
                    <a:pt x="1249" y="1203"/>
                    <a:pt x="1236" y="1216"/>
                    <a:pt x="1236" y="1233"/>
                  </a:cubicBezTo>
                  <a:cubicBezTo>
                    <a:pt x="1236" y="1446"/>
                    <a:pt x="1236" y="1446"/>
                    <a:pt x="1236" y="1446"/>
                  </a:cubicBezTo>
                  <a:cubicBezTo>
                    <a:pt x="1236" y="1463"/>
                    <a:pt x="1223" y="1476"/>
                    <a:pt x="1206" y="1476"/>
                  </a:cubicBezTo>
                  <a:cubicBezTo>
                    <a:pt x="294" y="1476"/>
                    <a:pt x="294" y="1476"/>
                    <a:pt x="294" y="1476"/>
                  </a:cubicBezTo>
                  <a:cubicBezTo>
                    <a:pt x="294" y="60"/>
                    <a:pt x="294" y="60"/>
                    <a:pt x="294" y="60"/>
                  </a:cubicBezTo>
                  <a:cubicBezTo>
                    <a:pt x="894" y="60"/>
                    <a:pt x="894" y="60"/>
                    <a:pt x="894" y="60"/>
                  </a:cubicBezTo>
                  <a:cubicBezTo>
                    <a:pt x="894" y="336"/>
                    <a:pt x="894" y="336"/>
                    <a:pt x="894" y="336"/>
                  </a:cubicBezTo>
                  <a:cubicBezTo>
                    <a:pt x="894" y="348"/>
                    <a:pt x="901" y="359"/>
                    <a:pt x="912" y="364"/>
                  </a:cubicBezTo>
                  <a:cubicBezTo>
                    <a:pt x="924" y="369"/>
                    <a:pt x="936" y="366"/>
                    <a:pt x="945" y="358"/>
                  </a:cubicBezTo>
                  <a:cubicBezTo>
                    <a:pt x="1020" y="284"/>
                    <a:pt x="1020" y="284"/>
                    <a:pt x="1020" y="284"/>
                  </a:cubicBezTo>
                  <a:cubicBezTo>
                    <a:pt x="1095" y="358"/>
                    <a:pt x="1095" y="358"/>
                    <a:pt x="1095" y="358"/>
                  </a:cubicBezTo>
                  <a:cubicBezTo>
                    <a:pt x="1101" y="363"/>
                    <a:pt x="1108" y="366"/>
                    <a:pt x="1116" y="366"/>
                  </a:cubicBezTo>
                  <a:cubicBezTo>
                    <a:pt x="1120" y="366"/>
                    <a:pt x="1124" y="365"/>
                    <a:pt x="1128" y="364"/>
                  </a:cubicBezTo>
                  <a:cubicBezTo>
                    <a:pt x="1139" y="359"/>
                    <a:pt x="1146" y="348"/>
                    <a:pt x="1146" y="336"/>
                  </a:cubicBezTo>
                  <a:cubicBezTo>
                    <a:pt x="1146" y="60"/>
                    <a:pt x="1146" y="60"/>
                    <a:pt x="1146" y="60"/>
                  </a:cubicBezTo>
                  <a:cubicBezTo>
                    <a:pt x="1206" y="60"/>
                    <a:pt x="1206" y="60"/>
                    <a:pt x="1206" y="60"/>
                  </a:cubicBezTo>
                  <a:cubicBezTo>
                    <a:pt x="1223" y="60"/>
                    <a:pt x="1236" y="73"/>
                    <a:pt x="1236" y="90"/>
                  </a:cubicBezTo>
                  <a:cubicBezTo>
                    <a:pt x="1236" y="963"/>
                    <a:pt x="1236" y="963"/>
                    <a:pt x="1236" y="963"/>
                  </a:cubicBezTo>
                  <a:cubicBezTo>
                    <a:pt x="1236" y="980"/>
                    <a:pt x="1249" y="993"/>
                    <a:pt x="1266" y="993"/>
                  </a:cubicBezTo>
                  <a:cubicBezTo>
                    <a:pt x="1283" y="993"/>
                    <a:pt x="1296" y="980"/>
                    <a:pt x="1296" y="963"/>
                  </a:cubicBezTo>
                  <a:cubicBezTo>
                    <a:pt x="1296" y="90"/>
                    <a:pt x="1296" y="90"/>
                    <a:pt x="1296" y="90"/>
                  </a:cubicBezTo>
                  <a:cubicBezTo>
                    <a:pt x="1296" y="40"/>
                    <a:pt x="1256" y="0"/>
                    <a:pt x="1206" y="0"/>
                  </a:cubicBezTo>
                  <a:close/>
                  <a:moveTo>
                    <a:pt x="234" y="1476"/>
                  </a:moveTo>
                  <a:cubicBezTo>
                    <a:pt x="174" y="1476"/>
                    <a:pt x="174" y="1476"/>
                    <a:pt x="174" y="1476"/>
                  </a:cubicBezTo>
                  <a:cubicBezTo>
                    <a:pt x="111" y="1476"/>
                    <a:pt x="60" y="1425"/>
                    <a:pt x="60" y="1362"/>
                  </a:cubicBezTo>
                  <a:cubicBezTo>
                    <a:pt x="60" y="174"/>
                    <a:pt x="60" y="174"/>
                    <a:pt x="60" y="174"/>
                  </a:cubicBezTo>
                  <a:cubicBezTo>
                    <a:pt x="60" y="111"/>
                    <a:pt x="111" y="60"/>
                    <a:pt x="174" y="60"/>
                  </a:cubicBezTo>
                  <a:cubicBezTo>
                    <a:pt x="234" y="60"/>
                    <a:pt x="234" y="60"/>
                    <a:pt x="234" y="60"/>
                  </a:cubicBezTo>
                  <a:lnTo>
                    <a:pt x="234" y="1476"/>
                  </a:lnTo>
                  <a:close/>
                  <a:moveTo>
                    <a:pt x="1086" y="264"/>
                  </a:moveTo>
                  <a:cubicBezTo>
                    <a:pt x="1041" y="220"/>
                    <a:pt x="1041" y="220"/>
                    <a:pt x="1041" y="220"/>
                  </a:cubicBezTo>
                  <a:cubicBezTo>
                    <a:pt x="1029" y="209"/>
                    <a:pt x="1011" y="209"/>
                    <a:pt x="999" y="220"/>
                  </a:cubicBezTo>
                  <a:cubicBezTo>
                    <a:pt x="954" y="264"/>
                    <a:pt x="954" y="264"/>
                    <a:pt x="954" y="264"/>
                  </a:cubicBezTo>
                  <a:cubicBezTo>
                    <a:pt x="954" y="60"/>
                    <a:pt x="954" y="60"/>
                    <a:pt x="954" y="60"/>
                  </a:cubicBezTo>
                  <a:cubicBezTo>
                    <a:pt x="1086" y="60"/>
                    <a:pt x="1086" y="60"/>
                    <a:pt x="1086" y="60"/>
                  </a:cubicBezTo>
                  <a:lnTo>
                    <a:pt x="1086" y="264"/>
                  </a:lnTo>
                  <a:close/>
                  <a:moveTo>
                    <a:pt x="1086" y="264"/>
                  </a:moveTo>
                  <a:cubicBezTo>
                    <a:pt x="1086" y="264"/>
                    <a:pt x="1086" y="264"/>
                    <a:pt x="1086" y="2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5431" y="2226"/>
              <a:ext cx="52" cy="62"/>
            </a:xfrm>
            <a:custGeom>
              <a:avLst/>
              <a:gdLst>
                <a:gd name="T0" fmla="*/ 233 w 295"/>
                <a:gd name="T1" fmla="*/ 328 h 351"/>
                <a:gd name="T2" fmla="*/ 261 w 295"/>
                <a:gd name="T3" fmla="*/ 347 h 351"/>
                <a:gd name="T4" fmla="*/ 272 w 295"/>
                <a:gd name="T5" fmla="*/ 345 h 351"/>
                <a:gd name="T6" fmla="*/ 289 w 295"/>
                <a:gd name="T7" fmla="*/ 306 h 351"/>
                <a:gd name="T8" fmla="*/ 182 w 295"/>
                <a:gd name="T9" fmla="*/ 23 h 351"/>
                <a:gd name="T10" fmla="*/ 182 w 295"/>
                <a:gd name="T11" fmla="*/ 23 h 351"/>
                <a:gd name="T12" fmla="*/ 148 w 295"/>
                <a:gd name="T13" fmla="*/ 0 h 351"/>
                <a:gd name="T14" fmla="*/ 148 w 295"/>
                <a:gd name="T15" fmla="*/ 0 h 351"/>
                <a:gd name="T16" fmla="*/ 114 w 295"/>
                <a:gd name="T17" fmla="*/ 23 h 351"/>
                <a:gd name="T18" fmla="*/ 114 w 295"/>
                <a:gd name="T19" fmla="*/ 23 h 351"/>
                <a:gd name="T20" fmla="*/ 6 w 295"/>
                <a:gd name="T21" fmla="*/ 306 h 351"/>
                <a:gd name="T22" fmla="*/ 24 w 295"/>
                <a:gd name="T23" fmla="*/ 345 h 351"/>
                <a:gd name="T24" fmla="*/ 62 w 295"/>
                <a:gd name="T25" fmla="*/ 328 h 351"/>
                <a:gd name="T26" fmla="*/ 82 w 295"/>
                <a:gd name="T27" fmla="*/ 277 h 351"/>
                <a:gd name="T28" fmla="*/ 214 w 295"/>
                <a:gd name="T29" fmla="*/ 277 h 351"/>
                <a:gd name="T30" fmla="*/ 233 w 295"/>
                <a:gd name="T31" fmla="*/ 328 h 351"/>
                <a:gd name="T32" fmla="*/ 105 w 295"/>
                <a:gd name="T33" fmla="*/ 217 h 351"/>
                <a:gd name="T34" fmla="*/ 148 w 295"/>
                <a:gd name="T35" fmla="*/ 103 h 351"/>
                <a:gd name="T36" fmla="*/ 191 w 295"/>
                <a:gd name="T37" fmla="*/ 217 h 351"/>
                <a:gd name="T38" fmla="*/ 105 w 295"/>
                <a:gd name="T39" fmla="*/ 217 h 351"/>
                <a:gd name="T40" fmla="*/ 105 w 295"/>
                <a:gd name="T41" fmla="*/ 217 h 351"/>
                <a:gd name="T42" fmla="*/ 105 w 295"/>
                <a:gd name="T43" fmla="*/ 21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5" h="351">
                  <a:moveTo>
                    <a:pt x="233" y="328"/>
                  </a:moveTo>
                  <a:cubicBezTo>
                    <a:pt x="238" y="340"/>
                    <a:pt x="249" y="347"/>
                    <a:pt x="261" y="347"/>
                  </a:cubicBezTo>
                  <a:cubicBezTo>
                    <a:pt x="265" y="347"/>
                    <a:pt x="268" y="346"/>
                    <a:pt x="272" y="345"/>
                  </a:cubicBezTo>
                  <a:cubicBezTo>
                    <a:pt x="287" y="339"/>
                    <a:pt x="295" y="322"/>
                    <a:pt x="289" y="306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76" y="9"/>
                    <a:pt x="163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3" y="0"/>
                    <a:pt x="120" y="9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6" y="306"/>
                    <a:pt x="6" y="306"/>
                    <a:pt x="6" y="306"/>
                  </a:cubicBezTo>
                  <a:cubicBezTo>
                    <a:pt x="0" y="322"/>
                    <a:pt x="8" y="339"/>
                    <a:pt x="24" y="345"/>
                  </a:cubicBezTo>
                  <a:cubicBezTo>
                    <a:pt x="39" y="351"/>
                    <a:pt x="56" y="343"/>
                    <a:pt x="62" y="328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214" y="277"/>
                    <a:pt x="214" y="277"/>
                    <a:pt x="214" y="277"/>
                  </a:cubicBezTo>
                  <a:lnTo>
                    <a:pt x="233" y="328"/>
                  </a:lnTo>
                  <a:close/>
                  <a:moveTo>
                    <a:pt x="105" y="217"/>
                  </a:moveTo>
                  <a:cubicBezTo>
                    <a:pt x="148" y="103"/>
                    <a:pt x="148" y="103"/>
                    <a:pt x="148" y="103"/>
                  </a:cubicBezTo>
                  <a:cubicBezTo>
                    <a:pt x="191" y="217"/>
                    <a:pt x="191" y="217"/>
                    <a:pt x="191" y="217"/>
                  </a:cubicBezTo>
                  <a:lnTo>
                    <a:pt x="105" y="217"/>
                  </a:lnTo>
                  <a:close/>
                  <a:moveTo>
                    <a:pt x="105" y="217"/>
                  </a:moveTo>
                  <a:cubicBezTo>
                    <a:pt x="105" y="217"/>
                    <a:pt x="105" y="217"/>
                    <a:pt x="105" y="2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5446" y="2331"/>
              <a:ext cx="45" cy="67"/>
            </a:xfrm>
            <a:custGeom>
              <a:avLst/>
              <a:gdLst>
                <a:gd name="T0" fmla="*/ 30 w 259"/>
                <a:gd name="T1" fmla="*/ 385 h 385"/>
                <a:gd name="T2" fmla="*/ 141 w 259"/>
                <a:gd name="T3" fmla="*/ 385 h 385"/>
                <a:gd name="T4" fmla="*/ 259 w 259"/>
                <a:gd name="T5" fmla="*/ 267 h 385"/>
                <a:gd name="T6" fmla="*/ 207 w 259"/>
                <a:gd name="T7" fmla="*/ 170 h 385"/>
                <a:gd name="T8" fmla="*/ 229 w 259"/>
                <a:gd name="T9" fmla="*/ 105 h 385"/>
                <a:gd name="T10" fmla="*/ 125 w 259"/>
                <a:gd name="T11" fmla="*/ 0 h 385"/>
                <a:gd name="T12" fmla="*/ 30 w 259"/>
                <a:gd name="T13" fmla="*/ 0 h 385"/>
                <a:gd name="T14" fmla="*/ 0 w 259"/>
                <a:gd name="T15" fmla="*/ 30 h 385"/>
                <a:gd name="T16" fmla="*/ 0 w 259"/>
                <a:gd name="T17" fmla="*/ 355 h 385"/>
                <a:gd name="T18" fmla="*/ 30 w 259"/>
                <a:gd name="T19" fmla="*/ 385 h 385"/>
                <a:gd name="T20" fmla="*/ 141 w 259"/>
                <a:gd name="T21" fmla="*/ 325 h 385"/>
                <a:gd name="T22" fmla="*/ 60 w 259"/>
                <a:gd name="T23" fmla="*/ 325 h 385"/>
                <a:gd name="T24" fmla="*/ 60 w 259"/>
                <a:gd name="T25" fmla="*/ 210 h 385"/>
                <a:gd name="T26" fmla="*/ 90 w 259"/>
                <a:gd name="T27" fmla="*/ 210 h 385"/>
                <a:gd name="T28" fmla="*/ 141 w 259"/>
                <a:gd name="T29" fmla="*/ 210 h 385"/>
                <a:gd name="T30" fmla="*/ 199 w 259"/>
                <a:gd name="T31" fmla="*/ 267 h 385"/>
                <a:gd name="T32" fmla="*/ 141 w 259"/>
                <a:gd name="T33" fmla="*/ 325 h 385"/>
                <a:gd name="T34" fmla="*/ 125 w 259"/>
                <a:gd name="T35" fmla="*/ 60 h 385"/>
                <a:gd name="T36" fmla="*/ 169 w 259"/>
                <a:gd name="T37" fmla="*/ 105 h 385"/>
                <a:gd name="T38" fmla="*/ 125 w 259"/>
                <a:gd name="T39" fmla="*/ 150 h 385"/>
                <a:gd name="T40" fmla="*/ 90 w 259"/>
                <a:gd name="T41" fmla="*/ 150 h 385"/>
                <a:gd name="T42" fmla="*/ 60 w 259"/>
                <a:gd name="T43" fmla="*/ 150 h 385"/>
                <a:gd name="T44" fmla="*/ 60 w 259"/>
                <a:gd name="T45" fmla="*/ 60 h 385"/>
                <a:gd name="T46" fmla="*/ 125 w 259"/>
                <a:gd name="T47" fmla="*/ 60 h 385"/>
                <a:gd name="T48" fmla="*/ 125 w 259"/>
                <a:gd name="T49" fmla="*/ 60 h 385"/>
                <a:gd name="T50" fmla="*/ 125 w 259"/>
                <a:gd name="T51" fmla="*/ 6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9" h="385">
                  <a:moveTo>
                    <a:pt x="30" y="385"/>
                  </a:moveTo>
                  <a:cubicBezTo>
                    <a:pt x="141" y="385"/>
                    <a:pt x="141" y="385"/>
                    <a:pt x="141" y="385"/>
                  </a:cubicBezTo>
                  <a:cubicBezTo>
                    <a:pt x="206" y="385"/>
                    <a:pt x="259" y="332"/>
                    <a:pt x="259" y="267"/>
                  </a:cubicBezTo>
                  <a:cubicBezTo>
                    <a:pt x="259" y="227"/>
                    <a:pt x="238" y="191"/>
                    <a:pt x="207" y="170"/>
                  </a:cubicBezTo>
                  <a:cubicBezTo>
                    <a:pt x="221" y="152"/>
                    <a:pt x="229" y="129"/>
                    <a:pt x="229" y="105"/>
                  </a:cubicBezTo>
                  <a:cubicBezTo>
                    <a:pt x="229" y="47"/>
                    <a:pt x="182" y="0"/>
                    <a:pt x="12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71"/>
                    <a:pt x="14" y="385"/>
                    <a:pt x="30" y="385"/>
                  </a:cubicBezTo>
                  <a:close/>
                  <a:moveTo>
                    <a:pt x="141" y="325"/>
                  </a:moveTo>
                  <a:cubicBezTo>
                    <a:pt x="60" y="325"/>
                    <a:pt x="60" y="325"/>
                    <a:pt x="60" y="325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70" y="210"/>
                    <a:pt x="80" y="210"/>
                    <a:pt x="90" y="210"/>
                  </a:cubicBezTo>
                  <a:cubicBezTo>
                    <a:pt x="141" y="210"/>
                    <a:pt x="141" y="210"/>
                    <a:pt x="141" y="210"/>
                  </a:cubicBezTo>
                  <a:cubicBezTo>
                    <a:pt x="173" y="210"/>
                    <a:pt x="199" y="235"/>
                    <a:pt x="199" y="267"/>
                  </a:cubicBezTo>
                  <a:cubicBezTo>
                    <a:pt x="199" y="299"/>
                    <a:pt x="173" y="325"/>
                    <a:pt x="141" y="325"/>
                  </a:cubicBezTo>
                  <a:close/>
                  <a:moveTo>
                    <a:pt x="125" y="60"/>
                  </a:moveTo>
                  <a:cubicBezTo>
                    <a:pt x="149" y="60"/>
                    <a:pt x="169" y="80"/>
                    <a:pt x="169" y="105"/>
                  </a:cubicBezTo>
                  <a:cubicBezTo>
                    <a:pt x="169" y="129"/>
                    <a:pt x="149" y="150"/>
                    <a:pt x="125" y="150"/>
                  </a:cubicBezTo>
                  <a:cubicBezTo>
                    <a:pt x="118" y="150"/>
                    <a:pt x="105" y="150"/>
                    <a:pt x="9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125" y="60"/>
                  </a:lnTo>
                  <a:close/>
                  <a:moveTo>
                    <a:pt x="125" y="60"/>
                  </a:moveTo>
                  <a:cubicBezTo>
                    <a:pt x="125" y="60"/>
                    <a:pt x="125" y="60"/>
                    <a:pt x="125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5493" y="2276"/>
              <a:ext cx="60" cy="70"/>
            </a:xfrm>
            <a:custGeom>
              <a:avLst/>
              <a:gdLst>
                <a:gd name="T0" fmla="*/ 198 w 337"/>
                <a:gd name="T1" fmla="*/ 60 h 396"/>
                <a:gd name="T2" fmla="*/ 275 w 337"/>
                <a:gd name="T3" fmla="*/ 83 h 396"/>
                <a:gd name="T4" fmla="*/ 317 w 337"/>
                <a:gd name="T5" fmla="*/ 75 h 396"/>
                <a:gd name="T6" fmla="*/ 309 w 337"/>
                <a:gd name="T7" fmla="*/ 34 h 396"/>
                <a:gd name="T8" fmla="*/ 198 w 337"/>
                <a:gd name="T9" fmla="*/ 0 h 396"/>
                <a:gd name="T10" fmla="*/ 0 w 337"/>
                <a:gd name="T11" fmla="*/ 198 h 396"/>
                <a:gd name="T12" fmla="*/ 198 w 337"/>
                <a:gd name="T13" fmla="*/ 396 h 396"/>
                <a:gd name="T14" fmla="*/ 310 w 337"/>
                <a:gd name="T15" fmla="*/ 355 h 396"/>
                <a:gd name="T16" fmla="*/ 327 w 337"/>
                <a:gd name="T17" fmla="*/ 338 h 396"/>
                <a:gd name="T18" fmla="*/ 323 w 337"/>
                <a:gd name="T19" fmla="*/ 296 h 396"/>
                <a:gd name="T20" fmla="*/ 281 w 337"/>
                <a:gd name="T21" fmla="*/ 299 h 396"/>
                <a:gd name="T22" fmla="*/ 270 w 337"/>
                <a:gd name="T23" fmla="*/ 310 h 396"/>
                <a:gd name="T24" fmla="*/ 198 w 337"/>
                <a:gd name="T25" fmla="*/ 336 h 396"/>
                <a:gd name="T26" fmla="*/ 60 w 337"/>
                <a:gd name="T27" fmla="*/ 198 h 396"/>
                <a:gd name="T28" fmla="*/ 198 w 337"/>
                <a:gd name="T29" fmla="*/ 60 h 396"/>
                <a:gd name="T30" fmla="*/ 198 w 337"/>
                <a:gd name="T31" fmla="*/ 60 h 396"/>
                <a:gd name="T32" fmla="*/ 198 w 337"/>
                <a:gd name="T33" fmla="*/ 6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7" h="396">
                  <a:moveTo>
                    <a:pt x="198" y="60"/>
                  </a:moveTo>
                  <a:cubicBezTo>
                    <a:pt x="225" y="60"/>
                    <a:pt x="252" y="68"/>
                    <a:pt x="275" y="83"/>
                  </a:cubicBezTo>
                  <a:cubicBezTo>
                    <a:pt x="289" y="93"/>
                    <a:pt x="307" y="89"/>
                    <a:pt x="317" y="75"/>
                  </a:cubicBezTo>
                  <a:cubicBezTo>
                    <a:pt x="326" y="62"/>
                    <a:pt x="322" y="43"/>
                    <a:pt x="309" y="34"/>
                  </a:cubicBezTo>
                  <a:cubicBezTo>
                    <a:pt x="276" y="12"/>
                    <a:pt x="237" y="0"/>
                    <a:pt x="198" y="0"/>
                  </a:cubicBezTo>
                  <a:cubicBezTo>
                    <a:pt x="89" y="0"/>
                    <a:pt x="0" y="89"/>
                    <a:pt x="0" y="198"/>
                  </a:cubicBezTo>
                  <a:cubicBezTo>
                    <a:pt x="0" y="307"/>
                    <a:pt x="89" y="396"/>
                    <a:pt x="198" y="396"/>
                  </a:cubicBezTo>
                  <a:cubicBezTo>
                    <a:pt x="241" y="396"/>
                    <a:pt x="280" y="382"/>
                    <a:pt x="310" y="355"/>
                  </a:cubicBezTo>
                  <a:cubicBezTo>
                    <a:pt x="316" y="350"/>
                    <a:pt x="321" y="344"/>
                    <a:pt x="327" y="338"/>
                  </a:cubicBezTo>
                  <a:cubicBezTo>
                    <a:pt x="337" y="325"/>
                    <a:pt x="336" y="306"/>
                    <a:pt x="323" y="296"/>
                  </a:cubicBezTo>
                  <a:cubicBezTo>
                    <a:pt x="310" y="285"/>
                    <a:pt x="291" y="287"/>
                    <a:pt x="281" y="299"/>
                  </a:cubicBezTo>
                  <a:cubicBezTo>
                    <a:pt x="277" y="303"/>
                    <a:pt x="274" y="307"/>
                    <a:pt x="270" y="310"/>
                  </a:cubicBezTo>
                  <a:cubicBezTo>
                    <a:pt x="251" y="327"/>
                    <a:pt x="227" y="336"/>
                    <a:pt x="198" y="336"/>
                  </a:cubicBezTo>
                  <a:cubicBezTo>
                    <a:pt x="122" y="336"/>
                    <a:pt x="60" y="274"/>
                    <a:pt x="60" y="198"/>
                  </a:cubicBezTo>
                  <a:cubicBezTo>
                    <a:pt x="60" y="122"/>
                    <a:pt x="122" y="60"/>
                    <a:pt x="198" y="60"/>
                  </a:cubicBezTo>
                  <a:close/>
                  <a:moveTo>
                    <a:pt x="198" y="60"/>
                  </a:moveTo>
                  <a:cubicBezTo>
                    <a:pt x="198" y="60"/>
                    <a:pt x="198" y="60"/>
                    <a:pt x="198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auto">
            <a:xfrm>
              <a:off x="5575" y="2361"/>
              <a:ext cx="10" cy="10"/>
            </a:xfrm>
            <a:custGeom>
              <a:avLst/>
              <a:gdLst>
                <a:gd name="T0" fmla="*/ 30 w 60"/>
                <a:gd name="T1" fmla="*/ 0 h 60"/>
                <a:gd name="T2" fmla="*/ 9 w 60"/>
                <a:gd name="T3" fmla="*/ 9 h 60"/>
                <a:gd name="T4" fmla="*/ 0 w 60"/>
                <a:gd name="T5" fmla="*/ 30 h 60"/>
                <a:gd name="T6" fmla="*/ 9 w 60"/>
                <a:gd name="T7" fmla="*/ 51 h 60"/>
                <a:gd name="T8" fmla="*/ 30 w 60"/>
                <a:gd name="T9" fmla="*/ 60 h 60"/>
                <a:gd name="T10" fmla="*/ 51 w 60"/>
                <a:gd name="T11" fmla="*/ 51 h 60"/>
                <a:gd name="T12" fmla="*/ 60 w 60"/>
                <a:gd name="T13" fmla="*/ 30 h 60"/>
                <a:gd name="T14" fmla="*/ 51 w 60"/>
                <a:gd name="T15" fmla="*/ 9 h 60"/>
                <a:gd name="T16" fmla="*/ 30 w 60"/>
                <a:gd name="T17" fmla="*/ 0 h 60"/>
                <a:gd name="T18" fmla="*/ 30 w 60"/>
                <a:gd name="T19" fmla="*/ 0 h 60"/>
                <a:gd name="T20" fmla="*/ 30 w 60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22" y="0"/>
                    <a:pt x="14" y="3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6"/>
                    <a:pt x="9" y="51"/>
                  </a:cubicBezTo>
                  <a:cubicBezTo>
                    <a:pt x="14" y="57"/>
                    <a:pt x="22" y="60"/>
                    <a:pt x="30" y="60"/>
                  </a:cubicBezTo>
                  <a:cubicBezTo>
                    <a:pt x="38" y="60"/>
                    <a:pt x="46" y="57"/>
                    <a:pt x="51" y="51"/>
                  </a:cubicBezTo>
                  <a:cubicBezTo>
                    <a:pt x="57" y="46"/>
                    <a:pt x="60" y="38"/>
                    <a:pt x="60" y="30"/>
                  </a:cubicBezTo>
                  <a:cubicBezTo>
                    <a:pt x="60" y="22"/>
                    <a:pt x="57" y="14"/>
                    <a:pt x="51" y="9"/>
                  </a:cubicBezTo>
                  <a:cubicBezTo>
                    <a:pt x="46" y="3"/>
                    <a:pt x="38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8600271" y="3104714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600271" y="2796937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600271" y="4217376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600271" y="3909599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600271" y="5338204"/>
            <a:ext cx="2584223" cy="60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600271" y="5030427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Family Of Learning</a:t>
            </a:r>
          </a:p>
        </p:txBody>
      </p:sp>
    </p:spTree>
    <p:extLst>
      <p:ext uri="{BB962C8B-B14F-4D97-AF65-F5344CB8AC3E}">
        <p14:creationId xmlns:p14="http://schemas.microsoft.com/office/powerpoint/2010/main" val="331159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Freeform 24"/>
          <p:cNvSpPr/>
          <p:nvPr/>
        </p:nvSpPr>
        <p:spPr>
          <a:xfrm rot="13500000">
            <a:off x="-338357" y="5465247"/>
            <a:ext cx="2953852" cy="2097016"/>
          </a:xfrm>
          <a:custGeom>
            <a:avLst/>
            <a:gdLst>
              <a:gd name="connsiteX0" fmla="*/ 2953852 w 2953852"/>
              <a:gd name="connsiteY0" fmla="*/ 915254 h 2097016"/>
              <a:gd name="connsiteX1" fmla="*/ 2862573 w 2953852"/>
              <a:gd name="connsiteY1" fmla="*/ 992450 h 2097016"/>
              <a:gd name="connsiteX2" fmla="*/ 2505041 w 2953852"/>
              <a:gd name="connsiteY2" fmla="*/ 1137799 h 2097016"/>
              <a:gd name="connsiteX3" fmla="*/ 1319173 w 2953852"/>
              <a:gd name="connsiteY3" fmla="*/ 980846 h 2097016"/>
              <a:gd name="connsiteX4" fmla="*/ 429771 w 2953852"/>
              <a:gd name="connsiteY4" fmla="*/ 2096958 h 2097016"/>
              <a:gd name="connsiteX5" fmla="*/ 63567 w 2953852"/>
              <a:gd name="connsiteY5" fmla="*/ 2056589 h 2097016"/>
              <a:gd name="connsiteX6" fmla="*/ 0 w 2953852"/>
              <a:gd name="connsiteY6" fmla="*/ 2038598 h 2097016"/>
              <a:gd name="connsiteX7" fmla="*/ 2038598 w 2953852"/>
              <a:gd name="connsiteY7" fmla="*/ 0 h 209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852" h="2097016">
                <a:moveTo>
                  <a:pt x="2953852" y="915254"/>
                </a:moveTo>
                <a:lnTo>
                  <a:pt x="2862573" y="992450"/>
                </a:lnTo>
                <a:cubicBezTo>
                  <a:pt x="2750791" y="1075093"/>
                  <a:pt x="2629296" y="1129079"/>
                  <a:pt x="2505041" y="1137799"/>
                </a:cubicBezTo>
                <a:cubicBezTo>
                  <a:pt x="1842349" y="1184304"/>
                  <a:pt x="1665051" y="820986"/>
                  <a:pt x="1319173" y="980846"/>
                </a:cubicBezTo>
                <a:cubicBezTo>
                  <a:pt x="973295" y="1140706"/>
                  <a:pt x="1194191" y="2105677"/>
                  <a:pt x="429771" y="2096958"/>
                </a:cubicBezTo>
                <a:cubicBezTo>
                  <a:pt x="286443" y="2095323"/>
                  <a:pt x="166003" y="2080813"/>
                  <a:pt x="63567" y="2056589"/>
                </a:cubicBezTo>
                <a:lnTo>
                  <a:pt x="0" y="2038598"/>
                </a:lnTo>
                <a:lnTo>
                  <a:pt x="2038598" y="0"/>
                </a:lnTo>
                <a:close/>
              </a:path>
            </a:pathLst>
          </a:custGeom>
          <a:gradFill>
            <a:gsLst>
              <a:gs pos="0">
                <a:srgbClr val="FFD85B"/>
              </a:gs>
              <a:gs pos="100000">
                <a:srgbClr val="FFC207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34100" y="1980735"/>
            <a:ext cx="5011738" cy="3959240"/>
          </a:xfrm>
          <a:prstGeom prst="roundRect">
            <a:avLst/>
          </a:pr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864" y="3744912"/>
            <a:ext cx="5243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5400" b="1" dirty="0">
                <a:solidFill>
                  <a:srgbClr val="FC518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 To Love, </a:t>
            </a: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Love To Learn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0863" y="5570643"/>
            <a:ext cx="5045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564" y="6211448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>
                <a:latin typeface="Poppins" panose="00000500000000000000" pitchFamily="2" charset="0"/>
                <a:cs typeface="Poppins" panose="00000500000000000000" pitchFamily="2" charset="0"/>
              </a:rPr>
              <a:t>Kido</a:t>
            </a:r>
            <a:endParaRPr lang="en-US" sz="9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1378" y="6211448"/>
            <a:ext cx="1495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Template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786815">
            <a:off x="165663" y="855865"/>
            <a:ext cx="770400" cy="769606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9900000">
            <a:off x="3726512" y="6570886"/>
            <a:ext cx="485414" cy="326877"/>
          </a:xfrm>
          <a:custGeom>
            <a:avLst/>
            <a:gdLst>
              <a:gd name="connsiteX0" fmla="*/ 225207 w 485414"/>
              <a:gd name="connsiteY0" fmla="*/ 301539 h 326877"/>
              <a:gd name="connsiteX1" fmla="*/ 20694 w 485414"/>
              <a:gd name="connsiteY1" fmla="*/ 214868 h 326877"/>
              <a:gd name="connsiteX2" fmla="*/ 102607 w 485414"/>
              <a:gd name="connsiteY2" fmla="*/ 6542 h 326877"/>
              <a:gd name="connsiteX3" fmla="*/ 110587 w 485414"/>
              <a:gd name="connsiteY3" fmla="*/ 0 h 326877"/>
              <a:gd name="connsiteX4" fmla="*/ 485414 w 485414"/>
              <a:gd name="connsiteY4" fmla="*/ 100434 h 326877"/>
              <a:gd name="connsiteX5" fmla="*/ 484700 w 485414"/>
              <a:gd name="connsiteY5" fmla="*/ 159928 h 326877"/>
              <a:gd name="connsiteX6" fmla="*/ 440319 w 485414"/>
              <a:gd name="connsiteY6" fmla="*/ 313770 h 326877"/>
              <a:gd name="connsiteX7" fmla="*/ 225207 w 485414"/>
              <a:gd name="connsiteY7" fmla="*/ 301539 h 32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414" h="326877">
                <a:moveTo>
                  <a:pt x="225207" y="301539"/>
                </a:moveTo>
                <a:cubicBezTo>
                  <a:pt x="136139" y="277208"/>
                  <a:pt x="48837" y="240470"/>
                  <a:pt x="20694" y="214868"/>
                </a:cubicBezTo>
                <a:cubicBezTo>
                  <a:pt x="-35591" y="163664"/>
                  <a:pt x="33410" y="67084"/>
                  <a:pt x="102607" y="6542"/>
                </a:cubicBezTo>
                <a:lnTo>
                  <a:pt x="110587" y="0"/>
                </a:lnTo>
                <a:lnTo>
                  <a:pt x="485414" y="100434"/>
                </a:lnTo>
                <a:lnTo>
                  <a:pt x="484700" y="159928"/>
                </a:lnTo>
                <a:cubicBezTo>
                  <a:pt x="480617" y="233458"/>
                  <a:pt x="466725" y="295752"/>
                  <a:pt x="440319" y="313770"/>
                </a:cubicBezTo>
                <a:cubicBezTo>
                  <a:pt x="405111" y="337795"/>
                  <a:pt x="314276" y="325870"/>
                  <a:pt x="225207" y="301539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20700000">
            <a:off x="10756725" y="2495087"/>
            <a:ext cx="655200" cy="655857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B0DD7F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9493862">
            <a:off x="6662927" y="366236"/>
            <a:ext cx="291600" cy="291825"/>
          </a:xfrm>
          <a:custGeom>
            <a:avLst/>
            <a:gdLst>
              <a:gd name="connsiteX0" fmla="*/ 2023067 w 10085733"/>
              <a:gd name="connsiteY0" fmla="*/ 1252443 h 5862878"/>
              <a:gd name="connsiteX1" fmla="*/ 9131790 w 10085733"/>
              <a:gd name="connsiteY1" fmla="*/ 249553 h 5862878"/>
              <a:gd name="connsiteX2" fmla="*/ 9072796 w 10085733"/>
              <a:gd name="connsiteY2" fmla="*/ 5676959 h 5862878"/>
              <a:gd name="connsiteX3" fmla="*/ 459738 w 10085733"/>
              <a:gd name="connsiteY3" fmla="*/ 4290611 h 5862878"/>
              <a:gd name="connsiteX4" fmla="*/ 2023067 w 10085733"/>
              <a:gd name="connsiteY4" fmla="*/ 1252443 h 5862878"/>
              <a:gd name="connsiteX0" fmla="*/ 2109809 w 10047348"/>
              <a:gd name="connsiteY0" fmla="*/ 1346495 h 5836745"/>
              <a:gd name="connsiteX1" fmla="*/ 9100545 w 10047348"/>
              <a:gd name="connsiteY1" fmla="*/ 225618 h 5836745"/>
              <a:gd name="connsiteX2" fmla="*/ 9041551 w 10047348"/>
              <a:gd name="connsiteY2" fmla="*/ 5653024 h 5836745"/>
              <a:gd name="connsiteX3" fmla="*/ 428493 w 10047348"/>
              <a:gd name="connsiteY3" fmla="*/ 4266676 h 5836745"/>
              <a:gd name="connsiteX4" fmla="*/ 2109809 w 10047348"/>
              <a:gd name="connsiteY4" fmla="*/ 1346495 h 5836745"/>
              <a:gd name="connsiteX0" fmla="*/ 2244108 w 10181647"/>
              <a:gd name="connsiteY0" fmla="*/ 1349918 h 5840168"/>
              <a:gd name="connsiteX1" fmla="*/ 9234844 w 10181647"/>
              <a:gd name="connsiteY1" fmla="*/ 229041 h 5840168"/>
              <a:gd name="connsiteX2" fmla="*/ 9175850 w 10181647"/>
              <a:gd name="connsiteY2" fmla="*/ 5656447 h 5840168"/>
              <a:gd name="connsiteX3" fmla="*/ 562792 w 10181647"/>
              <a:gd name="connsiteY3" fmla="*/ 4270099 h 5840168"/>
              <a:gd name="connsiteX4" fmla="*/ 2244108 w 10181647"/>
              <a:gd name="connsiteY4" fmla="*/ 1349918 h 5840168"/>
              <a:gd name="connsiteX0" fmla="*/ 2106079 w 9975452"/>
              <a:gd name="connsiteY0" fmla="*/ 2321930 h 6812180"/>
              <a:gd name="connsiteX1" fmla="*/ 8946712 w 9975452"/>
              <a:gd name="connsiteY1" fmla="*/ 150274 h 6812180"/>
              <a:gd name="connsiteX2" fmla="*/ 9037821 w 9975452"/>
              <a:gd name="connsiteY2" fmla="*/ 6628459 h 6812180"/>
              <a:gd name="connsiteX3" fmla="*/ 424763 w 9975452"/>
              <a:gd name="connsiteY3" fmla="*/ 5242111 h 6812180"/>
              <a:gd name="connsiteX4" fmla="*/ 2106079 w 9975452"/>
              <a:gd name="connsiteY4" fmla="*/ 2321930 h 68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452" h="6812180">
                <a:moveTo>
                  <a:pt x="2106079" y="2321930"/>
                </a:moveTo>
                <a:cubicBezTo>
                  <a:pt x="3526404" y="1473291"/>
                  <a:pt x="7791422" y="-567481"/>
                  <a:pt x="8946712" y="150274"/>
                </a:cubicBezTo>
                <a:cubicBezTo>
                  <a:pt x="10102002" y="868029"/>
                  <a:pt x="10483163" y="5954949"/>
                  <a:pt x="9037821" y="6628459"/>
                </a:cubicBezTo>
                <a:cubicBezTo>
                  <a:pt x="7592479" y="7301969"/>
                  <a:pt x="1580053" y="5959866"/>
                  <a:pt x="424763" y="5242111"/>
                </a:cubicBezTo>
                <a:cubicBezTo>
                  <a:pt x="-730527" y="4524356"/>
                  <a:pt x="685754" y="3170569"/>
                  <a:pt x="2106079" y="2321930"/>
                </a:cubicBezTo>
                <a:close/>
              </a:path>
            </a:pathLst>
          </a:custGeom>
          <a:gradFill>
            <a:gsLst>
              <a:gs pos="0">
                <a:srgbClr val="FD7FA6"/>
              </a:gs>
              <a:gs pos="100000">
                <a:srgbClr val="FC5185"/>
              </a:gs>
            </a:gsLst>
            <a:lin ang="5400000" scaled="1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70515" y="2421473"/>
            <a:ext cx="4298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1616075" algn="l"/>
                <a:tab pos="2517775" algn="l"/>
              </a:tabLst>
            </a:pPr>
            <a:r>
              <a:rPr lang="en-GB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Every Student Thrives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05538" y="3744912"/>
            <a:ext cx="385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egestas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ornareiui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lacusiu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iosim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dolor</a:t>
            </a:r>
          </a:p>
        </p:txBody>
      </p:sp>
    </p:spTree>
    <p:extLst>
      <p:ext uri="{BB962C8B-B14F-4D97-AF65-F5344CB8AC3E}">
        <p14:creationId xmlns:p14="http://schemas.microsoft.com/office/powerpoint/2010/main" val="57631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FD7FA6"/>
            </a:gs>
            <a:gs pos="100000">
              <a:srgbClr val="FC5185"/>
            </a:gs>
          </a:gsLst>
          <a:lin ang="5400000" scaled="1"/>
        </a:gradFill>
        <a:ln>
          <a:noFill/>
        </a:ln>
        <a:effectLst>
          <a:outerShdw blurRad="571500" dist="279400" dir="1500000" sx="98000" sy="98000" algn="ctr" rotWithShape="0">
            <a:srgbClr val="000000">
              <a:alpha val="17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1912</Words>
  <PresentationFormat>Widescreen</PresentationFormat>
  <Paragraphs>222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Open Sans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2019-08-12T03:52:24Z</dcterms:created>
  <dcterms:modified xsi:type="dcterms:W3CDTF">2021-03-06T05:27:22Z</dcterms:modified>
</cp:coreProperties>
</file>