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64" r:id="rId5"/>
    <p:sldId id="262" r:id="rId6"/>
    <p:sldId id="263" r:id="rId7"/>
    <p:sldId id="265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4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53" d="100"/>
          <a:sy n="53" d="100"/>
        </p:scale>
        <p:origin x="9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32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5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4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6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6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4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5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3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5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0B3B8-5BA7-4D18-99E5-F90CC6E70B7C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54631-811B-43BB-A1B9-0366265B1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ám phá thời kỳ đen tối của vũ trụ - KhoaHoc.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Hệ mặt trời là gì có bao nhiêu hành tinh - Quan sát hệ mặt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986984"/>
              </p:ext>
            </p:extLst>
          </p:nvPr>
        </p:nvGraphicFramePr>
        <p:xfrm>
          <a:off x="1291986" y="354842"/>
          <a:ext cx="6910317" cy="59367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03439">
                  <a:extLst>
                    <a:ext uri="{9D8B030D-6E8A-4147-A177-3AD203B41FA5}">
                      <a16:colId xmlns:a16="http://schemas.microsoft.com/office/drawing/2014/main" val="4075904814"/>
                    </a:ext>
                  </a:extLst>
                </a:gridCol>
                <a:gridCol w="2303439">
                  <a:extLst>
                    <a:ext uri="{9D8B030D-6E8A-4147-A177-3AD203B41FA5}">
                      <a16:colId xmlns:a16="http://schemas.microsoft.com/office/drawing/2014/main" val="166490597"/>
                    </a:ext>
                  </a:extLst>
                </a:gridCol>
                <a:gridCol w="2303439">
                  <a:extLst>
                    <a:ext uri="{9D8B030D-6E8A-4147-A177-3AD203B41FA5}">
                      <a16:colId xmlns:a16="http://schemas.microsoft.com/office/drawing/2014/main" val="1111481487"/>
                    </a:ext>
                  </a:extLst>
                </a:gridCol>
              </a:tblGrid>
              <a:tr h="749895"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K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W</a:t>
                      </a:r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/>
                        <a:t>L</a:t>
                      </a:r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401831"/>
                  </a:ext>
                </a:extLst>
              </a:tr>
              <a:tr h="518688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01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15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ướng tự quay của trái đất quanh mặy trời - Địa lý 6 - Nguyễn Thị Sương -  Website của Nguyễn Thị Sương trường THCS Phù Đổng - Đại Lộc - Quảng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5" y="229760"/>
            <a:ext cx="3474730" cy="26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ì sao Trái đất có thể tự quay xung quanh trục? (Tháng Tư, 202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88" y="3248166"/>
            <a:ext cx="6952271" cy="36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44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"/>
            <a:ext cx="4432322" cy="351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75" y="-12"/>
            <a:ext cx="4722125" cy="3514300"/>
          </a:xfrm>
          <a:prstGeom prst="rect">
            <a:avLst/>
          </a:prstGeom>
        </p:spPr>
      </p:pic>
      <p:pic>
        <p:nvPicPr>
          <p:cNvPr id="5122" name="Picture 2" descr="Mặt trời mọc hướng nào lặn hướng nào và lặn hướng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95" y="3698543"/>
            <a:ext cx="5603779" cy="29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ạn nghĩ Mặt Trời đúng yên còn Trái Đất quay quanh nó? Sai bét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241801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uyết địa tâm liệu có sai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6" y="3181351"/>
            <a:ext cx="6339050" cy="3676649"/>
          </a:xfrm>
          <a:prstGeom prst="rect">
            <a:avLst/>
          </a:prstGeom>
        </p:spPr>
      </p:pic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237744" y="5577840"/>
            <a:ext cx="950976" cy="749808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oa học tự nhiên 6 Cánh Diều - Sự mọc và lặn của Mặt Tr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4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</TotalTime>
  <Words>3</Words>
  <Application>Microsoft Office PowerPoint</Application>
  <PresentationFormat>On-screen Show (4:3)</PresentationFormat>
  <Paragraphs>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</cp:revision>
  <dcterms:created xsi:type="dcterms:W3CDTF">2021-04-18T02:41:10Z</dcterms:created>
  <dcterms:modified xsi:type="dcterms:W3CDTF">2021-05-23T05:47:10Z</dcterms:modified>
</cp:coreProperties>
</file>