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9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13/12/2020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291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13/12/2020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264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13/12/2020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874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13/12/2020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090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13/12/2020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107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13/12/2020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77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13/12/2020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191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13/12/2020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352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13/12/2020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45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13/12/2020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987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13/12/2020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165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2C0F-95F2-4134-918A-045BD5763B4E}" type="datetimeFigureOut">
              <a:rPr lang="vi-VN" smtClean="0"/>
              <a:t>13/12/2020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99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664"/>
            <a:ext cx="12192000" cy="4242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"/>
            <a:ext cx="12191999" cy="1292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5737288"/>
            <a:ext cx="10265664" cy="7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Vở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bài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tập</a:t>
            </a:r>
            <a:endParaRPr lang="vi-VN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612"/>
            <a:ext cx="12094464" cy="57673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694176" y="3267456"/>
            <a:ext cx="1170432" cy="2170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98080" y="4218432"/>
            <a:ext cx="890016" cy="11338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694176" y="3596640"/>
            <a:ext cx="1170432" cy="13289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107936" y="4340352"/>
            <a:ext cx="1426464" cy="1755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7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" y="1414272"/>
            <a:ext cx="12033503" cy="4791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769" y="5462016"/>
            <a:ext cx="14264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.VnAvant" panose="020B7200000000000000" pitchFamily="34" charset="0"/>
              </a:rPr>
              <a:t> 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3323653" y="5425369"/>
            <a:ext cx="1304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08" y="5347026"/>
            <a:ext cx="847725" cy="447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087" y="5308926"/>
            <a:ext cx="1209675" cy="485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1203" y="5367147"/>
            <a:ext cx="1243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10" name="TextBox 9"/>
          <p:cNvSpPr txBox="1"/>
          <p:nvPr/>
        </p:nvSpPr>
        <p:spPr>
          <a:xfrm>
            <a:off x="10253472" y="5452491"/>
            <a:ext cx="1560576" cy="3883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712" y="5250323"/>
            <a:ext cx="981075" cy="581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4436" y="5318450"/>
            <a:ext cx="1038225" cy="4667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Vở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bài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tập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1133856"/>
            <a:ext cx="11972544" cy="3483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064" y="2389632"/>
            <a:ext cx="9704832" cy="4145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2145792" y="3352800"/>
            <a:ext cx="9717024" cy="3779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064" y="2237232"/>
            <a:ext cx="4429125" cy="63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792" y="3136582"/>
            <a:ext cx="52959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Vở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bài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tập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1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8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5104" cy="890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364" y="140208"/>
            <a:ext cx="26670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733" y="890016"/>
            <a:ext cx="2266950" cy="1209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08" y="2239898"/>
            <a:ext cx="10972800" cy="1673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18" y="3913630"/>
            <a:ext cx="1683830" cy="1840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8721" y="4053838"/>
            <a:ext cx="1427130" cy="1700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2352" y="4177664"/>
            <a:ext cx="2048255" cy="1576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720" y="6022466"/>
            <a:ext cx="2645664" cy="683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6030" y="6022466"/>
            <a:ext cx="2572512" cy="6831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5360" y="5884545"/>
            <a:ext cx="2365247" cy="68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2514600" cy="838200"/>
            <a:chOff x="228600" y="228600"/>
            <a:chExt cx="2514600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</a:rPr>
                <a:t> </a:t>
              </a:r>
              <a:endParaRPr lang="vi-VN" sz="4800" b="1" dirty="0">
                <a:solidFill>
                  <a:srgbClr val="FFFFFF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247"/>
            <a:ext cx="12313919" cy="261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</a:rPr>
                <a:t> </a:t>
              </a:r>
              <a:endParaRPr lang="vi-VN" sz="48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</a:endParaRPr>
            </a:p>
          </p:txBody>
        </p:sp>
      </p:grpSp>
      <p:pic>
        <p:nvPicPr>
          <p:cNvPr id="2" name="uwow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973804"/>
            <a:ext cx="9144000" cy="39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5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o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" y="0"/>
            <a:ext cx="10716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2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488" y="0"/>
            <a:ext cx="2514600" cy="838200"/>
            <a:chOff x="228600" y="228600"/>
            <a:chExt cx="2514600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</a:rPr>
                <a:t> </a:t>
              </a:r>
              <a:endParaRPr lang="vi-VN" sz="4800" b="1" dirty="0">
                <a:solidFill>
                  <a:srgbClr val="FFFFFF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0432"/>
            <a:ext cx="12192000" cy="39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1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" y="0"/>
            <a:ext cx="2514600" cy="838200"/>
            <a:chOff x="228600" y="228600"/>
            <a:chExt cx="2514600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</a:rPr>
                <a:t> </a:t>
              </a:r>
              <a:endParaRPr lang="vi-VN" sz="4800" b="1" dirty="0">
                <a:solidFill>
                  <a:srgbClr val="FFFFFF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975360"/>
            <a:ext cx="12179807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86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" y="4486656"/>
            <a:ext cx="11960352" cy="237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" y="137922"/>
            <a:ext cx="2389061" cy="1093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955" y="478917"/>
            <a:ext cx="6143625" cy="752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238" y="1231392"/>
            <a:ext cx="9940290" cy="56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9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</Words>
  <PresentationFormat>Widescreen</PresentationFormat>
  <Paragraphs>12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2020-12-13T05:00:08Z</dcterms:created>
  <dcterms:modified xsi:type="dcterms:W3CDTF">2020-12-13T08:31:24Z</dcterms:modified>
</cp:coreProperties>
</file>