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5" r:id="rId5"/>
    <p:sldId id="266" r:id="rId6"/>
    <p:sldId id="267" r:id="rId7"/>
    <p:sldId id="268" r:id="rId8"/>
    <p:sldId id="269" r:id="rId9"/>
    <p:sldId id="264" r:id="rId10"/>
    <p:sldId id="258" r:id="rId11"/>
    <p:sldId id="259" r:id="rId12"/>
    <p:sldId id="260" r:id="rId13"/>
    <p:sldId id="261" r:id="rId14"/>
    <p:sldId id="262" r:id="rId15"/>
    <p:sldId id="263" r:id="rId16"/>
    <p:sldId id="42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006600"/>
    <a:srgbClr val="797459"/>
    <a:srgbClr val="757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0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0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10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25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069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27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99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167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35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983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6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536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2754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1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9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4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2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8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6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C044-4A37-4768-888E-9623A1C8546B}" type="datetimeFigureOut">
              <a:rPr lang="es-ES" smtClean="0"/>
              <a:pPr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67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5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" fmla="*/ 0 w 2244436"/>
              <a:gd name="connsiteY0" fmla="*/ 80 h 1498600"/>
              <a:gd name="connsiteX1" fmla="*/ 1711036 w 2244436"/>
              <a:gd name="connsiteY1" fmla="*/ 0 h 1498600"/>
              <a:gd name="connsiteX2" fmla="*/ 2244436 w 2244436"/>
              <a:gd name="connsiteY2" fmla="*/ 1498600 h 1498600"/>
              <a:gd name="connsiteX3" fmla="*/ 758536 w 2244436"/>
              <a:gd name="connsiteY3" fmla="*/ 1498600 h 1498600"/>
              <a:gd name="connsiteX4" fmla="*/ 0 w 2244436"/>
              <a:gd name="connsiteY4" fmla="*/ 80 h 1498600"/>
              <a:gd name="connsiteX0" fmla="*/ 0 w 2244436"/>
              <a:gd name="connsiteY0" fmla="*/ 80 h 1498600"/>
              <a:gd name="connsiteX1" fmla="*/ 1143000 w 2244436"/>
              <a:gd name="connsiteY1" fmla="*/ 0 h 1498600"/>
              <a:gd name="connsiteX2" fmla="*/ 2244436 w 2244436"/>
              <a:gd name="connsiteY2" fmla="*/ 1498600 h 1498600"/>
              <a:gd name="connsiteX3" fmla="*/ 758536 w 2244436"/>
              <a:gd name="connsiteY3" fmla="*/ 1498600 h 1498600"/>
              <a:gd name="connsiteX4" fmla="*/ 0 w 2244436"/>
              <a:gd name="connsiteY4" fmla="*/ 8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/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55" y="233813"/>
            <a:ext cx="1064270" cy="1076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114339" y="6125149"/>
            <a:ext cx="1448992" cy="534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4636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92081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57355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323528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5729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864089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basement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824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88025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bedroom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living </a:t>
            </a:r>
            <a:r>
              <a:rPr lang="es-ES_tradnl" sz="2800" b="1" dirty="0" err="1"/>
              <a:t>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070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348880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7058" y="46365"/>
            <a:ext cx="57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32040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784" y="6117982"/>
            <a:ext cx="216024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living </a:t>
            </a:r>
            <a:r>
              <a:rPr lang="es-ES_tradnl" sz="2800" b="1" dirty="0" err="1"/>
              <a:t>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76256" y="6124099"/>
            <a:ext cx="1809092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bedroom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323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348880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7058" y="46365"/>
            <a:ext cx="57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32040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784" y="6117982"/>
            <a:ext cx="216024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living </a:t>
            </a:r>
            <a:r>
              <a:rPr lang="es-ES_tradnl" sz="2800" b="1" dirty="0" err="1"/>
              <a:t>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76256" y="6124099"/>
            <a:ext cx="1809092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982850" y="5301208"/>
            <a:ext cx="837621" cy="504057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EXIT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88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garage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62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09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22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2634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7643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basement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957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4644008" y="6117982"/>
            <a:ext cx="2083684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85146" y="6124099"/>
            <a:ext cx="1863318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136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610684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4635116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809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204</Words>
  <PresentationFormat>Trình chiếu Trên màn hình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2013-02-13T17:40:41Z</dcterms:created>
  <dcterms:modified xsi:type="dcterms:W3CDTF">2023-09-16T10:26:18Z</dcterms:modified>
</cp:coreProperties>
</file>