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  <p:sldMasterId id="2147483673" r:id="rId4"/>
    <p:sldMasterId id="2147483686" r:id="rId5"/>
  </p:sldMasterIdLst>
  <p:sldIdLst>
    <p:sldId id="309" r:id="rId6"/>
    <p:sldId id="310" r:id="rId7"/>
    <p:sldId id="311" r:id="rId8"/>
    <p:sldId id="301" r:id="rId9"/>
    <p:sldId id="287" r:id="rId10"/>
    <p:sldId id="305" r:id="rId11"/>
    <p:sldId id="299" r:id="rId12"/>
    <p:sldId id="304" r:id="rId13"/>
    <p:sldId id="312" r:id="rId14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3333FF"/>
    <a:srgbClr val="003300"/>
    <a:srgbClr val="B2B2B2"/>
    <a:srgbClr val="808080"/>
    <a:srgbClr val="993300"/>
    <a:srgbClr val="009900"/>
    <a:srgbClr val="0000CC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7491"/>
  </p:normalViewPr>
  <p:slideViewPr>
    <p:cSldViewPr showGuides="1">
      <p:cViewPr>
        <p:scale>
          <a:sx n="75" d="100"/>
          <a:sy n="75" d="100"/>
        </p:scale>
        <p:origin x="-1666" y="-31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2.xml"/><Relationship Id="rId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0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3.xml"/><Relationship Id="rId1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4.xml"/><Relationship Id="rId8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2" Type="http://schemas.openxmlformats.org/officeDocument/2006/relationships/theme" Target="../theme/theme4.xml"/><Relationship Id="rId11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45.xml"/><Relationship Id="rId1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Arial" panose="020B0604020202020204" pitchFamily="34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audio1.wav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6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đẹp cho bài giảng điện tử - Ảnh nền thiết kế bài giảng điện tử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"/>
            <a:ext cx="9144000" cy="6857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3"/>
          <p:cNvSpPr>
            <a:spLocks noGrp="1"/>
          </p:cNvSpPr>
          <p:nvPr>
            <p:ph type="ctrTitle"/>
          </p:nvPr>
        </p:nvSpPr>
        <p:spPr>
          <a:xfrm>
            <a:off x="685800" y="1282890"/>
            <a:ext cx="7772400" cy="2971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CHÀO MỪNG </a:t>
            </a:r>
            <a:br>
              <a:rPr lang="en-US" b="1" dirty="0" smtClean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QUÝ THẦY CÔ</a:t>
            </a:r>
            <a:br>
              <a:rPr lang="en-US" b="1" dirty="0" smtClean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VÀ CÁC EM </a:t>
            </a:r>
            <a:br>
              <a:rPr lang="en-US" b="1" dirty="0" smtClean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HỌC SINH!</a:t>
            </a:r>
            <a:endParaRPr lang="en-US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Text Box 230"/>
          <p:cNvSpPr txBox="1"/>
          <p:nvPr/>
        </p:nvSpPr>
        <p:spPr>
          <a:xfrm>
            <a:off x="3659505" y="484505"/>
            <a:ext cx="41573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sz="3600" b="1" i="1" dirty="0">
                <a:solidFill>
                  <a:srgbClr val="006600"/>
                </a:solidFill>
                <a:latin typeface="Times New Roman" panose="02020603050405020304" pitchFamily="18" charset="0"/>
              </a:rPr>
              <a:t>O</a:t>
            </a:r>
            <a:r>
              <a:rPr sz="3600" b="1" i="1" dirty="0">
                <a:solidFill>
                  <a:schemeClr val="tx1"/>
                </a:solidFill>
                <a:latin typeface="Times New Roman" panose="02020603050405020304" pitchFamily="18" charset="0"/>
              </a:rPr>
              <a:t>ng tìm hoa</a:t>
            </a:r>
            <a:endParaRPr sz="36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9459" name="Picture 18" descr="C:\Users\PND\Downloads\28701561_1746129502099757_925623256673640525_o.jpg"/>
          <p:cNvPicPr>
            <a:picLocks noChangeAspect="1"/>
          </p:cNvPicPr>
          <p:nvPr/>
        </p:nvPicPr>
        <p:blipFill>
          <a:blip r:embed="rId1"/>
          <a:srcRect t="32722" r="36024"/>
          <a:stretch>
            <a:fillRect/>
          </a:stretch>
        </p:blipFill>
        <p:spPr>
          <a:xfrm>
            <a:off x="1687513" y="1749425"/>
            <a:ext cx="5849937" cy="3783013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" name="Group 29"/>
          <p:cNvGrpSpPr/>
          <p:nvPr/>
        </p:nvGrpSpPr>
        <p:grpSpPr>
          <a:xfrm>
            <a:off x="7273925" y="434975"/>
            <a:ext cx="1604963" cy="1459525"/>
            <a:chOff x="7539037" y="690525"/>
            <a:chExt cx="1604963" cy="1460112"/>
          </a:xfrm>
        </p:grpSpPr>
        <p:pic>
          <p:nvPicPr>
            <p:cNvPr id="19475" name="Picture 27" descr="1con ong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539037" y="690525"/>
              <a:ext cx="1604963" cy="128428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9476" name="TextBox 28"/>
            <p:cNvSpPr txBox="1"/>
            <p:nvPr/>
          </p:nvSpPr>
          <p:spPr>
            <a:xfrm>
              <a:off x="7748631" y="1566837"/>
              <a:ext cx="1249317" cy="58380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sz="3200" dirty="0">
                  <a:solidFill>
                    <a:srgbClr val="FF0000"/>
                  </a:solidFill>
                  <a:latin typeface="Arial" panose="020B0604020202020204" pitchFamily="34" charset="0"/>
                </a:rPr>
                <a:t>1</a:t>
              </a:r>
              <a:r>
                <a:rPr sz="3200" dirty="0">
                  <a:solidFill>
                    <a:srgbClr val="FF0000"/>
                  </a:solidFill>
                  <a:latin typeface="Arial" panose="020B0604020202020204" pitchFamily="34" charset="0"/>
                </a:rPr>
                <a:t> + 4</a:t>
              </a:r>
              <a:endParaRPr sz="32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40"/>
          <p:cNvGrpSpPr/>
          <p:nvPr/>
        </p:nvGrpSpPr>
        <p:grpSpPr>
          <a:xfrm>
            <a:off x="7419975" y="5181600"/>
            <a:ext cx="1935163" cy="1460500"/>
            <a:chOff x="7420014" y="5181624"/>
            <a:chExt cx="1935188" cy="1460520"/>
          </a:xfrm>
        </p:grpSpPr>
        <p:pic>
          <p:nvPicPr>
            <p:cNvPr id="19473" name="Picture 18" descr="C:\Users\PND\Downloads\28701561_1746129502099757_925623256673640525_o.jpg"/>
            <p:cNvPicPr>
              <a:picLocks noChangeAspect="1"/>
            </p:cNvPicPr>
            <p:nvPr/>
          </p:nvPicPr>
          <p:blipFill>
            <a:blip r:embed="rId1"/>
            <a:srcRect l="64375" t="71597" r="7529" b="1408"/>
            <a:stretch>
              <a:fillRect/>
            </a:stretch>
          </p:blipFill>
          <p:spPr>
            <a:xfrm>
              <a:off x="7420014" y="5181624"/>
              <a:ext cx="1935188" cy="146052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9474" name="TextBox 30"/>
            <p:cNvSpPr txBox="1"/>
            <p:nvPr/>
          </p:nvSpPr>
          <p:spPr>
            <a:xfrm>
              <a:off x="7610454" y="5437215"/>
              <a:ext cx="1533546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dirty="0">
                  <a:latin typeface="Arial" panose="020B0604020202020204" pitchFamily="34" charset="0"/>
                </a:rPr>
                <a:t>4 + 4</a:t>
              </a:r>
              <a:endParaRPr sz="28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462" name="Group 42"/>
          <p:cNvGrpSpPr/>
          <p:nvPr/>
        </p:nvGrpSpPr>
        <p:grpSpPr>
          <a:xfrm>
            <a:off x="2906713" y="2224088"/>
            <a:ext cx="3089275" cy="2713037"/>
            <a:chOff x="2907223" y="2224071"/>
            <a:chExt cx="3088784" cy="2712467"/>
          </a:xfrm>
        </p:grpSpPr>
        <p:sp>
          <p:nvSpPr>
            <p:cNvPr id="19469" name="TextBox 31"/>
            <p:cNvSpPr txBox="1"/>
            <p:nvPr/>
          </p:nvSpPr>
          <p:spPr>
            <a:xfrm>
              <a:off x="5426620" y="2224071"/>
              <a:ext cx="569387" cy="9233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sz="5400" dirty="0">
                  <a:latin typeface="Arial" panose="020B0604020202020204" pitchFamily="34" charset="0"/>
                </a:rPr>
                <a:t>8</a:t>
              </a:r>
              <a:endParaRPr sz="5400" dirty="0">
                <a:latin typeface="Arial" panose="020B0604020202020204" pitchFamily="34" charset="0"/>
              </a:endParaRPr>
            </a:p>
          </p:txBody>
        </p:sp>
        <p:sp>
          <p:nvSpPr>
            <p:cNvPr id="19470" name="TextBox 32"/>
            <p:cNvSpPr txBox="1"/>
            <p:nvPr/>
          </p:nvSpPr>
          <p:spPr>
            <a:xfrm>
              <a:off x="2907223" y="2250079"/>
              <a:ext cx="754895" cy="92182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sz="5400" dirty="0">
                  <a:latin typeface="Arial" panose="020B0604020202020204" pitchFamily="34" charset="0"/>
                </a:rPr>
                <a:t> 5</a:t>
              </a:r>
              <a:endParaRPr lang="en-US" sz="5400" dirty="0">
                <a:latin typeface="Arial" panose="020B0604020202020204" pitchFamily="34" charset="0"/>
              </a:endParaRPr>
            </a:p>
          </p:txBody>
        </p:sp>
        <p:sp>
          <p:nvSpPr>
            <p:cNvPr id="19471" name="TextBox 33"/>
            <p:cNvSpPr txBox="1"/>
            <p:nvPr/>
          </p:nvSpPr>
          <p:spPr>
            <a:xfrm>
              <a:off x="5426620" y="3940182"/>
              <a:ext cx="569387" cy="9233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sz="5400" dirty="0">
                  <a:latin typeface="Arial" panose="020B0604020202020204" pitchFamily="34" charset="0"/>
                </a:rPr>
                <a:t>9</a:t>
              </a:r>
              <a:endParaRPr sz="5400" dirty="0">
                <a:latin typeface="Arial" panose="020B0604020202020204" pitchFamily="34" charset="0"/>
              </a:endParaRPr>
            </a:p>
          </p:txBody>
        </p:sp>
        <p:sp>
          <p:nvSpPr>
            <p:cNvPr id="19472" name="TextBox 34"/>
            <p:cNvSpPr txBox="1"/>
            <p:nvPr/>
          </p:nvSpPr>
          <p:spPr>
            <a:xfrm>
              <a:off x="3089788" y="4013208"/>
              <a:ext cx="569387" cy="9233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sz="5400" dirty="0">
                  <a:latin typeface="Arial" panose="020B0604020202020204" pitchFamily="34" charset="0"/>
                </a:rPr>
                <a:t>6</a:t>
              </a:r>
              <a:endParaRPr sz="5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oup 35"/>
          <p:cNvGrpSpPr/>
          <p:nvPr/>
        </p:nvGrpSpPr>
        <p:grpSpPr>
          <a:xfrm flipH="1">
            <a:off x="0" y="4999038"/>
            <a:ext cx="1643063" cy="1460500"/>
            <a:chOff x="7539037" y="690525"/>
            <a:chExt cx="1604963" cy="1461087"/>
          </a:xfrm>
        </p:grpSpPr>
        <p:pic>
          <p:nvPicPr>
            <p:cNvPr id="19467" name="Picture 36" descr="1con ong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539037" y="690525"/>
              <a:ext cx="1604963" cy="128428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9468" name="TextBox 37"/>
            <p:cNvSpPr txBox="1"/>
            <p:nvPr/>
          </p:nvSpPr>
          <p:spPr>
            <a:xfrm>
              <a:off x="7748631" y="1566837"/>
              <a:ext cx="1249317" cy="58477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3200" dirty="0">
                  <a:solidFill>
                    <a:srgbClr val="FF0000"/>
                  </a:solidFill>
                  <a:latin typeface="Arial" panose="020B0604020202020204" pitchFamily="34" charset="0"/>
                </a:rPr>
                <a:t>4 + 2</a:t>
              </a:r>
              <a:endParaRPr sz="32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6" name="Group 41"/>
          <p:cNvGrpSpPr/>
          <p:nvPr/>
        </p:nvGrpSpPr>
        <p:grpSpPr>
          <a:xfrm>
            <a:off x="0" y="361950"/>
            <a:ext cx="1752600" cy="1460500"/>
            <a:chOff x="0" y="361908"/>
            <a:chExt cx="1752624" cy="1460520"/>
          </a:xfrm>
        </p:grpSpPr>
        <p:pic>
          <p:nvPicPr>
            <p:cNvPr id="19465" name="Picture 18" descr="C:\Users\PND\Downloads\28701561_1746129502099757_925623256673640525_o.jpg"/>
            <p:cNvPicPr>
              <a:picLocks noChangeAspect="1"/>
            </p:cNvPicPr>
            <p:nvPr/>
          </p:nvPicPr>
          <p:blipFill>
            <a:blip r:embed="rId1"/>
            <a:srcRect l="64375" t="71597" r="7529" b="1408"/>
            <a:stretch>
              <a:fillRect/>
            </a:stretch>
          </p:blipFill>
          <p:spPr>
            <a:xfrm flipH="1">
              <a:off x="0" y="361908"/>
              <a:ext cx="1752624" cy="146052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9466" name="TextBox 39"/>
            <p:cNvSpPr txBox="1"/>
            <p:nvPr/>
          </p:nvSpPr>
          <p:spPr>
            <a:xfrm>
              <a:off x="263466" y="544473"/>
              <a:ext cx="1350981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dirty="0">
                  <a:latin typeface="Arial" panose="020B0604020202020204" pitchFamily="34" charset="0"/>
                </a:rPr>
                <a:t>4 + 5</a:t>
              </a:r>
              <a:endParaRPr sz="2800" dirty="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85185E-6 C -0.00121 0.01134 -0.0026 0.01482 -0.0059 0.02431 C -0.01146 0.04097 -0.0059 0.03195 -0.01198 0.04051 C -0.01476 0.05046 -0.0158 0.05556 -0.02118 0.06273 C -0.02257 0.07084 -0.02378 0.07593 -0.02726 0.08287 C -0.02778 0.08565 -0.02795 0.08843 -0.02882 0.09097 C -0.02986 0.09514 -0.03246 0.09861 -0.03316 0.10301 C -0.03559 0.11412 -0.03524 0.12593 -0.03628 0.13727 C -0.03524 0.16019 -0.03576 0.18334 -0.03316 0.20602 C -0.03299 0.20834 -0.02986 0.20834 -0.02882 0.21019 C -0.02292 0.21968 -0.00989 0.24769 0.00139 0.24838 C 0.01163 0.24908 0.02188 0.24977 0.03177 0.25046 C 0.03299 0.25255 0.0349 0.25417 0.0349 0.25648 C 0.0349 0.26875 0.03351 0.28079 0.03177 0.29283 C 0.03125 0.29792 0.02465 0.29792 0.02274 0.29908 C 0.01198 0.30486 0.01042 0.30695 -0.00139 0.30903 C -0.00677 0.31621 -0.0066 0.32546 -0.00746 0.33542 C -0.00729 0.34167 -0.01788 0.42824 -0.00139 0.46273 C 0.00417 0.47454 0.0125 0.48287 0.01806 0.49491 C 0.0217 0.50232 0.02413 0.51088 0.02882 0.51713 C 0.03177 0.5213 0.03455 0.52616 0.03785 0.5294 C 0.04149 0.53287 0.05017 0.53727 0.05017 0.5375 C 0.05451 0.54931 0.05764 0.5544 0.06684 0.56158 C 0.07153 0.56551 0.08195 0.57176 0.08195 0.57199 C 0.08733 0.58264 0.08767 0.58171 0.09861 0.5838 C 0.125 0.6044 0.15261 0.62222 0.18351 0.62824 C 0.20451 0.63658 0.1934 0.63357 0.21684 0.63634 C 0.2191 0.63704 0.22153 0.63796 0.22396 0.63843 C 0.22951 0.63935 0.23559 0.63912 0.24063 0.64051 C 0.29271 0.65463 0.24583 0.64815 0.28802 0.65255 C 0.37656 0.67176 0.4559 0.65972 0.55313 0.66065 C 0.56892 0.65996 0.58542 0.66111 0.60104 0.65857 C 0.60469 0.6581 0.60538 0.65139 0.60764 0.64838 C 0.61007 0.64491 0.61511 0.63843 0.61511 0.63866 C 0.61771 0.61875 0.62517 0.58843 0.61215 0.57384 C 0.60712 0.56829 0.60104 0.56875 0.59531 0.56759 C 0.58993 0.56829 0.58299 0.56528 0.57882 0.56968 C 0.57552 0.57292 0.57778 0.58056 0.57726 0.58588 C 0.57708 0.58935 0.57656 0.59283 0.57587 0.59607 C 0.57483 0.60023 0.57413 0.6044 0.57257 0.6081 C 0.57066 0.61343 0.56667 0.62431 0.56667 0.62454 C 0.56615 0.62755 0.56615 0.63125 0.56511 0.63426 C 0.5632 0.64051 0.56076 0.6382 0.56076 0.64838 " pathEditMode="relative" rAng="0" ptsTypes="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400" y="3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646 0.00555 C -0.11007 0.02731 -0.14549 0.02268 -0.17136 0.02384 C -0.20417 0.02986 -0.23681 0.03009 -0.26979 0.03194 C -0.31372 0.03449 -0.40156 0.04004 -0.40156 0.04004 C -0.48195 0.03865 -0.56233 0.03958 -0.64254 0.03588 C -0.64896 0.03565 -0.66059 0.02777 -0.66059 0.02801 C -0.67084 0.0169 -0.67761 0.01921 -0.68941 0.0118 C -0.70139 0.0044 -0.7132 -0.00741 -0.72587 -0.01042 C -0.72882 -0.01389 -0.73143 -0.01806 -0.7349 -0.0206 C -0.73716 -0.02223 -0.74028 -0.02084 -0.74254 -0.02269 C -0.74618 -0.0257 -0.74809 -0.03148 -0.75156 -0.03473 C -0.7566 -0.03935 -0.76285 -0.04121 -0.76823 -0.04491 C -0.77118 -0.04954 -0.77361 -0.0551 -0.77726 -0.05903 C -0.77986 -0.06204 -0.78351 -0.0625 -0.78646 -0.06505 C -0.78924 -0.06736 -0.7915 -0.07037 -0.79393 -0.07315 C -0.80573 -0.08727 -0.79861 -0.0831 -0.80764 -0.08727 C -0.81597 -0.10232 -0.82795 -0.10903 -0.83802 -0.12153 C -0.85747 -0.14584 -0.84549 -0.13797 -0.86059 -0.14584 C -0.86858 -0.15973 -0.87865 -0.17269 -0.8849 -0.1882 C -0.88681 -0.19283 -0.88733 -0.19815 -0.88941 -0.20255 C -0.89045 -0.20463 -0.89271 -0.20486 -0.89393 -0.20648 C -0.89584 -0.2088 -0.8974 -0.21158 -0.89861 -0.21459 C -0.90417 -0.22824 -0.90573 -0.24398 -0.91216 -0.25695 C -0.9165 -0.27616 -0.92153 -0.29167 -0.92865 -0.30949 C -0.93056 -0.32454 -0.93334 -0.33727 -0.93646 -0.35185 C -0.93837 -0.38125 -0.93976 -0.37269 -0.94393 -0.39838 C -0.94375 -0.41366 -0.94705 -0.47801 -0.93941 -0.50741 C -0.93646 -0.5463 -0.94132 -0.50973 -0.93334 -0.53588 C -0.93021 -0.5456 -0.93264 -0.56042 -0.92587 -0.56598 C -0.9217 -0.56945 -0.91771 -0.57269 -0.91372 -0.57616 C -0.90556 -0.6132 -0.9165 -0.57408 -0.90469 -0.5963 C -0.89445 -0.61551 -0.91441 -0.59306 -0.89705 -0.61042 C -0.89618 -0.61389 -0.89358 -0.62477 -0.89254 -0.62662 C -0.88993 -0.63125 -0.88525 -0.6338 -0.88334 -0.63889 C -0.88177 -0.64283 -0.88108 -0.64746 -0.87882 -0.65093 C -0.87726 -0.65324 -0.87466 -0.65324 -0.87275 -0.65486 C -0.87014 -0.65718 -0.86754 -0.65996 -0.86528 -0.66297 C -0.84827 -0.68588 -0.86806 -0.66551 -0.84705 -0.68519 C -0.84097 -0.69769 -0.83629 -0.70185 -0.82726 -0.70949 C -0.81962 -0.72523 -0.79983 -0.73658 -0.78646 -0.7419 C -0.78143 -0.74838 -0.77327 -0.74908 -0.76667 -0.75185 C -0.75747 -0.76482 -0.74011 -0.76551 -0.72726 -0.76806 C -0.70625 -0.77986 -0.679 -0.78357 -0.65608 -0.78635 C -0.65591 -0.78658 -0.63281 -0.80232 -0.63195 -0.80255 C -0.60834 -0.80996 -0.57778 -0.80648 -0.55313 -0.80857 C -0.53802 -0.81644 -0.52084 -0.81528 -0.50469 -0.81667 C -0.40747 -0.82523 -0.42726 -0.82385 -0.35469 -0.82662 C -0.28507 -0.83611 -0.17344 -0.90278 -0.13941 -0.81459 C -0.13802 -0.80255 -0.13472 -0.79584 -0.13195 -0.78426 C -0.129 -0.75787 -0.12587 -0.7419 -0.13038 -0.71158 C -0.13073 -0.7088 -0.13455 -0.71042 -0.13646 -0.70949 C -0.13854 -0.70834 -0.14045 -0.70672 -0.14254 -0.70556 C -0.14393 -0.70463 -0.14549 -0.70417 -0.14705 -0.70348 C -0.17865 -0.7051 -0.21667 -0.71343 -0.24705 -0.69931 C -0.24757 -0.69815 -0.25226 -0.68959 -0.25156 -0.68727 C -0.24757 -0.67477 -0.2342 -0.67547 -0.22587 -0.67315 C -0.22309 -0.66968 -0.21806 -0.67084 -0.21528 -0.66713 C -0.21424 -0.66574 -0.21511 -0.66135 -0.21667 -0.66111 C -0.24028 -0.65695 -0.26424 -0.65486 -0.28802 -0.65486 " pathEditMode="relative" rAng="0" ptsTypes="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000" y="-43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59 0.08865 C -0.0099 0.10278 -0.01042 0.11736 -0.00781 0.13078 C -0.0033 0.15231 0.00729 0.17153 0.01354 0.19166 C 0.01545 0.20671 0.02326 0.23194 0.03038 0.24421 C 0.03316 0.25625 0.03385 0.2669 0.03941 0.2787 C 0.04323 0.33217 0.0434 0.32546 0.03941 0.41389 C 0.03906 0.42222 0.0349 0.43796 0.0349 0.43796 C 0.03437 0.44537 0.03472 0.45324 0.03333 0.46041 C 0.03264 0.46435 0.02969 0.46666 0.02882 0.4706 C 0.02413 0.48958 0.03177 0.48055 0.02274 0.48842 C 0.01979 0.5081 0.01024 0.52153 0.00156 0.53703 C -0.00069 0.54143 -0.00122 0.54653 -0.00313 0.55115 C -0.00781 0.56342 -0.01563 0.5706 -0.02118 0.58125 C -0.02309 0.58518 -0.02396 0.58981 -0.02569 0.59375 C -0.02743 0.59745 -0.02969 0.60046 -0.03177 0.6037 C -0.03837 0.62731 -0.04809 0.6412 -0.06215 0.6581 C -0.0684 0.67546 -0.06094 0.65625 -0.07431 0.68032 C -0.10747 0.73912 -0.07066 0.68148 -0.1 0.7206 C -0.11337 0.73865 -0.10938 0.75787 -0.13038 0.76944 C -0.13906 0.78055 -0.14497 0.78495 -0.15625 0.78958 C -0.16146 0.79537 -0.17031 0.80463 -0.17726 0.8074 C -0.18767 0.81203 -0.19931 0.81134 -0.20903 0.81805 C -0.2158 0.82222 -0.2184 0.82546 -0.22569 0.82592 C -0.2434 0.82778 -0.27882 0.82986 -0.27882 0.83009 C -0.33125 0.82778 -0.3691 0.82592 -0.41667 0.81967 C -0.43576 0.8125 -0.45365 0.81134 -0.47274 0.80578 C -0.49063 0.80023 -0.50764 0.7912 -0.52587 0.78727 C -0.55052 0.77338 -0.57813 0.76273 -0.60451 0.75532 C -0.61806 0.74653 -0.63611 0.73912 -0.64705 0.72453 C -0.65174 0.71852 -0.66372 0.71065 -0.66372 0.71065 C -0.66771 0.70555 -0.67448 0.70162 -0.67587 0.69444 C -0.6776 0.6831 -0.67743 0.68102 -0.68177 0.66852 C -0.68646 0.65463 -0.69497 0.6456 -0.70156 0.63403 C -0.7151 0.60995 -0.69375 0.6412 -0.70903 0.6199 C -0.71701 0.58356 -0.70573 0.62778 -0.71962 0.59375 C -0.72083 0.59074 -0.72014 0.5868 -0.72118 0.58356 C -0.72222 0.57963 -0.72431 0.57685 -0.72569 0.57338 C -0.72778 0.56828 -0.73021 0.56296 -0.73177 0.55717 C -0.73854 0.53148 -0.73438 0.53495 -0.73941 0.50856 C -0.7408 0.50185 -0.7441 0.4956 -0.74549 0.48842 C -0.74792 0.47662 -0.74809 0.46921 -0.75295 0.4581 C -0.75347 0.44745 -0.75365 0.4368 -0.75451 0.42615 C -0.75521 0.41921 -0.75694 0.41273 -0.75764 0.40578 C -0.76319 0.34583 -0.75608 0.37916 -0.7651 0.34305 C -0.77066 0.29213 -0.76997 0.24097 -0.77118 0.18935 C -0.77083 0.1618 -0.78472 0.05926 -0.74097 0.04838 C -0.73056 0.03796 -0.71823 0.03055 -0.70903 0.01805 C -0.69861 0.0037 -0.70417 0.00717 -0.69392 0.00393 C -0.68507 -0.00324 -0.67587 -0.00625 -0.66667 -0.01227 C -0.65885 -0.01736 -0.6526 -0.02385 -0.64392 -0.02639 C -0.61927 -0.04908 -0.58003 -0.04051 -0.55608 -0.01829 C -0.55243 -0.01088 -0.54826 -0.0051 -0.54253 -0.00023 C -0.53837 0.0081 -0.53264 0.01504 -0.52899 0.02384 C -0.52483 0.03356 -0.52344 0.04467 -0.51962 0.0544 C -0.51597 0.07986 -0.52188 0.04583 -0.51233 0.07662 C -0.5092 0.08611 -0.50573 0.0993 -0.5 0.10671 " pathEditMode="relative" rAng="0" ptsTypes="fffffffffffffffffffffffffffffffffffffffffffffffffffffffA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000" y="30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771 -0.18172 C 0.07118 -0.16366 0.07656 -0.14213 0.0875 -0.1294 C 0.09375 -0.12199 0.10156 -0.11736 0.10712 -0.10903 C 0.11111 -0.10301 0.11423 -0.09561 0.11927 -0.09074 C 0.12309 -0.08704 0.12847 -0.08727 0.13281 -0.08496 C 0.14861 -0.07616 0.16284 -0.06898 0.17986 -0.06667 C 0.27205 -0.06783 0.37534 -0.06135 0.46771 -0.07269 C 0.49409 -0.07986 0.51962 -0.08334 0.54652 -0.08496 C 0.58055 -0.09445 0.53402 -0.08218 0.58437 -0.09074 C 0.59201 -0.09213 0.59948 -0.09561 0.60712 -0.09699 C 0.61701 -0.10232 0.62708 -0.10255 0.6375 -0.10486 C 0.66267 -0.11922 0.63107 -0.10255 0.66319 -0.11528 C 0.68159 -0.12246 0.69896 -0.13681 0.71771 -0.14121 C 0.725 -0.14607 0.73125 -0.15139 0.73889 -0.15533 C 0.74305 -0.15996 0.74652 -0.16574 0.75104 -0.16968 C 0.75468 -0.17292 0.7592 -0.17408 0.76319 -0.17593 C 0.76614 -0.1794 0.76892 -0.18311 0.77222 -0.18565 C 0.77604 -0.18889 0.78073 -0.19028 0.78437 -0.19375 C 0.78646 -0.19584 0.78715 -0.19931 0.78889 -0.20186 C 0.79757 -0.21528 0.79149 -0.20625 0.80104 -0.21412 C 0.80521 -0.21783 0.81024 -0.22084 0.81319 -0.22616 C 0.81614 -0.23148 0.82222 -0.24236 0.82222 -0.24213 C 0.82569 -0.26482 0.84045 -0.28635 0.84652 -0.30949 C 0.84948 -0.3426 0.85156 -0.37639 0.85416 -0.40996 C 0.85486 -0.42917 0.8585 -0.44746 0.85868 -0.46667 C 0.8592 -0.5176 0.85816 -0.56898 0.85712 -0.62014 C 0.85694 -0.63056 0.85451 -0.64144 0.85104 -0.65047 C 0.84965 -0.66088 0.85069 -0.67338 0.84496 -0.68102 C 0.84271 -0.69977 0.83489 -0.70949 0.8283 -0.72547 C 0.82239 -0.73959 0.81736 -0.75811 0.80712 -0.7676 C 0.79444 -0.80139 0.81059 -0.7632 0.79652 -0.78565 C 0.7934 -0.79051 0.79149 -0.79653 0.78889 -0.80186 C 0.78489 -0.81042 0.78455 -0.80602 0.77986 -0.81227 C 0.77812 -0.81436 0.77725 -0.81829 0.77534 -0.82014 C 0.77048 -0.82547 0.75868 -0.82523 0.7526 -0.82824 C 0.74843 -0.83033 0.73368 -0.84074 0.72986 -0.84236 C 0.72587 -0.84398 0.7217 -0.84352 0.71771 -0.84422 C 0.66475 -0.86042 0.60034 -0.84908 0.54652 -0.8463 C 0.52777 -0.84398 0.50902 -0.84375 0.49045 -0.84028 C 0.48819 -0.83982 0.48663 -0.83704 0.48437 -0.83635 C 0.47882 -0.83426 0.46076 -0.83311 0.45712 -0.83218 C 0.40225 -0.82176 0.45416 -0.82917 0.41614 -0.82431 C 0.38906 -0.80857 0.35052 -0.80811 0.32083 -0.79977 C 0.3085 -0.79167 0.29618 -0.7882 0.28281 -0.7838 C 0.27274 -0.77477 0.28541 -0.78496 0.26771 -0.77755 C 0.26441 -0.77639 0.2618 -0.77292 0.25868 -0.77153 C 0.25382 -0.76945 0.24861 -0.76922 0.24357 -0.7676 C 0.23246 -0.75926 0.22031 -0.75533 0.21024 -0.74561 C 0.20486 -0.74028 0.19201 -0.73519 0.19201 -0.73496 C 0.1842 -0.72732 0.1783 -0.71922 0.16927 -0.71528 C 0.16718 -0.71297 0.16493 -0.71135 0.16319 -0.70903 C 0.16198 -0.70764 0.16163 -0.70463 0.16024 -0.70324 C 0.15746 -0.69977 0.15399 -0.69792 0.15104 -0.69514 C 0.14375 -0.68727 0.13663 -0.67824 0.1283 -0.67292 C 0.12326 -0.66574 0.12118 -0.65741 0.11614 -0.65047 C 0.11493 -0.64908 0.11284 -0.64838 0.11163 -0.64653 C 0.10833 -0.64121 0.1026 -0.63033 0.1026 -0.62986 C 0.10208 -0.625 0.10225 -0.61922 0.10104 -0.61436 C 0.10069 -0.6125 0.09861 -0.61181 0.09809 -0.60996 C 0.09635 -0.60371 0.09618 -0.59653 0.09496 -0.58982 C 0.09548 -0.57246 0.09427 -0.55463 0.09652 -0.53727 C 0.09809 -0.52523 0.10902 -0.51551 0.11614 -0.50926 C 0.12135 -0.49931 0.13316 -0.49167 0.14201 -0.48889 C 0.15104 -0.47986 0.15729 -0.47454 0.16771 -0.47084 C 0.17326 -0.46852 0.18437 -0.46482 0.18437 -0.46459 C 0.1809 -0.4588 0.17725 -0.45232 0.17378 -0.44653 C 0.17274 -0.44468 0.17066 -0.44375 0.16927 -0.44236 C 0.16805 -0.44144 0.16701 -0.43982 0.16614 -0.4382 C 0.16007 -0.42686 0.15712 -0.4169 0.15416 -0.40417 C 0.15521 -0.38658 0.15521 -0.36875 0.15712 -0.35139 C 0.15729 -0.34954 0.15937 -0.34908 0.16024 -0.34746 C 0.16632 -0.33611 0.16718 -0.33172 0.17691 -0.32361 C 0.18107 -0.31945 0.18333 -0.31297 0.1875 -0.30949 C 0.19705 -0.30047 0.20208 -0.29537 0.21024 -0.28473 C 0.21371 -0.2801 0.23663 -0.27385 0.24201 -0.27269 C 0.25989 -0.2632 0.26701 -0.26505 0.28889 -0.26667 C 0.29687 -0.27732 0.2908 -0.30486 0.29496 -0.28681 C 0.29878 -0.30139 0.29809 -0.29514 0.29809 -0.30695 " pathEditMode="relative" rAng="0" ptsTypes="fffffffffffffffffffffffffffffffffffffffffffffffffffffffffffffffffffffffffffff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600" y="-27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ình nền đẹp cho bài giảng điện tử - Ảnh nền thiết kế bài giảng điện tử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68755" y="2494915"/>
            <a:ext cx="649414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Luyện tập</a:t>
            </a:r>
            <a:endParaRPr lang="en-US" sz="5400" b="1" dirty="0">
              <a:solidFill>
                <a:srgbClr val="FFFF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8" name="Picture 3" descr="C:\Users\Admin\Downloads\Screenshot_2020-08-14 CloudBook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1066800"/>
            <a:ext cx="7499350" cy="4419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357563" y="3822700"/>
            <a:ext cx="4572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9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30575" y="4800600"/>
            <a:ext cx="4572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8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00875" y="3822700"/>
            <a:ext cx="4572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8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34200" y="4800600"/>
            <a:ext cx="6096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10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Picture 3" descr="C:\Users\Admin\Downloads\Screenshot_2020-08-14 CloudBook(1)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5800" y="990600"/>
            <a:ext cx="7391400" cy="54657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Freeform 3"/>
          <p:cNvSpPr/>
          <p:nvPr/>
        </p:nvSpPr>
        <p:spPr>
          <a:xfrm>
            <a:off x="3092450" y="2959100"/>
            <a:ext cx="3302000" cy="1720850"/>
          </a:xfrm>
          <a:custGeom>
            <a:avLst/>
            <a:gdLst>
              <a:gd name="connsiteX0" fmla="*/ 0 w 3301126"/>
              <a:gd name="connsiteY0" fmla="*/ 1639119 h 1719801"/>
              <a:gd name="connsiteX1" fmla="*/ 228600 w 3301126"/>
              <a:gd name="connsiteY1" fmla="*/ 1652566 h 1719801"/>
              <a:gd name="connsiteX2" fmla="*/ 322729 w 3301126"/>
              <a:gd name="connsiteY2" fmla="*/ 1666013 h 1719801"/>
              <a:gd name="connsiteX3" fmla="*/ 457200 w 3301126"/>
              <a:gd name="connsiteY3" fmla="*/ 1679460 h 1719801"/>
              <a:gd name="connsiteX4" fmla="*/ 497541 w 3301126"/>
              <a:gd name="connsiteY4" fmla="*/ 1692907 h 1719801"/>
              <a:gd name="connsiteX5" fmla="*/ 658905 w 3301126"/>
              <a:gd name="connsiteY5" fmla="*/ 1719801 h 1719801"/>
              <a:gd name="connsiteX6" fmla="*/ 1102658 w 3301126"/>
              <a:gd name="connsiteY6" fmla="*/ 1706354 h 1719801"/>
              <a:gd name="connsiteX7" fmla="*/ 1143000 w 3301126"/>
              <a:gd name="connsiteY7" fmla="*/ 1692907 h 1719801"/>
              <a:gd name="connsiteX8" fmla="*/ 1237129 w 3301126"/>
              <a:gd name="connsiteY8" fmla="*/ 1666013 h 1719801"/>
              <a:gd name="connsiteX9" fmla="*/ 1277470 w 3301126"/>
              <a:gd name="connsiteY9" fmla="*/ 1639119 h 1719801"/>
              <a:gd name="connsiteX10" fmla="*/ 1358152 w 3301126"/>
              <a:gd name="connsiteY10" fmla="*/ 1612225 h 1719801"/>
              <a:gd name="connsiteX11" fmla="*/ 1425388 w 3301126"/>
              <a:gd name="connsiteY11" fmla="*/ 1571884 h 1719801"/>
              <a:gd name="connsiteX12" fmla="*/ 1465729 w 3301126"/>
              <a:gd name="connsiteY12" fmla="*/ 1531543 h 1719801"/>
              <a:gd name="connsiteX13" fmla="*/ 1506070 w 3301126"/>
              <a:gd name="connsiteY13" fmla="*/ 1504649 h 1719801"/>
              <a:gd name="connsiteX14" fmla="*/ 1559858 w 3301126"/>
              <a:gd name="connsiteY14" fmla="*/ 1423966 h 1719801"/>
              <a:gd name="connsiteX15" fmla="*/ 1586752 w 3301126"/>
              <a:gd name="connsiteY15" fmla="*/ 1383625 h 1719801"/>
              <a:gd name="connsiteX16" fmla="*/ 1613647 w 3301126"/>
              <a:gd name="connsiteY16" fmla="*/ 1302943 h 1719801"/>
              <a:gd name="connsiteX17" fmla="*/ 1627094 w 3301126"/>
              <a:gd name="connsiteY17" fmla="*/ 1262601 h 1719801"/>
              <a:gd name="connsiteX18" fmla="*/ 1653988 w 3301126"/>
              <a:gd name="connsiteY18" fmla="*/ 1222260 h 1719801"/>
              <a:gd name="connsiteX19" fmla="*/ 1667435 w 3301126"/>
              <a:gd name="connsiteY19" fmla="*/ 1168472 h 1719801"/>
              <a:gd name="connsiteX20" fmla="*/ 1680882 w 3301126"/>
              <a:gd name="connsiteY20" fmla="*/ 1128131 h 1719801"/>
              <a:gd name="connsiteX21" fmla="*/ 1707776 w 3301126"/>
              <a:gd name="connsiteY21" fmla="*/ 1007107 h 1719801"/>
              <a:gd name="connsiteX22" fmla="*/ 1761564 w 3301126"/>
              <a:gd name="connsiteY22" fmla="*/ 926425 h 1719801"/>
              <a:gd name="connsiteX23" fmla="*/ 1788458 w 3301126"/>
              <a:gd name="connsiteY23" fmla="*/ 886084 h 1719801"/>
              <a:gd name="connsiteX24" fmla="*/ 1815352 w 3301126"/>
              <a:gd name="connsiteY24" fmla="*/ 845743 h 1719801"/>
              <a:gd name="connsiteX25" fmla="*/ 1842247 w 3301126"/>
              <a:gd name="connsiteY25" fmla="*/ 791954 h 1719801"/>
              <a:gd name="connsiteX26" fmla="*/ 1869141 w 3301126"/>
              <a:gd name="connsiteY26" fmla="*/ 751613 h 1719801"/>
              <a:gd name="connsiteX27" fmla="*/ 1949823 w 3301126"/>
              <a:gd name="connsiteY27" fmla="*/ 590249 h 1719801"/>
              <a:gd name="connsiteX28" fmla="*/ 1976717 w 3301126"/>
              <a:gd name="connsiteY28" fmla="*/ 549907 h 1719801"/>
              <a:gd name="connsiteX29" fmla="*/ 2003611 w 3301126"/>
              <a:gd name="connsiteY29" fmla="*/ 455778 h 1719801"/>
              <a:gd name="connsiteX30" fmla="*/ 2030505 w 3301126"/>
              <a:gd name="connsiteY30" fmla="*/ 415437 h 1719801"/>
              <a:gd name="connsiteX31" fmla="*/ 2070847 w 3301126"/>
              <a:gd name="connsiteY31" fmla="*/ 348201 h 1719801"/>
              <a:gd name="connsiteX32" fmla="*/ 2124635 w 3301126"/>
              <a:gd name="connsiteY32" fmla="*/ 294413 h 1719801"/>
              <a:gd name="connsiteX33" fmla="*/ 2205317 w 3301126"/>
              <a:gd name="connsiteY33" fmla="*/ 240625 h 1719801"/>
              <a:gd name="connsiteX34" fmla="*/ 2286000 w 3301126"/>
              <a:gd name="connsiteY34" fmla="*/ 213731 h 1719801"/>
              <a:gd name="connsiteX35" fmla="*/ 2326341 w 3301126"/>
              <a:gd name="connsiteY35" fmla="*/ 200284 h 1719801"/>
              <a:gd name="connsiteX36" fmla="*/ 2460811 w 3301126"/>
              <a:gd name="connsiteY36" fmla="*/ 186837 h 1719801"/>
              <a:gd name="connsiteX37" fmla="*/ 3079376 w 3301126"/>
              <a:gd name="connsiteY37" fmla="*/ 159943 h 1719801"/>
              <a:gd name="connsiteX38" fmla="*/ 3119717 w 3301126"/>
              <a:gd name="connsiteY38" fmla="*/ 133049 h 1719801"/>
              <a:gd name="connsiteX39" fmla="*/ 3160058 w 3301126"/>
              <a:gd name="connsiteY39" fmla="*/ 119601 h 1719801"/>
              <a:gd name="connsiteX40" fmla="*/ 3213847 w 3301126"/>
              <a:gd name="connsiteY40" fmla="*/ 52366 h 1719801"/>
              <a:gd name="connsiteX41" fmla="*/ 3281082 w 3301126"/>
              <a:gd name="connsiteY41" fmla="*/ 12025 h 1719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301126" h="1719801">
                <a:moveTo>
                  <a:pt x="0" y="1639119"/>
                </a:moveTo>
                <a:cubicBezTo>
                  <a:pt x="76200" y="1643601"/>
                  <a:pt x="152532" y="1646227"/>
                  <a:pt x="228600" y="1652566"/>
                </a:cubicBezTo>
                <a:cubicBezTo>
                  <a:pt x="260185" y="1655198"/>
                  <a:pt x="291251" y="1662310"/>
                  <a:pt x="322729" y="1666013"/>
                </a:cubicBezTo>
                <a:cubicBezTo>
                  <a:pt x="367468" y="1671276"/>
                  <a:pt x="412376" y="1674978"/>
                  <a:pt x="457200" y="1679460"/>
                </a:cubicBezTo>
                <a:cubicBezTo>
                  <a:pt x="470647" y="1683942"/>
                  <a:pt x="483642" y="1690127"/>
                  <a:pt x="497541" y="1692907"/>
                </a:cubicBezTo>
                <a:cubicBezTo>
                  <a:pt x="551012" y="1703601"/>
                  <a:pt x="658905" y="1719801"/>
                  <a:pt x="658905" y="1719801"/>
                </a:cubicBezTo>
                <a:cubicBezTo>
                  <a:pt x="806823" y="1715319"/>
                  <a:pt x="954900" y="1714563"/>
                  <a:pt x="1102658" y="1706354"/>
                </a:cubicBezTo>
                <a:cubicBezTo>
                  <a:pt x="1116811" y="1705568"/>
                  <a:pt x="1129371" y="1696801"/>
                  <a:pt x="1143000" y="1692907"/>
                </a:cubicBezTo>
                <a:cubicBezTo>
                  <a:pt x="1163106" y="1687163"/>
                  <a:pt x="1215635" y="1676760"/>
                  <a:pt x="1237129" y="1666013"/>
                </a:cubicBezTo>
                <a:cubicBezTo>
                  <a:pt x="1251584" y="1658785"/>
                  <a:pt x="1262702" y="1645683"/>
                  <a:pt x="1277470" y="1639119"/>
                </a:cubicBezTo>
                <a:cubicBezTo>
                  <a:pt x="1303375" y="1627605"/>
                  <a:pt x="1358152" y="1612225"/>
                  <a:pt x="1358152" y="1612225"/>
                </a:cubicBezTo>
                <a:cubicBezTo>
                  <a:pt x="1441916" y="1528464"/>
                  <a:pt x="1320645" y="1641713"/>
                  <a:pt x="1425388" y="1571884"/>
                </a:cubicBezTo>
                <a:cubicBezTo>
                  <a:pt x="1441211" y="1561335"/>
                  <a:pt x="1451120" y="1543717"/>
                  <a:pt x="1465729" y="1531543"/>
                </a:cubicBezTo>
                <a:cubicBezTo>
                  <a:pt x="1478144" y="1521197"/>
                  <a:pt x="1492623" y="1513614"/>
                  <a:pt x="1506070" y="1504649"/>
                </a:cubicBezTo>
                <a:lnTo>
                  <a:pt x="1559858" y="1423966"/>
                </a:lnTo>
                <a:cubicBezTo>
                  <a:pt x="1568823" y="1410519"/>
                  <a:pt x="1581641" y="1398957"/>
                  <a:pt x="1586752" y="1383625"/>
                </a:cubicBezTo>
                <a:lnTo>
                  <a:pt x="1613647" y="1302943"/>
                </a:lnTo>
                <a:cubicBezTo>
                  <a:pt x="1618130" y="1289496"/>
                  <a:pt x="1619231" y="1274395"/>
                  <a:pt x="1627094" y="1262601"/>
                </a:cubicBezTo>
                <a:lnTo>
                  <a:pt x="1653988" y="1222260"/>
                </a:lnTo>
                <a:cubicBezTo>
                  <a:pt x="1658470" y="1204331"/>
                  <a:pt x="1662358" y="1186242"/>
                  <a:pt x="1667435" y="1168472"/>
                </a:cubicBezTo>
                <a:cubicBezTo>
                  <a:pt x="1671329" y="1154843"/>
                  <a:pt x="1677807" y="1141968"/>
                  <a:pt x="1680882" y="1128131"/>
                </a:cubicBezTo>
                <a:cubicBezTo>
                  <a:pt x="1686557" y="1102593"/>
                  <a:pt x="1690959" y="1037377"/>
                  <a:pt x="1707776" y="1007107"/>
                </a:cubicBezTo>
                <a:cubicBezTo>
                  <a:pt x="1723473" y="978852"/>
                  <a:pt x="1743635" y="953319"/>
                  <a:pt x="1761564" y="926425"/>
                </a:cubicBezTo>
                <a:lnTo>
                  <a:pt x="1788458" y="886084"/>
                </a:lnTo>
                <a:cubicBezTo>
                  <a:pt x="1797423" y="872637"/>
                  <a:pt x="1808124" y="860198"/>
                  <a:pt x="1815352" y="845743"/>
                </a:cubicBezTo>
                <a:cubicBezTo>
                  <a:pt x="1824317" y="827813"/>
                  <a:pt x="1832301" y="809359"/>
                  <a:pt x="1842247" y="791954"/>
                </a:cubicBezTo>
                <a:cubicBezTo>
                  <a:pt x="1850265" y="777922"/>
                  <a:pt x="1862577" y="766381"/>
                  <a:pt x="1869141" y="751613"/>
                </a:cubicBezTo>
                <a:cubicBezTo>
                  <a:pt x="1943373" y="584591"/>
                  <a:pt x="1837990" y="758000"/>
                  <a:pt x="1949823" y="590249"/>
                </a:cubicBezTo>
                <a:lnTo>
                  <a:pt x="1976717" y="549907"/>
                </a:lnTo>
                <a:cubicBezTo>
                  <a:pt x="1981025" y="532673"/>
                  <a:pt x="1993965" y="475069"/>
                  <a:pt x="2003611" y="455778"/>
                </a:cubicBezTo>
                <a:cubicBezTo>
                  <a:pt x="2010839" y="441323"/>
                  <a:pt x="2023277" y="429892"/>
                  <a:pt x="2030505" y="415437"/>
                </a:cubicBezTo>
                <a:cubicBezTo>
                  <a:pt x="2065418" y="345612"/>
                  <a:pt x="2018315" y="400733"/>
                  <a:pt x="2070847" y="348201"/>
                </a:cubicBezTo>
                <a:cubicBezTo>
                  <a:pt x="2093666" y="279744"/>
                  <a:pt x="2065957" y="327012"/>
                  <a:pt x="2124635" y="294413"/>
                </a:cubicBezTo>
                <a:cubicBezTo>
                  <a:pt x="2152890" y="278716"/>
                  <a:pt x="2174653" y="250846"/>
                  <a:pt x="2205317" y="240625"/>
                </a:cubicBezTo>
                <a:lnTo>
                  <a:pt x="2286000" y="213731"/>
                </a:lnTo>
                <a:cubicBezTo>
                  <a:pt x="2299447" y="209249"/>
                  <a:pt x="2312237" y="201694"/>
                  <a:pt x="2326341" y="200284"/>
                </a:cubicBezTo>
                <a:lnTo>
                  <a:pt x="2460811" y="186837"/>
                </a:lnTo>
                <a:cubicBezTo>
                  <a:pt x="2690868" y="110151"/>
                  <a:pt x="2394269" y="204624"/>
                  <a:pt x="3079376" y="159943"/>
                </a:cubicBezTo>
                <a:cubicBezTo>
                  <a:pt x="3095503" y="158891"/>
                  <a:pt x="3105262" y="140277"/>
                  <a:pt x="3119717" y="133049"/>
                </a:cubicBezTo>
                <a:cubicBezTo>
                  <a:pt x="3132395" y="126710"/>
                  <a:pt x="3146611" y="124084"/>
                  <a:pt x="3160058" y="119601"/>
                </a:cubicBezTo>
                <a:cubicBezTo>
                  <a:pt x="3172275" y="101276"/>
                  <a:pt x="3192555" y="65141"/>
                  <a:pt x="3213847" y="52366"/>
                </a:cubicBezTo>
                <a:cubicBezTo>
                  <a:pt x="3301126" y="0"/>
                  <a:pt x="3212940" y="80167"/>
                  <a:pt x="3281082" y="12025"/>
                </a:cubicBezTo>
              </a:path>
            </a:pathLst>
          </a:cu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4086225" y="2971800"/>
            <a:ext cx="95250" cy="349250"/>
          </a:xfrm>
          <a:custGeom>
            <a:avLst/>
            <a:gdLst>
              <a:gd name="connsiteX0" fmla="*/ 29224 w 96459"/>
              <a:gd name="connsiteY0" fmla="*/ 349624 h 349624"/>
              <a:gd name="connsiteX1" fmla="*/ 2330 w 96459"/>
              <a:gd name="connsiteY1" fmla="*/ 309282 h 349624"/>
              <a:gd name="connsiteX2" fmla="*/ 15777 w 96459"/>
              <a:gd name="connsiteY2" fmla="*/ 268941 h 349624"/>
              <a:gd name="connsiteX3" fmla="*/ 29224 w 96459"/>
              <a:gd name="connsiteY3" fmla="*/ 201706 h 349624"/>
              <a:gd name="connsiteX4" fmla="*/ 83012 w 96459"/>
              <a:gd name="connsiteY4" fmla="*/ 80682 h 349624"/>
              <a:gd name="connsiteX5" fmla="*/ 96459 w 96459"/>
              <a:gd name="connsiteY5" fmla="*/ 0 h 349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6459" h="349624">
                <a:moveTo>
                  <a:pt x="29224" y="349624"/>
                </a:moveTo>
                <a:cubicBezTo>
                  <a:pt x="20259" y="336177"/>
                  <a:pt x="4987" y="325224"/>
                  <a:pt x="2330" y="309282"/>
                </a:cubicBezTo>
                <a:cubicBezTo>
                  <a:pt x="0" y="295300"/>
                  <a:pt x="12339" y="282692"/>
                  <a:pt x="15777" y="268941"/>
                </a:cubicBezTo>
                <a:cubicBezTo>
                  <a:pt x="21320" y="246768"/>
                  <a:pt x="21199" y="223106"/>
                  <a:pt x="29224" y="201706"/>
                </a:cubicBezTo>
                <a:cubicBezTo>
                  <a:pt x="70339" y="92065"/>
                  <a:pt x="53645" y="256883"/>
                  <a:pt x="83012" y="80682"/>
                </a:cubicBezTo>
                <a:lnTo>
                  <a:pt x="96459" y="0"/>
                </a:lnTo>
              </a:path>
            </a:pathLst>
          </a:cu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5580063" y="2984500"/>
            <a:ext cx="201613" cy="766763"/>
          </a:xfrm>
          <a:custGeom>
            <a:avLst/>
            <a:gdLst>
              <a:gd name="connsiteX0" fmla="*/ 0 w 201706"/>
              <a:gd name="connsiteY0" fmla="*/ 766482 h 766482"/>
              <a:gd name="connsiteX1" fmla="*/ 13447 w 201706"/>
              <a:gd name="connsiteY1" fmla="*/ 645459 h 766482"/>
              <a:gd name="connsiteX2" fmla="*/ 40342 w 201706"/>
              <a:gd name="connsiteY2" fmla="*/ 564777 h 766482"/>
              <a:gd name="connsiteX3" fmla="*/ 53789 w 201706"/>
              <a:gd name="connsiteY3" fmla="*/ 524435 h 766482"/>
              <a:gd name="connsiteX4" fmla="*/ 67236 w 201706"/>
              <a:gd name="connsiteY4" fmla="*/ 484094 h 766482"/>
              <a:gd name="connsiteX5" fmla="*/ 80683 w 201706"/>
              <a:gd name="connsiteY5" fmla="*/ 416859 h 766482"/>
              <a:gd name="connsiteX6" fmla="*/ 107577 w 201706"/>
              <a:gd name="connsiteY6" fmla="*/ 336177 h 766482"/>
              <a:gd name="connsiteX7" fmla="*/ 121024 w 201706"/>
              <a:gd name="connsiteY7" fmla="*/ 268941 h 766482"/>
              <a:gd name="connsiteX8" fmla="*/ 147918 w 201706"/>
              <a:gd name="connsiteY8" fmla="*/ 188259 h 766482"/>
              <a:gd name="connsiteX9" fmla="*/ 161365 w 201706"/>
              <a:gd name="connsiteY9" fmla="*/ 147918 h 766482"/>
              <a:gd name="connsiteX10" fmla="*/ 174812 w 201706"/>
              <a:gd name="connsiteY10" fmla="*/ 80682 h 766482"/>
              <a:gd name="connsiteX11" fmla="*/ 201706 w 201706"/>
              <a:gd name="connsiteY11" fmla="*/ 0 h 766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1706" h="766482">
                <a:moveTo>
                  <a:pt x="0" y="766482"/>
                </a:moveTo>
                <a:cubicBezTo>
                  <a:pt x="4482" y="726141"/>
                  <a:pt x="5487" y="685260"/>
                  <a:pt x="13447" y="645459"/>
                </a:cubicBezTo>
                <a:cubicBezTo>
                  <a:pt x="19007" y="617661"/>
                  <a:pt x="31377" y="591671"/>
                  <a:pt x="40342" y="564777"/>
                </a:cubicBezTo>
                <a:lnTo>
                  <a:pt x="53789" y="524435"/>
                </a:lnTo>
                <a:cubicBezTo>
                  <a:pt x="58271" y="510988"/>
                  <a:pt x="64456" y="497993"/>
                  <a:pt x="67236" y="484094"/>
                </a:cubicBezTo>
                <a:cubicBezTo>
                  <a:pt x="71718" y="461682"/>
                  <a:pt x="74669" y="438909"/>
                  <a:pt x="80683" y="416859"/>
                </a:cubicBezTo>
                <a:cubicBezTo>
                  <a:pt x="88142" y="389509"/>
                  <a:pt x="102017" y="363975"/>
                  <a:pt x="107577" y="336177"/>
                </a:cubicBezTo>
                <a:cubicBezTo>
                  <a:pt x="112059" y="313765"/>
                  <a:pt x="115010" y="290991"/>
                  <a:pt x="121024" y="268941"/>
                </a:cubicBezTo>
                <a:cubicBezTo>
                  <a:pt x="128483" y="241591"/>
                  <a:pt x="138953" y="215153"/>
                  <a:pt x="147918" y="188259"/>
                </a:cubicBezTo>
                <a:cubicBezTo>
                  <a:pt x="152400" y="174812"/>
                  <a:pt x="158585" y="161817"/>
                  <a:pt x="161365" y="147918"/>
                </a:cubicBezTo>
                <a:cubicBezTo>
                  <a:pt x="165847" y="125506"/>
                  <a:pt x="168798" y="102732"/>
                  <a:pt x="174812" y="80682"/>
                </a:cubicBezTo>
                <a:cubicBezTo>
                  <a:pt x="182271" y="53332"/>
                  <a:pt x="201706" y="0"/>
                  <a:pt x="201706" y="0"/>
                </a:cubicBezTo>
              </a:path>
            </a:pathLst>
          </a:cu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714875" y="3025775"/>
            <a:ext cx="1712913" cy="2433638"/>
          </a:xfrm>
          <a:custGeom>
            <a:avLst/>
            <a:gdLst>
              <a:gd name="connsiteX0" fmla="*/ 1713481 w 1713481"/>
              <a:gd name="connsiteY0" fmla="*/ 2433918 h 2433918"/>
              <a:gd name="connsiteX1" fmla="*/ 1592458 w 1713481"/>
              <a:gd name="connsiteY1" fmla="*/ 2366683 h 2433918"/>
              <a:gd name="connsiteX2" fmla="*/ 1525222 w 1713481"/>
              <a:gd name="connsiteY2" fmla="*/ 2312894 h 2433918"/>
              <a:gd name="connsiteX3" fmla="*/ 1417646 w 1713481"/>
              <a:gd name="connsiteY3" fmla="*/ 2286000 h 2433918"/>
              <a:gd name="connsiteX4" fmla="*/ 1242834 w 1713481"/>
              <a:gd name="connsiteY4" fmla="*/ 2245659 h 2433918"/>
              <a:gd name="connsiteX5" fmla="*/ 1189046 w 1713481"/>
              <a:gd name="connsiteY5" fmla="*/ 2218765 h 2433918"/>
              <a:gd name="connsiteX6" fmla="*/ 1108363 w 1713481"/>
              <a:gd name="connsiteY6" fmla="*/ 2191871 h 2433918"/>
              <a:gd name="connsiteX7" fmla="*/ 1068022 w 1713481"/>
              <a:gd name="connsiteY7" fmla="*/ 2178424 h 2433918"/>
              <a:gd name="connsiteX8" fmla="*/ 1027681 w 1713481"/>
              <a:gd name="connsiteY8" fmla="*/ 2164977 h 2433918"/>
              <a:gd name="connsiteX9" fmla="*/ 987340 w 1713481"/>
              <a:gd name="connsiteY9" fmla="*/ 2151530 h 2433918"/>
              <a:gd name="connsiteX10" fmla="*/ 933552 w 1713481"/>
              <a:gd name="connsiteY10" fmla="*/ 2138083 h 2433918"/>
              <a:gd name="connsiteX11" fmla="*/ 852869 w 1713481"/>
              <a:gd name="connsiteY11" fmla="*/ 2111188 h 2433918"/>
              <a:gd name="connsiteX12" fmla="*/ 812528 w 1713481"/>
              <a:gd name="connsiteY12" fmla="*/ 2097741 h 2433918"/>
              <a:gd name="connsiteX13" fmla="*/ 745293 w 1713481"/>
              <a:gd name="connsiteY13" fmla="*/ 2084294 h 2433918"/>
              <a:gd name="connsiteX14" fmla="*/ 624269 w 1713481"/>
              <a:gd name="connsiteY14" fmla="*/ 1976718 h 2433918"/>
              <a:gd name="connsiteX15" fmla="*/ 583928 w 1713481"/>
              <a:gd name="connsiteY15" fmla="*/ 1936377 h 2433918"/>
              <a:gd name="connsiteX16" fmla="*/ 530140 w 1713481"/>
              <a:gd name="connsiteY16" fmla="*/ 1869141 h 2433918"/>
              <a:gd name="connsiteX17" fmla="*/ 489799 w 1713481"/>
              <a:gd name="connsiteY17" fmla="*/ 1842247 h 2433918"/>
              <a:gd name="connsiteX18" fmla="*/ 436011 w 1713481"/>
              <a:gd name="connsiteY18" fmla="*/ 1761565 h 2433918"/>
              <a:gd name="connsiteX19" fmla="*/ 409116 w 1713481"/>
              <a:gd name="connsiteY19" fmla="*/ 1734671 h 2433918"/>
              <a:gd name="connsiteX20" fmla="*/ 382222 w 1713481"/>
              <a:gd name="connsiteY20" fmla="*/ 1694330 h 2433918"/>
              <a:gd name="connsiteX21" fmla="*/ 341881 w 1713481"/>
              <a:gd name="connsiteY21" fmla="*/ 1667436 h 2433918"/>
              <a:gd name="connsiteX22" fmla="*/ 274646 w 1713481"/>
              <a:gd name="connsiteY22" fmla="*/ 1546412 h 2433918"/>
              <a:gd name="connsiteX23" fmla="*/ 261199 w 1713481"/>
              <a:gd name="connsiteY23" fmla="*/ 1492624 h 2433918"/>
              <a:gd name="connsiteX24" fmla="*/ 234305 w 1713481"/>
              <a:gd name="connsiteY24" fmla="*/ 1411941 h 2433918"/>
              <a:gd name="connsiteX25" fmla="*/ 220858 w 1713481"/>
              <a:gd name="connsiteY25" fmla="*/ 1371600 h 2433918"/>
              <a:gd name="connsiteX26" fmla="*/ 207411 w 1713481"/>
              <a:gd name="connsiteY26" fmla="*/ 1317812 h 2433918"/>
              <a:gd name="connsiteX27" fmla="*/ 126728 w 1713481"/>
              <a:gd name="connsiteY27" fmla="*/ 1169894 h 2433918"/>
              <a:gd name="connsiteX28" fmla="*/ 113281 w 1713481"/>
              <a:gd name="connsiteY28" fmla="*/ 1116106 h 2433918"/>
              <a:gd name="connsiteX29" fmla="*/ 99834 w 1713481"/>
              <a:gd name="connsiteY29" fmla="*/ 1075765 h 2433918"/>
              <a:gd name="connsiteX30" fmla="*/ 72940 w 1713481"/>
              <a:gd name="connsiteY30" fmla="*/ 968188 h 2433918"/>
              <a:gd name="connsiteX31" fmla="*/ 59493 w 1713481"/>
              <a:gd name="connsiteY31" fmla="*/ 376518 h 2433918"/>
              <a:gd name="connsiteX32" fmla="*/ 46046 w 1713481"/>
              <a:gd name="connsiteY32" fmla="*/ 336177 h 2433918"/>
              <a:gd name="connsiteX33" fmla="*/ 19152 w 1713481"/>
              <a:gd name="connsiteY33" fmla="*/ 215153 h 2433918"/>
              <a:gd name="connsiteX34" fmla="*/ 5705 w 1713481"/>
              <a:gd name="connsiteY34" fmla="*/ 0 h 243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713481" h="2433918">
                <a:moveTo>
                  <a:pt x="1713481" y="2433918"/>
                </a:moveTo>
                <a:cubicBezTo>
                  <a:pt x="1662753" y="2417009"/>
                  <a:pt x="1638696" y="2412921"/>
                  <a:pt x="1592458" y="2366683"/>
                </a:cubicBezTo>
                <a:cubicBezTo>
                  <a:pt x="1567443" y="2341668"/>
                  <a:pt x="1559149" y="2329857"/>
                  <a:pt x="1525222" y="2312894"/>
                </a:cubicBezTo>
                <a:cubicBezTo>
                  <a:pt x="1495843" y="2298205"/>
                  <a:pt x="1446141" y="2292576"/>
                  <a:pt x="1417646" y="2286000"/>
                </a:cubicBezTo>
                <a:cubicBezTo>
                  <a:pt x="1206803" y="2237344"/>
                  <a:pt x="1396457" y="2276384"/>
                  <a:pt x="1242834" y="2245659"/>
                </a:cubicBezTo>
                <a:cubicBezTo>
                  <a:pt x="1224905" y="2236694"/>
                  <a:pt x="1207658" y="2226210"/>
                  <a:pt x="1189046" y="2218765"/>
                </a:cubicBezTo>
                <a:cubicBezTo>
                  <a:pt x="1162725" y="2208236"/>
                  <a:pt x="1135257" y="2200836"/>
                  <a:pt x="1108363" y="2191871"/>
                </a:cubicBezTo>
                <a:lnTo>
                  <a:pt x="1068022" y="2178424"/>
                </a:lnTo>
                <a:lnTo>
                  <a:pt x="1027681" y="2164977"/>
                </a:lnTo>
                <a:cubicBezTo>
                  <a:pt x="1014234" y="2160495"/>
                  <a:pt x="1001091" y="2154968"/>
                  <a:pt x="987340" y="2151530"/>
                </a:cubicBezTo>
                <a:cubicBezTo>
                  <a:pt x="969411" y="2147048"/>
                  <a:pt x="951254" y="2143394"/>
                  <a:pt x="933552" y="2138083"/>
                </a:cubicBezTo>
                <a:cubicBezTo>
                  <a:pt x="906398" y="2129937"/>
                  <a:pt x="879763" y="2120153"/>
                  <a:pt x="852869" y="2111188"/>
                </a:cubicBezTo>
                <a:cubicBezTo>
                  <a:pt x="839422" y="2106706"/>
                  <a:pt x="826427" y="2100521"/>
                  <a:pt x="812528" y="2097741"/>
                </a:cubicBezTo>
                <a:lnTo>
                  <a:pt x="745293" y="2084294"/>
                </a:lnTo>
                <a:cubicBezTo>
                  <a:pt x="673306" y="2036303"/>
                  <a:pt x="716379" y="2068827"/>
                  <a:pt x="624269" y="1976718"/>
                </a:cubicBezTo>
                <a:cubicBezTo>
                  <a:pt x="610822" y="1963271"/>
                  <a:pt x="594477" y="1952200"/>
                  <a:pt x="583928" y="1936377"/>
                </a:cubicBezTo>
                <a:cubicBezTo>
                  <a:pt x="563960" y="1906425"/>
                  <a:pt x="557511" y="1891038"/>
                  <a:pt x="530140" y="1869141"/>
                </a:cubicBezTo>
                <a:cubicBezTo>
                  <a:pt x="517520" y="1859045"/>
                  <a:pt x="503246" y="1851212"/>
                  <a:pt x="489799" y="1842247"/>
                </a:cubicBezTo>
                <a:cubicBezTo>
                  <a:pt x="471870" y="1815353"/>
                  <a:pt x="458867" y="1784420"/>
                  <a:pt x="436011" y="1761565"/>
                </a:cubicBezTo>
                <a:cubicBezTo>
                  <a:pt x="427046" y="1752600"/>
                  <a:pt x="417036" y="1744571"/>
                  <a:pt x="409116" y="1734671"/>
                </a:cubicBezTo>
                <a:cubicBezTo>
                  <a:pt x="399020" y="1722051"/>
                  <a:pt x="393650" y="1705758"/>
                  <a:pt x="382222" y="1694330"/>
                </a:cubicBezTo>
                <a:cubicBezTo>
                  <a:pt x="370794" y="1682902"/>
                  <a:pt x="355328" y="1676401"/>
                  <a:pt x="341881" y="1667436"/>
                </a:cubicBezTo>
                <a:cubicBezTo>
                  <a:pt x="308973" y="1568712"/>
                  <a:pt x="335033" y="1606799"/>
                  <a:pt x="274646" y="1546412"/>
                </a:cubicBezTo>
                <a:cubicBezTo>
                  <a:pt x="270164" y="1528483"/>
                  <a:pt x="266509" y="1510326"/>
                  <a:pt x="261199" y="1492624"/>
                </a:cubicBezTo>
                <a:cubicBezTo>
                  <a:pt x="253053" y="1465470"/>
                  <a:pt x="243270" y="1438835"/>
                  <a:pt x="234305" y="1411941"/>
                </a:cubicBezTo>
                <a:cubicBezTo>
                  <a:pt x="229823" y="1398494"/>
                  <a:pt x="224296" y="1385351"/>
                  <a:pt x="220858" y="1371600"/>
                </a:cubicBezTo>
                <a:cubicBezTo>
                  <a:pt x="216376" y="1353671"/>
                  <a:pt x="214519" y="1334871"/>
                  <a:pt x="207411" y="1317812"/>
                </a:cubicBezTo>
                <a:cubicBezTo>
                  <a:pt x="173515" y="1236463"/>
                  <a:pt x="164927" y="1227194"/>
                  <a:pt x="126728" y="1169894"/>
                </a:cubicBezTo>
                <a:cubicBezTo>
                  <a:pt x="122246" y="1151965"/>
                  <a:pt x="118358" y="1133876"/>
                  <a:pt x="113281" y="1116106"/>
                </a:cubicBezTo>
                <a:cubicBezTo>
                  <a:pt x="109387" y="1102477"/>
                  <a:pt x="103272" y="1089516"/>
                  <a:pt x="99834" y="1075765"/>
                </a:cubicBezTo>
                <a:lnTo>
                  <a:pt x="72940" y="968188"/>
                </a:lnTo>
                <a:cubicBezTo>
                  <a:pt x="68458" y="770965"/>
                  <a:pt x="67880" y="573614"/>
                  <a:pt x="59493" y="376518"/>
                </a:cubicBezTo>
                <a:cubicBezTo>
                  <a:pt x="58890" y="362356"/>
                  <a:pt x="49121" y="350014"/>
                  <a:pt x="46046" y="336177"/>
                </a:cubicBezTo>
                <a:cubicBezTo>
                  <a:pt x="14492" y="194181"/>
                  <a:pt x="49423" y="305966"/>
                  <a:pt x="19152" y="215153"/>
                </a:cubicBezTo>
                <a:cubicBezTo>
                  <a:pt x="0" y="81088"/>
                  <a:pt x="5705" y="152719"/>
                  <a:pt x="5705" y="0"/>
                </a:cubicBezTo>
              </a:path>
            </a:pathLst>
          </a:cu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Picture 2" descr="C:\Users\Admin\Downloads\Screenshot_2020-08-14 CloudBook(2)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7200" y="1066800"/>
            <a:ext cx="7745413" cy="3276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286000" y="1868488"/>
            <a:ext cx="9144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= 8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2241550"/>
            <a:ext cx="9144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= 8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3000" y="1882775"/>
            <a:ext cx="914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= 10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3000" y="2254250"/>
            <a:ext cx="914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= 10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96200" y="1882775"/>
            <a:ext cx="914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= 9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96200" y="2254250"/>
            <a:ext cx="914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= 9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0" y="3060700"/>
            <a:ext cx="914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= 7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0" y="3433763"/>
            <a:ext cx="9144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= 7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53000" y="3074988"/>
            <a:ext cx="9144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= 8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53000" y="3446463"/>
            <a:ext cx="9144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= 8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05725" y="3070225"/>
            <a:ext cx="914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= 10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05725" y="3441700"/>
            <a:ext cx="914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= 10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70" name="Picture 7" descr="C:\Users\Admin\Downloads\Screenshot_2020-08-14 CloudBook(3)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3000" y="609600"/>
            <a:ext cx="6510338" cy="5257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3810000" y="5105400"/>
            <a:ext cx="23622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4   +    3      7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4" name="Picture 4" descr="C:\Users\Admin\Downloads\Screenshot_2020-08-14 CloudBook(4)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90600" y="1295400"/>
            <a:ext cx="6629400" cy="34115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3581400" y="3581400"/>
            <a:ext cx="287020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sz="2800" dirty="0">
                <a:solidFill>
                  <a:srgbClr val="FF0000"/>
                </a:solidFill>
                <a:latin typeface="Arial" panose="020B0604020202020204" pitchFamily="34" charset="0"/>
              </a:rPr>
              <a:t> 5    +   4      9</a:t>
            </a:r>
            <a:endParaRPr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ình nền đẹp cho bài giảng điện tử - Ảnh nền thiết kế bài giảng điện tử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346960" y="2494915"/>
            <a:ext cx="5615940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Củng cố bài học</a:t>
            </a:r>
            <a:endParaRPr lang="en-US" sz="4500" b="1" dirty="0">
              <a:solidFill>
                <a:srgbClr val="FFFF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ind_0438_slide">
  <a:themeElements>
    <a:clrScheme name="Office Theme 1">
      <a:dk1>
        <a:srgbClr val="000000"/>
      </a:dk1>
      <a:lt1>
        <a:srgbClr val="C6E3FF"/>
      </a:lt1>
      <a:dk2>
        <a:srgbClr val="000000"/>
      </a:dk2>
      <a:lt2>
        <a:srgbClr val="B2B2B2"/>
      </a:lt2>
      <a:accent1>
        <a:srgbClr val="63B2FF"/>
      </a:accent1>
      <a:accent2>
        <a:srgbClr val="94B2D6"/>
      </a:accent2>
      <a:accent3>
        <a:srgbClr val="DFEFFF"/>
      </a:accent3>
      <a:accent4>
        <a:srgbClr val="000000"/>
      </a:accent4>
      <a:accent5>
        <a:srgbClr val="B7D5FF"/>
      </a:accent5>
      <a:accent6>
        <a:srgbClr val="86A1C2"/>
      </a:accent6>
      <a:hlink>
        <a:srgbClr val="508DC8"/>
      </a:hlink>
      <a:folHlink>
        <a:srgbClr val="4A6584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Office Theme 1">
        <a:dk1>
          <a:srgbClr val="000000"/>
        </a:dk1>
        <a:lt1>
          <a:srgbClr val="C6E3FF"/>
        </a:lt1>
        <a:dk2>
          <a:srgbClr val="000000"/>
        </a:dk2>
        <a:lt2>
          <a:srgbClr val="B2B2B2"/>
        </a:lt2>
        <a:accent1>
          <a:srgbClr val="63B2FF"/>
        </a:accent1>
        <a:accent2>
          <a:srgbClr val="94B2D6"/>
        </a:accent2>
        <a:accent3>
          <a:srgbClr val="DFEFFF"/>
        </a:accent3>
        <a:accent4>
          <a:srgbClr val="000000"/>
        </a:accent4>
        <a:accent5>
          <a:srgbClr val="B7D5FF"/>
        </a:accent5>
        <a:accent6>
          <a:srgbClr val="86A1C2"/>
        </a:accent6>
        <a:hlink>
          <a:srgbClr val="508DC8"/>
        </a:hlink>
        <a:folHlink>
          <a:srgbClr val="4A65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C6E3FF"/>
        </a:lt1>
        <a:dk2>
          <a:srgbClr val="000000"/>
        </a:dk2>
        <a:lt2>
          <a:srgbClr val="B2B2B2"/>
        </a:lt2>
        <a:accent1>
          <a:srgbClr val="46A2FF"/>
        </a:accent1>
        <a:accent2>
          <a:srgbClr val="11DAFF"/>
        </a:accent2>
        <a:accent3>
          <a:srgbClr val="DFEFFF"/>
        </a:accent3>
        <a:accent4>
          <a:srgbClr val="000000"/>
        </a:accent4>
        <a:accent5>
          <a:srgbClr val="B0CEFF"/>
        </a:accent5>
        <a:accent6>
          <a:srgbClr val="0EC5E7"/>
        </a:accent6>
        <a:hlink>
          <a:srgbClr val="00A6C5"/>
        </a:hlink>
        <a:folHlink>
          <a:srgbClr val="0061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C6E3FF"/>
        </a:lt1>
        <a:dk2>
          <a:srgbClr val="000000"/>
        </a:dk2>
        <a:lt2>
          <a:srgbClr val="B2B2B2"/>
        </a:lt2>
        <a:accent1>
          <a:srgbClr val="FF8B45"/>
        </a:accent1>
        <a:accent2>
          <a:srgbClr val="006DDE"/>
        </a:accent2>
        <a:accent3>
          <a:srgbClr val="DFEFFF"/>
        </a:accent3>
        <a:accent4>
          <a:srgbClr val="000000"/>
        </a:accent4>
        <a:accent5>
          <a:srgbClr val="FFC4B0"/>
        </a:accent5>
        <a:accent6>
          <a:srgbClr val="0062C9"/>
        </a:accent6>
        <a:hlink>
          <a:srgbClr val="C69E00"/>
        </a:hlink>
        <a:folHlink>
          <a:srgbClr val="DE5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C6E3FF"/>
        </a:lt1>
        <a:dk2>
          <a:srgbClr val="000000"/>
        </a:dk2>
        <a:lt2>
          <a:srgbClr val="B2B2B2"/>
        </a:lt2>
        <a:accent1>
          <a:srgbClr val="91AC00"/>
        </a:accent1>
        <a:accent2>
          <a:srgbClr val="DF7E00"/>
        </a:accent2>
        <a:accent3>
          <a:srgbClr val="DFEFFF"/>
        </a:accent3>
        <a:accent4>
          <a:srgbClr val="000000"/>
        </a:accent4>
        <a:accent5>
          <a:srgbClr val="C7D2AA"/>
        </a:accent5>
        <a:accent6>
          <a:srgbClr val="CA7200"/>
        </a:accent6>
        <a:hlink>
          <a:srgbClr val="006EDE"/>
        </a:hlink>
        <a:folHlink>
          <a:srgbClr val="AC00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3B2FF"/>
        </a:accent1>
        <a:accent2>
          <a:srgbClr val="94B2D6"/>
        </a:accent2>
        <a:accent3>
          <a:srgbClr val="FFFFFF"/>
        </a:accent3>
        <a:accent4>
          <a:srgbClr val="000000"/>
        </a:accent4>
        <a:accent5>
          <a:srgbClr val="B7D5FF"/>
        </a:accent5>
        <a:accent6>
          <a:srgbClr val="86A1C2"/>
        </a:accent6>
        <a:hlink>
          <a:srgbClr val="508DC8"/>
        </a:hlink>
        <a:folHlink>
          <a:srgbClr val="4A65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6A2FF"/>
        </a:accent1>
        <a:accent2>
          <a:srgbClr val="11DAFF"/>
        </a:accent2>
        <a:accent3>
          <a:srgbClr val="FFFFFF"/>
        </a:accent3>
        <a:accent4>
          <a:srgbClr val="000000"/>
        </a:accent4>
        <a:accent5>
          <a:srgbClr val="B0CEFF"/>
        </a:accent5>
        <a:accent6>
          <a:srgbClr val="0EC5E7"/>
        </a:accent6>
        <a:hlink>
          <a:srgbClr val="00A6C5"/>
        </a:hlink>
        <a:folHlink>
          <a:srgbClr val="0061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8B45"/>
        </a:accent1>
        <a:accent2>
          <a:srgbClr val="006DDE"/>
        </a:accent2>
        <a:accent3>
          <a:srgbClr val="FFFFFF"/>
        </a:accent3>
        <a:accent4>
          <a:srgbClr val="000000"/>
        </a:accent4>
        <a:accent5>
          <a:srgbClr val="FFC4B0"/>
        </a:accent5>
        <a:accent6>
          <a:srgbClr val="0062C9"/>
        </a:accent6>
        <a:hlink>
          <a:srgbClr val="C69E00"/>
        </a:hlink>
        <a:folHlink>
          <a:srgbClr val="DE5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1AC00"/>
        </a:accent1>
        <a:accent2>
          <a:srgbClr val="DF7E00"/>
        </a:accent2>
        <a:accent3>
          <a:srgbClr val="FFFFFF"/>
        </a:accent3>
        <a:accent4>
          <a:srgbClr val="000000"/>
        </a:accent4>
        <a:accent5>
          <a:srgbClr val="C7D2AA"/>
        </a:accent5>
        <a:accent6>
          <a:srgbClr val="CA7200"/>
        </a:accent6>
        <a:hlink>
          <a:srgbClr val="006EDE"/>
        </a:hlink>
        <a:folHlink>
          <a:srgbClr val="AC00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</Words>
  <Application>WPS Presentation</Application>
  <PresentationFormat>On-screen Show (4:3)</PresentationFormat>
  <Paragraphs>60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9</vt:i4>
      </vt:variant>
    </vt:vector>
  </HeadingPairs>
  <TitlesOfParts>
    <vt:vector size="23" baseType="lpstr">
      <vt:lpstr>Arial</vt:lpstr>
      <vt:lpstr>SimSun</vt:lpstr>
      <vt:lpstr>Wingdings</vt:lpstr>
      <vt:lpstr>Calibri</vt:lpstr>
      <vt:lpstr>.VnAvant</vt:lpstr>
      <vt:lpstr>Times New Roman</vt:lpstr>
      <vt:lpstr>Microsoft YaHei</vt:lpstr>
      <vt:lpstr>Arial Unicode MS</vt:lpstr>
      <vt:lpstr>Cambria</vt:lpstr>
      <vt:lpstr>Calibri Light</vt:lpstr>
      <vt:lpstr>1_Default Design</vt:lpstr>
      <vt:lpstr>Office Theme</vt:lpstr>
      <vt:lpstr>ind_0438_slide</vt:lpstr>
      <vt:lpstr>1_Office Theme</vt:lpstr>
      <vt:lpstr>CHÀO MỪNG  QUÝ THẦY CÔ VÀ CÁC EM  HỌC SINH!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sir</dc:creator>
  <cp:lastModifiedBy>toanbh</cp:lastModifiedBy>
  <cp:revision>146</cp:revision>
  <dcterms:created xsi:type="dcterms:W3CDTF">2002-01-01T10:07:35Z</dcterms:created>
  <dcterms:modified xsi:type="dcterms:W3CDTF">2020-09-29T08:01:40Z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1033-11.2.0.9684</vt:lpwstr>
  </property>
</Properties>
</file>