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sldIdLst>
    <p:sldId id="302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9C52C"/>
    <a:srgbClr val="4BACC6"/>
    <a:srgbClr val="8064A2"/>
    <a:srgbClr val="9BBB59"/>
    <a:srgbClr val="C0504D"/>
    <a:srgbClr val="F79646"/>
    <a:srgbClr val="ACE946"/>
    <a:srgbClr val="47D872"/>
    <a:srgbClr val="6FD201"/>
    <a:srgbClr val="8BC7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54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84815-7C66-458B-8F64-F9C1D4D77A4D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B7E9A-46CE-4359-951B-F82498989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5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7080" y="1350110"/>
            <a:ext cx="7787954" cy="15270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80" y="2877160"/>
            <a:ext cx="7787955" cy="106893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1D3A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27B38C30-FF33-49BF-9022-590B6640CE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8246070" cy="610821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3359508"/>
          </a:xfrm>
        </p:spPr>
        <p:txBody>
          <a:bodyPr/>
          <a:lstStyle>
            <a:lvl1pPr algn="l">
              <a:defRPr sz="2800">
                <a:solidFill>
                  <a:srgbClr val="1D3A00"/>
                </a:solidFill>
              </a:defRPr>
            </a:lvl1pPr>
            <a:lvl2pPr algn="l">
              <a:defRPr>
                <a:solidFill>
                  <a:srgbClr val="1D3A00"/>
                </a:solidFill>
              </a:defRPr>
            </a:lvl2pPr>
            <a:lvl3pPr algn="l">
              <a:defRPr>
                <a:solidFill>
                  <a:srgbClr val="1D3A00"/>
                </a:solidFill>
              </a:defRPr>
            </a:lvl3pPr>
            <a:lvl4pPr algn="l">
              <a:defRPr>
                <a:solidFill>
                  <a:srgbClr val="1D3A00"/>
                </a:solidFill>
              </a:defRPr>
            </a:lvl4pPr>
            <a:lvl5pPr algn="l">
              <a:defRPr>
                <a:solidFill>
                  <a:srgbClr val="1D3A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835" y="433880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39A3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835" y="1044700"/>
            <a:ext cx="6108200" cy="3663766"/>
          </a:xfrm>
        </p:spPr>
        <p:txBody>
          <a:bodyPr/>
          <a:lstStyle>
            <a:lvl1pPr>
              <a:defRPr sz="2800">
                <a:solidFill>
                  <a:srgbClr val="1D3A00"/>
                </a:solidFill>
              </a:defRPr>
            </a:lvl1pPr>
            <a:lvl2pPr>
              <a:defRPr>
                <a:solidFill>
                  <a:srgbClr val="1D3A00"/>
                </a:solidFill>
              </a:defRPr>
            </a:lvl2pPr>
            <a:lvl3pPr>
              <a:defRPr>
                <a:solidFill>
                  <a:srgbClr val="1D3A00"/>
                </a:solidFill>
              </a:defRPr>
            </a:lvl3pPr>
            <a:lvl4pPr>
              <a:defRPr>
                <a:solidFill>
                  <a:srgbClr val="1D3A00"/>
                </a:solidFill>
              </a:defRPr>
            </a:lvl4pPr>
            <a:lvl5pPr>
              <a:defRPr>
                <a:solidFill>
                  <a:srgbClr val="1D3A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433880"/>
            <a:ext cx="7940659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2814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1D3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75211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1D3A00"/>
                </a:solidFill>
              </a:defRPr>
            </a:lvl1pPr>
            <a:lvl2pPr algn="ctr">
              <a:defRPr sz="2000">
                <a:solidFill>
                  <a:srgbClr val="1D3A00"/>
                </a:solidFill>
              </a:defRPr>
            </a:lvl2pPr>
            <a:lvl3pPr algn="ctr">
              <a:defRPr sz="1800">
                <a:solidFill>
                  <a:srgbClr val="1D3A00"/>
                </a:solidFill>
              </a:defRPr>
            </a:lvl3pPr>
            <a:lvl4pPr algn="ctr">
              <a:defRPr sz="1600">
                <a:solidFill>
                  <a:srgbClr val="1D3A00"/>
                </a:solidFill>
              </a:defRPr>
            </a:lvl4pPr>
            <a:lvl5pPr algn="ctr">
              <a:defRPr sz="1600">
                <a:solidFill>
                  <a:srgbClr val="1D3A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2814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1D3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75211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1D3A00"/>
                </a:solidFill>
              </a:defRPr>
            </a:lvl1pPr>
            <a:lvl2pPr algn="ctr">
              <a:defRPr sz="2000">
                <a:solidFill>
                  <a:srgbClr val="1D3A00"/>
                </a:solidFill>
              </a:defRPr>
            </a:lvl2pPr>
            <a:lvl3pPr algn="ctr">
              <a:defRPr sz="1800">
                <a:solidFill>
                  <a:srgbClr val="1D3A00"/>
                </a:solidFill>
              </a:defRPr>
            </a:lvl3pPr>
            <a:lvl4pPr algn="ctr">
              <a:defRPr sz="1600">
                <a:solidFill>
                  <a:srgbClr val="1D3A00"/>
                </a:solidFill>
              </a:defRPr>
            </a:lvl4pPr>
            <a:lvl5pPr algn="ctr">
              <a:defRPr sz="1600">
                <a:solidFill>
                  <a:srgbClr val="1D3A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BF9C3-4189-4EBF-B9C7-252553D7A51D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128720" y="249478"/>
            <a:ext cx="3464600" cy="698737"/>
            <a:chOff x="1976015" y="1808224"/>
            <a:chExt cx="3464600" cy="446382"/>
          </a:xfrm>
        </p:grpSpPr>
        <p:sp>
          <p:nvSpPr>
            <p:cNvPr id="8" name="Pentagon 7"/>
            <p:cNvSpPr/>
            <p:nvPr/>
          </p:nvSpPr>
          <p:spPr>
            <a:xfrm rot="10800000">
              <a:off x="1976015" y="1808224"/>
              <a:ext cx="3441230" cy="446382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entagon 4"/>
            <p:cNvSpPr txBox="1"/>
            <p:nvPr/>
          </p:nvSpPr>
          <p:spPr>
            <a:xfrm>
              <a:off x="1999385" y="1848020"/>
              <a:ext cx="3441230" cy="3856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8313" tIns="64770" rIns="120904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I. KHÁI NIỆM VỀ PHÂN BÓN HÓA HỌC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29884" y="1398265"/>
            <a:ext cx="3514910" cy="592480"/>
            <a:chOff x="1466269" y="937787"/>
            <a:chExt cx="5698554" cy="721844"/>
          </a:xfrm>
        </p:grpSpPr>
        <p:sp>
          <p:nvSpPr>
            <p:cNvPr id="11" name="Pentagon 10"/>
            <p:cNvSpPr/>
            <p:nvPr/>
          </p:nvSpPr>
          <p:spPr>
            <a:xfrm rot="10800000">
              <a:off x="1585723" y="937787"/>
              <a:ext cx="5579100" cy="721843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entagon 4"/>
            <p:cNvSpPr txBox="1"/>
            <p:nvPr/>
          </p:nvSpPr>
          <p:spPr>
            <a:xfrm>
              <a:off x="1466269" y="937788"/>
              <a:ext cx="5398638" cy="7218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8313" tIns="64770" rIns="120904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II. MỘT SỐ LOẠI PHÂN BÓN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 ĐA LƯỢNG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31375" y="2489295"/>
            <a:ext cx="3464600" cy="721843"/>
            <a:chOff x="1585723" y="1875106"/>
            <a:chExt cx="5579100" cy="721843"/>
          </a:xfrm>
        </p:grpSpPr>
        <p:sp>
          <p:nvSpPr>
            <p:cNvPr id="14" name="Pentagon 13"/>
            <p:cNvSpPr/>
            <p:nvPr/>
          </p:nvSpPr>
          <p:spPr>
            <a:xfrm rot="10800000">
              <a:off x="1585723" y="1875106"/>
              <a:ext cx="5579100" cy="721843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0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entagon 4"/>
            <p:cNvSpPr txBox="1"/>
            <p:nvPr/>
          </p:nvSpPr>
          <p:spPr>
            <a:xfrm>
              <a:off x="1766184" y="1875106"/>
              <a:ext cx="5398639" cy="7218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8313" tIns="64770" rIns="120904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III. TÁC ĐỘNG CỦA PHÂN BÓN ĐẾN 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MÔI TRƯỜNG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55040" y="3608990"/>
            <a:ext cx="3464599" cy="610820"/>
            <a:chOff x="1585723" y="2812426"/>
            <a:chExt cx="5579100" cy="721843"/>
          </a:xfrm>
        </p:grpSpPr>
        <p:sp>
          <p:nvSpPr>
            <p:cNvPr id="17" name="Pentagon 16"/>
            <p:cNvSpPr/>
            <p:nvPr/>
          </p:nvSpPr>
          <p:spPr>
            <a:xfrm rot="10800000">
              <a:off x="1585723" y="2812426"/>
              <a:ext cx="5579100" cy="721843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entagon 4"/>
            <p:cNvSpPr txBox="1"/>
            <p:nvPr/>
          </p:nvSpPr>
          <p:spPr>
            <a:xfrm rot="21600000">
              <a:off x="1766184" y="2812426"/>
              <a:ext cx="5398639" cy="7218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8313" tIns="64770" rIns="120904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IV. MỘT SỐ BIỆN PHÁP GIẢM THIỂU Ô NHIỄM CỦA PHÂN BÓN HÓA HỌC</a:t>
              </a:r>
            </a:p>
          </p:txBody>
        </p:sp>
      </p:grpSp>
      <p:cxnSp>
        <p:nvCxnSpPr>
          <p:cNvPr id="27" name="Straight Arrow Connector 26"/>
          <p:cNvCxnSpPr>
            <a:stCxn id="5" idx="3"/>
            <a:endCxn id="17" idx="3"/>
          </p:cNvCxnSpPr>
          <p:nvPr/>
        </p:nvCxnSpPr>
        <p:spPr>
          <a:xfrm>
            <a:off x="1429318" y="2240020"/>
            <a:ext cx="625722" cy="1674380"/>
          </a:xfrm>
          <a:prstGeom prst="straightConnector1">
            <a:avLst/>
          </a:prstGeom>
          <a:ln w="57150">
            <a:solidFill>
              <a:srgbClr val="F796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3"/>
            <a:endCxn id="9" idx="1"/>
          </p:cNvCxnSpPr>
          <p:nvPr/>
        </p:nvCxnSpPr>
        <p:spPr>
          <a:xfrm flipV="1">
            <a:off x="1429318" y="613600"/>
            <a:ext cx="722772" cy="1626420"/>
          </a:xfrm>
          <a:prstGeom prst="straightConnector1">
            <a:avLst/>
          </a:prstGeom>
          <a:ln w="57150">
            <a:solidFill>
              <a:srgbClr val="4BAC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3"/>
            <a:endCxn id="12" idx="1"/>
          </p:cNvCxnSpPr>
          <p:nvPr/>
        </p:nvCxnSpPr>
        <p:spPr>
          <a:xfrm flipV="1">
            <a:off x="1429318" y="1694506"/>
            <a:ext cx="600566" cy="545514"/>
          </a:xfrm>
          <a:prstGeom prst="straightConnector1">
            <a:avLst/>
          </a:prstGeom>
          <a:ln w="57150">
            <a:solidFill>
              <a:srgbClr val="47D8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" idx="3"/>
            <a:endCxn id="14" idx="3"/>
          </p:cNvCxnSpPr>
          <p:nvPr/>
        </p:nvCxnSpPr>
        <p:spPr>
          <a:xfrm>
            <a:off x="1429318" y="2240020"/>
            <a:ext cx="602057" cy="610196"/>
          </a:xfrm>
          <a:prstGeom prst="straightConnector1">
            <a:avLst/>
          </a:prstGeom>
          <a:ln w="57150">
            <a:solidFill>
              <a:srgbClr val="ACE9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0" y="472669"/>
            <a:ext cx="1484292" cy="2149113"/>
            <a:chOff x="46868" y="1502815"/>
            <a:chExt cx="1484292" cy="21491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6719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5" t="11404" r="11404" b="14373"/>
            <a:stretch/>
          </p:blipFill>
          <p:spPr>
            <a:xfrm>
              <a:off x="46868" y="1502815"/>
              <a:ext cx="1484292" cy="1374345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101841" y="2888403"/>
              <a:ext cx="1374345" cy="763525"/>
            </a:xfrm>
            <a:prstGeom prst="roundRect">
              <a:avLst/>
            </a:prstGeom>
            <a:noFill/>
            <a:ln w="57150">
              <a:solidFill>
                <a:srgbClr val="49C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 BÓN HÓA HỌC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121697" y="554889"/>
            <a:ext cx="1721936" cy="318877"/>
            <a:chOff x="221422" y="30874"/>
            <a:chExt cx="3099911" cy="619920"/>
          </a:xfrm>
        </p:grpSpPr>
        <p:sp>
          <p:nvSpPr>
            <p:cNvPr id="44" name="Rounded Rectangle 43"/>
            <p:cNvSpPr/>
            <p:nvPr/>
          </p:nvSpPr>
          <p:spPr>
            <a:xfrm>
              <a:off x="221422" y="30874"/>
              <a:ext cx="3099911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ounded Rectangle 4"/>
            <p:cNvSpPr txBox="1"/>
            <p:nvPr/>
          </p:nvSpPr>
          <p:spPr>
            <a:xfrm>
              <a:off x="251684" y="61136"/>
              <a:ext cx="3039387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7169" tIns="0" rIns="117169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PHÂN ĐẠM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121697" y="1059715"/>
            <a:ext cx="1721936" cy="318877"/>
            <a:chOff x="221422" y="983434"/>
            <a:chExt cx="3099911" cy="619920"/>
          </a:xfrm>
        </p:grpSpPr>
        <p:sp>
          <p:nvSpPr>
            <p:cNvPr id="42" name="Rounded Rectangle 41"/>
            <p:cNvSpPr/>
            <p:nvPr/>
          </p:nvSpPr>
          <p:spPr>
            <a:xfrm>
              <a:off x="221422" y="983434"/>
              <a:ext cx="3099911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ounded Rectangle 6"/>
            <p:cNvSpPr txBox="1"/>
            <p:nvPr/>
          </p:nvSpPr>
          <p:spPr>
            <a:xfrm>
              <a:off x="251684" y="1013696"/>
              <a:ext cx="3039387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7169" tIns="0" rIns="117169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PHÂN LÂN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121697" y="1564541"/>
            <a:ext cx="1721936" cy="318877"/>
            <a:chOff x="221422" y="1935995"/>
            <a:chExt cx="3099911" cy="619920"/>
          </a:xfrm>
        </p:grpSpPr>
        <p:sp>
          <p:nvSpPr>
            <p:cNvPr id="40" name="Rounded Rectangle 39"/>
            <p:cNvSpPr/>
            <p:nvPr/>
          </p:nvSpPr>
          <p:spPr>
            <a:xfrm>
              <a:off x="221422" y="1935995"/>
              <a:ext cx="3099911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ounded Rectangle 8"/>
            <p:cNvSpPr txBox="1"/>
            <p:nvPr/>
          </p:nvSpPr>
          <p:spPr>
            <a:xfrm>
              <a:off x="251684" y="1966257"/>
              <a:ext cx="3039387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7169" tIns="0" rIns="117169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PHÂN KALI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121697" y="2069368"/>
            <a:ext cx="1721936" cy="318877"/>
            <a:chOff x="221422" y="2888555"/>
            <a:chExt cx="3099911" cy="619920"/>
          </a:xfrm>
        </p:grpSpPr>
        <p:sp>
          <p:nvSpPr>
            <p:cNvPr id="38" name="Rounded Rectangle 37"/>
            <p:cNvSpPr/>
            <p:nvPr/>
          </p:nvSpPr>
          <p:spPr>
            <a:xfrm>
              <a:off x="221422" y="2888555"/>
              <a:ext cx="3099911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ounded Rectangle 10"/>
            <p:cNvSpPr txBox="1"/>
            <p:nvPr/>
          </p:nvSpPr>
          <p:spPr>
            <a:xfrm>
              <a:off x="251684" y="2918817"/>
              <a:ext cx="3039387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7169" tIns="0" rIns="117169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PHÂN HỖN HỢP</a:t>
              </a:r>
            </a:p>
          </p:txBody>
        </p:sp>
      </p:grpSp>
      <p:cxnSp>
        <p:nvCxnSpPr>
          <p:cNvPr id="47" name="Straight Arrow Connector 46"/>
          <p:cNvCxnSpPr>
            <a:stCxn id="11" idx="1"/>
            <a:endCxn id="44" idx="1"/>
          </p:cNvCxnSpPr>
          <p:nvPr/>
        </p:nvCxnSpPr>
        <p:spPr>
          <a:xfrm flipV="1">
            <a:off x="5544794" y="714328"/>
            <a:ext cx="576903" cy="980176"/>
          </a:xfrm>
          <a:prstGeom prst="straightConnector1">
            <a:avLst/>
          </a:prstGeom>
          <a:ln w="38100">
            <a:solidFill>
              <a:srgbClr val="C050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1"/>
            <a:endCxn id="43" idx="1"/>
          </p:cNvCxnSpPr>
          <p:nvPr/>
        </p:nvCxnSpPr>
        <p:spPr>
          <a:xfrm flipV="1">
            <a:off x="5544794" y="1219153"/>
            <a:ext cx="593713" cy="475351"/>
          </a:xfrm>
          <a:prstGeom prst="straightConnector1">
            <a:avLst/>
          </a:prstGeom>
          <a:ln w="38100">
            <a:solidFill>
              <a:srgbClr val="9BBB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1" idx="1"/>
            <a:endCxn id="41" idx="1"/>
          </p:cNvCxnSpPr>
          <p:nvPr/>
        </p:nvCxnSpPr>
        <p:spPr>
          <a:xfrm>
            <a:off x="5544794" y="1694504"/>
            <a:ext cx="593713" cy="29475"/>
          </a:xfrm>
          <a:prstGeom prst="straightConnector1">
            <a:avLst/>
          </a:prstGeom>
          <a:ln w="38100">
            <a:solidFill>
              <a:srgbClr val="8064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1" idx="1"/>
            <a:endCxn id="38" idx="1"/>
          </p:cNvCxnSpPr>
          <p:nvPr/>
        </p:nvCxnSpPr>
        <p:spPr>
          <a:xfrm>
            <a:off x="5544794" y="1694504"/>
            <a:ext cx="576903" cy="534303"/>
          </a:xfrm>
          <a:prstGeom prst="straightConnector1">
            <a:avLst/>
          </a:prstGeom>
          <a:ln w="38100">
            <a:solidFill>
              <a:srgbClr val="4BAC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6095177" y="2516852"/>
            <a:ext cx="1989037" cy="318877"/>
            <a:chOff x="221422" y="983434"/>
            <a:chExt cx="3099911" cy="619920"/>
          </a:xfrm>
        </p:grpSpPr>
        <p:sp>
          <p:nvSpPr>
            <p:cNvPr id="67" name="Rounded Rectangle 66"/>
            <p:cNvSpPr/>
            <p:nvPr/>
          </p:nvSpPr>
          <p:spPr>
            <a:xfrm>
              <a:off x="221422" y="983434"/>
              <a:ext cx="3099911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Rounded Rectangle 6"/>
            <p:cNvSpPr txBox="1"/>
            <p:nvPr/>
          </p:nvSpPr>
          <p:spPr>
            <a:xfrm>
              <a:off x="251684" y="1013695"/>
              <a:ext cx="3039387" cy="5593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7169" tIns="0" rIns="117169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 ĐỘNG TÍCH CỰC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095178" y="3070146"/>
            <a:ext cx="1989036" cy="318877"/>
            <a:chOff x="221422" y="2888555"/>
            <a:chExt cx="3099911" cy="619920"/>
          </a:xfrm>
        </p:grpSpPr>
        <p:sp>
          <p:nvSpPr>
            <p:cNvPr id="70" name="Rounded Rectangle 69"/>
            <p:cNvSpPr/>
            <p:nvPr/>
          </p:nvSpPr>
          <p:spPr>
            <a:xfrm>
              <a:off x="221422" y="2888555"/>
              <a:ext cx="3099911" cy="6199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Rounded Rectangle 10"/>
            <p:cNvSpPr txBox="1"/>
            <p:nvPr/>
          </p:nvSpPr>
          <p:spPr>
            <a:xfrm>
              <a:off x="251684" y="2918817"/>
              <a:ext cx="3039387" cy="559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7169" tIns="0" rIns="117169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 ĐỘNG TIÊU CỰC</a:t>
              </a:r>
            </a:p>
          </p:txBody>
        </p:sp>
      </p:grpSp>
      <p:cxnSp>
        <p:nvCxnSpPr>
          <p:cNvPr id="72" name="Straight Arrow Connector 71"/>
          <p:cNvCxnSpPr>
            <a:stCxn id="14" idx="1"/>
            <a:endCxn id="68" idx="1"/>
          </p:cNvCxnSpPr>
          <p:nvPr/>
        </p:nvCxnSpPr>
        <p:spPr>
          <a:xfrm flipV="1">
            <a:off x="5495975" y="2676290"/>
            <a:ext cx="618619" cy="173926"/>
          </a:xfrm>
          <a:prstGeom prst="straightConnector1">
            <a:avLst/>
          </a:prstGeom>
          <a:ln w="38100">
            <a:solidFill>
              <a:srgbClr val="9BBB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5" idx="3"/>
            <a:endCxn id="70" idx="1"/>
          </p:cNvCxnSpPr>
          <p:nvPr/>
        </p:nvCxnSpPr>
        <p:spPr>
          <a:xfrm>
            <a:off x="5495975" y="2850217"/>
            <a:ext cx="599203" cy="379368"/>
          </a:xfrm>
          <a:prstGeom prst="straightConnector1">
            <a:avLst/>
          </a:prstGeom>
          <a:ln w="38100">
            <a:solidFill>
              <a:srgbClr val="4BAC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5991637" y="3475818"/>
            <a:ext cx="2890535" cy="369332"/>
          </a:xfrm>
          <a:prstGeom prst="rect">
            <a:avLst/>
          </a:prstGeom>
          <a:ln>
            <a:solidFill>
              <a:srgbClr val="49C52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BÓN PHÂN ĐÚNG CÁCH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258090" y="4031328"/>
            <a:ext cx="740036" cy="830997"/>
          </a:xfrm>
          <a:prstGeom prst="rect">
            <a:avLst/>
          </a:prstGeom>
          <a:ln>
            <a:solidFill>
              <a:srgbClr val="49C52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 phân</a:t>
            </a:r>
          </a:p>
          <a:p>
            <a:pPr algn="ctr"/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đúng nơi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787408" y="4031328"/>
            <a:ext cx="813464" cy="830997"/>
          </a:xfrm>
          <a:prstGeom prst="rect">
            <a:avLst/>
          </a:prstGeom>
          <a:ln>
            <a:solidFill>
              <a:srgbClr val="49C52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 đúng</a:t>
            </a:r>
          </a:p>
          <a:p>
            <a:pPr algn="ctr"/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liều lượng</a:t>
            </a:r>
            <a:endParaRPr lang="ko-KR" altLang="en-US" sz="12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699543" y="4031328"/>
            <a:ext cx="638691" cy="830997"/>
          </a:xfrm>
          <a:prstGeom prst="rect">
            <a:avLst/>
          </a:prstGeom>
          <a:ln>
            <a:solidFill>
              <a:srgbClr val="49C52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 đúng </a:t>
            </a:r>
          </a:p>
          <a:p>
            <a:pPr algn="ctr"/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 phân</a:t>
            </a:r>
            <a:endParaRPr lang="ko-KR" altLang="en-US" sz="12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436905" y="4031328"/>
            <a:ext cx="722515" cy="830997"/>
          </a:xfrm>
          <a:prstGeom prst="rect">
            <a:avLst/>
          </a:prstGeom>
          <a:ln>
            <a:solidFill>
              <a:srgbClr val="49C52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 phân </a:t>
            </a:r>
          </a:p>
          <a:p>
            <a:pPr algn="ctr"/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lúc</a:t>
            </a:r>
            <a:endParaRPr lang="ko-KR" altLang="en-US" sz="12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4" name="Straight Arrow Connector 83"/>
          <p:cNvCxnSpPr>
            <a:stCxn id="78" idx="2"/>
            <a:endCxn id="80" idx="0"/>
          </p:cNvCxnSpPr>
          <p:nvPr/>
        </p:nvCxnSpPr>
        <p:spPr>
          <a:xfrm flipH="1">
            <a:off x="6194140" y="3845150"/>
            <a:ext cx="1242765" cy="186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8" idx="2"/>
            <a:endCxn id="81" idx="0"/>
          </p:cNvCxnSpPr>
          <p:nvPr/>
        </p:nvCxnSpPr>
        <p:spPr>
          <a:xfrm flipH="1">
            <a:off x="7018889" y="3845150"/>
            <a:ext cx="418016" cy="186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78" idx="2"/>
            <a:endCxn id="82" idx="0"/>
          </p:cNvCxnSpPr>
          <p:nvPr/>
        </p:nvCxnSpPr>
        <p:spPr>
          <a:xfrm>
            <a:off x="7436905" y="3845150"/>
            <a:ext cx="361258" cy="186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78" idx="2"/>
            <a:endCxn id="79" idx="0"/>
          </p:cNvCxnSpPr>
          <p:nvPr/>
        </p:nvCxnSpPr>
        <p:spPr>
          <a:xfrm>
            <a:off x="7436905" y="3845150"/>
            <a:ext cx="1191203" cy="186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7" b="98603" l="1777" r="98223">
                        <a14:foregroundMark x1="9137" y1="11178" x2="10914" y2="88423"/>
                        <a14:foregroundMark x1="68528" y1="11178" x2="30964" y2="74451"/>
                        <a14:foregroundMark x1="19797" y1="19561" x2="80964" y2="72255"/>
                        <a14:foregroundMark x1="20558" y1="27745" x2="39848" y2="29142"/>
                        <a14:foregroundMark x1="22589" y1="44511" x2="73604" y2="42515"/>
                        <a14:foregroundMark x1="64975" y1="15768" x2="72081" y2="30938"/>
                        <a14:foregroundMark x1="20051" y1="39122" x2="19036" y2="46507"/>
                        <a14:foregroundMark x1="22081" y1="38922" x2="24112" y2="40519"/>
                        <a14:foregroundMark x1="20305" y1="28543" x2="21066" y2="323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6" y="3245955"/>
            <a:ext cx="1260045" cy="160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1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PresentationFormat>On-screen Show (16:9)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Roboto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VnTeach.Com</dc:creator>
  <cp:keywords>VnTeach.Com</cp:keywords>
  <cp:lastModifiedBy/>
  <dcterms:created xsi:type="dcterms:W3CDTF">2017-07-28T16:22:50Z</dcterms:created>
  <dcterms:modified xsi:type="dcterms:W3CDTF">2023-07-08T07:17:05Z</dcterms:modified>
  <cp:version>n</cp:version>
</cp:coreProperties>
</file>