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84" r:id="rId3"/>
    <p:sldMasterId id="2147483696" r:id="rId4"/>
  </p:sldMasterIdLst>
  <p:notesMasterIdLst>
    <p:notesMasterId r:id="rId21"/>
  </p:notesMasterIdLst>
  <p:sldIdLst>
    <p:sldId id="256" r:id="rId5"/>
    <p:sldId id="257" r:id="rId6"/>
    <p:sldId id="258" r:id="rId7"/>
    <p:sldId id="259" r:id="rId8"/>
    <p:sldId id="301" r:id="rId9"/>
    <p:sldId id="260" r:id="rId10"/>
    <p:sldId id="261" r:id="rId11"/>
    <p:sldId id="262" r:id="rId12"/>
    <p:sldId id="302" r:id="rId13"/>
    <p:sldId id="300" r:id="rId14"/>
    <p:sldId id="278" r:id="rId15"/>
    <p:sldId id="263" r:id="rId16"/>
    <p:sldId id="264" r:id="rId17"/>
    <p:sldId id="265" r:id="rId18"/>
    <p:sldId id="266" r:id="rId19"/>
    <p:sldId id="296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Cambria Math" panose="02040503050406030204" pitchFamily="18" charset="0"/>
      <p:regular r:id="rId28"/>
    </p:embeddedFont>
    <p:embeddedFont>
      <p:font typeface="UTM Avo" panose="02040603050506020204" pitchFamily="18" charset="0"/>
      <p:regular r:id="rId29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1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0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22847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68522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15144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925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/>
            </a:lvl1pPr>
            <a:lvl2pPr lvl="1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/>
            </a:lvl3pPr>
            <a:lvl4pPr lvl="3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4pPr>
            <a:lvl5pPr lvl="4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5pPr>
            <a:lvl6pPr lvl="5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6pPr>
            <a:lvl7pPr lvl="6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7pPr>
            <a:lvl8pPr lvl="7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8pPr>
            <a:lvl9pPr lvl="8" algn="ctr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44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33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160">
                <a:solidFill>
                  <a:srgbClr val="888888"/>
                </a:solidFill>
              </a:defRPr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800">
                <a:solidFill>
                  <a:srgbClr val="888888"/>
                </a:solidFill>
              </a:defRPr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620">
                <a:solidFill>
                  <a:srgbClr val="888888"/>
                </a:solidFill>
              </a:defRPr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44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0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9" y="2505076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60" b="1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800" b="1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20" b="1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1" y="2505076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9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959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47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8862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880"/>
            </a:lvl1pPr>
            <a:lvl2pPr marL="822960" lvl="1" indent="-36576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520"/>
            </a:lvl2pPr>
            <a:lvl3pPr marL="1234440" lvl="2" indent="-34290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160"/>
            </a:lvl3pPr>
            <a:lvl4pPr marL="1645920" lvl="3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4pPr>
            <a:lvl5pPr marL="2057400" lvl="4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5pPr>
            <a:lvl6pPr marL="2468880" lvl="5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6pPr>
            <a:lvl7pPr marL="2880360" lvl="6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7pPr>
            <a:lvl8pPr marL="3291840" lvl="7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8pPr>
            <a:lvl9pPr marL="3703320" lvl="8" indent="-3200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8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94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20574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440"/>
            </a:lvl1pPr>
            <a:lvl2pPr marL="822960" lvl="1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260"/>
            </a:lvl2pPr>
            <a:lvl3pPr marL="1234440" lvl="2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80"/>
            </a:lvl3pPr>
            <a:lvl4pPr marL="1645920" lvl="3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4pPr>
            <a:lvl5pPr marL="2057400" lvl="4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5pPr>
            <a:lvl6pPr marL="2468880" lvl="5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6pPr>
            <a:lvl7pPr marL="2880360" lvl="6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7pPr>
            <a:lvl8pPr marL="3291840" lvl="7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8pPr>
            <a:lvl9pPr marL="3703320" lvl="8" indent="-20574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9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2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05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2" y="1956595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11480" lvl="0" indent="-30861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822960" lvl="1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234440" lvl="2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645920" lvl="3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057400" lvl="4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468880" lvl="5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880360" lvl="6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291840" lvl="7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703320" lvl="8" indent="-308610" algn="l"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81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085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2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6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30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1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836006" y="1316743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20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vi-VN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58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vi-VN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Tính chất cơ bản </a:t>
            </a:r>
            <a:endParaRPr lang="en-US" sz="54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vi-VN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của phân số - Tiết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89692"/>
            <a:ext cx="961373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 phân số bằng phân số đã cho: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56EA7-80A4-7118-4D46-D3B6E38A2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830" y="2301742"/>
            <a:ext cx="8550790" cy="42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2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: Rounded Corners 97">
            <a:extLst>
              <a:ext uri="{FF2B5EF4-FFF2-40B4-BE49-F238E27FC236}">
                <a16:creationId xmlns:a16="http://schemas.microsoft.com/office/drawing/2014/main" id="{52E29A20-8221-3B49-CDF9-629159731AF0}"/>
              </a:ext>
            </a:extLst>
          </p:cNvPr>
          <p:cNvSpPr/>
          <p:nvPr/>
        </p:nvSpPr>
        <p:spPr>
          <a:xfrm>
            <a:off x="759533" y="1706880"/>
            <a:ext cx="738151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65059DA-E6BC-9182-7022-87DD5F0B101C}"/>
              </a:ext>
            </a:extLst>
          </p:cNvPr>
          <p:cNvGrpSpPr/>
          <p:nvPr/>
        </p:nvGrpSpPr>
        <p:grpSpPr>
          <a:xfrm>
            <a:off x="1669617" y="1610256"/>
            <a:ext cx="3138271" cy="898316"/>
            <a:chOff x="2302765" y="534459"/>
            <a:chExt cx="5442639" cy="1796634"/>
          </a:xfrm>
        </p:grpSpPr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7D30AC77-2500-4F01-7DD9-61970C485FC7}"/>
                </a:ext>
              </a:extLst>
            </p:cNvPr>
            <p:cNvGrpSpPr/>
            <p:nvPr/>
          </p:nvGrpSpPr>
          <p:grpSpPr>
            <a:xfrm>
              <a:off x="2302765" y="534459"/>
              <a:ext cx="1050466" cy="1764587"/>
              <a:chOff x="11982158" y="4275808"/>
              <a:chExt cx="445698" cy="1764587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53D51B6B-6324-416F-4AC2-5707B8DB9B01}"/>
                  </a:ext>
                </a:extLst>
              </p:cNvPr>
              <p:cNvSpPr txBox="1"/>
              <p:nvPr/>
            </p:nvSpPr>
            <p:spPr>
              <a:xfrm>
                <a:off x="11982158" y="4275808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26</a:t>
                </a:r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7FFA4C45-01D7-95DE-9421-281C724BD1B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48864" y="5175591"/>
                <a:ext cx="33115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91031CD5-9E8F-5960-971B-988E8F0D59E5}"/>
                </a:ext>
              </a:extLst>
            </p:cNvPr>
            <p:cNvGrpSpPr/>
            <p:nvPr/>
          </p:nvGrpSpPr>
          <p:grpSpPr>
            <a:xfrm>
              <a:off x="6113000" y="540003"/>
              <a:ext cx="1632404" cy="1764586"/>
              <a:chOff x="15181709" y="8061281"/>
              <a:chExt cx="1398905" cy="1764586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9A92DE4C-B053-FC22-3B6C-DBC87E024EDD}"/>
                  </a:ext>
                </a:extLst>
              </p:cNvPr>
              <p:cNvGrpSpPr/>
              <p:nvPr/>
            </p:nvGrpSpPr>
            <p:grpSpPr>
              <a:xfrm>
                <a:off x="15608602" y="8061281"/>
                <a:ext cx="972012" cy="1764586"/>
                <a:chOff x="11965999" y="4301260"/>
                <a:chExt cx="831398" cy="1764586"/>
              </a:xfrm>
            </p:grpSpPr>
            <p:sp>
              <p:nvSpPr>
                <p:cNvPr id="109" name="TextBox 108">
                  <a:extLst>
                    <a:ext uri="{FF2B5EF4-FFF2-40B4-BE49-F238E27FC236}">
                      <a16:creationId xmlns:a16="http://schemas.microsoft.com/office/drawing/2014/main" id="{2C898B5B-BB85-0FD1-9E82-344927AAF09C}"/>
                    </a:ext>
                  </a:extLst>
                </p:cNvPr>
                <p:cNvSpPr txBox="1"/>
                <p:nvPr/>
              </p:nvSpPr>
              <p:spPr>
                <a:xfrm>
                  <a:off x="11965999" y="4301260"/>
                  <a:ext cx="831398" cy="1764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AA7E4B29-1C06-926D-6254-37AC6E2CC2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66719" y="5147247"/>
                  <a:ext cx="455586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CD02742-A082-1628-F7F9-7DEAFB908810}"/>
                  </a:ext>
                </a:extLst>
              </p:cNvPr>
              <p:cNvSpPr txBox="1"/>
              <p:nvPr/>
            </p:nvSpPr>
            <p:spPr>
              <a:xfrm>
                <a:off x="15181709" y="8360377"/>
                <a:ext cx="497747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02" name="Group 101">
              <a:extLst>
                <a:ext uri="{FF2B5EF4-FFF2-40B4-BE49-F238E27FC236}">
                  <a16:creationId xmlns:a16="http://schemas.microsoft.com/office/drawing/2014/main" id="{BBBAD82C-CDB4-77C2-6357-9102219FF97D}"/>
                </a:ext>
              </a:extLst>
            </p:cNvPr>
            <p:cNvGrpSpPr/>
            <p:nvPr/>
          </p:nvGrpSpPr>
          <p:grpSpPr>
            <a:xfrm>
              <a:off x="2998678" y="566507"/>
              <a:ext cx="3267265" cy="1764586"/>
              <a:chOff x="14072419" y="8071341"/>
              <a:chExt cx="1281214" cy="1764586"/>
            </a:xfrm>
          </p:grpSpPr>
          <p:grpSp>
            <p:nvGrpSpPr>
              <p:cNvPr id="103" name="Group 102">
                <a:extLst>
                  <a:ext uri="{FF2B5EF4-FFF2-40B4-BE49-F238E27FC236}">
                    <a16:creationId xmlns:a16="http://schemas.microsoft.com/office/drawing/2014/main" id="{F1832C7A-ECFF-A8B6-2467-1AC6AF3A4A61}"/>
                  </a:ext>
                </a:extLst>
              </p:cNvPr>
              <p:cNvGrpSpPr/>
              <p:nvPr/>
            </p:nvGrpSpPr>
            <p:grpSpPr>
              <a:xfrm>
                <a:off x="14408484" y="8071341"/>
                <a:ext cx="945149" cy="1764586"/>
                <a:chOff x="11863203" y="4311320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6FFBAA66-620D-8F97-0491-A7A1795E27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63203" y="4311320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13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13</a:t>
                      </a:r>
                    </a:p>
                  </p:txBody>
                </p:sp>
              </mc:Choice>
              <mc:Fallback xmlns="">
                <p:sp>
                  <p:nvSpPr>
                    <p:cNvPr id="105" name="TextBox 104">
                      <a:extLst>
                        <a:ext uri="{FF2B5EF4-FFF2-40B4-BE49-F238E27FC236}">
                          <a16:creationId xmlns:a16="http://schemas.microsoft.com/office/drawing/2014/main" id="{6FFBAA66-620D-8F97-0491-A7A1795E27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63203" y="4311320"/>
                      <a:ext cx="808420" cy="1764586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t="-6207" b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06" name="Straight Connector 105">
                  <a:extLst>
                    <a:ext uri="{FF2B5EF4-FFF2-40B4-BE49-F238E27FC236}">
                      <a16:creationId xmlns:a16="http://schemas.microsoft.com/office/drawing/2014/main" id="{284EA47F-E274-3894-65BC-31732F53371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74156" y="5137575"/>
                  <a:ext cx="574508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1B220D54-2F8D-4DB1-84E4-35C0CE758710}"/>
                  </a:ext>
                </a:extLst>
              </p:cNvPr>
              <p:cNvSpPr txBox="1"/>
              <p:nvPr/>
            </p:nvSpPr>
            <p:spPr>
              <a:xfrm>
                <a:off x="14072419" y="8324863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2E971571-B0F0-F9CF-BEC2-70D290903D31}"/>
              </a:ext>
            </a:extLst>
          </p:cNvPr>
          <p:cNvGrpSpPr/>
          <p:nvPr/>
        </p:nvGrpSpPr>
        <p:grpSpPr>
          <a:xfrm>
            <a:off x="1678498" y="2537967"/>
            <a:ext cx="3120963" cy="907215"/>
            <a:chOff x="2369453" y="2477036"/>
            <a:chExt cx="5412623" cy="1814431"/>
          </a:xfrm>
        </p:grpSpPr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EF46AE73-744F-C8CA-6C00-B30ADAC3E356}"/>
                </a:ext>
              </a:extLst>
            </p:cNvPr>
            <p:cNvGrpSpPr/>
            <p:nvPr/>
          </p:nvGrpSpPr>
          <p:grpSpPr>
            <a:xfrm>
              <a:off x="2369453" y="2526880"/>
              <a:ext cx="1050466" cy="1764587"/>
              <a:chOff x="11995224" y="4346832"/>
              <a:chExt cx="445698" cy="1764587"/>
            </a:xfrm>
          </p:grpSpPr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0A5C39EC-02AB-DD81-0259-49E3DD595781}"/>
                  </a:ext>
                </a:extLst>
              </p:cNvPr>
              <p:cNvSpPr txBox="1"/>
              <p:nvPr/>
            </p:nvSpPr>
            <p:spPr>
              <a:xfrm>
                <a:off x="11995224" y="4346832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10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89EF77DC-4132-D3D1-AD28-2A725CDE2C5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1929" y="5193347"/>
                <a:ext cx="331156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53ED2739-389D-E6C6-0FFB-0FF83520728A}"/>
                </a:ext>
              </a:extLst>
            </p:cNvPr>
            <p:cNvGrpSpPr/>
            <p:nvPr/>
          </p:nvGrpSpPr>
          <p:grpSpPr>
            <a:xfrm>
              <a:off x="6148885" y="2477036"/>
              <a:ext cx="1633191" cy="1764586"/>
              <a:chOff x="15181709" y="8076917"/>
              <a:chExt cx="1399580" cy="1764586"/>
            </a:xfrm>
          </p:grpSpPr>
          <p:grpSp>
            <p:nvGrpSpPr>
              <p:cNvPr id="121" name="Group 120">
                <a:extLst>
                  <a:ext uri="{FF2B5EF4-FFF2-40B4-BE49-F238E27FC236}">
                    <a16:creationId xmlns:a16="http://schemas.microsoft.com/office/drawing/2014/main" id="{4EA679C7-DC17-B532-495A-9806A42CCE1B}"/>
                  </a:ext>
                </a:extLst>
              </p:cNvPr>
              <p:cNvGrpSpPr/>
              <p:nvPr/>
            </p:nvGrpSpPr>
            <p:grpSpPr>
              <a:xfrm>
                <a:off x="15609277" y="8076917"/>
                <a:ext cx="972012" cy="1764586"/>
                <a:chOff x="11966576" y="4316896"/>
                <a:chExt cx="831398" cy="1764586"/>
              </a:xfrm>
            </p:grpSpPr>
            <p:sp>
              <p:nvSpPr>
                <p:cNvPr id="123" name="TextBox 122">
                  <a:extLst>
                    <a:ext uri="{FF2B5EF4-FFF2-40B4-BE49-F238E27FC236}">
                      <a16:creationId xmlns:a16="http://schemas.microsoft.com/office/drawing/2014/main" id="{0D9E2C44-E118-0842-FF54-CDC8550EF83D}"/>
                    </a:ext>
                  </a:extLst>
                </p:cNvPr>
                <p:cNvSpPr txBox="1"/>
                <p:nvPr/>
              </p:nvSpPr>
              <p:spPr>
                <a:xfrm>
                  <a:off x="11966576" y="4316896"/>
                  <a:ext cx="831398" cy="1764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7AB3C9F1-C4C4-91DF-A41A-20C26F31B68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43942" y="5147248"/>
                  <a:ext cx="501145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9DA6D2C7-BB1C-8447-D657-81645655765D}"/>
                  </a:ext>
                </a:extLst>
              </p:cNvPr>
              <p:cNvSpPr txBox="1"/>
              <p:nvPr/>
            </p:nvSpPr>
            <p:spPr>
              <a:xfrm>
                <a:off x="15181709" y="8360377"/>
                <a:ext cx="497748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7F6C991-2A7E-B1A1-908F-FE2F9FB27A34}"/>
                </a:ext>
              </a:extLst>
            </p:cNvPr>
            <p:cNvGrpSpPr/>
            <p:nvPr/>
          </p:nvGrpSpPr>
          <p:grpSpPr>
            <a:xfrm>
              <a:off x="3065360" y="2487904"/>
              <a:ext cx="3221074" cy="1764586"/>
              <a:chOff x="14084495" y="8071341"/>
              <a:chExt cx="1263101" cy="1764586"/>
            </a:xfrm>
          </p:grpSpPr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12201C1F-815A-8B4A-0B8E-55312B01E0FC}"/>
                  </a:ext>
                </a:extLst>
              </p:cNvPr>
              <p:cNvGrpSpPr/>
              <p:nvPr/>
            </p:nvGrpSpPr>
            <p:grpSpPr>
              <a:xfrm>
                <a:off x="14402447" y="8071341"/>
                <a:ext cx="945149" cy="1764586"/>
                <a:chOff x="11858039" y="4311320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5FDF34A-8AA7-7F90-078C-6BE2F51BF327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58039" y="4311320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10</a:t>
                      </a:r>
                    </a:p>
                  </p:txBody>
                </p:sp>
              </mc:Choice>
              <mc:Fallback xmlns="">
                <p:sp>
                  <p:nvSpPr>
                    <p:cNvPr id="119" name="TextBox 118">
                      <a:extLst>
                        <a:ext uri="{FF2B5EF4-FFF2-40B4-BE49-F238E27FC236}">
                          <a16:creationId xmlns:a16="http://schemas.microsoft.com/office/drawing/2014/main" id="{A5FDF34A-8AA7-7F90-078C-6BE2F51BF327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58039" y="4311320"/>
                      <a:ext cx="808420" cy="1764586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 t="-6207" b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E17B1AB3-F269-1314-D891-43AF7CA7F09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50596" y="5162974"/>
                  <a:ext cx="63195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4613DFA-ACBA-6CF2-A979-A8958C176461}"/>
                  </a:ext>
                </a:extLst>
              </p:cNvPr>
              <p:cNvSpPr txBox="1"/>
              <p:nvPr/>
            </p:nvSpPr>
            <p:spPr>
              <a:xfrm>
                <a:off x="14084495" y="8360375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49D81DC-D513-F0FB-961F-C91DD7B2541F}"/>
              </a:ext>
            </a:extLst>
          </p:cNvPr>
          <p:cNvGrpSpPr/>
          <p:nvPr/>
        </p:nvGrpSpPr>
        <p:grpSpPr>
          <a:xfrm>
            <a:off x="1678498" y="3555873"/>
            <a:ext cx="3031723" cy="906155"/>
            <a:chOff x="2441347" y="4437559"/>
            <a:chExt cx="5257861" cy="1812311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6DD3A8A5-D082-B8C5-BDEE-BC426BCACE04}"/>
                </a:ext>
              </a:extLst>
            </p:cNvPr>
            <p:cNvGrpSpPr/>
            <p:nvPr/>
          </p:nvGrpSpPr>
          <p:grpSpPr>
            <a:xfrm>
              <a:off x="2441347" y="4485283"/>
              <a:ext cx="1050466" cy="1764587"/>
              <a:chOff x="12040955" y="4346832"/>
              <a:chExt cx="445698" cy="1764587"/>
            </a:xfrm>
          </p:grpSpPr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18144D85-641E-3338-A63F-84EA66558468}"/>
                  </a:ext>
                </a:extLst>
              </p:cNvPr>
              <p:cNvSpPr txBox="1"/>
              <p:nvPr/>
            </p:nvSpPr>
            <p:spPr>
              <a:xfrm>
                <a:off x="12040955" y="4346832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5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</p:txBody>
          </p: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04E30E6D-62BC-6F93-EF65-625A87A4FA6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09643" y="5193346"/>
                <a:ext cx="301051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16DDAAC2-CDF0-E52A-3E77-EBF58A983CC5}"/>
                </a:ext>
              </a:extLst>
            </p:cNvPr>
            <p:cNvGrpSpPr/>
            <p:nvPr/>
          </p:nvGrpSpPr>
          <p:grpSpPr>
            <a:xfrm>
              <a:off x="6051407" y="4437559"/>
              <a:ext cx="1647801" cy="1764586"/>
              <a:chOff x="15128929" y="8079037"/>
              <a:chExt cx="1412100" cy="1764586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ADBB919B-DFEE-A7B4-5BC0-42634B0A6AD6}"/>
                  </a:ext>
                </a:extLst>
              </p:cNvPr>
              <p:cNvGrpSpPr/>
              <p:nvPr/>
            </p:nvGrpSpPr>
            <p:grpSpPr>
              <a:xfrm>
                <a:off x="15569017" y="8079037"/>
                <a:ext cx="972012" cy="1764586"/>
                <a:chOff x="11932141" y="4319016"/>
                <a:chExt cx="831398" cy="1764586"/>
              </a:xfrm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5FD6C92D-AAAC-E767-6C99-80A8E8952EEC}"/>
                    </a:ext>
                  </a:extLst>
                </p:cNvPr>
                <p:cNvSpPr txBox="1"/>
                <p:nvPr/>
              </p:nvSpPr>
              <p:spPr>
                <a:xfrm>
                  <a:off x="11932141" y="4319016"/>
                  <a:ext cx="831398" cy="1764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174B52A6-F6F1-1CF8-81BF-7CA1D09976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21368" y="5182760"/>
                  <a:ext cx="501145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6B38B006-A22B-EF39-3A25-BCE3D3DCD991}"/>
                  </a:ext>
                </a:extLst>
              </p:cNvPr>
              <p:cNvSpPr txBox="1"/>
              <p:nvPr/>
            </p:nvSpPr>
            <p:spPr>
              <a:xfrm>
                <a:off x="15128929" y="8324865"/>
                <a:ext cx="497748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59A0141E-9B87-B5D0-B230-B2C99B6916F2}"/>
                </a:ext>
              </a:extLst>
            </p:cNvPr>
            <p:cNvGrpSpPr/>
            <p:nvPr/>
          </p:nvGrpSpPr>
          <p:grpSpPr>
            <a:xfrm>
              <a:off x="3168022" y="4446307"/>
              <a:ext cx="3020912" cy="1764586"/>
              <a:chOff x="14138837" y="8071341"/>
              <a:chExt cx="1184611" cy="1764586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97F7D16C-D452-3DD3-E6A7-63774C72FF4F}"/>
                  </a:ext>
                </a:extLst>
              </p:cNvPr>
              <p:cNvGrpSpPr/>
              <p:nvPr/>
            </p:nvGrpSpPr>
            <p:grpSpPr>
              <a:xfrm>
                <a:off x="14378299" y="8071341"/>
                <a:ext cx="945149" cy="1764586"/>
                <a:chOff x="11837383" y="4311320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CB42F954-C17B-69F6-ECBD-935D5DDDE36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37383" y="4311320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5</a:t>
                      </a:r>
                    </a:p>
                  </p:txBody>
                </p:sp>
              </mc:Choice>
              <mc:Fallback xmlns="">
                <p:sp>
                  <p:nvSpPr>
                    <p:cNvPr id="133" name="TextBox 132">
                      <a:extLst>
                        <a:ext uri="{FF2B5EF4-FFF2-40B4-BE49-F238E27FC236}">
                          <a16:creationId xmlns:a16="http://schemas.microsoft.com/office/drawing/2014/main" id="{CB42F954-C17B-69F6-ECBD-935D5DDDE36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37383" y="4311320"/>
                      <a:ext cx="808420" cy="1764586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 t="-6207" b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70F4259B-D93C-46D9-F7D2-AEE16F4BDB6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05436" y="5157798"/>
                  <a:ext cx="522280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FC21DAF5-6076-6F49-B8A7-5885A57BE892}"/>
                  </a:ext>
                </a:extLst>
              </p:cNvPr>
              <p:cNvSpPr txBox="1"/>
              <p:nvPr/>
            </p:nvSpPr>
            <p:spPr>
              <a:xfrm>
                <a:off x="14138837" y="8360375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4120BD3F-B20E-5400-168D-9D8C1C2409FD}"/>
              </a:ext>
            </a:extLst>
          </p:cNvPr>
          <p:cNvGrpSpPr/>
          <p:nvPr/>
        </p:nvGrpSpPr>
        <p:grpSpPr>
          <a:xfrm>
            <a:off x="5439891" y="1604425"/>
            <a:ext cx="3081904" cy="970521"/>
            <a:chOff x="9678033" y="524990"/>
            <a:chExt cx="5344884" cy="1941044"/>
          </a:xfrm>
        </p:grpSpPr>
        <p:grpSp>
          <p:nvGrpSpPr>
            <p:cNvPr id="142" name="Group 141">
              <a:extLst>
                <a:ext uri="{FF2B5EF4-FFF2-40B4-BE49-F238E27FC236}">
                  <a16:creationId xmlns:a16="http://schemas.microsoft.com/office/drawing/2014/main" id="{CD9F5771-BE34-9F58-ED47-1A51521CAE18}"/>
                </a:ext>
              </a:extLst>
            </p:cNvPr>
            <p:cNvGrpSpPr/>
            <p:nvPr/>
          </p:nvGrpSpPr>
          <p:grpSpPr>
            <a:xfrm>
              <a:off x="9678033" y="589920"/>
              <a:ext cx="1050466" cy="1764587"/>
              <a:chOff x="12001757" y="4329076"/>
              <a:chExt cx="445698" cy="1764587"/>
            </a:xfrm>
          </p:grpSpPr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A019ED8-DFB0-B7FA-95E1-6AB592F34149}"/>
                  </a:ext>
                </a:extLst>
              </p:cNvPr>
              <p:cNvSpPr txBox="1"/>
              <p:nvPr/>
            </p:nvSpPr>
            <p:spPr>
              <a:xfrm>
                <a:off x="12001757" y="4329076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13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BABB1DBC-F450-D571-7E37-EE729EF8E77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61929" y="5193347"/>
                <a:ext cx="331156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D5F170BE-F315-5406-3A4F-6E5AA3959555}"/>
                </a:ext>
              </a:extLst>
            </p:cNvPr>
            <p:cNvGrpSpPr/>
            <p:nvPr/>
          </p:nvGrpSpPr>
          <p:grpSpPr>
            <a:xfrm>
              <a:off x="13442070" y="524990"/>
              <a:ext cx="1580847" cy="1941044"/>
              <a:chOff x="15181709" y="8044075"/>
              <a:chExt cx="1354723" cy="1941044"/>
            </a:xfrm>
          </p:grpSpPr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1560B65D-0332-FEE7-3A2F-6AAE4DAD85F6}"/>
                  </a:ext>
                </a:extLst>
              </p:cNvPr>
              <p:cNvGrpSpPr/>
              <p:nvPr/>
            </p:nvGrpSpPr>
            <p:grpSpPr>
              <a:xfrm>
                <a:off x="15652784" y="8044075"/>
                <a:ext cx="883648" cy="1941044"/>
                <a:chOff x="12003790" y="4284054"/>
                <a:chExt cx="755817" cy="1941044"/>
              </a:xfrm>
            </p:grpSpPr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196F1E66-C8EE-72F2-B045-C0E81F039DEE}"/>
                    </a:ext>
                  </a:extLst>
                </p:cNvPr>
                <p:cNvSpPr txBox="1"/>
                <p:nvPr/>
              </p:nvSpPr>
              <p:spPr>
                <a:xfrm>
                  <a:off x="12003790" y="4284054"/>
                  <a:ext cx="755817" cy="194104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6D9B1F4D-837E-2904-B0CA-8BD1D21ED14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64859" y="5182761"/>
                  <a:ext cx="41416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9C0551E5-5ECF-2E27-8777-9A577D302A34}"/>
                  </a:ext>
                </a:extLst>
              </p:cNvPr>
              <p:cNvSpPr txBox="1"/>
              <p:nvPr/>
            </p:nvSpPr>
            <p:spPr>
              <a:xfrm>
                <a:off x="15181709" y="8342621"/>
                <a:ext cx="497748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28C88836-7421-581E-5E99-D2739835BE23}"/>
                </a:ext>
              </a:extLst>
            </p:cNvPr>
            <p:cNvGrpSpPr/>
            <p:nvPr/>
          </p:nvGrpSpPr>
          <p:grpSpPr>
            <a:xfrm>
              <a:off x="10358542" y="568700"/>
              <a:ext cx="3221074" cy="1764586"/>
              <a:chOff x="14084495" y="8071341"/>
              <a:chExt cx="1263101" cy="1764586"/>
            </a:xfrm>
          </p:grpSpPr>
          <p:grpSp>
            <p:nvGrpSpPr>
              <p:cNvPr id="145" name="Group 144">
                <a:extLst>
                  <a:ext uri="{FF2B5EF4-FFF2-40B4-BE49-F238E27FC236}">
                    <a16:creationId xmlns:a16="http://schemas.microsoft.com/office/drawing/2014/main" id="{17E88AC7-E3CF-3D4E-48D2-48E7C88A067D}"/>
                  </a:ext>
                </a:extLst>
              </p:cNvPr>
              <p:cNvGrpSpPr/>
              <p:nvPr/>
            </p:nvGrpSpPr>
            <p:grpSpPr>
              <a:xfrm>
                <a:off x="14402447" y="8071341"/>
                <a:ext cx="945149" cy="1764586"/>
                <a:chOff x="11858039" y="4311320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FC8389A5-D69E-95AD-9551-A236985CA15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58039" y="4311320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13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13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39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13</a:t>
                      </a:r>
                    </a:p>
                  </p:txBody>
                </p:sp>
              </mc:Choice>
              <mc:Fallback xmlns="">
                <p:sp>
                  <p:nvSpPr>
                    <p:cNvPr id="147" name="TextBox 146">
                      <a:extLst>
                        <a:ext uri="{FF2B5EF4-FFF2-40B4-BE49-F238E27FC236}">
                          <a16:creationId xmlns:a16="http://schemas.microsoft.com/office/drawing/2014/main" id="{FC8389A5-D69E-95AD-9551-A236985CA15C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58039" y="4311320"/>
                      <a:ext cx="808420" cy="1764586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 t="-6207" b="-1379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1C61813A-99E1-B62E-1B7D-7C653C92451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50596" y="5152742"/>
                  <a:ext cx="631959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6" name="TextBox 145">
                <a:extLst>
                  <a:ext uri="{FF2B5EF4-FFF2-40B4-BE49-F238E27FC236}">
                    <a16:creationId xmlns:a16="http://schemas.microsoft.com/office/drawing/2014/main" id="{C3DAF43D-5C7B-7230-2889-EEE12F041B47}"/>
                  </a:ext>
                </a:extLst>
              </p:cNvPr>
              <p:cNvSpPr txBox="1"/>
              <p:nvPr/>
            </p:nvSpPr>
            <p:spPr>
              <a:xfrm>
                <a:off x="14084495" y="8360375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6013B5D3-57BF-CC3C-5475-1BFB1C9F1216}"/>
              </a:ext>
            </a:extLst>
          </p:cNvPr>
          <p:cNvGrpSpPr/>
          <p:nvPr/>
        </p:nvGrpSpPr>
        <p:grpSpPr>
          <a:xfrm>
            <a:off x="5378735" y="2584385"/>
            <a:ext cx="2978197" cy="905471"/>
            <a:chOff x="9713925" y="2482717"/>
            <a:chExt cx="5165030" cy="1810943"/>
          </a:xfrm>
        </p:grpSpPr>
        <p:grpSp>
          <p:nvGrpSpPr>
            <p:cNvPr id="156" name="Group 155">
              <a:extLst>
                <a:ext uri="{FF2B5EF4-FFF2-40B4-BE49-F238E27FC236}">
                  <a16:creationId xmlns:a16="http://schemas.microsoft.com/office/drawing/2014/main" id="{030C7468-F2E2-2FF5-BF49-24522BE44DB8}"/>
                </a:ext>
              </a:extLst>
            </p:cNvPr>
            <p:cNvGrpSpPr/>
            <p:nvPr/>
          </p:nvGrpSpPr>
          <p:grpSpPr>
            <a:xfrm>
              <a:off x="9713925" y="2529073"/>
              <a:ext cx="1050466" cy="1764587"/>
              <a:chOff x="12001757" y="4346832"/>
              <a:chExt cx="445698" cy="1764587"/>
            </a:xfrm>
          </p:grpSpPr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23884578-E06E-EAA0-5B0E-04FB6211A4FD}"/>
                  </a:ext>
                </a:extLst>
              </p:cNvPr>
              <p:cNvSpPr txBox="1"/>
              <p:nvPr/>
            </p:nvSpPr>
            <p:spPr>
              <a:xfrm>
                <a:off x="12001757" y="4346832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7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14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9C17E00A-C3C2-D102-0482-F5C9BEA870B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76982" y="5193346"/>
                <a:ext cx="301051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83FC6FB5-89FA-3282-1E9F-89E66DAAD43C}"/>
                </a:ext>
              </a:extLst>
            </p:cNvPr>
            <p:cNvGrpSpPr/>
            <p:nvPr/>
          </p:nvGrpSpPr>
          <p:grpSpPr>
            <a:xfrm>
              <a:off x="13370150" y="2482717"/>
              <a:ext cx="1508805" cy="1764586"/>
              <a:chOff x="15089344" y="8080405"/>
              <a:chExt cx="1292988" cy="1764586"/>
            </a:xfrm>
          </p:grpSpPr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226EE865-27FE-6EB7-FF19-A188E42B4667}"/>
                  </a:ext>
                </a:extLst>
              </p:cNvPr>
              <p:cNvGrpSpPr/>
              <p:nvPr/>
            </p:nvGrpSpPr>
            <p:grpSpPr>
              <a:xfrm>
                <a:off x="15410320" y="8080405"/>
                <a:ext cx="972012" cy="1764586"/>
                <a:chOff x="11796401" y="4320384"/>
                <a:chExt cx="831398" cy="1764586"/>
              </a:xfrm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032ED73E-C87D-16FD-A791-80927AA1057D}"/>
                    </a:ext>
                  </a:extLst>
                </p:cNvPr>
                <p:cNvSpPr txBox="1"/>
                <p:nvPr/>
              </p:nvSpPr>
              <p:spPr>
                <a:xfrm>
                  <a:off x="11796401" y="4320384"/>
                  <a:ext cx="831398" cy="1764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2</a:t>
                  </a:r>
                </a:p>
              </p:txBody>
            </p: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95AB7BCD-8F83-EAF2-9452-51F84E0A8A1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18141" y="5147248"/>
                  <a:ext cx="414167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4" name="TextBox 163">
                <a:extLst>
                  <a:ext uri="{FF2B5EF4-FFF2-40B4-BE49-F238E27FC236}">
                    <a16:creationId xmlns:a16="http://schemas.microsoft.com/office/drawing/2014/main" id="{DB415679-5C82-A35B-461C-51E4E67538AC}"/>
                  </a:ext>
                </a:extLst>
              </p:cNvPr>
              <p:cNvSpPr txBox="1"/>
              <p:nvPr/>
            </p:nvSpPr>
            <p:spPr>
              <a:xfrm>
                <a:off x="15089344" y="8324865"/>
                <a:ext cx="497749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FB723493-BE8B-38D5-FE7C-E310365753A6}"/>
                </a:ext>
              </a:extLst>
            </p:cNvPr>
            <p:cNvGrpSpPr/>
            <p:nvPr/>
          </p:nvGrpSpPr>
          <p:grpSpPr>
            <a:xfrm>
              <a:off x="10394438" y="2490097"/>
              <a:ext cx="3190284" cy="1764586"/>
              <a:chOff x="14084495" y="8071341"/>
              <a:chExt cx="1251027" cy="1764586"/>
            </a:xfrm>
          </p:grpSpPr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A4E5F554-9A7A-E7FF-C45C-B3B4E1E74509}"/>
                  </a:ext>
                </a:extLst>
              </p:cNvPr>
              <p:cNvGrpSpPr/>
              <p:nvPr/>
            </p:nvGrpSpPr>
            <p:grpSpPr>
              <a:xfrm>
                <a:off x="14390373" y="8071341"/>
                <a:ext cx="945149" cy="1764586"/>
                <a:chOff x="11847711" y="4311320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D56BAE27-3641-9DBD-0B6F-BDD971BC730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47711" y="4311320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7</a:t>
                      </a:r>
                    </a:p>
                  </p:txBody>
                </p:sp>
              </mc:Choice>
              <mc:Fallback xmlns="">
                <p:sp>
                  <p:nvSpPr>
                    <p:cNvPr id="161" name="TextBox 160">
                      <a:extLst>
                        <a:ext uri="{FF2B5EF4-FFF2-40B4-BE49-F238E27FC236}">
                          <a16:creationId xmlns:a16="http://schemas.microsoft.com/office/drawing/2014/main" id="{D56BAE27-3641-9DBD-0B6F-BDD971BC730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47711" y="4311320"/>
                      <a:ext cx="808420" cy="1764586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 t="-6250" b="-145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86B46B39-1E10-48CD-81FD-3E71924998D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05436" y="5152742"/>
                  <a:ext cx="522280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BD225B14-10B3-F7B2-397E-6A3E259C1EB5}"/>
                  </a:ext>
                </a:extLst>
              </p:cNvPr>
              <p:cNvSpPr txBox="1"/>
              <p:nvPr/>
            </p:nvSpPr>
            <p:spPr>
              <a:xfrm>
                <a:off x="14084495" y="8360375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D23B901B-8261-A17E-7571-2E49BEE5CFAE}"/>
              </a:ext>
            </a:extLst>
          </p:cNvPr>
          <p:cNvGrpSpPr/>
          <p:nvPr/>
        </p:nvGrpSpPr>
        <p:grpSpPr>
          <a:xfrm>
            <a:off x="5404378" y="3544051"/>
            <a:ext cx="3064170" cy="932789"/>
            <a:chOff x="9616441" y="4404240"/>
            <a:chExt cx="5314125" cy="1865579"/>
          </a:xfrm>
        </p:grpSpPr>
        <p:grpSp>
          <p:nvGrpSpPr>
            <p:cNvPr id="170" name="Group 169">
              <a:extLst>
                <a:ext uri="{FF2B5EF4-FFF2-40B4-BE49-F238E27FC236}">
                  <a16:creationId xmlns:a16="http://schemas.microsoft.com/office/drawing/2014/main" id="{AF2DD520-684E-E4B3-BEC2-5055A65117BE}"/>
                </a:ext>
              </a:extLst>
            </p:cNvPr>
            <p:cNvGrpSpPr/>
            <p:nvPr/>
          </p:nvGrpSpPr>
          <p:grpSpPr>
            <a:xfrm>
              <a:off x="9616441" y="4505232"/>
              <a:ext cx="1050466" cy="1764587"/>
              <a:chOff x="11975625" y="4364588"/>
              <a:chExt cx="445698" cy="1764587"/>
            </a:xfrm>
          </p:grpSpPr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id="{820C1466-CCDA-3DC5-0ECF-243F3F0303DA}"/>
                  </a:ext>
                </a:extLst>
              </p:cNvPr>
              <p:cNvSpPr txBox="1"/>
              <p:nvPr/>
            </p:nvSpPr>
            <p:spPr>
              <a:xfrm>
                <a:off x="11975625" y="4364588"/>
                <a:ext cx="445698" cy="17645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</a:t>
                </a:r>
              </a:p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36</a:t>
                </a:r>
              </a:p>
            </p:txBody>
          </p: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699A448A-520F-D1F5-12C1-8EE26B26150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038839" y="5193346"/>
                <a:ext cx="364272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1" name="Group 170">
              <a:extLst>
                <a:ext uri="{FF2B5EF4-FFF2-40B4-BE49-F238E27FC236}">
                  <a16:creationId xmlns:a16="http://schemas.microsoft.com/office/drawing/2014/main" id="{B8D9A4A5-C9D6-A8A2-F1CF-7667441CCE15}"/>
                </a:ext>
              </a:extLst>
            </p:cNvPr>
            <p:cNvGrpSpPr/>
            <p:nvPr/>
          </p:nvGrpSpPr>
          <p:grpSpPr>
            <a:xfrm>
              <a:off x="13442101" y="4404240"/>
              <a:ext cx="1488465" cy="1764586"/>
              <a:chOff x="15181709" y="8043525"/>
              <a:chExt cx="1275553" cy="1764586"/>
            </a:xfrm>
          </p:grpSpPr>
          <p:grpSp>
            <p:nvGrpSpPr>
              <p:cNvPr id="177" name="Group 176">
                <a:extLst>
                  <a:ext uri="{FF2B5EF4-FFF2-40B4-BE49-F238E27FC236}">
                    <a16:creationId xmlns:a16="http://schemas.microsoft.com/office/drawing/2014/main" id="{D233AEEB-7E24-4957-6444-285A400599F0}"/>
                  </a:ext>
                </a:extLst>
              </p:cNvPr>
              <p:cNvGrpSpPr/>
              <p:nvPr/>
            </p:nvGrpSpPr>
            <p:grpSpPr>
              <a:xfrm>
                <a:off x="15573614" y="8043525"/>
                <a:ext cx="883648" cy="1764586"/>
                <a:chOff x="11936074" y="4283504"/>
                <a:chExt cx="755817" cy="1764586"/>
              </a:xfrm>
            </p:grpSpPr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F4196CBA-3B13-647B-A075-D2D44651F4F8}"/>
                    </a:ext>
                  </a:extLst>
                </p:cNvPr>
                <p:cNvSpPr txBox="1"/>
                <p:nvPr/>
              </p:nvSpPr>
              <p:spPr>
                <a:xfrm>
                  <a:off x="11936074" y="4283504"/>
                  <a:ext cx="755817" cy="176458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1</a:t>
                  </a:r>
                </a:p>
                <a:p>
                  <a:pPr algn="ctr">
                    <a:spcBef>
                      <a:spcPts val="150"/>
                    </a:spcBef>
                    <a:spcAft>
                      <a:spcPts val="150"/>
                    </a:spcAft>
                  </a:pPr>
                  <a:r>
                    <a:rPr lang="en-US" sz="2400" dirty="0">
                      <a:latin typeface="UTM Avo" panose="02040603050506020204" pitchFamily="18" charset="0"/>
                      <a:ea typeface="Calibri" panose="020F0502020204030204" pitchFamily="34" charset="0"/>
                      <a:cs typeface="Arial" panose="020B0604020202020204" pitchFamily="34" charset="0"/>
                    </a:rPr>
                    <a:t>3</a:t>
                  </a:r>
                </a:p>
              </p:txBody>
            </p:sp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DBA21F86-82D0-6923-5873-96A8765AFC0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153571" y="5147248"/>
                  <a:ext cx="414170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0C87A430-6222-488C-D659-D49B995B1D6C}"/>
                  </a:ext>
                </a:extLst>
              </p:cNvPr>
              <p:cNvSpPr txBox="1"/>
              <p:nvPr/>
            </p:nvSpPr>
            <p:spPr>
              <a:xfrm>
                <a:off x="15181709" y="8360377"/>
                <a:ext cx="497748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  <p:grpSp>
          <p:nvGrpSpPr>
            <p:cNvPr id="172" name="Group 171">
              <a:extLst>
                <a:ext uri="{FF2B5EF4-FFF2-40B4-BE49-F238E27FC236}">
                  <a16:creationId xmlns:a16="http://schemas.microsoft.com/office/drawing/2014/main" id="{D04A2D5B-A4A7-E982-9F35-97B23BB03D09}"/>
                </a:ext>
              </a:extLst>
            </p:cNvPr>
            <p:cNvGrpSpPr/>
            <p:nvPr/>
          </p:nvGrpSpPr>
          <p:grpSpPr>
            <a:xfrm>
              <a:off x="10435515" y="4430746"/>
              <a:ext cx="3128679" cy="1764586"/>
              <a:chOff x="14114685" y="8053587"/>
              <a:chExt cx="1226870" cy="1764586"/>
            </a:xfrm>
          </p:grpSpPr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B937E7B6-8D3F-61DC-D780-423C1CA1654D}"/>
                  </a:ext>
                </a:extLst>
              </p:cNvPr>
              <p:cNvGrpSpPr/>
              <p:nvPr/>
            </p:nvGrpSpPr>
            <p:grpSpPr>
              <a:xfrm>
                <a:off x="14396406" y="8053587"/>
                <a:ext cx="945149" cy="1764586"/>
                <a:chOff x="11852871" y="4293566"/>
                <a:chExt cx="808420" cy="1764586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5" name="TextBox 174">
                      <a:extLst>
                        <a:ext uri="{FF2B5EF4-FFF2-40B4-BE49-F238E27FC236}">
                          <a16:creationId xmlns:a16="http://schemas.microsoft.com/office/drawing/2014/main" id="{49C84190-00FE-D1A3-5009-08D96AEBDD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1852871" y="4293566"/>
                      <a:ext cx="808420" cy="1764586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12</a:t>
                      </a:r>
                    </a:p>
                    <a:p>
                      <a:pPr algn="ct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36 </a:t>
                      </a:r>
                      <a14:m>
                        <m:oMath xmlns:m="http://schemas.openxmlformats.org/officeDocument/2006/math">
                          <m:r>
                            <a:rPr lang="en-US" sz="2400" i="1" dirty="0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m:t>:</m:t>
                          </m:r>
                        </m:oMath>
                      </a14:m>
                      <a:r>
                        <a:rPr lang="en-US" sz="2400" dirty="0">
                          <a:latin typeface="UTM Avo" panose="0204060305050602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12</a:t>
                      </a:r>
                    </a:p>
                  </p:txBody>
                </p:sp>
              </mc:Choice>
              <mc:Fallback xmlns="">
                <p:sp>
                  <p:nvSpPr>
                    <p:cNvPr id="175" name="TextBox 174">
                      <a:extLst>
                        <a:ext uri="{FF2B5EF4-FFF2-40B4-BE49-F238E27FC236}">
                          <a16:creationId xmlns:a16="http://schemas.microsoft.com/office/drawing/2014/main" id="{49C84190-00FE-D1A3-5009-08D96AEBDD4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852871" y="4293566"/>
                      <a:ext cx="808420" cy="1764586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t="-6250" b="-1458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176" name="Straight Connector 175">
                  <a:extLst>
                    <a:ext uri="{FF2B5EF4-FFF2-40B4-BE49-F238E27FC236}">
                      <a16:creationId xmlns:a16="http://schemas.microsoft.com/office/drawing/2014/main" id="{587F68CB-88C9-6702-131C-DEF8B30B2E7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1979321" y="5173086"/>
                  <a:ext cx="574508" cy="0"/>
                </a:xfrm>
                <a:prstGeom prst="line">
                  <a:avLst/>
                </a:prstGeom>
                <a:ln w="28575"/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8A5F6498-DD08-9E9D-E907-F8B463AECFB7}"/>
                  </a:ext>
                </a:extLst>
              </p:cNvPr>
              <p:cNvSpPr txBox="1"/>
              <p:nvPr/>
            </p:nvSpPr>
            <p:spPr>
              <a:xfrm>
                <a:off x="14114685" y="8360375"/>
                <a:ext cx="497747" cy="984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150"/>
                  </a:spcBef>
                  <a:spcAft>
                    <a:spcPts val="150"/>
                  </a:spcAft>
                </a:pPr>
                <a:r>
                  <a:rPr lang="en-US" sz="26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=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115ACB6D-8B24-1E74-4D21-DD8C045184F6}"/>
                  </a:ext>
                </a:extLst>
              </p:cNvPr>
              <p:cNvSpPr txBox="1"/>
              <p:nvPr/>
            </p:nvSpPr>
            <p:spPr>
              <a:xfrm>
                <a:off x="607532" y="4532345"/>
                <a:ext cx="7027264" cy="727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bằng phân số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0" name="TextBox 209">
                <a:extLst>
                  <a:ext uri="{FF2B5EF4-FFF2-40B4-BE49-F238E27FC236}">
                    <a16:creationId xmlns:a16="http://schemas.microsoft.com/office/drawing/2014/main" id="{115ACB6D-8B24-1E74-4D21-DD8C045184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32" y="4532345"/>
                <a:ext cx="7027264" cy="727379"/>
              </a:xfrm>
              <a:prstGeom prst="rect">
                <a:avLst/>
              </a:prstGeom>
              <a:blipFill>
                <a:blip r:embed="rId10"/>
                <a:stretch>
                  <a:fillRect l="-1389"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73A0AC2-4184-11F7-CF27-D9E0071F414D}"/>
                  </a:ext>
                </a:extLst>
              </p:cNvPr>
              <p:cNvSpPr txBox="1"/>
              <p:nvPr/>
            </p:nvSpPr>
            <p:spPr>
              <a:xfrm>
                <a:off x="607532" y="5515008"/>
                <a:ext cx="7027264" cy="727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Các phân số bằng phân số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26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b="0" i="0" smtClean="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14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:endParaRPr lang="en-VN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1" name="TextBox 210">
                <a:extLst>
                  <a:ext uri="{FF2B5EF4-FFF2-40B4-BE49-F238E27FC236}">
                    <a16:creationId xmlns:a16="http://schemas.microsoft.com/office/drawing/2014/main" id="{E73A0AC2-4184-11F7-CF27-D9E0071F41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532" y="5515008"/>
                <a:ext cx="7027264" cy="727379"/>
              </a:xfrm>
              <a:prstGeom prst="rect">
                <a:avLst/>
              </a:prstGeom>
              <a:blipFill>
                <a:blip r:embed="rId11"/>
                <a:stretch>
                  <a:fillRect l="-1389" b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/>
      <p:bldP spid="2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34160" y="1589692"/>
            <a:ext cx="8940800" cy="16464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1C132821-7BB7-7536-7ABA-E250B5F8CB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793888" y="4290898"/>
            <a:ext cx="417943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169343" y="4405239"/>
            <a:ext cx="3475372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 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58: Tính chất cơ bản của phân số</a:t>
            </a:r>
            <a:r>
              <a:rPr lang="en-US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Tiết 2</a:t>
            </a:r>
            <a:endParaRPr lang="en-VN" sz="20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4D1DDCA5-BC7F-F20E-4834-3C3EC6B6C8C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5602CD-89C8-FD69-E86E-F83721910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8834" y="1712797"/>
            <a:ext cx="10647365" cy="4345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5549AAD6-46A2-9552-3A77-59FDA4BA802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176B6D3B-7849-7420-628A-21FD89F5381D}"/>
              </a:ext>
            </a:extLst>
          </p:cNvPr>
          <p:cNvSpPr txBox="1"/>
          <p:nvPr/>
        </p:nvSpPr>
        <p:spPr>
          <a:xfrm>
            <a:off x="811212" y="1590094"/>
            <a:ext cx="2438400" cy="65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8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Nhận xét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08FA482-B5C0-656F-DCD9-0ACEC13EBC55}"/>
              </a:ext>
            </a:extLst>
          </p:cNvPr>
          <p:cNvGrpSpPr/>
          <p:nvPr/>
        </p:nvGrpSpPr>
        <p:grpSpPr>
          <a:xfrm>
            <a:off x="929160" y="2395738"/>
            <a:ext cx="414028" cy="1005403"/>
            <a:chOff x="12027158" y="4275808"/>
            <a:chExt cx="531200" cy="1508104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583C6D4E-07EF-AD80-6397-4DCE33D83BF5}"/>
                </a:ext>
              </a:extLst>
            </p:cNvPr>
            <p:cNvSpPr txBox="1"/>
            <p:nvPr/>
          </p:nvSpPr>
          <p:spPr>
            <a:xfrm>
              <a:off x="12089490" y="4275808"/>
              <a:ext cx="425742" cy="1508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6C32643-9DAB-6F27-23B9-A398AE3045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27158" y="4980275"/>
              <a:ext cx="5312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4C1A92A0-E27A-F40D-62FC-75B1C4D795F4}"/>
              </a:ext>
            </a:extLst>
          </p:cNvPr>
          <p:cNvGrpSpPr/>
          <p:nvPr/>
        </p:nvGrpSpPr>
        <p:grpSpPr>
          <a:xfrm>
            <a:off x="2809398" y="2401688"/>
            <a:ext cx="932521" cy="1005403"/>
            <a:chOff x="15181709" y="8132305"/>
            <a:chExt cx="1398782" cy="1508104"/>
          </a:xfrm>
        </p:grpSpPr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D6E1527D-FDE6-AF2F-2413-13E20FB21315}"/>
                </a:ext>
              </a:extLst>
            </p:cNvPr>
            <p:cNvGrpSpPr/>
            <p:nvPr/>
          </p:nvGrpSpPr>
          <p:grpSpPr>
            <a:xfrm>
              <a:off x="15608479" y="8132305"/>
              <a:ext cx="972012" cy="1508104"/>
              <a:chOff x="11965894" y="4372284"/>
              <a:chExt cx="831398" cy="1508104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A447800D-C806-2D45-31BF-322F7AA5CF30}"/>
                  </a:ext>
                </a:extLst>
              </p:cNvPr>
              <p:cNvSpPr txBox="1"/>
              <p:nvPr/>
            </p:nvSpPr>
            <p:spPr>
              <a:xfrm>
                <a:off x="11965894" y="4372284"/>
                <a:ext cx="83139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BC24F2FB-CCF3-75AD-08B4-DA40960912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8883" y="5076223"/>
                <a:ext cx="5512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1F46B551-3C1A-C230-8A81-D4DD29BDAEE5}"/>
                </a:ext>
              </a:extLst>
            </p:cNvPr>
            <p:cNvSpPr txBox="1"/>
            <p:nvPr/>
          </p:nvSpPr>
          <p:spPr>
            <a:xfrm>
              <a:off x="15181709" y="8373692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FC6C7BB-8090-907B-8FAE-9C9B4AAC2635}"/>
              </a:ext>
            </a:extLst>
          </p:cNvPr>
          <p:cNvGrpSpPr/>
          <p:nvPr/>
        </p:nvGrpSpPr>
        <p:grpSpPr>
          <a:xfrm>
            <a:off x="1258015" y="2371559"/>
            <a:ext cx="1560127" cy="1005403"/>
            <a:chOff x="14084495" y="8097171"/>
            <a:chExt cx="1235486" cy="1508104"/>
          </a:xfrm>
        </p:grpSpPr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F5E83B34-956B-60BF-8B02-4132CF9E7502}"/>
                </a:ext>
              </a:extLst>
            </p:cNvPr>
            <p:cNvGrpSpPr/>
            <p:nvPr/>
          </p:nvGrpSpPr>
          <p:grpSpPr>
            <a:xfrm>
              <a:off x="14415400" y="8097171"/>
              <a:ext cx="904581" cy="1508104"/>
              <a:chOff x="11869123" y="4337150"/>
              <a:chExt cx="773721" cy="1508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D679128-1E14-0D4C-1018-70DA8EE35929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9123" y="4337150"/>
                    <a:ext cx="773721" cy="150810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2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a14:m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3 </a:t>
                    </a:r>
                    <a14:m>
                      <m:oMath xmlns:m="http://schemas.openxmlformats.org/officeDocument/2006/math"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a14:m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2</a:t>
                    </a:r>
                  </a:p>
                </p:txBody>
              </p:sp>
            </mc:Choice>
            <mc:Fallback xmlns=""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8D679128-1E14-0D4C-1018-70DA8EE3592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69123" y="4337150"/>
                    <a:ext cx="773721" cy="1508104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6417" t="-6667" r="-5882" b="-1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E9156160-E7BE-5AC4-4714-9D34F34F34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18998" y="5067047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11B5EF61-A9E2-11A8-9132-570A06158E61}"/>
                </a:ext>
              </a:extLst>
            </p:cNvPr>
            <p:cNvSpPr txBox="1"/>
            <p:nvPr/>
          </p:nvSpPr>
          <p:spPr>
            <a:xfrm>
              <a:off x="14084495" y="8373693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F26E19B-2C4E-28FF-A29C-13218A1CABB1}"/>
              </a:ext>
            </a:extLst>
          </p:cNvPr>
          <p:cNvGrpSpPr/>
          <p:nvPr/>
        </p:nvGrpSpPr>
        <p:grpSpPr>
          <a:xfrm>
            <a:off x="4760789" y="2350751"/>
            <a:ext cx="414028" cy="1005403"/>
            <a:chOff x="12027158" y="4355702"/>
            <a:chExt cx="531200" cy="1508104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09AFA5E9-A3A4-50B4-BCAE-83E2A03AFD11}"/>
                </a:ext>
              </a:extLst>
            </p:cNvPr>
            <p:cNvSpPr txBox="1"/>
            <p:nvPr/>
          </p:nvSpPr>
          <p:spPr>
            <a:xfrm>
              <a:off x="12089490" y="4355702"/>
              <a:ext cx="425742" cy="1508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43B54B7A-D65C-A4FF-8530-22955B4205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27158" y="5100128"/>
              <a:ext cx="5312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91C86601-0830-8573-8EF3-F658D57E40DB}"/>
              </a:ext>
            </a:extLst>
          </p:cNvPr>
          <p:cNvGrpSpPr/>
          <p:nvPr/>
        </p:nvGrpSpPr>
        <p:grpSpPr>
          <a:xfrm>
            <a:off x="6619927" y="2375054"/>
            <a:ext cx="941400" cy="1005403"/>
            <a:chOff x="15181709" y="8092354"/>
            <a:chExt cx="1412100" cy="1508104"/>
          </a:xfrm>
        </p:grpSpPr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F1C08796-01DF-C049-3447-D0471367075A}"/>
                </a:ext>
              </a:extLst>
            </p:cNvPr>
            <p:cNvGrpSpPr/>
            <p:nvPr/>
          </p:nvGrpSpPr>
          <p:grpSpPr>
            <a:xfrm>
              <a:off x="15621797" y="8092354"/>
              <a:ext cx="972012" cy="1508104"/>
              <a:chOff x="11977285" y="4332333"/>
              <a:chExt cx="831398" cy="1508104"/>
            </a:xfrm>
          </p:grpSpPr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455CE1F6-3836-63A5-7A93-6A12B2B62FA5}"/>
                  </a:ext>
                </a:extLst>
              </p:cNvPr>
              <p:cNvSpPr txBox="1"/>
              <p:nvPr/>
            </p:nvSpPr>
            <p:spPr>
              <a:xfrm>
                <a:off x="11977285" y="4332333"/>
                <a:ext cx="831398" cy="15081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8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B0A44859-CC2D-5C6E-2362-61EC7E919B3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8883" y="5049589"/>
                <a:ext cx="5512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55977DC7-A0FC-4C0B-1B56-06B82BB80071}"/>
                </a:ext>
              </a:extLst>
            </p:cNvPr>
            <p:cNvSpPr txBox="1"/>
            <p:nvPr/>
          </p:nvSpPr>
          <p:spPr>
            <a:xfrm>
              <a:off x="15181709" y="8360375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0F50190-D89F-B9D7-BEED-0BCFBBABBA9A}"/>
              </a:ext>
            </a:extLst>
          </p:cNvPr>
          <p:cNvGrpSpPr/>
          <p:nvPr/>
        </p:nvGrpSpPr>
        <p:grpSpPr>
          <a:xfrm>
            <a:off x="5068540" y="2366176"/>
            <a:ext cx="1551387" cy="1005403"/>
            <a:chOff x="14084495" y="8089097"/>
            <a:chExt cx="1228565" cy="1508104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24E47842-B5E0-860A-F878-C927C8AE6C01}"/>
                </a:ext>
              </a:extLst>
            </p:cNvPr>
            <p:cNvGrpSpPr/>
            <p:nvPr/>
          </p:nvGrpSpPr>
          <p:grpSpPr>
            <a:xfrm>
              <a:off x="14408479" y="8089097"/>
              <a:ext cx="904581" cy="1508104"/>
              <a:chOff x="11863203" y="4329076"/>
              <a:chExt cx="773721" cy="1508104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E1D6368-6DF5-2B9A-4FD3-681D372F5D67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3203" y="4329076"/>
                    <a:ext cx="773721" cy="1508104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4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</m:oMath>
                    </a14:m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2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6 </a:t>
                    </a:r>
                    <a14:m>
                      <m:oMath xmlns:m="http://schemas.openxmlformats.org/officeDocument/2006/math"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</m:oMath>
                    </a14:m>
                    <a:r>
                      <a:rPr lang="en-US" sz="28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2</a:t>
                    </a:r>
                  </a:p>
                </p:txBody>
              </p:sp>
            </mc:Choice>
            <mc:Fallback xmlns=""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3E1D6368-6DF5-2B9A-4FD3-681D372F5D6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63203" y="4329076"/>
                    <a:ext cx="773721" cy="1508104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667" b="-1575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BD66069F-6ABD-1854-CA74-FA0A772D7C7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18998" y="5040413"/>
                <a:ext cx="695155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F5D1F521-5FEE-2C70-3731-08BB2E8AAF96}"/>
                </a:ext>
              </a:extLst>
            </p:cNvPr>
            <p:cNvSpPr txBox="1"/>
            <p:nvPr/>
          </p:nvSpPr>
          <p:spPr>
            <a:xfrm>
              <a:off x="14084495" y="8360376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A461A210-9630-DDC9-E30A-223C477ECB45}"/>
              </a:ext>
            </a:extLst>
          </p:cNvPr>
          <p:cNvSpPr txBox="1"/>
          <p:nvPr/>
        </p:nvSpPr>
        <p:spPr>
          <a:xfrm>
            <a:off x="3914446" y="2513523"/>
            <a:ext cx="6480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800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1347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1">
            <a:extLst>
              <a:ext uri="{FF2B5EF4-FFF2-40B4-BE49-F238E27FC236}">
                <a16:creationId xmlns:a16="http://schemas.microsoft.com/office/drawing/2014/main" id="{176B6D3B-7849-7420-628A-21FD89F5381D}"/>
              </a:ext>
            </a:extLst>
          </p:cNvPr>
          <p:cNvSpPr txBox="1"/>
          <p:nvPr/>
        </p:nvSpPr>
        <p:spPr>
          <a:xfrm>
            <a:off x="682625" y="1618669"/>
            <a:ext cx="10376802" cy="3337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2. Tính chất cơ bản của phân số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nhân cả tử và mẫu số của một phân số với cùng một số tự nhiên khác 0 thì được một phân số bằng phân số đã cho.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Nếu cả tử số và mẫu số của một phân số cùng chia hết cho một số tự nhiên khác 0 thì sau khi chia ta được một phân số bằng phân số đã cho.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A07F278-07C6-C690-FB5C-6206E14413C5}"/>
              </a:ext>
            </a:extLst>
          </p:cNvPr>
          <p:cNvSpPr txBox="1"/>
          <p:nvPr/>
        </p:nvSpPr>
        <p:spPr>
          <a:xfrm>
            <a:off x="558617" y="5263476"/>
            <a:ext cx="11996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200"/>
              </a:spcBef>
              <a:spcAft>
                <a:spcPts val="200"/>
              </a:spcAft>
            </a:pP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7168CD-CEDC-9D09-9F3B-156991A223EA}"/>
              </a:ext>
            </a:extLst>
          </p:cNvPr>
          <p:cNvGrpSpPr/>
          <p:nvPr/>
        </p:nvGrpSpPr>
        <p:grpSpPr>
          <a:xfrm>
            <a:off x="1747583" y="5134886"/>
            <a:ext cx="414028" cy="882293"/>
            <a:chOff x="12027158" y="4275808"/>
            <a:chExt cx="531200" cy="1323439"/>
          </a:xfrm>
        </p:grpSpPr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EDB52872-00F1-0576-8312-1001C336ACAC}"/>
                </a:ext>
              </a:extLst>
            </p:cNvPr>
            <p:cNvSpPr txBox="1"/>
            <p:nvPr/>
          </p:nvSpPr>
          <p:spPr>
            <a:xfrm>
              <a:off x="12089490" y="4275808"/>
              <a:ext cx="4257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B6D06F9-05D5-771D-1234-57AD16E49E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027158" y="4980275"/>
              <a:ext cx="531200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8668CE7-5F3D-2C7E-8BE5-74ED87B59773}"/>
              </a:ext>
            </a:extLst>
          </p:cNvPr>
          <p:cNvGrpSpPr/>
          <p:nvPr/>
        </p:nvGrpSpPr>
        <p:grpSpPr>
          <a:xfrm>
            <a:off x="3594511" y="5158405"/>
            <a:ext cx="932522" cy="882293"/>
            <a:chOff x="15195026" y="8092354"/>
            <a:chExt cx="1398783" cy="1323439"/>
          </a:xfrm>
        </p:grpSpPr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BB04F003-B395-58F2-B320-0F2AF8BCAB7A}"/>
                </a:ext>
              </a:extLst>
            </p:cNvPr>
            <p:cNvGrpSpPr/>
            <p:nvPr/>
          </p:nvGrpSpPr>
          <p:grpSpPr>
            <a:xfrm>
              <a:off x="15621797" y="8092354"/>
              <a:ext cx="972012" cy="1323439"/>
              <a:chOff x="11977285" y="4332333"/>
              <a:chExt cx="831398" cy="1323439"/>
            </a:xfrm>
          </p:grpSpPr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D1DB2CB5-FF0F-2BB0-E0E6-3CA6EF948DDF}"/>
                  </a:ext>
                </a:extLst>
              </p:cNvPr>
              <p:cNvSpPr txBox="1"/>
              <p:nvPr/>
            </p:nvSpPr>
            <p:spPr>
              <a:xfrm>
                <a:off x="11977285" y="4332333"/>
                <a:ext cx="83139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ABB7A076-720E-329A-85F7-230E1549B6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18883" y="4996321"/>
                <a:ext cx="55126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2161702B-5CDC-B0BF-5378-66A35E66FD13}"/>
                </a:ext>
              </a:extLst>
            </p:cNvPr>
            <p:cNvSpPr txBox="1"/>
            <p:nvPr/>
          </p:nvSpPr>
          <p:spPr>
            <a:xfrm>
              <a:off x="15195026" y="8293790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6E8662A8-647D-1D3B-4E9F-812A6F01A1CE}"/>
              </a:ext>
            </a:extLst>
          </p:cNvPr>
          <p:cNvGrpSpPr/>
          <p:nvPr/>
        </p:nvGrpSpPr>
        <p:grpSpPr>
          <a:xfrm>
            <a:off x="2060899" y="5158405"/>
            <a:ext cx="1524753" cy="882293"/>
            <a:chOff x="14105588" y="8102414"/>
            <a:chExt cx="1207472" cy="1323439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EE1563C-54E8-F541-750D-7356A150DF7E}"/>
                </a:ext>
              </a:extLst>
            </p:cNvPr>
            <p:cNvGrpSpPr/>
            <p:nvPr/>
          </p:nvGrpSpPr>
          <p:grpSpPr>
            <a:xfrm>
              <a:off x="14408479" y="8102414"/>
              <a:ext cx="904581" cy="1323439"/>
              <a:chOff x="11863203" y="4342393"/>
              <a:chExt cx="773721" cy="13234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D5C2C0AA-054F-A271-873B-393EC5007F85}"/>
                      </a:ext>
                    </a:extLst>
                  </p:cNvPr>
                  <p:cNvSpPr txBox="1"/>
                  <p:nvPr/>
                </p:nvSpPr>
                <p:spPr>
                  <a:xfrm>
                    <a:off x="11863203" y="4342393"/>
                    <a:ext cx="773721" cy="132343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3 </a:t>
                    </a:r>
                    <a14:m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oMath>
                    </a14:m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5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4 </a:t>
                    </a:r>
                    <a14:m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×</m:t>
                        </m:r>
                      </m:oMath>
                    </a14:m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5</a:t>
                    </a:r>
                  </a:p>
                </p:txBody>
              </p:sp>
            </mc:Choice>
            <mc:Fallback xmlns=""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D5C2C0AA-054F-A271-873B-393EC5007F8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63203" y="4342393"/>
                    <a:ext cx="773721" cy="132343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t="-6207" b="-137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4501AA66-D7D1-DBC5-40CD-87589932618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82082" y="4994113"/>
                <a:ext cx="570900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DF9416CD-1CC2-A507-23B9-1694F11B4497}"/>
                </a:ext>
              </a:extLst>
            </p:cNvPr>
            <p:cNvSpPr txBox="1"/>
            <p:nvPr/>
          </p:nvSpPr>
          <p:spPr>
            <a:xfrm>
              <a:off x="14105588" y="8307108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15ED64B-F142-2806-8541-3EEBB2D40540}"/>
              </a:ext>
            </a:extLst>
          </p:cNvPr>
          <p:cNvGrpSpPr/>
          <p:nvPr/>
        </p:nvGrpSpPr>
        <p:grpSpPr>
          <a:xfrm>
            <a:off x="5394178" y="5163523"/>
            <a:ext cx="665814" cy="882293"/>
            <a:chOff x="12089490" y="4329076"/>
            <a:chExt cx="425742" cy="1323439"/>
          </a:xfrm>
        </p:grpSpPr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DFD96381-2668-22C9-388B-BCA2E4893071}"/>
                </a:ext>
              </a:extLst>
            </p:cNvPr>
            <p:cNvSpPr txBox="1"/>
            <p:nvPr/>
          </p:nvSpPr>
          <p:spPr>
            <a:xfrm>
              <a:off x="12089490" y="4329076"/>
              <a:ext cx="425742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15</a:t>
              </a:r>
            </a:p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718FACBE-89D5-718B-871B-314B725638D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64831" y="4980275"/>
              <a:ext cx="300027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C76007DE-0547-437D-BB91-03DE101ADB77}"/>
              </a:ext>
            </a:extLst>
          </p:cNvPr>
          <p:cNvGrpSpPr/>
          <p:nvPr/>
        </p:nvGrpSpPr>
        <p:grpSpPr>
          <a:xfrm>
            <a:off x="7498156" y="5116017"/>
            <a:ext cx="905884" cy="882293"/>
            <a:chOff x="15181709" y="8012452"/>
            <a:chExt cx="1358828" cy="1323439"/>
          </a:xfrm>
        </p:grpSpPr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C5861BD-FE8F-9DDA-281A-13A7100D9B9E}"/>
                </a:ext>
              </a:extLst>
            </p:cNvPr>
            <p:cNvGrpSpPr/>
            <p:nvPr/>
          </p:nvGrpSpPr>
          <p:grpSpPr>
            <a:xfrm>
              <a:off x="15568525" y="8012452"/>
              <a:ext cx="972012" cy="1323439"/>
              <a:chOff x="11931721" y="4252431"/>
              <a:chExt cx="831398" cy="1323439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CDE3AFC4-DAAD-6B52-9094-A2D98402453E}"/>
                  </a:ext>
                </a:extLst>
              </p:cNvPr>
              <p:cNvSpPr txBox="1"/>
              <p:nvPr/>
            </p:nvSpPr>
            <p:spPr>
              <a:xfrm>
                <a:off x="11931721" y="4252431"/>
                <a:ext cx="83139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</a:p>
              <a:p>
                <a:pPr algn="ctr"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4</a:t>
                </a:r>
              </a:p>
            </p:txBody>
          </p: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1F9CFB0B-E89D-4678-2BD1-8094FBE87B1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141611" y="4943053"/>
                <a:ext cx="478088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64F15B90-6392-FD2E-3268-25F561049A34}"/>
                </a:ext>
              </a:extLst>
            </p:cNvPr>
            <p:cNvSpPr txBox="1"/>
            <p:nvPr/>
          </p:nvSpPr>
          <p:spPr>
            <a:xfrm>
              <a:off x="15181709" y="8267156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FF4E00E3-BFA0-01D7-B227-5673BA0E1E6B}"/>
              </a:ext>
            </a:extLst>
          </p:cNvPr>
          <p:cNvGrpSpPr/>
          <p:nvPr/>
        </p:nvGrpSpPr>
        <p:grpSpPr>
          <a:xfrm>
            <a:off x="5875739" y="5142651"/>
            <a:ext cx="1578021" cy="882293"/>
            <a:chOff x="14035278" y="8062463"/>
            <a:chExt cx="1249658" cy="1323439"/>
          </a:xfrm>
        </p:grpSpPr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40003695-6D59-31E7-3264-5407DD30AFB3}"/>
                </a:ext>
              </a:extLst>
            </p:cNvPr>
            <p:cNvGrpSpPr/>
            <p:nvPr/>
          </p:nvGrpSpPr>
          <p:grpSpPr>
            <a:xfrm>
              <a:off x="14380355" y="8062463"/>
              <a:ext cx="904581" cy="1323439"/>
              <a:chOff x="11839147" y="4302442"/>
              <a:chExt cx="773721" cy="1323439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466E5F24-6EFA-C063-3AFE-A47CC15FC1E7}"/>
                      </a:ext>
                    </a:extLst>
                  </p:cNvPr>
                  <p:cNvSpPr txBox="1"/>
                  <p:nvPr/>
                </p:nvSpPr>
                <p:spPr>
                  <a:xfrm>
                    <a:off x="11839147" y="4302442"/>
                    <a:ext cx="773721" cy="1323439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15 </a:t>
                    </a:r>
                    <a14:m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</m:oMath>
                    </a14:m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5</a:t>
                    </a:r>
                  </a:p>
                  <a:p>
                    <a:pPr algn="ctr">
                      <a:spcBef>
                        <a:spcPts val="200"/>
                      </a:spcBef>
                      <a:spcAft>
                        <a:spcPts val="200"/>
                      </a:spcAft>
                    </a:pPr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20 </a:t>
                    </a:r>
                    <a14:m>
                      <m:oMath xmlns:m="http://schemas.openxmlformats.org/officeDocument/2006/math">
                        <m:r>
                          <a:rPr lang="en-US" sz="2400" i="1" dirty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:</m:t>
                        </m:r>
                      </m:oMath>
                    </a14:m>
                    <a:r>
                      <a:rPr lang="en-US" sz="2400" dirty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a:t> 5</a:t>
                    </a:r>
                  </a:p>
                </p:txBody>
              </p:sp>
            </mc:Choice>
            <mc:Fallback xmlns=""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466E5F24-6EFA-C063-3AFE-A47CC15FC1E7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839147" y="4302442"/>
                    <a:ext cx="773721" cy="132343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6250" b="-1458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E2CA7645-15B7-B0B2-5697-5F9114F88A0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1938568" y="4960511"/>
                <a:ext cx="631959" cy="0"/>
              </a:xfrm>
              <a:prstGeom prst="line">
                <a:avLst/>
              </a:prstGeom>
              <a:ln w="28575"/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E6793619-86F3-D24E-DB00-653E1ABBE3CF}"/>
                </a:ext>
              </a:extLst>
            </p:cNvPr>
            <p:cNvSpPr txBox="1"/>
            <p:nvPr/>
          </p:nvSpPr>
          <p:spPr>
            <a:xfrm>
              <a:off x="14035278" y="8307108"/>
              <a:ext cx="497747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ts val="200"/>
                </a:spcBef>
                <a:spcAft>
                  <a:spcPts val="200"/>
                </a:spcAft>
              </a:pPr>
              <a:r>
                <a:rPr lang="en-US" sz="28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rP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0F61976D-EA56-A49F-1C6B-5F199E61F358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75404"/>
            <a:ext cx="1323340" cy="6145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?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6D92283-37AC-B083-FB8D-36C565F61C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99"/>
          <a:stretch/>
        </p:blipFill>
        <p:spPr>
          <a:xfrm>
            <a:off x="484232" y="2363834"/>
            <a:ext cx="4378118" cy="316246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A606F6D-494C-E5B3-59F4-F7DDC29A81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483" r="-2884"/>
          <a:stretch/>
        </p:blipFill>
        <p:spPr>
          <a:xfrm>
            <a:off x="4862350" y="2336583"/>
            <a:ext cx="4378118" cy="316246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210D746C-0B25-CEF7-477F-FACF2F5843BF}"/>
              </a:ext>
            </a:extLst>
          </p:cNvPr>
          <p:cNvGrpSpPr/>
          <p:nvPr/>
        </p:nvGrpSpPr>
        <p:grpSpPr>
          <a:xfrm>
            <a:off x="3565633" y="2485874"/>
            <a:ext cx="602191" cy="402688"/>
            <a:chOff x="6919618" y="4770120"/>
            <a:chExt cx="602191" cy="31199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AB9B2DA-F406-3360-2F49-F93F611A9C7A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5D9B07-B02A-E8A1-9861-B4B24532A2C2}"/>
                </a:ext>
              </a:extLst>
            </p:cNvPr>
            <p:cNvSpPr/>
            <p:nvPr/>
          </p:nvSpPr>
          <p:spPr>
            <a:xfrm>
              <a:off x="6919618" y="4794460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0234701-E0F0-A9AC-F6FE-84E353159444}"/>
              </a:ext>
            </a:extLst>
          </p:cNvPr>
          <p:cNvGrpSpPr/>
          <p:nvPr/>
        </p:nvGrpSpPr>
        <p:grpSpPr>
          <a:xfrm>
            <a:off x="3578224" y="3130551"/>
            <a:ext cx="602191" cy="384386"/>
            <a:chOff x="6937374" y="4766945"/>
            <a:chExt cx="602191" cy="29781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8108CC4-8DB5-6EFB-3FA9-81959AB714E2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F589642-BEE1-2B1E-C25D-91C6BF39B6DD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20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5312DAA-1434-CADE-C76C-F5BA37319A71}"/>
              </a:ext>
            </a:extLst>
          </p:cNvPr>
          <p:cNvGrpSpPr/>
          <p:nvPr/>
        </p:nvGrpSpPr>
        <p:grpSpPr>
          <a:xfrm>
            <a:off x="6918324" y="2552701"/>
            <a:ext cx="602191" cy="384386"/>
            <a:chOff x="6937374" y="4766945"/>
            <a:chExt cx="602191" cy="29781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C9E596B-EEE1-831B-0808-7B50FC71C7A0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FA72DFD-8F48-B9B0-2BBA-4BE4A38609F0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5BEA042-00BD-3FB4-5FBA-6E481D171615}"/>
              </a:ext>
            </a:extLst>
          </p:cNvPr>
          <p:cNvGrpSpPr/>
          <p:nvPr/>
        </p:nvGrpSpPr>
        <p:grpSpPr>
          <a:xfrm>
            <a:off x="8004174" y="2552701"/>
            <a:ext cx="602191" cy="384386"/>
            <a:chOff x="6937374" y="4766945"/>
            <a:chExt cx="602191" cy="297815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E20FEE62-E640-75F3-D6E9-B8BC6D34A9C4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A80CF71F-9C18-7853-E873-826A49ABB75F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6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C9A2262-1F19-A2B7-E829-E586BD415B78}"/>
              </a:ext>
            </a:extLst>
          </p:cNvPr>
          <p:cNvGrpSpPr/>
          <p:nvPr/>
        </p:nvGrpSpPr>
        <p:grpSpPr>
          <a:xfrm>
            <a:off x="8016874" y="3187701"/>
            <a:ext cx="602191" cy="384386"/>
            <a:chOff x="6937374" y="4766945"/>
            <a:chExt cx="602191" cy="297815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F84C5C17-1AF3-6286-AB75-C3CB466E2954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CDAF34FF-5F97-2999-7188-F226F3FDEFF3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21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2AC7620-17FD-4974-1671-80E832600756}"/>
              </a:ext>
            </a:extLst>
          </p:cNvPr>
          <p:cNvGrpSpPr/>
          <p:nvPr/>
        </p:nvGrpSpPr>
        <p:grpSpPr>
          <a:xfrm>
            <a:off x="3578224" y="4057651"/>
            <a:ext cx="602191" cy="384386"/>
            <a:chOff x="6937374" y="4766945"/>
            <a:chExt cx="602191" cy="29781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5224D5D3-D04F-08AB-06F5-C9EA171EAFC8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8644C80-DFD3-B5FB-A48C-A494FDD586C8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E5FFA55-163A-9219-48FC-F88B275F94A4}"/>
              </a:ext>
            </a:extLst>
          </p:cNvPr>
          <p:cNvGrpSpPr/>
          <p:nvPr/>
        </p:nvGrpSpPr>
        <p:grpSpPr>
          <a:xfrm>
            <a:off x="3578224" y="4711692"/>
            <a:ext cx="602191" cy="403436"/>
            <a:chOff x="6937374" y="4752185"/>
            <a:chExt cx="602191" cy="31257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3B2A7DD-873B-CFFC-3ECD-E51BB418DD25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7298257-ABAB-4C5F-102F-43E5240156EF}"/>
                </a:ext>
              </a:extLst>
            </p:cNvPr>
            <p:cNvSpPr/>
            <p:nvPr/>
          </p:nvSpPr>
          <p:spPr>
            <a:xfrm>
              <a:off x="6937374" y="475218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1A38CA2-B9C5-36A2-7208-F9BDF80136AC}"/>
              </a:ext>
            </a:extLst>
          </p:cNvPr>
          <p:cNvGrpSpPr/>
          <p:nvPr/>
        </p:nvGrpSpPr>
        <p:grpSpPr>
          <a:xfrm>
            <a:off x="6962774" y="4711701"/>
            <a:ext cx="602191" cy="384386"/>
            <a:chOff x="6937374" y="4766945"/>
            <a:chExt cx="602191" cy="297815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94ABE0B-7FB4-90DB-BB1C-EEDCEA3F2CB6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BF4BAB77-E6D6-E672-07A2-2C99AE7C89D8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6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D4547FE-CFE8-A31B-1099-AD2E7291DCCE}"/>
              </a:ext>
            </a:extLst>
          </p:cNvPr>
          <p:cNvGrpSpPr/>
          <p:nvPr/>
        </p:nvGrpSpPr>
        <p:grpSpPr>
          <a:xfrm>
            <a:off x="8004174" y="4051301"/>
            <a:ext cx="602191" cy="384386"/>
            <a:chOff x="6937374" y="4766945"/>
            <a:chExt cx="602191" cy="29781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145262E2-CE8F-4A1A-E7D2-40E91037DC56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B9AE11BF-9A6F-0734-4414-9367D78FDF5F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5083659D-057D-60D0-CD26-10B11E3DEA59}"/>
              </a:ext>
            </a:extLst>
          </p:cNvPr>
          <p:cNvGrpSpPr/>
          <p:nvPr/>
        </p:nvGrpSpPr>
        <p:grpSpPr>
          <a:xfrm>
            <a:off x="8004174" y="4711701"/>
            <a:ext cx="602191" cy="384386"/>
            <a:chOff x="6937374" y="4766945"/>
            <a:chExt cx="602191" cy="297815"/>
          </a:xfrm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41C2307-0E21-3C3A-EE36-B5A21FABCB3E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E0139FC-3BFC-9F54-5AB5-D4ED0B214023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34160" y="1575404"/>
            <a:ext cx="1323340" cy="654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vi-VN" sz="28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F5DCEE-27C6-D3AE-CA2E-C213066A3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364094"/>
            <a:ext cx="12192000" cy="168637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07B5D8E2-26A9-02C0-3ED8-694116330B4C}"/>
              </a:ext>
            </a:extLst>
          </p:cNvPr>
          <p:cNvGrpSpPr/>
          <p:nvPr/>
        </p:nvGrpSpPr>
        <p:grpSpPr>
          <a:xfrm>
            <a:off x="1648538" y="3188547"/>
            <a:ext cx="602191" cy="384386"/>
            <a:chOff x="6937374" y="4766945"/>
            <a:chExt cx="602191" cy="2978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02660C-5E16-71A7-02F4-AD3CF60B7049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F482EDA-76F8-CC63-6D12-C770E6EEF685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10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181F64E5-3AC9-0F2A-5C39-B7921C1A277E}"/>
              </a:ext>
            </a:extLst>
          </p:cNvPr>
          <p:cNvGrpSpPr/>
          <p:nvPr/>
        </p:nvGrpSpPr>
        <p:grpSpPr>
          <a:xfrm>
            <a:off x="2550238" y="2608580"/>
            <a:ext cx="602191" cy="384386"/>
            <a:chOff x="6937374" y="4766945"/>
            <a:chExt cx="602191" cy="29781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2141D88-9F99-7371-E95B-083F9B2EE73A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23C8716-59FC-BF50-7859-BBD6DF8C82C4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8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507F016-64CF-EA93-8169-23AC468C1037}"/>
              </a:ext>
            </a:extLst>
          </p:cNvPr>
          <p:cNvGrpSpPr/>
          <p:nvPr/>
        </p:nvGrpSpPr>
        <p:grpSpPr>
          <a:xfrm>
            <a:off x="4429837" y="3201247"/>
            <a:ext cx="602191" cy="384386"/>
            <a:chOff x="6937374" y="4766945"/>
            <a:chExt cx="602191" cy="29781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F54F47D-174E-CB65-A823-5F687CC8D153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316D2CB-6E54-F0A9-0BE0-391A016B240B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9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3A8F26-2F0E-27EF-8815-71CC1026E782}"/>
              </a:ext>
            </a:extLst>
          </p:cNvPr>
          <p:cNvGrpSpPr/>
          <p:nvPr/>
        </p:nvGrpSpPr>
        <p:grpSpPr>
          <a:xfrm>
            <a:off x="5331537" y="3201247"/>
            <a:ext cx="602191" cy="384386"/>
            <a:chOff x="6937374" y="4766945"/>
            <a:chExt cx="602191" cy="297815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98C78AB-9724-284D-2398-57DAE39190D0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465F16-ED29-BCE7-E6A7-28A5ACC2167D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306B6D3-F0E3-5818-E1CD-6BF3429914F8}"/>
              </a:ext>
            </a:extLst>
          </p:cNvPr>
          <p:cNvGrpSpPr/>
          <p:nvPr/>
        </p:nvGrpSpPr>
        <p:grpSpPr>
          <a:xfrm>
            <a:off x="7249237" y="2625514"/>
            <a:ext cx="602191" cy="384386"/>
            <a:chOff x="6937374" y="4766945"/>
            <a:chExt cx="602191" cy="29781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B1097EA-B8BF-72BB-3E95-53FB07B88E5A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6530A654-5228-D8A7-E8C4-BD0D6BCDE8F1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6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D76C18-FFB5-F391-705F-F4094D55F5D3}"/>
              </a:ext>
            </a:extLst>
          </p:cNvPr>
          <p:cNvGrpSpPr/>
          <p:nvPr/>
        </p:nvGrpSpPr>
        <p:grpSpPr>
          <a:xfrm>
            <a:off x="8100137" y="3213947"/>
            <a:ext cx="602191" cy="384386"/>
            <a:chOff x="6937374" y="4766945"/>
            <a:chExt cx="602191" cy="29781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675DEBE-E0B1-6E2B-3358-CADDF626F169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53530492-29BD-F278-5C27-E77591A9B30E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12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26CF9A8-9C3F-4B15-06EA-18F6B4EDB820}"/>
              </a:ext>
            </a:extLst>
          </p:cNvPr>
          <p:cNvGrpSpPr/>
          <p:nvPr/>
        </p:nvGrpSpPr>
        <p:grpSpPr>
          <a:xfrm>
            <a:off x="10000904" y="2604347"/>
            <a:ext cx="602191" cy="384386"/>
            <a:chOff x="6937374" y="4766945"/>
            <a:chExt cx="602191" cy="297815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B8CC9E74-1831-587D-A87B-CC7F5C3E3B58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EF4E1FC-43EA-2937-9C0C-E3E4F47CBFE1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2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49EC452-F3D7-8348-9DB2-312193BE20D0}"/>
              </a:ext>
            </a:extLst>
          </p:cNvPr>
          <p:cNvGrpSpPr/>
          <p:nvPr/>
        </p:nvGrpSpPr>
        <p:grpSpPr>
          <a:xfrm>
            <a:off x="10851804" y="3213945"/>
            <a:ext cx="602191" cy="384386"/>
            <a:chOff x="6937374" y="4766945"/>
            <a:chExt cx="602191" cy="29781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DCA3C2C-39F1-18A0-0DAA-9D5974C24921}"/>
                </a:ext>
              </a:extLst>
            </p:cNvPr>
            <p:cNvSpPr/>
            <p:nvPr/>
          </p:nvSpPr>
          <p:spPr>
            <a:xfrm>
              <a:off x="7146924" y="4770120"/>
              <a:ext cx="198439" cy="2946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 dirty="0">
                <a:solidFill>
                  <a:srgbClr val="C00000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ABB94661-A31E-F279-FBF8-D255761D8496}"/>
                </a:ext>
              </a:extLst>
            </p:cNvPr>
            <p:cNvSpPr/>
            <p:nvPr/>
          </p:nvSpPr>
          <p:spPr>
            <a:xfrm>
              <a:off x="6937374" y="4766945"/>
              <a:ext cx="602191" cy="28765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C00000"/>
                  </a:solidFill>
                  <a:latin typeface="UTM Avo" panose="020406030505060202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374</Words>
  <PresentationFormat>Widescreen</PresentationFormat>
  <Paragraphs>128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UTM Avo</vt:lpstr>
      <vt:lpstr>Calibri Light</vt:lpstr>
      <vt:lpstr>1_Office Theme</vt:lpstr>
      <vt:lpstr>Office Theme</vt:lpstr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2023-10-24T04:45:10Z</dcterms:created>
  <dcterms:modified xsi:type="dcterms:W3CDTF">2023-12-20T10:14:07Z</dcterms:modified>
</cp:coreProperties>
</file>